
<file path=[Content_Types].xml><?xml version="1.0" encoding="utf-8"?>
<Types xmlns="http://schemas.openxmlformats.org/package/2006/content-types">
  <Default Extension="emf" ContentType="image/x-emf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4"/>
  </p:sldMasterIdLst>
  <p:sldIdLst>
    <p:sldId id="256" r:id="rId5"/>
    <p:sldId id="257" r:id="rId6"/>
    <p:sldId id="258" r:id="rId7"/>
    <p:sldId id="259" r:id="rId8"/>
    <p:sldId id="260" r:id="rId9"/>
    <p:sldId id="261" r:id="rId10"/>
  </p:sldIdLst>
  <p:sldSz cx="20104100" cy="11309350"/>
  <p:notesSz cx="20104100" cy="1130935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94"/>
  </p:normalViewPr>
  <p:slideViewPr>
    <p:cSldViewPr>
      <p:cViewPr varScale="1">
        <p:scale>
          <a:sx n="73" d="100"/>
          <a:sy n="73" d="100"/>
        </p:scale>
        <p:origin x="816" y="21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viewProps" Target="viewProp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microsoft.com/office/2016/11/relationships/changesInfo" Target="changesInfos/changesInfo1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Frey Schär Myriam HSLU" userId="f2fa46e7-db0b-44ea-85f5-5dbd5139496e" providerId="ADAL" clId="{2AF98245-526E-4756-B503-3F727291C5FA}"/>
    <pc:docChg chg="modSld">
      <pc:chgData name="Frey Schär Myriam HSLU" userId="f2fa46e7-db0b-44ea-85f5-5dbd5139496e" providerId="ADAL" clId="{2AF98245-526E-4756-B503-3F727291C5FA}" dt="2021-10-21T12:31:03.284" v="45" actId="20577"/>
      <pc:docMkLst>
        <pc:docMk/>
      </pc:docMkLst>
      <pc:sldChg chg="modSp mod">
        <pc:chgData name="Frey Schär Myriam HSLU" userId="f2fa46e7-db0b-44ea-85f5-5dbd5139496e" providerId="ADAL" clId="{2AF98245-526E-4756-B503-3F727291C5FA}" dt="2021-10-21T12:04:40.296" v="2" actId="1076"/>
        <pc:sldMkLst>
          <pc:docMk/>
          <pc:sldMk cId="0" sldId="256"/>
        </pc:sldMkLst>
        <pc:spChg chg="mod">
          <ac:chgData name="Frey Schär Myriam HSLU" userId="f2fa46e7-db0b-44ea-85f5-5dbd5139496e" providerId="ADAL" clId="{2AF98245-526E-4756-B503-3F727291C5FA}" dt="2021-10-21T12:04:40.296" v="2" actId="1076"/>
          <ac:spMkLst>
            <pc:docMk/>
            <pc:sldMk cId="0" sldId="256"/>
            <ac:spMk id="2" creationId="{00000000-0000-0000-0000-000000000000}"/>
          </ac:spMkLst>
        </pc:spChg>
      </pc:sldChg>
      <pc:sldChg chg="modSp mod">
        <pc:chgData name="Frey Schär Myriam HSLU" userId="f2fa46e7-db0b-44ea-85f5-5dbd5139496e" providerId="ADAL" clId="{2AF98245-526E-4756-B503-3F727291C5FA}" dt="2021-10-21T12:04:58.974" v="3" actId="14100"/>
        <pc:sldMkLst>
          <pc:docMk/>
          <pc:sldMk cId="0" sldId="257"/>
        </pc:sldMkLst>
        <pc:spChg chg="mod">
          <ac:chgData name="Frey Schär Myriam HSLU" userId="f2fa46e7-db0b-44ea-85f5-5dbd5139496e" providerId="ADAL" clId="{2AF98245-526E-4756-B503-3F727291C5FA}" dt="2021-10-21T12:04:58.974" v="3" actId="14100"/>
          <ac:spMkLst>
            <pc:docMk/>
            <pc:sldMk cId="0" sldId="257"/>
            <ac:spMk id="3" creationId="{00000000-0000-0000-0000-000000000000}"/>
          </ac:spMkLst>
        </pc:spChg>
      </pc:sldChg>
      <pc:sldChg chg="modSp mod">
        <pc:chgData name="Frey Schär Myriam HSLU" userId="f2fa46e7-db0b-44ea-85f5-5dbd5139496e" providerId="ADAL" clId="{2AF98245-526E-4756-B503-3F727291C5FA}" dt="2021-10-21T12:05:10.158" v="4" actId="14100"/>
        <pc:sldMkLst>
          <pc:docMk/>
          <pc:sldMk cId="0" sldId="258"/>
        </pc:sldMkLst>
        <pc:spChg chg="mod">
          <ac:chgData name="Frey Schär Myriam HSLU" userId="f2fa46e7-db0b-44ea-85f5-5dbd5139496e" providerId="ADAL" clId="{2AF98245-526E-4756-B503-3F727291C5FA}" dt="2021-10-21T12:05:10.158" v="4" actId="14100"/>
          <ac:spMkLst>
            <pc:docMk/>
            <pc:sldMk cId="0" sldId="258"/>
            <ac:spMk id="4288" creationId="{00000000-0000-0000-0000-000000000000}"/>
          </ac:spMkLst>
        </pc:spChg>
      </pc:sldChg>
      <pc:sldChg chg="modSp mod">
        <pc:chgData name="Frey Schär Myriam HSLU" userId="f2fa46e7-db0b-44ea-85f5-5dbd5139496e" providerId="ADAL" clId="{2AF98245-526E-4756-B503-3F727291C5FA}" dt="2021-10-21T12:05:37.456" v="5" actId="14100"/>
        <pc:sldMkLst>
          <pc:docMk/>
          <pc:sldMk cId="0" sldId="259"/>
        </pc:sldMkLst>
        <pc:spChg chg="mod">
          <ac:chgData name="Frey Schär Myriam HSLU" userId="f2fa46e7-db0b-44ea-85f5-5dbd5139496e" providerId="ADAL" clId="{2AF98245-526E-4756-B503-3F727291C5FA}" dt="2021-10-21T12:05:37.456" v="5" actId="14100"/>
          <ac:spMkLst>
            <pc:docMk/>
            <pc:sldMk cId="0" sldId="259"/>
            <ac:spMk id="34" creationId="{00000000-0000-0000-0000-000000000000}"/>
          </ac:spMkLst>
        </pc:spChg>
      </pc:sldChg>
      <pc:sldChg chg="modSp mod">
        <pc:chgData name="Frey Schär Myriam HSLU" userId="f2fa46e7-db0b-44ea-85f5-5dbd5139496e" providerId="ADAL" clId="{2AF98245-526E-4756-B503-3F727291C5FA}" dt="2021-10-21T12:30:53.700" v="30" actId="20577"/>
        <pc:sldMkLst>
          <pc:docMk/>
          <pc:sldMk cId="0" sldId="260"/>
        </pc:sldMkLst>
        <pc:spChg chg="mod">
          <ac:chgData name="Frey Schär Myriam HSLU" userId="f2fa46e7-db0b-44ea-85f5-5dbd5139496e" providerId="ADAL" clId="{2AF98245-526E-4756-B503-3F727291C5FA}" dt="2021-10-21T12:05:47.828" v="6" actId="14100"/>
          <ac:spMkLst>
            <pc:docMk/>
            <pc:sldMk cId="0" sldId="260"/>
            <ac:spMk id="3" creationId="{00000000-0000-0000-0000-000000000000}"/>
          </ac:spMkLst>
        </pc:spChg>
        <pc:spChg chg="mod">
          <ac:chgData name="Frey Schär Myriam HSLU" userId="f2fa46e7-db0b-44ea-85f5-5dbd5139496e" providerId="ADAL" clId="{2AF98245-526E-4756-B503-3F727291C5FA}" dt="2021-10-21T12:30:53.700" v="30" actId="20577"/>
          <ac:spMkLst>
            <pc:docMk/>
            <pc:sldMk cId="0" sldId="260"/>
            <ac:spMk id="4" creationId="{00000000-0000-0000-0000-000000000000}"/>
          </ac:spMkLst>
        </pc:spChg>
        <pc:spChg chg="mod">
          <ac:chgData name="Frey Schär Myriam HSLU" userId="f2fa46e7-db0b-44ea-85f5-5dbd5139496e" providerId="ADAL" clId="{2AF98245-526E-4756-B503-3F727291C5FA}" dt="2021-10-21T12:06:12.288" v="11" actId="20577"/>
          <ac:spMkLst>
            <pc:docMk/>
            <pc:sldMk cId="0" sldId="260"/>
            <ac:spMk id="55" creationId="{00000000-0000-0000-0000-000000000000}"/>
          </ac:spMkLst>
        </pc:spChg>
      </pc:sldChg>
      <pc:sldChg chg="modSp mod">
        <pc:chgData name="Frey Schär Myriam HSLU" userId="f2fa46e7-db0b-44ea-85f5-5dbd5139496e" providerId="ADAL" clId="{2AF98245-526E-4756-B503-3F727291C5FA}" dt="2021-10-21T12:31:03.284" v="45" actId="20577"/>
        <pc:sldMkLst>
          <pc:docMk/>
          <pc:sldMk cId="0" sldId="261"/>
        </pc:sldMkLst>
        <pc:spChg chg="mod">
          <ac:chgData name="Frey Schär Myriam HSLU" userId="f2fa46e7-db0b-44ea-85f5-5dbd5139496e" providerId="ADAL" clId="{2AF98245-526E-4756-B503-3F727291C5FA}" dt="2021-10-21T12:06:48.345" v="15" actId="20577"/>
          <ac:spMkLst>
            <pc:docMk/>
            <pc:sldMk cId="0" sldId="261"/>
            <ac:spMk id="3" creationId="{00000000-0000-0000-0000-000000000000}"/>
          </ac:spMkLst>
        </pc:spChg>
        <pc:spChg chg="mod">
          <ac:chgData name="Frey Schär Myriam HSLU" userId="f2fa46e7-db0b-44ea-85f5-5dbd5139496e" providerId="ADAL" clId="{2AF98245-526E-4756-B503-3F727291C5FA}" dt="2021-10-21T12:31:03.284" v="45" actId="20577"/>
          <ac:spMkLst>
            <pc:docMk/>
            <pc:sldMk cId="0" sldId="261"/>
            <ac:spMk id="4197" creationId="{00000000-0000-0000-0000-000000000000}"/>
          </ac:spMkLst>
        </pc:s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6F0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20104099" cy="11308556"/>
          </a:xfrm>
          <a:prstGeom prst="rect">
            <a:avLst/>
          </a:prstGeom>
        </p:spPr>
      </p:pic>
      <p:sp>
        <p:nvSpPr>
          <p:cNvPr id="23" name="bg object 23"/>
          <p:cNvSpPr/>
          <p:nvPr/>
        </p:nvSpPr>
        <p:spPr>
          <a:xfrm>
            <a:off x="7002642" y="5285067"/>
            <a:ext cx="10212208" cy="1134745"/>
          </a:xfrm>
          <a:custGeom>
            <a:avLst/>
            <a:gdLst/>
            <a:ahLst/>
            <a:cxnLst/>
            <a:rect l="l" t="t" r="r" b="b"/>
            <a:pathLst>
              <a:path w="9305290" h="1134745">
                <a:moveTo>
                  <a:pt x="0" y="1134342"/>
                </a:moveTo>
                <a:lnTo>
                  <a:pt x="9305161" y="1134342"/>
                </a:lnTo>
                <a:lnTo>
                  <a:pt x="9305161" y="0"/>
                </a:lnTo>
                <a:lnTo>
                  <a:pt x="0" y="0"/>
                </a:lnTo>
                <a:lnTo>
                  <a:pt x="0" y="1134342"/>
                </a:lnTo>
                <a:close/>
              </a:path>
            </a:pathLst>
          </a:custGeom>
          <a:solidFill>
            <a:srgbClr val="E5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C72D47EF-1398-F346-9068-A22F6345715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250" y="628256"/>
            <a:ext cx="3042920" cy="2139554"/>
          </a:xfrm>
          <a:prstGeom prst="rect">
            <a:avLst/>
          </a:prstGeom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10844" y="414508"/>
            <a:ext cx="19082411" cy="10306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2601150"/>
            <a:ext cx="18093690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2/14/22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7.png"/><Relationship Id="rId21" Type="http://schemas.openxmlformats.org/officeDocument/2006/relationships/image" Target="../media/image22.png"/><Relationship Id="rId42" Type="http://schemas.openxmlformats.org/officeDocument/2006/relationships/image" Target="../media/image43.png"/><Relationship Id="rId47" Type="http://schemas.openxmlformats.org/officeDocument/2006/relationships/image" Target="../media/image48.png"/><Relationship Id="rId63" Type="http://schemas.openxmlformats.org/officeDocument/2006/relationships/image" Target="../media/image64.png"/><Relationship Id="rId68" Type="http://schemas.openxmlformats.org/officeDocument/2006/relationships/image" Target="../media/image69.png"/><Relationship Id="rId7" Type="http://schemas.openxmlformats.org/officeDocument/2006/relationships/image" Target="../media/image8.png"/><Relationship Id="rId2" Type="http://schemas.openxmlformats.org/officeDocument/2006/relationships/image" Target="../media/image3.jpg"/><Relationship Id="rId16" Type="http://schemas.openxmlformats.org/officeDocument/2006/relationships/image" Target="../media/image17.png"/><Relationship Id="rId29" Type="http://schemas.openxmlformats.org/officeDocument/2006/relationships/image" Target="../media/image30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32" Type="http://schemas.openxmlformats.org/officeDocument/2006/relationships/image" Target="../media/image33.png"/><Relationship Id="rId37" Type="http://schemas.openxmlformats.org/officeDocument/2006/relationships/image" Target="../media/image38.png"/><Relationship Id="rId40" Type="http://schemas.openxmlformats.org/officeDocument/2006/relationships/image" Target="../media/image41.png"/><Relationship Id="rId45" Type="http://schemas.openxmlformats.org/officeDocument/2006/relationships/image" Target="../media/image46.png"/><Relationship Id="rId53" Type="http://schemas.openxmlformats.org/officeDocument/2006/relationships/image" Target="../media/image54.png"/><Relationship Id="rId58" Type="http://schemas.openxmlformats.org/officeDocument/2006/relationships/image" Target="../media/image59.png"/><Relationship Id="rId66" Type="http://schemas.openxmlformats.org/officeDocument/2006/relationships/image" Target="../media/image67.png"/><Relationship Id="rId5" Type="http://schemas.openxmlformats.org/officeDocument/2006/relationships/image" Target="../media/image6.png"/><Relationship Id="rId61" Type="http://schemas.openxmlformats.org/officeDocument/2006/relationships/image" Target="../media/image62.png"/><Relationship Id="rId19" Type="http://schemas.openxmlformats.org/officeDocument/2006/relationships/image" Target="../media/image2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Relationship Id="rId30" Type="http://schemas.openxmlformats.org/officeDocument/2006/relationships/image" Target="../media/image31.png"/><Relationship Id="rId35" Type="http://schemas.openxmlformats.org/officeDocument/2006/relationships/image" Target="../media/image36.png"/><Relationship Id="rId43" Type="http://schemas.openxmlformats.org/officeDocument/2006/relationships/image" Target="../media/image44.png"/><Relationship Id="rId48" Type="http://schemas.openxmlformats.org/officeDocument/2006/relationships/image" Target="../media/image49.png"/><Relationship Id="rId56" Type="http://schemas.openxmlformats.org/officeDocument/2006/relationships/image" Target="../media/image57.png"/><Relationship Id="rId64" Type="http://schemas.openxmlformats.org/officeDocument/2006/relationships/image" Target="../media/image65.png"/><Relationship Id="rId69" Type="http://schemas.openxmlformats.org/officeDocument/2006/relationships/image" Target="../media/image70.jpg"/><Relationship Id="rId8" Type="http://schemas.openxmlformats.org/officeDocument/2006/relationships/image" Target="../media/image9.png"/><Relationship Id="rId51" Type="http://schemas.openxmlformats.org/officeDocument/2006/relationships/image" Target="../media/image52.png"/><Relationship Id="rId3" Type="http://schemas.openxmlformats.org/officeDocument/2006/relationships/image" Target="../media/image4.jp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5" Type="http://schemas.openxmlformats.org/officeDocument/2006/relationships/image" Target="../media/image26.png"/><Relationship Id="rId33" Type="http://schemas.openxmlformats.org/officeDocument/2006/relationships/image" Target="../media/image34.png"/><Relationship Id="rId38" Type="http://schemas.openxmlformats.org/officeDocument/2006/relationships/image" Target="../media/image39.png"/><Relationship Id="rId46" Type="http://schemas.openxmlformats.org/officeDocument/2006/relationships/image" Target="../media/image47.png"/><Relationship Id="rId59" Type="http://schemas.openxmlformats.org/officeDocument/2006/relationships/image" Target="../media/image60.png"/><Relationship Id="rId67" Type="http://schemas.openxmlformats.org/officeDocument/2006/relationships/image" Target="../media/image68.png"/><Relationship Id="rId20" Type="http://schemas.openxmlformats.org/officeDocument/2006/relationships/image" Target="../media/image21.png"/><Relationship Id="rId41" Type="http://schemas.openxmlformats.org/officeDocument/2006/relationships/image" Target="../media/image42.png"/><Relationship Id="rId54" Type="http://schemas.openxmlformats.org/officeDocument/2006/relationships/image" Target="../media/image55.jpg"/><Relationship Id="rId62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28" Type="http://schemas.openxmlformats.org/officeDocument/2006/relationships/image" Target="../media/image29.png"/><Relationship Id="rId36" Type="http://schemas.openxmlformats.org/officeDocument/2006/relationships/image" Target="../media/image37.png"/><Relationship Id="rId49" Type="http://schemas.openxmlformats.org/officeDocument/2006/relationships/image" Target="../media/image50.png"/><Relationship Id="rId57" Type="http://schemas.openxmlformats.org/officeDocument/2006/relationships/image" Target="../media/image58.png"/><Relationship Id="rId10" Type="http://schemas.openxmlformats.org/officeDocument/2006/relationships/image" Target="../media/image11.png"/><Relationship Id="rId31" Type="http://schemas.openxmlformats.org/officeDocument/2006/relationships/image" Target="../media/image32.png"/><Relationship Id="rId44" Type="http://schemas.openxmlformats.org/officeDocument/2006/relationships/image" Target="../media/image45.png"/><Relationship Id="rId52" Type="http://schemas.openxmlformats.org/officeDocument/2006/relationships/image" Target="../media/image53.png"/><Relationship Id="rId60" Type="http://schemas.openxmlformats.org/officeDocument/2006/relationships/image" Target="../media/image61.png"/><Relationship Id="rId65" Type="http://schemas.openxmlformats.org/officeDocument/2006/relationships/image" Target="../media/image66.png"/><Relationship Id="rId4" Type="http://schemas.openxmlformats.org/officeDocument/2006/relationships/image" Target="../media/image5.jpg"/><Relationship Id="rId9" Type="http://schemas.openxmlformats.org/officeDocument/2006/relationships/image" Target="../media/image10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9" Type="http://schemas.openxmlformats.org/officeDocument/2006/relationships/image" Target="../media/image40.png"/><Relationship Id="rId34" Type="http://schemas.openxmlformats.org/officeDocument/2006/relationships/image" Target="../media/image35.png"/><Relationship Id="rId50" Type="http://schemas.openxmlformats.org/officeDocument/2006/relationships/image" Target="../media/image51.png"/><Relationship Id="rId55" Type="http://schemas.openxmlformats.org/officeDocument/2006/relationships/image" Target="../media/image56.png"/></Relationships>
</file>

<file path=ppt/slides/_rels/slide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2.png"/><Relationship Id="rId21" Type="http://schemas.openxmlformats.org/officeDocument/2006/relationships/image" Target="../media/image77.png"/><Relationship Id="rId42" Type="http://schemas.openxmlformats.org/officeDocument/2006/relationships/image" Target="../media/image98.png"/><Relationship Id="rId47" Type="http://schemas.openxmlformats.org/officeDocument/2006/relationships/image" Target="../media/image103.png"/><Relationship Id="rId63" Type="http://schemas.openxmlformats.org/officeDocument/2006/relationships/image" Target="../media/image119.png"/><Relationship Id="rId68" Type="http://schemas.openxmlformats.org/officeDocument/2006/relationships/image" Target="../media/image124.png"/><Relationship Id="rId84" Type="http://schemas.openxmlformats.org/officeDocument/2006/relationships/image" Target="../media/image140.png"/><Relationship Id="rId89" Type="http://schemas.openxmlformats.org/officeDocument/2006/relationships/image" Target="../media/image145.png"/><Relationship Id="rId16" Type="http://schemas.openxmlformats.org/officeDocument/2006/relationships/image" Target="../media/image72.png"/><Relationship Id="rId11" Type="http://schemas.openxmlformats.org/officeDocument/2006/relationships/image" Target="../media/image15.png"/><Relationship Id="rId32" Type="http://schemas.openxmlformats.org/officeDocument/2006/relationships/image" Target="../media/image88.png"/><Relationship Id="rId37" Type="http://schemas.openxmlformats.org/officeDocument/2006/relationships/image" Target="../media/image93.png"/><Relationship Id="rId53" Type="http://schemas.openxmlformats.org/officeDocument/2006/relationships/image" Target="../media/image109.png"/><Relationship Id="rId58" Type="http://schemas.openxmlformats.org/officeDocument/2006/relationships/image" Target="../media/image114.png"/><Relationship Id="rId74" Type="http://schemas.openxmlformats.org/officeDocument/2006/relationships/image" Target="../media/image130.png"/><Relationship Id="rId79" Type="http://schemas.openxmlformats.org/officeDocument/2006/relationships/image" Target="../media/image135.png"/><Relationship Id="rId5" Type="http://schemas.openxmlformats.org/officeDocument/2006/relationships/image" Target="../media/image9.png"/><Relationship Id="rId90" Type="http://schemas.openxmlformats.org/officeDocument/2006/relationships/image" Target="../media/image146.png"/><Relationship Id="rId95" Type="http://schemas.openxmlformats.org/officeDocument/2006/relationships/image" Target="../media/image151.png"/><Relationship Id="rId22" Type="http://schemas.openxmlformats.org/officeDocument/2006/relationships/image" Target="../media/image78.png"/><Relationship Id="rId27" Type="http://schemas.openxmlformats.org/officeDocument/2006/relationships/image" Target="../media/image83.png"/><Relationship Id="rId43" Type="http://schemas.openxmlformats.org/officeDocument/2006/relationships/image" Target="../media/image99.png"/><Relationship Id="rId48" Type="http://schemas.openxmlformats.org/officeDocument/2006/relationships/image" Target="../media/image104.png"/><Relationship Id="rId64" Type="http://schemas.openxmlformats.org/officeDocument/2006/relationships/image" Target="../media/image120.png"/><Relationship Id="rId69" Type="http://schemas.openxmlformats.org/officeDocument/2006/relationships/image" Target="../media/image125.png"/><Relationship Id="rId80" Type="http://schemas.openxmlformats.org/officeDocument/2006/relationships/image" Target="../media/image136.png"/><Relationship Id="rId85" Type="http://schemas.openxmlformats.org/officeDocument/2006/relationships/image" Target="../media/image141.png"/><Relationship Id="rId3" Type="http://schemas.openxmlformats.org/officeDocument/2006/relationships/image" Target="../media/image7.png"/><Relationship Id="rId12" Type="http://schemas.openxmlformats.org/officeDocument/2006/relationships/image" Target="../media/image16.png"/><Relationship Id="rId17" Type="http://schemas.openxmlformats.org/officeDocument/2006/relationships/image" Target="../media/image73.png"/><Relationship Id="rId25" Type="http://schemas.openxmlformats.org/officeDocument/2006/relationships/image" Target="../media/image81.png"/><Relationship Id="rId33" Type="http://schemas.openxmlformats.org/officeDocument/2006/relationships/image" Target="../media/image89.png"/><Relationship Id="rId38" Type="http://schemas.openxmlformats.org/officeDocument/2006/relationships/image" Target="../media/image94.png"/><Relationship Id="rId46" Type="http://schemas.openxmlformats.org/officeDocument/2006/relationships/image" Target="../media/image102.png"/><Relationship Id="rId59" Type="http://schemas.openxmlformats.org/officeDocument/2006/relationships/image" Target="../media/image115.png"/><Relationship Id="rId67" Type="http://schemas.openxmlformats.org/officeDocument/2006/relationships/image" Target="../media/image123.png"/><Relationship Id="rId20" Type="http://schemas.openxmlformats.org/officeDocument/2006/relationships/image" Target="../media/image76.png"/><Relationship Id="rId41" Type="http://schemas.openxmlformats.org/officeDocument/2006/relationships/image" Target="../media/image97.png"/><Relationship Id="rId54" Type="http://schemas.openxmlformats.org/officeDocument/2006/relationships/image" Target="../media/image110.png"/><Relationship Id="rId62" Type="http://schemas.openxmlformats.org/officeDocument/2006/relationships/image" Target="../media/image118.png"/><Relationship Id="rId70" Type="http://schemas.openxmlformats.org/officeDocument/2006/relationships/image" Target="../media/image126.png"/><Relationship Id="rId75" Type="http://schemas.openxmlformats.org/officeDocument/2006/relationships/image" Target="../media/image131.png"/><Relationship Id="rId83" Type="http://schemas.openxmlformats.org/officeDocument/2006/relationships/image" Target="../media/image139.png"/><Relationship Id="rId88" Type="http://schemas.openxmlformats.org/officeDocument/2006/relationships/image" Target="../media/image144.png"/><Relationship Id="rId91" Type="http://schemas.openxmlformats.org/officeDocument/2006/relationships/image" Target="../media/image147.png"/><Relationship Id="rId96" Type="http://schemas.openxmlformats.org/officeDocument/2006/relationships/image" Target="../media/image3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15" Type="http://schemas.openxmlformats.org/officeDocument/2006/relationships/image" Target="../media/image71.png"/><Relationship Id="rId23" Type="http://schemas.openxmlformats.org/officeDocument/2006/relationships/image" Target="../media/image79.png"/><Relationship Id="rId28" Type="http://schemas.openxmlformats.org/officeDocument/2006/relationships/image" Target="../media/image84.png"/><Relationship Id="rId36" Type="http://schemas.openxmlformats.org/officeDocument/2006/relationships/image" Target="../media/image92.png"/><Relationship Id="rId49" Type="http://schemas.openxmlformats.org/officeDocument/2006/relationships/image" Target="../media/image105.png"/><Relationship Id="rId57" Type="http://schemas.openxmlformats.org/officeDocument/2006/relationships/image" Target="../media/image113.png"/><Relationship Id="rId10" Type="http://schemas.openxmlformats.org/officeDocument/2006/relationships/image" Target="../media/image14.png"/><Relationship Id="rId31" Type="http://schemas.openxmlformats.org/officeDocument/2006/relationships/image" Target="../media/image87.png"/><Relationship Id="rId44" Type="http://schemas.openxmlformats.org/officeDocument/2006/relationships/image" Target="../media/image100.png"/><Relationship Id="rId52" Type="http://schemas.openxmlformats.org/officeDocument/2006/relationships/image" Target="../media/image108.png"/><Relationship Id="rId60" Type="http://schemas.openxmlformats.org/officeDocument/2006/relationships/image" Target="../media/image116.png"/><Relationship Id="rId65" Type="http://schemas.openxmlformats.org/officeDocument/2006/relationships/image" Target="../media/image121.png"/><Relationship Id="rId73" Type="http://schemas.openxmlformats.org/officeDocument/2006/relationships/image" Target="../media/image129.png"/><Relationship Id="rId78" Type="http://schemas.openxmlformats.org/officeDocument/2006/relationships/image" Target="../media/image134.png"/><Relationship Id="rId81" Type="http://schemas.openxmlformats.org/officeDocument/2006/relationships/image" Target="../media/image137.png"/><Relationship Id="rId86" Type="http://schemas.openxmlformats.org/officeDocument/2006/relationships/image" Target="../media/image142.png"/><Relationship Id="rId94" Type="http://schemas.openxmlformats.org/officeDocument/2006/relationships/image" Target="../media/image150.png"/><Relationship Id="rId99" Type="http://schemas.openxmlformats.org/officeDocument/2006/relationships/image" Target="../media/image5.jp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3" Type="http://schemas.openxmlformats.org/officeDocument/2006/relationships/image" Target="../media/image17.png"/><Relationship Id="rId18" Type="http://schemas.openxmlformats.org/officeDocument/2006/relationships/image" Target="../media/image74.png"/><Relationship Id="rId39" Type="http://schemas.openxmlformats.org/officeDocument/2006/relationships/image" Target="../media/image95.png"/><Relationship Id="rId34" Type="http://schemas.openxmlformats.org/officeDocument/2006/relationships/image" Target="../media/image90.png"/><Relationship Id="rId50" Type="http://schemas.openxmlformats.org/officeDocument/2006/relationships/image" Target="../media/image106.png"/><Relationship Id="rId55" Type="http://schemas.openxmlformats.org/officeDocument/2006/relationships/image" Target="../media/image111.png"/><Relationship Id="rId76" Type="http://schemas.openxmlformats.org/officeDocument/2006/relationships/image" Target="../media/image132.png"/><Relationship Id="rId97" Type="http://schemas.openxmlformats.org/officeDocument/2006/relationships/image" Target="../media/image152.png"/><Relationship Id="rId7" Type="http://schemas.openxmlformats.org/officeDocument/2006/relationships/image" Target="../media/image11.png"/><Relationship Id="rId71" Type="http://schemas.openxmlformats.org/officeDocument/2006/relationships/image" Target="../media/image127.png"/><Relationship Id="rId92" Type="http://schemas.openxmlformats.org/officeDocument/2006/relationships/image" Target="../media/image148.png"/><Relationship Id="rId2" Type="http://schemas.openxmlformats.org/officeDocument/2006/relationships/image" Target="../media/image6.png"/><Relationship Id="rId29" Type="http://schemas.openxmlformats.org/officeDocument/2006/relationships/image" Target="../media/image85.png"/><Relationship Id="rId24" Type="http://schemas.openxmlformats.org/officeDocument/2006/relationships/image" Target="../media/image80.png"/><Relationship Id="rId40" Type="http://schemas.openxmlformats.org/officeDocument/2006/relationships/image" Target="../media/image96.png"/><Relationship Id="rId45" Type="http://schemas.openxmlformats.org/officeDocument/2006/relationships/image" Target="../media/image101.png"/><Relationship Id="rId66" Type="http://schemas.openxmlformats.org/officeDocument/2006/relationships/image" Target="../media/image122.png"/><Relationship Id="rId87" Type="http://schemas.openxmlformats.org/officeDocument/2006/relationships/image" Target="../media/image143.png"/><Relationship Id="rId61" Type="http://schemas.openxmlformats.org/officeDocument/2006/relationships/image" Target="../media/image117.png"/><Relationship Id="rId82" Type="http://schemas.openxmlformats.org/officeDocument/2006/relationships/image" Target="../media/image138.png"/><Relationship Id="rId19" Type="http://schemas.openxmlformats.org/officeDocument/2006/relationships/image" Target="../media/image75.png"/><Relationship Id="rId14" Type="http://schemas.openxmlformats.org/officeDocument/2006/relationships/image" Target="../media/image18.png"/><Relationship Id="rId30" Type="http://schemas.openxmlformats.org/officeDocument/2006/relationships/image" Target="../media/image86.png"/><Relationship Id="rId35" Type="http://schemas.openxmlformats.org/officeDocument/2006/relationships/image" Target="../media/image91.png"/><Relationship Id="rId56" Type="http://schemas.openxmlformats.org/officeDocument/2006/relationships/image" Target="../media/image112.png"/><Relationship Id="rId77" Type="http://schemas.openxmlformats.org/officeDocument/2006/relationships/image" Target="../media/image133.png"/><Relationship Id="rId8" Type="http://schemas.openxmlformats.org/officeDocument/2006/relationships/image" Target="../media/image12.png"/><Relationship Id="rId51" Type="http://schemas.openxmlformats.org/officeDocument/2006/relationships/image" Target="../media/image107.png"/><Relationship Id="rId72" Type="http://schemas.openxmlformats.org/officeDocument/2006/relationships/image" Target="../media/image128.png"/><Relationship Id="rId93" Type="http://schemas.openxmlformats.org/officeDocument/2006/relationships/image" Target="../media/image149.jpg"/><Relationship Id="rId98" Type="http://schemas.openxmlformats.org/officeDocument/2006/relationships/image" Target="../media/image4.jp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4.png"/><Relationship Id="rId18" Type="http://schemas.openxmlformats.org/officeDocument/2006/relationships/image" Target="../media/image169.png"/><Relationship Id="rId26" Type="http://schemas.openxmlformats.org/officeDocument/2006/relationships/image" Target="../media/image177.png"/><Relationship Id="rId39" Type="http://schemas.openxmlformats.org/officeDocument/2006/relationships/image" Target="../media/image190.png"/><Relationship Id="rId21" Type="http://schemas.openxmlformats.org/officeDocument/2006/relationships/image" Target="../media/image172.png"/><Relationship Id="rId34" Type="http://schemas.openxmlformats.org/officeDocument/2006/relationships/image" Target="../media/image185.png"/><Relationship Id="rId7" Type="http://schemas.openxmlformats.org/officeDocument/2006/relationships/image" Target="../media/image158.png"/><Relationship Id="rId12" Type="http://schemas.openxmlformats.org/officeDocument/2006/relationships/image" Target="../media/image163.jpg"/><Relationship Id="rId17" Type="http://schemas.openxmlformats.org/officeDocument/2006/relationships/image" Target="../media/image168.png"/><Relationship Id="rId25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image" Target="../media/image189.png"/><Relationship Id="rId2" Type="http://schemas.openxmlformats.org/officeDocument/2006/relationships/image" Target="../media/image153.png"/><Relationship Id="rId16" Type="http://schemas.openxmlformats.org/officeDocument/2006/relationships/image" Target="../media/image167.png"/><Relationship Id="rId20" Type="http://schemas.openxmlformats.org/officeDocument/2006/relationships/image" Target="../media/image171.png"/><Relationship Id="rId29" Type="http://schemas.openxmlformats.org/officeDocument/2006/relationships/image" Target="../media/image1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1" Type="http://schemas.openxmlformats.org/officeDocument/2006/relationships/image" Target="../media/image162.png"/><Relationship Id="rId24" Type="http://schemas.openxmlformats.org/officeDocument/2006/relationships/image" Target="../media/image175.png"/><Relationship Id="rId32" Type="http://schemas.openxmlformats.org/officeDocument/2006/relationships/image" Target="../media/image183.png"/><Relationship Id="rId37" Type="http://schemas.openxmlformats.org/officeDocument/2006/relationships/image" Target="../media/image188.png"/><Relationship Id="rId5" Type="http://schemas.openxmlformats.org/officeDocument/2006/relationships/image" Target="../media/image156.png"/><Relationship Id="rId15" Type="http://schemas.openxmlformats.org/officeDocument/2006/relationships/image" Target="../media/image166.png"/><Relationship Id="rId23" Type="http://schemas.openxmlformats.org/officeDocument/2006/relationships/image" Target="../media/image174.png"/><Relationship Id="rId28" Type="http://schemas.openxmlformats.org/officeDocument/2006/relationships/image" Target="../media/image179.png"/><Relationship Id="rId36" Type="http://schemas.openxmlformats.org/officeDocument/2006/relationships/image" Target="../media/image187.png"/><Relationship Id="rId10" Type="http://schemas.openxmlformats.org/officeDocument/2006/relationships/image" Target="../media/image161.png"/><Relationship Id="rId19" Type="http://schemas.openxmlformats.org/officeDocument/2006/relationships/image" Target="../media/image170.png"/><Relationship Id="rId31" Type="http://schemas.openxmlformats.org/officeDocument/2006/relationships/image" Target="../media/image182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4" Type="http://schemas.openxmlformats.org/officeDocument/2006/relationships/image" Target="../media/image165.png"/><Relationship Id="rId22" Type="http://schemas.openxmlformats.org/officeDocument/2006/relationships/image" Target="../media/image173.png"/><Relationship Id="rId27" Type="http://schemas.openxmlformats.org/officeDocument/2006/relationships/image" Target="../media/image178.png"/><Relationship Id="rId30" Type="http://schemas.openxmlformats.org/officeDocument/2006/relationships/image" Target="../media/image181.png"/><Relationship Id="rId35" Type="http://schemas.openxmlformats.org/officeDocument/2006/relationships/image" Target="../media/image186.png"/><Relationship Id="rId8" Type="http://schemas.openxmlformats.org/officeDocument/2006/relationships/image" Target="../media/image159.png"/><Relationship Id="rId3" Type="http://schemas.openxmlformats.org/officeDocument/2006/relationships/image" Target="../media/image154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2.png"/><Relationship Id="rId18" Type="http://schemas.openxmlformats.org/officeDocument/2006/relationships/image" Target="../media/image20.png"/><Relationship Id="rId26" Type="http://schemas.openxmlformats.org/officeDocument/2006/relationships/image" Target="../media/image27.png"/><Relationship Id="rId39" Type="http://schemas.openxmlformats.org/officeDocument/2006/relationships/image" Target="../media/image40.png"/><Relationship Id="rId21" Type="http://schemas.openxmlformats.org/officeDocument/2006/relationships/image" Target="../media/image22.png"/><Relationship Id="rId34" Type="http://schemas.openxmlformats.org/officeDocument/2006/relationships/image" Target="../media/image35.png"/><Relationship Id="rId42" Type="http://schemas.openxmlformats.org/officeDocument/2006/relationships/image" Target="../media/image43.png"/><Relationship Id="rId47" Type="http://schemas.openxmlformats.org/officeDocument/2006/relationships/image" Target="../media/image48.png"/><Relationship Id="rId50" Type="http://schemas.openxmlformats.org/officeDocument/2006/relationships/image" Target="../media/image51.png"/><Relationship Id="rId55" Type="http://schemas.openxmlformats.org/officeDocument/2006/relationships/image" Target="../media/image207.png"/><Relationship Id="rId7" Type="http://schemas.openxmlformats.org/officeDocument/2006/relationships/image" Target="../media/image196.png"/><Relationship Id="rId2" Type="http://schemas.openxmlformats.org/officeDocument/2006/relationships/image" Target="../media/image191.png"/><Relationship Id="rId16" Type="http://schemas.openxmlformats.org/officeDocument/2006/relationships/image" Target="../media/image205.jpg"/><Relationship Id="rId29" Type="http://schemas.openxmlformats.org/officeDocument/2006/relationships/image" Target="../media/image30.png"/><Relationship Id="rId11" Type="http://schemas.openxmlformats.org/officeDocument/2006/relationships/image" Target="../media/image200.png"/><Relationship Id="rId24" Type="http://schemas.openxmlformats.org/officeDocument/2006/relationships/image" Target="../media/image25.png"/><Relationship Id="rId32" Type="http://schemas.openxmlformats.org/officeDocument/2006/relationships/image" Target="../media/image33.png"/><Relationship Id="rId37" Type="http://schemas.openxmlformats.org/officeDocument/2006/relationships/image" Target="../media/image38.png"/><Relationship Id="rId40" Type="http://schemas.openxmlformats.org/officeDocument/2006/relationships/image" Target="../media/image41.png"/><Relationship Id="rId45" Type="http://schemas.openxmlformats.org/officeDocument/2006/relationships/image" Target="../media/image46.png"/><Relationship Id="rId53" Type="http://schemas.openxmlformats.org/officeDocument/2006/relationships/image" Target="../media/image54.png"/><Relationship Id="rId5" Type="http://schemas.openxmlformats.org/officeDocument/2006/relationships/image" Target="../media/image194.png"/><Relationship Id="rId19" Type="http://schemas.openxmlformats.org/officeDocument/2006/relationships/image" Target="../media/image21.png"/><Relationship Id="rId4" Type="http://schemas.openxmlformats.org/officeDocument/2006/relationships/image" Target="../media/image193.png"/><Relationship Id="rId9" Type="http://schemas.openxmlformats.org/officeDocument/2006/relationships/image" Target="../media/image198.png"/><Relationship Id="rId14" Type="http://schemas.openxmlformats.org/officeDocument/2006/relationships/image" Target="../media/image203.png"/><Relationship Id="rId22" Type="http://schemas.openxmlformats.org/officeDocument/2006/relationships/image" Target="../media/image23.png"/><Relationship Id="rId27" Type="http://schemas.openxmlformats.org/officeDocument/2006/relationships/image" Target="../media/image28.png"/><Relationship Id="rId30" Type="http://schemas.openxmlformats.org/officeDocument/2006/relationships/image" Target="../media/image31.png"/><Relationship Id="rId35" Type="http://schemas.openxmlformats.org/officeDocument/2006/relationships/image" Target="../media/image36.png"/><Relationship Id="rId43" Type="http://schemas.openxmlformats.org/officeDocument/2006/relationships/image" Target="../media/image44.png"/><Relationship Id="rId48" Type="http://schemas.openxmlformats.org/officeDocument/2006/relationships/image" Target="../media/image49.png"/><Relationship Id="rId56" Type="http://schemas.openxmlformats.org/officeDocument/2006/relationships/image" Target="../media/image208.png"/><Relationship Id="rId8" Type="http://schemas.openxmlformats.org/officeDocument/2006/relationships/image" Target="../media/image197.png"/><Relationship Id="rId51" Type="http://schemas.openxmlformats.org/officeDocument/2006/relationships/image" Target="../media/image52.png"/><Relationship Id="rId3" Type="http://schemas.openxmlformats.org/officeDocument/2006/relationships/image" Target="../media/image192.png"/><Relationship Id="rId12" Type="http://schemas.openxmlformats.org/officeDocument/2006/relationships/image" Target="../media/image201.png"/><Relationship Id="rId17" Type="http://schemas.openxmlformats.org/officeDocument/2006/relationships/image" Target="../media/image206.png"/><Relationship Id="rId25" Type="http://schemas.openxmlformats.org/officeDocument/2006/relationships/image" Target="../media/image26.png"/><Relationship Id="rId33" Type="http://schemas.openxmlformats.org/officeDocument/2006/relationships/image" Target="../media/image34.png"/><Relationship Id="rId38" Type="http://schemas.openxmlformats.org/officeDocument/2006/relationships/image" Target="../media/image39.png"/><Relationship Id="rId46" Type="http://schemas.openxmlformats.org/officeDocument/2006/relationships/image" Target="../media/image47.png"/><Relationship Id="rId20" Type="http://schemas.openxmlformats.org/officeDocument/2006/relationships/image" Target="../media/image19.png"/><Relationship Id="rId41" Type="http://schemas.openxmlformats.org/officeDocument/2006/relationships/image" Target="../media/image42.png"/><Relationship Id="rId54" Type="http://schemas.openxmlformats.org/officeDocument/2006/relationships/image" Target="../media/image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5.png"/><Relationship Id="rId15" Type="http://schemas.openxmlformats.org/officeDocument/2006/relationships/image" Target="../media/image204.png"/><Relationship Id="rId23" Type="http://schemas.openxmlformats.org/officeDocument/2006/relationships/image" Target="../media/image24.png"/><Relationship Id="rId28" Type="http://schemas.openxmlformats.org/officeDocument/2006/relationships/image" Target="../media/image29.png"/><Relationship Id="rId36" Type="http://schemas.openxmlformats.org/officeDocument/2006/relationships/image" Target="../media/image37.png"/><Relationship Id="rId49" Type="http://schemas.openxmlformats.org/officeDocument/2006/relationships/image" Target="../media/image50.png"/><Relationship Id="rId57" Type="http://schemas.openxmlformats.org/officeDocument/2006/relationships/image" Target="../media/image209.png"/><Relationship Id="rId10" Type="http://schemas.openxmlformats.org/officeDocument/2006/relationships/image" Target="../media/image199.png"/><Relationship Id="rId31" Type="http://schemas.openxmlformats.org/officeDocument/2006/relationships/image" Target="../media/image32.png"/><Relationship Id="rId44" Type="http://schemas.openxmlformats.org/officeDocument/2006/relationships/image" Target="../media/image45.png"/><Relationship Id="rId52" Type="http://schemas.openxmlformats.org/officeDocument/2006/relationships/image" Target="../media/image53.png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92.png"/><Relationship Id="rId21" Type="http://schemas.openxmlformats.org/officeDocument/2006/relationships/image" Target="../media/image87.png"/><Relationship Id="rId42" Type="http://schemas.openxmlformats.org/officeDocument/2006/relationships/image" Target="../media/image107.png"/><Relationship Id="rId47" Type="http://schemas.openxmlformats.org/officeDocument/2006/relationships/image" Target="../media/image112.png"/><Relationship Id="rId63" Type="http://schemas.openxmlformats.org/officeDocument/2006/relationships/image" Target="../media/image191.png"/><Relationship Id="rId68" Type="http://schemas.openxmlformats.org/officeDocument/2006/relationships/image" Target="../media/image196.png"/><Relationship Id="rId2" Type="http://schemas.openxmlformats.org/officeDocument/2006/relationships/image" Target="../media/image204.png"/><Relationship Id="rId16" Type="http://schemas.openxmlformats.org/officeDocument/2006/relationships/image" Target="../media/image82.png"/><Relationship Id="rId29" Type="http://schemas.openxmlformats.org/officeDocument/2006/relationships/image" Target="../media/image95.png"/><Relationship Id="rId11" Type="http://schemas.openxmlformats.org/officeDocument/2006/relationships/image" Target="../media/image77.png"/><Relationship Id="rId24" Type="http://schemas.openxmlformats.org/officeDocument/2006/relationships/image" Target="../media/image90.png"/><Relationship Id="rId32" Type="http://schemas.openxmlformats.org/officeDocument/2006/relationships/image" Target="../media/image98.png"/><Relationship Id="rId37" Type="http://schemas.openxmlformats.org/officeDocument/2006/relationships/image" Target="../media/image211.png"/><Relationship Id="rId40" Type="http://schemas.openxmlformats.org/officeDocument/2006/relationships/image" Target="../media/image105.png"/><Relationship Id="rId45" Type="http://schemas.openxmlformats.org/officeDocument/2006/relationships/image" Target="../media/image110.png"/><Relationship Id="rId53" Type="http://schemas.openxmlformats.org/officeDocument/2006/relationships/image" Target="../media/image118.png"/><Relationship Id="rId58" Type="http://schemas.openxmlformats.org/officeDocument/2006/relationships/image" Target="../media/image145.png"/><Relationship Id="rId66" Type="http://schemas.openxmlformats.org/officeDocument/2006/relationships/image" Target="../media/image194.png"/><Relationship Id="rId74" Type="http://schemas.openxmlformats.org/officeDocument/2006/relationships/image" Target="../media/image202.png"/><Relationship Id="rId5" Type="http://schemas.openxmlformats.org/officeDocument/2006/relationships/image" Target="../media/image73.png"/><Relationship Id="rId61" Type="http://schemas.openxmlformats.org/officeDocument/2006/relationships/image" Target="../media/image212.png"/><Relationship Id="rId19" Type="http://schemas.openxmlformats.org/officeDocument/2006/relationships/image" Target="../media/image85.png"/><Relationship Id="rId14" Type="http://schemas.openxmlformats.org/officeDocument/2006/relationships/image" Target="../media/image80.png"/><Relationship Id="rId22" Type="http://schemas.openxmlformats.org/officeDocument/2006/relationships/image" Target="../media/image88.png"/><Relationship Id="rId27" Type="http://schemas.openxmlformats.org/officeDocument/2006/relationships/image" Target="../media/image93.png"/><Relationship Id="rId30" Type="http://schemas.openxmlformats.org/officeDocument/2006/relationships/image" Target="../media/image96.png"/><Relationship Id="rId35" Type="http://schemas.openxmlformats.org/officeDocument/2006/relationships/image" Target="../media/image101.png"/><Relationship Id="rId43" Type="http://schemas.openxmlformats.org/officeDocument/2006/relationships/image" Target="../media/image108.png"/><Relationship Id="rId48" Type="http://schemas.openxmlformats.org/officeDocument/2006/relationships/image" Target="../media/image113.png"/><Relationship Id="rId56" Type="http://schemas.openxmlformats.org/officeDocument/2006/relationships/image" Target="../media/image123.png"/><Relationship Id="rId64" Type="http://schemas.openxmlformats.org/officeDocument/2006/relationships/image" Target="../media/image193.png"/><Relationship Id="rId69" Type="http://schemas.openxmlformats.org/officeDocument/2006/relationships/image" Target="../media/image197.png"/><Relationship Id="rId8" Type="http://schemas.openxmlformats.org/officeDocument/2006/relationships/image" Target="../media/image71.png"/><Relationship Id="rId51" Type="http://schemas.openxmlformats.org/officeDocument/2006/relationships/image" Target="../media/image116.png"/><Relationship Id="rId72" Type="http://schemas.openxmlformats.org/officeDocument/2006/relationships/image" Target="../media/image200.png"/><Relationship Id="rId3" Type="http://schemas.openxmlformats.org/officeDocument/2006/relationships/image" Target="../media/image205.jpg"/><Relationship Id="rId12" Type="http://schemas.openxmlformats.org/officeDocument/2006/relationships/image" Target="../media/image78.png"/><Relationship Id="rId17" Type="http://schemas.openxmlformats.org/officeDocument/2006/relationships/image" Target="../media/image83.png"/><Relationship Id="rId25" Type="http://schemas.openxmlformats.org/officeDocument/2006/relationships/image" Target="../media/image91.png"/><Relationship Id="rId33" Type="http://schemas.openxmlformats.org/officeDocument/2006/relationships/image" Target="../media/image99.png"/><Relationship Id="rId38" Type="http://schemas.openxmlformats.org/officeDocument/2006/relationships/image" Target="../media/image103.png"/><Relationship Id="rId46" Type="http://schemas.openxmlformats.org/officeDocument/2006/relationships/image" Target="../media/image111.png"/><Relationship Id="rId59" Type="http://schemas.openxmlformats.org/officeDocument/2006/relationships/image" Target="../media/image146.png"/><Relationship Id="rId67" Type="http://schemas.openxmlformats.org/officeDocument/2006/relationships/image" Target="../media/image195.png"/><Relationship Id="rId20" Type="http://schemas.openxmlformats.org/officeDocument/2006/relationships/image" Target="../media/image86.png"/><Relationship Id="rId41" Type="http://schemas.openxmlformats.org/officeDocument/2006/relationships/image" Target="../media/image106.png"/><Relationship Id="rId54" Type="http://schemas.openxmlformats.org/officeDocument/2006/relationships/image" Target="../media/image119.png"/><Relationship Id="rId62" Type="http://schemas.openxmlformats.org/officeDocument/2006/relationships/image" Target="../media/image213.png"/><Relationship Id="rId70" Type="http://schemas.openxmlformats.org/officeDocument/2006/relationships/image" Target="../media/image198.png"/><Relationship Id="rId75" Type="http://schemas.openxmlformats.org/officeDocument/2006/relationships/image" Target="../media/image20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png"/><Relationship Id="rId15" Type="http://schemas.openxmlformats.org/officeDocument/2006/relationships/image" Target="../media/image81.png"/><Relationship Id="rId23" Type="http://schemas.openxmlformats.org/officeDocument/2006/relationships/image" Target="../media/image89.png"/><Relationship Id="rId28" Type="http://schemas.openxmlformats.org/officeDocument/2006/relationships/image" Target="../media/image94.png"/><Relationship Id="rId36" Type="http://schemas.openxmlformats.org/officeDocument/2006/relationships/image" Target="../media/image102.png"/><Relationship Id="rId49" Type="http://schemas.openxmlformats.org/officeDocument/2006/relationships/image" Target="../media/image114.png"/><Relationship Id="rId57" Type="http://schemas.openxmlformats.org/officeDocument/2006/relationships/image" Target="../media/image124.png"/><Relationship Id="rId10" Type="http://schemas.openxmlformats.org/officeDocument/2006/relationships/image" Target="../media/image210.png"/><Relationship Id="rId31" Type="http://schemas.openxmlformats.org/officeDocument/2006/relationships/image" Target="../media/image97.png"/><Relationship Id="rId44" Type="http://schemas.openxmlformats.org/officeDocument/2006/relationships/image" Target="../media/image109.png"/><Relationship Id="rId52" Type="http://schemas.openxmlformats.org/officeDocument/2006/relationships/image" Target="../media/image117.png"/><Relationship Id="rId60" Type="http://schemas.openxmlformats.org/officeDocument/2006/relationships/image" Target="../media/image147.png"/><Relationship Id="rId65" Type="http://schemas.openxmlformats.org/officeDocument/2006/relationships/image" Target="../media/image192.png"/><Relationship Id="rId73" Type="http://schemas.openxmlformats.org/officeDocument/2006/relationships/image" Target="../media/image201.png"/><Relationship Id="rId4" Type="http://schemas.openxmlformats.org/officeDocument/2006/relationships/image" Target="../media/image72.png"/><Relationship Id="rId9" Type="http://schemas.openxmlformats.org/officeDocument/2006/relationships/image" Target="../media/image76.png"/><Relationship Id="rId13" Type="http://schemas.openxmlformats.org/officeDocument/2006/relationships/image" Target="../media/image79.png"/><Relationship Id="rId18" Type="http://schemas.openxmlformats.org/officeDocument/2006/relationships/image" Target="../media/image84.png"/><Relationship Id="rId39" Type="http://schemas.openxmlformats.org/officeDocument/2006/relationships/image" Target="../media/image104.png"/><Relationship Id="rId34" Type="http://schemas.openxmlformats.org/officeDocument/2006/relationships/image" Target="../media/image100.png"/><Relationship Id="rId50" Type="http://schemas.openxmlformats.org/officeDocument/2006/relationships/image" Target="../media/image115.png"/><Relationship Id="rId55" Type="http://schemas.openxmlformats.org/officeDocument/2006/relationships/image" Target="../media/image121.png"/><Relationship Id="rId7" Type="http://schemas.openxmlformats.org/officeDocument/2006/relationships/image" Target="../media/image75.png"/><Relationship Id="rId71" Type="http://schemas.openxmlformats.org/officeDocument/2006/relationships/image" Target="../media/image19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156450" y="5334510"/>
            <a:ext cx="11907640" cy="93487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GB" sz="6000" b="1" dirty="0">
                <a:solidFill>
                  <a:srgbClr val="FFFFFF"/>
                </a:solidFill>
                <a:latin typeface="FSAlbert-ExtraBold"/>
                <a:cs typeface="FSAlbert-ExtraBold"/>
              </a:rPr>
              <a:t>What to do in an emergency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005022" y="6797675"/>
            <a:ext cx="7390428" cy="584775"/>
          </a:xfrm>
          <a:prstGeom prst="rect">
            <a:avLst/>
          </a:prstGeom>
          <a:solidFill>
            <a:srgbClr val="E5008B"/>
          </a:solidFill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lang="en-GB" sz="3800" b="1" dirty="0">
                <a:solidFill>
                  <a:srgbClr val="FFFFFF"/>
                </a:solidFill>
                <a:latin typeface="FS Albert"/>
                <a:cs typeface="FS Albert"/>
              </a:rPr>
              <a:t>Lucerne School of Art and Design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7005022" y="7528245"/>
            <a:ext cx="6247428" cy="584775"/>
          </a:xfrm>
          <a:prstGeom prst="rect">
            <a:avLst/>
          </a:prstGeom>
          <a:solidFill>
            <a:srgbClr val="E5008B"/>
          </a:solidFill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lang="en-GB" sz="3800" b="1">
                <a:solidFill>
                  <a:srgbClr val="FFFFFF"/>
                </a:solidFill>
                <a:latin typeface="FS Albert"/>
                <a:cs typeface="FS Albert"/>
              </a:rPr>
              <a:t>Fire – Evacuation – First Aid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>
                <a:solidFill>
                  <a:srgbClr val="EE2524"/>
                </a:solidFill>
              </a:rPr>
              <a:t>What should you do in case of fire?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9" y="8881309"/>
            <a:ext cx="1189926" cy="138620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extinguisher  Emergency exit  Direction of escape  </a:t>
            </a:r>
            <a:r>
              <a:rPr lang="en-GB" sz="1050" dirty="0" err="1">
                <a:solidFill>
                  <a:srgbClr val="00000F"/>
                </a:solidFill>
                <a:latin typeface="FS Albert"/>
                <a:cs typeface="FS Albert"/>
              </a:rPr>
              <a:t>Escape</a:t>
            </a: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 route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72117" y="9103283"/>
            <a:ext cx="231419" cy="23141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9227494" y="9401912"/>
            <a:ext cx="476250" cy="231775"/>
            <a:chOff x="9227494" y="9401912"/>
            <a:chExt cx="476250" cy="231775"/>
          </a:xfrm>
        </p:grpSpPr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227494" y="9401912"/>
              <a:ext cx="231422" cy="23141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71711" y="9401912"/>
              <a:ext cx="231417" cy="231411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72528" y="9696364"/>
            <a:ext cx="231416" cy="23141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9333213" y="10090363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Stay calm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Outside office hours: Alert the fire brigade at 118</a:t>
            </a: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Rescue and warn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Alert persons in danger</a:t>
            </a: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Rescue disabled and injured persons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Call Facility Services at 041 248 63 44</a:t>
            </a: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Close</a:t>
            </a:r>
          </a:p>
          <a:p>
            <a:pPr marL="12700" marR="5080">
              <a:lnSpc>
                <a:spcPct val="115300"/>
              </a:lnSpc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Close doors and windows on the way out (prevents smoke and fire from spreading)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Extinguish</a:t>
            </a: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Fight the fire with a fire blanket, hand-held fire extinguisher and/or a fire hose cabinet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GB" sz="1950" b="1" i="1">
                <a:solidFill>
                  <a:srgbClr val="00000F"/>
                </a:solidFill>
                <a:latin typeface="FSAlbert-BoldItalic"/>
                <a:cs typeface="FSAlbert-BoldItalic"/>
              </a:rPr>
              <a:t>Never </a:t>
            </a:r>
            <a:r>
              <a:rPr lang="en-GB" sz="1950">
                <a:solidFill>
                  <a:srgbClr val="00000F"/>
                </a:solidFill>
              </a:rPr>
              <a:t>use the lift in case of fire</a:t>
            </a:r>
          </a:p>
        </p:txBody>
      </p:sp>
      <p:grpSp>
        <p:nvGrpSpPr>
          <p:cNvPr id="13" name="object 13"/>
          <p:cNvGrpSpPr/>
          <p:nvPr/>
        </p:nvGrpSpPr>
        <p:grpSpPr>
          <a:xfrm>
            <a:off x="528476" y="3431926"/>
            <a:ext cx="915669" cy="915669"/>
            <a:chOff x="528476" y="3431926"/>
            <a:chExt cx="915669" cy="915669"/>
          </a:xfrm>
        </p:grpSpPr>
        <p:sp>
          <p:nvSpPr>
            <p:cNvPr id="14" name="object 14"/>
            <p:cNvSpPr/>
            <p:nvPr/>
          </p:nvSpPr>
          <p:spPr>
            <a:xfrm>
              <a:off x="528476" y="3431926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82904" y="3751293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09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09" y="201930"/>
                  </a:lnTo>
                  <a:lnTo>
                    <a:pt x="163309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09" y="62230"/>
                  </a:lnTo>
                  <a:lnTo>
                    <a:pt x="202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7333" y="3813602"/>
              <a:ext cx="244976" cy="18306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2341" y="4117135"/>
              <a:ext cx="105253" cy="187146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63517" y="4117135"/>
              <a:ext cx="105253" cy="187146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27890" y="4117130"/>
              <a:ext cx="150121" cy="190287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75601" y="3521512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06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06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02"/>
                  </a:lnTo>
                  <a:lnTo>
                    <a:pt x="204025" y="501510"/>
                  </a:lnTo>
                  <a:lnTo>
                    <a:pt x="196316" y="502462"/>
                  </a:lnTo>
                  <a:lnTo>
                    <a:pt x="162902" y="478955"/>
                  </a:lnTo>
                  <a:lnTo>
                    <a:pt x="101523" y="234416"/>
                  </a:lnTo>
                  <a:lnTo>
                    <a:pt x="94691" y="190207"/>
                  </a:lnTo>
                  <a:lnTo>
                    <a:pt x="94361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60" y="168414"/>
                  </a:lnTo>
                  <a:lnTo>
                    <a:pt x="117805" y="163576"/>
                  </a:lnTo>
                  <a:lnTo>
                    <a:pt x="164465" y="151904"/>
                  </a:lnTo>
                  <a:lnTo>
                    <a:pt x="145021" y="11684"/>
                  </a:lnTo>
                  <a:lnTo>
                    <a:pt x="51701" y="35052"/>
                  </a:lnTo>
                  <a:lnTo>
                    <a:pt x="16802" y="57086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65" y="125399"/>
                  </a:lnTo>
                  <a:lnTo>
                    <a:pt x="4457" y="172326"/>
                  </a:lnTo>
                  <a:lnTo>
                    <a:pt x="17157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23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53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298" y="646544"/>
                  </a:lnTo>
                  <a:lnTo>
                    <a:pt x="240030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899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520874" y="4825203"/>
            <a:ext cx="915669" cy="915669"/>
            <a:chOff x="520874" y="4825203"/>
            <a:chExt cx="915669" cy="915669"/>
          </a:xfrm>
        </p:grpSpPr>
        <p:sp>
          <p:nvSpPr>
            <p:cNvPr id="22" name="object 22"/>
            <p:cNvSpPr/>
            <p:nvPr/>
          </p:nvSpPr>
          <p:spPr>
            <a:xfrm>
              <a:off x="520874" y="4825203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15" y="5054212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48" y="190436"/>
                  </a:moveTo>
                  <a:lnTo>
                    <a:pt x="305816" y="261327"/>
                  </a:lnTo>
                  <a:lnTo>
                    <a:pt x="291617" y="281254"/>
                  </a:lnTo>
                  <a:lnTo>
                    <a:pt x="291617" y="292950"/>
                  </a:lnTo>
                  <a:lnTo>
                    <a:pt x="295529" y="300748"/>
                  </a:lnTo>
                  <a:lnTo>
                    <a:pt x="307174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48" y="234480"/>
                  </a:lnTo>
                  <a:lnTo>
                    <a:pt x="388848" y="190436"/>
                  </a:lnTo>
                  <a:close/>
                </a:path>
                <a:path w="588010" h="612775">
                  <a:moveTo>
                    <a:pt x="456412" y="289725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06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30" y="322287"/>
                  </a:lnTo>
                  <a:lnTo>
                    <a:pt x="453974" y="300786"/>
                  </a:lnTo>
                  <a:lnTo>
                    <a:pt x="456412" y="289725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395"/>
                  </a:lnTo>
                  <a:lnTo>
                    <a:pt x="466610" y="168211"/>
                  </a:lnTo>
                  <a:lnTo>
                    <a:pt x="464489" y="160185"/>
                  </a:lnTo>
                  <a:lnTo>
                    <a:pt x="461848" y="148577"/>
                  </a:lnTo>
                  <a:lnTo>
                    <a:pt x="431977" y="117348"/>
                  </a:lnTo>
                  <a:lnTo>
                    <a:pt x="426288" y="116636"/>
                  </a:lnTo>
                  <a:lnTo>
                    <a:pt x="416775" y="117983"/>
                  </a:lnTo>
                  <a:lnTo>
                    <a:pt x="375843" y="142595"/>
                  </a:lnTo>
                  <a:lnTo>
                    <a:pt x="347179" y="191020"/>
                  </a:lnTo>
                  <a:lnTo>
                    <a:pt x="341337" y="221780"/>
                  </a:lnTo>
                  <a:lnTo>
                    <a:pt x="396621" y="175996"/>
                  </a:lnTo>
                  <a:lnTo>
                    <a:pt x="396621" y="242265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788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63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85" y="12"/>
                  </a:lnTo>
                  <a:lnTo>
                    <a:pt x="491540" y="19926"/>
                  </a:lnTo>
                  <a:lnTo>
                    <a:pt x="482180" y="43459"/>
                  </a:lnTo>
                  <a:lnTo>
                    <a:pt x="470496" y="86347"/>
                  </a:lnTo>
                  <a:lnTo>
                    <a:pt x="455752" y="118859"/>
                  </a:lnTo>
                  <a:lnTo>
                    <a:pt x="460819" y="123101"/>
                  </a:lnTo>
                  <a:lnTo>
                    <a:pt x="464540" y="128752"/>
                  </a:lnTo>
                  <a:lnTo>
                    <a:pt x="475843" y="172720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10" y="291833"/>
                  </a:lnTo>
                  <a:lnTo>
                    <a:pt x="453364" y="337464"/>
                  </a:lnTo>
                  <a:lnTo>
                    <a:pt x="432600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07" y="612571"/>
                  </a:lnTo>
                  <a:lnTo>
                    <a:pt x="416077" y="612571"/>
                  </a:lnTo>
                  <a:lnTo>
                    <a:pt x="470496" y="480060"/>
                  </a:lnTo>
                  <a:lnTo>
                    <a:pt x="447167" y="460552"/>
                  </a:lnTo>
                  <a:lnTo>
                    <a:pt x="489940" y="328041"/>
                  </a:lnTo>
                  <a:lnTo>
                    <a:pt x="493826" y="335813"/>
                  </a:lnTo>
                  <a:lnTo>
                    <a:pt x="454926" y="448868"/>
                  </a:lnTo>
                  <a:lnTo>
                    <a:pt x="548259" y="612571"/>
                  </a:lnTo>
                  <a:lnTo>
                    <a:pt x="587159" y="554101"/>
                  </a:lnTo>
                  <a:lnTo>
                    <a:pt x="532714" y="460552"/>
                  </a:lnTo>
                  <a:lnTo>
                    <a:pt x="552170" y="347510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14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4738" y="4916498"/>
              <a:ext cx="128488" cy="128477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865675" y="5076303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6" name="object 2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874" y="6864911"/>
            <a:ext cx="915281" cy="915281"/>
          </a:xfrm>
          <a:prstGeom prst="rect">
            <a:avLst/>
          </a:prstGeom>
        </p:spPr>
      </p:pic>
      <p:grpSp>
        <p:nvGrpSpPr>
          <p:cNvPr id="27" name="object 27"/>
          <p:cNvGrpSpPr/>
          <p:nvPr/>
        </p:nvGrpSpPr>
        <p:grpSpPr>
          <a:xfrm>
            <a:off x="532025" y="8220891"/>
            <a:ext cx="915669" cy="915669"/>
            <a:chOff x="532025" y="8220891"/>
            <a:chExt cx="915669" cy="915669"/>
          </a:xfrm>
        </p:grpSpPr>
        <p:sp>
          <p:nvSpPr>
            <p:cNvPr id="28" name="object 28"/>
            <p:cNvSpPr/>
            <p:nvPr/>
          </p:nvSpPr>
          <p:spPr>
            <a:xfrm>
              <a:off x="532025" y="8220891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21612" y="8567219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64378" y="8539915"/>
              <a:ext cx="139995" cy="74060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046071" y="8405402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09258" y="8251756"/>
              <a:ext cx="144089" cy="143964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610514" y="8886856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97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97" y="105232"/>
                  </a:lnTo>
                  <a:lnTo>
                    <a:pt x="38900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13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21638" y="8610085"/>
              <a:ext cx="319969" cy="483367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606647" y="8816685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532025" y="9916849"/>
            <a:ext cx="915669" cy="915669"/>
            <a:chOff x="532025" y="9916849"/>
            <a:chExt cx="915669" cy="915669"/>
          </a:xfrm>
        </p:grpSpPr>
        <p:sp>
          <p:nvSpPr>
            <p:cNvPr id="37" name="object 37"/>
            <p:cNvSpPr/>
            <p:nvPr/>
          </p:nvSpPr>
          <p:spPr>
            <a:xfrm>
              <a:off x="532025" y="9916849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20512" y="9974936"/>
              <a:ext cx="124436" cy="155901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49950" y="9974939"/>
              <a:ext cx="124425" cy="155901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591070" y="9974941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79"/>
                  </a:lnTo>
                  <a:lnTo>
                    <a:pt x="62230" y="814679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91" y="0"/>
                  </a:moveTo>
                  <a:lnTo>
                    <a:pt x="734961" y="0"/>
                  </a:lnTo>
                  <a:lnTo>
                    <a:pt x="734961" y="814679"/>
                  </a:lnTo>
                  <a:lnTo>
                    <a:pt x="797191" y="814679"/>
                  </a:lnTo>
                  <a:lnTo>
                    <a:pt x="797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84408" y="10146434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04926" y="10337437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00" y="179324"/>
                  </a:moveTo>
                  <a:lnTo>
                    <a:pt x="330581" y="31191"/>
                  </a:lnTo>
                  <a:lnTo>
                    <a:pt x="312851" y="7810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17" y="20256"/>
                  </a:lnTo>
                  <a:lnTo>
                    <a:pt x="178892" y="143802"/>
                  </a:lnTo>
                  <a:lnTo>
                    <a:pt x="178904" y="18008"/>
                  </a:lnTo>
                  <a:lnTo>
                    <a:pt x="177787" y="12750"/>
                  </a:lnTo>
                  <a:lnTo>
                    <a:pt x="173228" y="2552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60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25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789" y="39001"/>
                  </a:lnTo>
                  <a:lnTo>
                    <a:pt x="147789" y="175399"/>
                  </a:lnTo>
                  <a:lnTo>
                    <a:pt x="175425" y="175399"/>
                  </a:lnTo>
                  <a:lnTo>
                    <a:pt x="175006" y="179324"/>
                  </a:lnTo>
                  <a:lnTo>
                    <a:pt x="198361" y="179324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13"/>
                  </a:lnTo>
                  <a:lnTo>
                    <a:pt x="210007" y="171513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26" y="358609"/>
                  </a:lnTo>
                  <a:lnTo>
                    <a:pt x="307555" y="257276"/>
                  </a:lnTo>
                  <a:lnTo>
                    <a:pt x="326656" y="257276"/>
                  </a:lnTo>
                  <a:lnTo>
                    <a:pt x="311137" y="171513"/>
                  </a:lnTo>
                  <a:lnTo>
                    <a:pt x="310654" y="171513"/>
                  </a:lnTo>
                  <a:lnTo>
                    <a:pt x="303326" y="50673"/>
                  </a:lnTo>
                  <a:lnTo>
                    <a:pt x="311137" y="50673"/>
                  </a:lnTo>
                  <a:lnTo>
                    <a:pt x="326656" y="179324"/>
                  </a:lnTo>
                  <a:lnTo>
                    <a:pt x="346100" y="1793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57615" y="10253855"/>
              <a:ext cx="73589" cy="7361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29489" y="10268306"/>
              <a:ext cx="72018" cy="7201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606664" y="10173500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06486" y="10173353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6665" y="10173500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06476" y="10173353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9" name="object 49"/>
          <p:cNvGraphicFramePr>
            <a:graphicFrameLocks noGrp="1"/>
          </p:cNvGraphicFramePr>
          <p:nvPr/>
        </p:nvGraphicFramePr>
        <p:xfrm>
          <a:off x="12784613" y="8883586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041 248 63 44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Facility Services hotline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50" name="object 50"/>
          <p:cNvGrpSpPr/>
          <p:nvPr/>
        </p:nvGrpSpPr>
        <p:grpSpPr>
          <a:xfrm>
            <a:off x="8948753" y="1331797"/>
            <a:ext cx="10615295" cy="6358890"/>
            <a:chOff x="8948753" y="1331797"/>
            <a:chExt cx="10615295" cy="6358890"/>
          </a:xfrm>
        </p:grpSpPr>
        <p:sp>
          <p:nvSpPr>
            <p:cNvPr id="51" name="object 51"/>
            <p:cNvSpPr/>
            <p:nvPr/>
          </p:nvSpPr>
          <p:spPr>
            <a:xfrm>
              <a:off x="9236748" y="4256512"/>
              <a:ext cx="2438400" cy="2623820"/>
            </a:xfrm>
            <a:custGeom>
              <a:avLst/>
              <a:gdLst/>
              <a:ahLst/>
              <a:cxnLst/>
              <a:rect l="l" t="t" r="r" b="b"/>
              <a:pathLst>
                <a:path w="2438400" h="2623820">
                  <a:moveTo>
                    <a:pt x="2438057" y="350520"/>
                  </a:moveTo>
                  <a:lnTo>
                    <a:pt x="1659331" y="350520"/>
                  </a:lnTo>
                  <a:lnTo>
                    <a:pt x="1659331" y="0"/>
                  </a:lnTo>
                  <a:lnTo>
                    <a:pt x="635" y="0"/>
                  </a:lnTo>
                  <a:lnTo>
                    <a:pt x="635" y="350520"/>
                  </a:lnTo>
                  <a:lnTo>
                    <a:pt x="469" y="350520"/>
                  </a:lnTo>
                  <a:lnTo>
                    <a:pt x="469" y="816559"/>
                  </a:lnTo>
                  <a:lnTo>
                    <a:pt x="469" y="925830"/>
                  </a:lnTo>
                  <a:lnTo>
                    <a:pt x="304" y="925830"/>
                  </a:lnTo>
                  <a:lnTo>
                    <a:pt x="304" y="1138745"/>
                  </a:lnTo>
                  <a:lnTo>
                    <a:pt x="304" y="1277620"/>
                  </a:lnTo>
                  <a:lnTo>
                    <a:pt x="0" y="1277620"/>
                  </a:lnTo>
                  <a:lnTo>
                    <a:pt x="0" y="2623820"/>
                  </a:lnTo>
                  <a:lnTo>
                    <a:pt x="937133" y="2623820"/>
                  </a:lnTo>
                  <a:lnTo>
                    <a:pt x="937133" y="1277620"/>
                  </a:lnTo>
                  <a:lnTo>
                    <a:pt x="1659331" y="1277620"/>
                  </a:lnTo>
                  <a:lnTo>
                    <a:pt x="1659331" y="1138745"/>
                  </a:lnTo>
                  <a:lnTo>
                    <a:pt x="1659331" y="925830"/>
                  </a:lnTo>
                  <a:lnTo>
                    <a:pt x="2438057" y="925830"/>
                  </a:lnTo>
                  <a:lnTo>
                    <a:pt x="2438057" y="816559"/>
                  </a:lnTo>
                  <a:lnTo>
                    <a:pt x="2438057" y="35052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19934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27391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34849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42306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49764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57222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6467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972137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979594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87051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94509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001967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009425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0172559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22917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30375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937832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945289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52747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60204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67662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751202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82577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990035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9978660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005323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012781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0202388" y="4237120"/>
              <a:ext cx="15240" cy="19050"/>
            </a:xfrm>
            <a:custGeom>
              <a:avLst/>
              <a:gdLst/>
              <a:ahLst/>
              <a:cxnLst/>
              <a:rect l="l" t="t" r="r" b="b"/>
              <a:pathLst>
                <a:path w="15240" h="19050">
                  <a:moveTo>
                    <a:pt x="0" y="18648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198812" y="4212331"/>
              <a:ext cx="1019175" cy="44450"/>
            </a:xfrm>
            <a:custGeom>
              <a:avLst/>
              <a:gdLst/>
              <a:ahLst/>
              <a:cxnLst/>
              <a:rect l="l" t="t" r="r" b="b"/>
              <a:pathLst>
                <a:path w="1019175" h="44450">
                  <a:moveTo>
                    <a:pt x="1019110" y="0"/>
                  </a:moveTo>
                  <a:lnTo>
                    <a:pt x="101911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01911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84414" y="423339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406786" y="42110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85018" y="4212331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84414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406786" y="5533494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22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85018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0172559" y="7276093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172559" y="7201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0172559" y="71269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0172559" y="70523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172559" y="69777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0172559" y="690321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0172559" y="6828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0172559" y="67540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0172559" y="667948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0172559" y="66049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0172559" y="653033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0172559" y="64557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0172559" y="638118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172559" y="63066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0172559" y="62320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0172559" y="615745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0172559" y="60828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172559" y="60083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0172559" y="5933724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172559" y="585915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172559" y="5784577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0172559" y="5709997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172559" y="56316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172559" y="55571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0172559" y="553473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48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0172559" y="55832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0172559" y="565779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0172559" y="573237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0172559" y="580695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72559" y="58815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72559" y="595610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172559" y="60306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0172559" y="610525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0172559" y="6179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0172559" y="62544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172559" y="632898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0172559" y="64035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0172559" y="647813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0172559" y="655643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172559" y="6631008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0172559" y="67055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0172559" y="6780162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0172559" y="685474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172559" y="69293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0172559" y="70038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0172559" y="70784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0172559" y="71530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0172559" y="72276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0202388" y="730219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491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0173891" y="5533553"/>
              <a:ext cx="44450" cy="1783714"/>
            </a:xfrm>
            <a:custGeom>
              <a:avLst/>
              <a:gdLst/>
              <a:ahLst/>
              <a:cxnLst/>
              <a:rect l="l" t="t" r="r" b="b"/>
              <a:pathLst>
                <a:path w="44450" h="1783715">
                  <a:moveTo>
                    <a:pt x="0" y="1783662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1783662"/>
                  </a:lnTo>
                  <a:lnTo>
                    <a:pt x="0" y="178366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0909364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0" y="0"/>
                  </a:moveTo>
                  <a:lnTo>
                    <a:pt x="0" y="1704377"/>
                  </a:lnTo>
                  <a:lnTo>
                    <a:pt x="26438" y="1704377"/>
                  </a:lnTo>
                  <a:lnTo>
                    <a:pt x="2643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0933228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0933228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0932668" y="632842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70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08"/>
                  </a:lnTo>
                  <a:lnTo>
                    <a:pt x="165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70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0933228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0933230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0933228" y="671677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0933230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0933230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0933230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0932668" y="671248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70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08"/>
                  </a:lnTo>
                  <a:lnTo>
                    <a:pt x="165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70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0933230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0933230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0933230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0933230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0933230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0932668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70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70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0933230" y="62693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0933228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0933228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0933230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0933230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0932668" y="5772829"/>
              <a:ext cx="1270" cy="687705"/>
            </a:xfrm>
            <a:custGeom>
              <a:avLst/>
              <a:gdLst/>
              <a:ahLst/>
              <a:cxnLst/>
              <a:rect l="l" t="t" r="r" b="b"/>
              <a:pathLst>
                <a:path w="1270" h="687704">
                  <a:moveTo>
                    <a:pt x="1117" y="686663"/>
                  </a:moveTo>
                  <a:lnTo>
                    <a:pt x="952" y="686269"/>
                  </a:lnTo>
                  <a:lnTo>
                    <a:pt x="558" y="686104"/>
                  </a:lnTo>
                  <a:lnTo>
                    <a:pt x="165" y="686269"/>
                  </a:lnTo>
                  <a:lnTo>
                    <a:pt x="0" y="686663"/>
                  </a:lnTo>
                  <a:lnTo>
                    <a:pt x="165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1270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0933230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0933230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0936396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0933228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0932668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65" y="208965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0933228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0933230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0932670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093323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0933230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0933230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0933230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933230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933230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932668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79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0936956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0932670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0933228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932670" y="5608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0933230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936956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936396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933230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932670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933228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0932668" y="6783342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70" h="351790">
                  <a:moveTo>
                    <a:pt x="1117" y="351066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65" y="350659"/>
                  </a:lnTo>
                  <a:lnTo>
                    <a:pt x="0" y="351066"/>
                  </a:lnTo>
                  <a:lnTo>
                    <a:pt x="165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70" h="35179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0933228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0933228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933230" y="60232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0932670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0933228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0932670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0933230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0933228" y="6023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0933228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0933230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0932670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0936956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0933230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0933230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093267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093323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0932670" y="566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0933230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0933230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093267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0933230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0933230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0933230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0933230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0936396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0931409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0910856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910291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79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79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0910856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0910856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0910856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0910858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0914584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0914584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0910858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0910298" y="6045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0910858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0910858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0910298" y="64365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0910858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0910858" y="72238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0910298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0914584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0910858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0910298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0910858" y="6384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0910858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0910298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910856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0910856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0910298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0910856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0914024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0910858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0910298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0914584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0910291" y="6063684"/>
              <a:ext cx="5080" cy="1116330"/>
            </a:xfrm>
            <a:custGeom>
              <a:avLst/>
              <a:gdLst/>
              <a:ahLst/>
              <a:cxnLst/>
              <a:rect l="l" t="t" r="r" b="b"/>
              <a:pathLst>
                <a:path w="5079" h="1116329">
                  <a:moveTo>
                    <a:pt x="1117" y="1115466"/>
                  </a:moveTo>
                  <a:lnTo>
                    <a:pt x="952" y="1115072"/>
                  </a:lnTo>
                  <a:lnTo>
                    <a:pt x="558" y="1114907"/>
                  </a:lnTo>
                  <a:lnTo>
                    <a:pt x="165" y="1115072"/>
                  </a:lnTo>
                  <a:lnTo>
                    <a:pt x="0" y="1115466"/>
                  </a:lnTo>
                  <a:lnTo>
                    <a:pt x="165" y="1115860"/>
                  </a:lnTo>
                  <a:lnTo>
                    <a:pt x="558" y="1116025"/>
                  </a:lnTo>
                  <a:lnTo>
                    <a:pt x="952" y="1115860"/>
                  </a:lnTo>
                  <a:lnTo>
                    <a:pt x="1117" y="1115466"/>
                  </a:lnTo>
                  <a:close/>
                </a:path>
                <a:path w="5079" h="111632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79" h="11163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116329">
                  <a:moveTo>
                    <a:pt x="4851" y="906653"/>
                  </a:moveTo>
                  <a:lnTo>
                    <a:pt x="4686" y="906259"/>
                  </a:lnTo>
                  <a:lnTo>
                    <a:pt x="4292" y="906094"/>
                  </a:lnTo>
                  <a:lnTo>
                    <a:pt x="3886" y="906259"/>
                  </a:lnTo>
                  <a:lnTo>
                    <a:pt x="3721" y="906653"/>
                  </a:lnTo>
                  <a:lnTo>
                    <a:pt x="3886" y="907046"/>
                  </a:lnTo>
                  <a:lnTo>
                    <a:pt x="4292" y="907211"/>
                  </a:lnTo>
                  <a:lnTo>
                    <a:pt x="4686" y="907046"/>
                  </a:lnTo>
                  <a:lnTo>
                    <a:pt x="4851" y="906653"/>
                  </a:lnTo>
                  <a:close/>
                </a:path>
                <a:path w="5079" h="1116329">
                  <a:moveTo>
                    <a:pt x="4851" y="686650"/>
                  </a:moveTo>
                  <a:lnTo>
                    <a:pt x="4686" y="686257"/>
                  </a:lnTo>
                  <a:lnTo>
                    <a:pt x="4292" y="686092"/>
                  </a:lnTo>
                  <a:lnTo>
                    <a:pt x="3886" y="686257"/>
                  </a:lnTo>
                  <a:lnTo>
                    <a:pt x="3721" y="686650"/>
                  </a:lnTo>
                  <a:lnTo>
                    <a:pt x="3886" y="687044"/>
                  </a:lnTo>
                  <a:lnTo>
                    <a:pt x="4292" y="687209"/>
                  </a:lnTo>
                  <a:lnTo>
                    <a:pt x="4686" y="687044"/>
                  </a:lnTo>
                  <a:lnTo>
                    <a:pt x="4851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0910856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0910291" y="61941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0910856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0910298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0910856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0910858" y="6407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0910298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0910858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0910291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79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79" h="985520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9855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0910858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0910298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0910858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0910858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0914012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0910858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0910856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0910298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0910858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0910858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0910858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0910298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0910856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0910298" y="57952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0910856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0910856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0910858" y="65564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0910291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79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79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0910856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0910856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0910856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0910291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70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70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0914584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0910858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0910298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0910858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0910291" y="6552152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79" h="415290">
                  <a:moveTo>
                    <a:pt x="1117" y="414451"/>
                  </a:moveTo>
                  <a:lnTo>
                    <a:pt x="952" y="414058"/>
                  </a:lnTo>
                  <a:lnTo>
                    <a:pt x="558" y="413893"/>
                  </a:lnTo>
                  <a:lnTo>
                    <a:pt x="165" y="414058"/>
                  </a:lnTo>
                  <a:lnTo>
                    <a:pt x="0" y="414451"/>
                  </a:lnTo>
                  <a:lnTo>
                    <a:pt x="165" y="414845"/>
                  </a:lnTo>
                  <a:lnTo>
                    <a:pt x="558" y="415010"/>
                  </a:lnTo>
                  <a:lnTo>
                    <a:pt x="952" y="414845"/>
                  </a:lnTo>
                  <a:lnTo>
                    <a:pt x="1117" y="414451"/>
                  </a:lnTo>
                  <a:close/>
                </a:path>
                <a:path w="5079" h="41529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0910858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0910298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0910858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0910858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0910291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79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459229">
                  <a:moveTo>
                    <a:pt x="4851" y="1458506"/>
                  </a:moveTo>
                  <a:lnTo>
                    <a:pt x="4686" y="1458112"/>
                  </a:lnTo>
                  <a:lnTo>
                    <a:pt x="4292" y="1457947"/>
                  </a:lnTo>
                  <a:lnTo>
                    <a:pt x="3886" y="1458112"/>
                  </a:lnTo>
                  <a:lnTo>
                    <a:pt x="3721" y="1458506"/>
                  </a:lnTo>
                  <a:lnTo>
                    <a:pt x="3886" y="1458899"/>
                  </a:lnTo>
                  <a:lnTo>
                    <a:pt x="4292" y="1459064"/>
                  </a:lnTo>
                  <a:lnTo>
                    <a:pt x="4686" y="1458899"/>
                  </a:lnTo>
                  <a:lnTo>
                    <a:pt x="4851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910858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910858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0910858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090936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0914584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914584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0914584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0914584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0914584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0914584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0914584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0914584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0914584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0914584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0914584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0914584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0914584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0914584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0914584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0914584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0914584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0914584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0914584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0914584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0914584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0914584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0914584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0914584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0914584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0914584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0914584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0914584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0914584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0914584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0914584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0914584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0914584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0914584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0914584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0914584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0914584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0914584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0914584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0913763" y="5577595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79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32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162678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1649159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162723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1636023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26428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428" y="1704377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1636027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0" y="0"/>
                  </a:moveTo>
                  <a:lnTo>
                    <a:pt x="0" y="1704377"/>
                  </a:lnTo>
                  <a:lnTo>
                    <a:pt x="26428" y="1704377"/>
                  </a:lnTo>
                  <a:lnTo>
                    <a:pt x="2642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1660346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1660346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1656055" y="632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1656613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1656619" y="711575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1656613" y="6325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1660340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1660340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1660340" y="67130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1656616" y="63215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1656616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1656616" y="67130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1660340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1660340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1660340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1656616" y="58703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1660340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1656616" y="62693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1656613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1656613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1660346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1660346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656613" y="57696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1660340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656616" y="57733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659780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656616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656613" y="64557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1656613" y="7119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1660346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1656613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1660346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656613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1660346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1660340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1659780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166034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1656616" y="63513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1660340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1656616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1660340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1660340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1656616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1660340" y="59337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1660346" y="59299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1656048" y="5608770"/>
              <a:ext cx="5080" cy="1306195"/>
            </a:xfrm>
            <a:custGeom>
              <a:avLst/>
              <a:gdLst/>
              <a:ahLst/>
              <a:cxnLst/>
              <a:rect l="l" t="t" r="r" b="b"/>
              <a:pathLst>
                <a:path w="5079" h="1306195">
                  <a:moveTo>
                    <a:pt x="1117" y="530047"/>
                  </a:moveTo>
                  <a:lnTo>
                    <a:pt x="952" y="529653"/>
                  </a:lnTo>
                  <a:lnTo>
                    <a:pt x="558" y="529488"/>
                  </a:lnTo>
                  <a:lnTo>
                    <a:pt x="165" y="529653"/>
                  </a:lnTo>
                  <a:lnTo>
                    <a:pt x="0" y="530047"/>
                  </a:lnTo>
                  <a:lnTo>
                    <a:pt x="165" y="530440"/>
                  </a:lnTo>
                  <a:lnTo>
                    <a:pt x="558" y="530606"/>
                  </a:lnTo>
                  <a:lnTo>
                    <a:pt x="952" y="530440"/>
                  </a:lnTo>
                  <a:lnTo>
                    <a:pt x="1117" y="530047"/>
                  </a:lnTo>
                  <a:close/>
                </a:path>
                <a:path w="5079" h="1306195">
                  <a:moveTo>
                    <a:pt x="4851" y="1305636"/>
                  </a:moveTo>
                  <a:lnTo>
                    <a:pt x="4686" y="1305242"/>
                  </a:lnTo>
                  <a:lnTo>
                    <a:pt x="4292" y="1305077"/>
                  </a:lnTo>
                  <a:lnTo>
                    <a:pt x="3886" y="1305242"/>
                  </a:lnTo>
                  <a:lnTo>
                    <a:pt x="3721" y="1305636"/>
                  </a:lnTo>
                  <a:lnTo>
                    <a:pt x="3886" y="1306029"/>
                  </a:lnTo>
                  <a:lnTo>
                    <a:pt x="4292" y="1306195"/>
                  </a:lnTo>
                  <a:lnTo>
                    <a:pt x="4686" y="1306029"/>
                  </a:lnTo>
                  <a:lnTo>
                    <a:pt x="4851" y="1305636"/>
                  </a:lnTo>
                  <a:close/>
                </a:path>
                <a:path w="5079" h="130619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1660340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1660340" y="70672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1660346" y="70710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1660340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1656613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1660346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1656613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1656055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1660346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1660346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1656613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1656613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1660346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1656613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1656616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1660346" y="6023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1659780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1660340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1656613" y="64333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1660346" y="56727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1660340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1656616" y="64296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165978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166034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1656616" y="5668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1656616" y="60194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1660340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1656616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1656616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1660340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1656616" y="63662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1660340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1663514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1658072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1637967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1637967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1634242" y="60530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1634242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1634250" y="683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1637967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1637970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1637967" y="64408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1641695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1637970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1634242" y="6045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1637970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1637970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1634242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1637970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1634242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1634242" y="683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1637970" y="63811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1637970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1634242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1637410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1637970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1634242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1637410" y="59928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1637967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1634242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1637967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1641134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1637970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1637410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1641695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1634242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1634242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1641134" y="67497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1634242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1641134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1637967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1641134" y="6194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1634242" y="64035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1637967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1634242" y="5631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1637970" y="6403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1637970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1634242" y="5631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1637970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1634242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1637404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79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79" h="98552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1637970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1634242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1637970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1634242" y="61984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1641125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1634242" y="61947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1637967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1634242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1637970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1637970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1637970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1634242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1637967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1634242" y="579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1637967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1637967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1634242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1634242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1641134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637967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637967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637410" y="620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1634242" y="5859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1634242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1637967" y="62059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1637970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1634242" y="58554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1637970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1641134" y="6552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1634242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1637970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1634242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1634242" y="65527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1637970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1637404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79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459229">
                  <a:moveTo>
                    <a:pt x="4838" y="1458506"/>
                  </a:moveTo>
                  <a:lnTo>
                    <a:pt x="4686" y="1458112"/>
                  </a:lnTo>
                  <a:lnTo>
                    <a:pt x="4279" y="1457947"/>
                  </a:lnTo>
                  <a:lnTo>
                    <a:pt x="3886" y="1458112"/>
                  </a:lnTo>
                  <a:lnTo>
                    <a:pt x="3721" y="1458506"/>
                  </a:lnTo>
                  <a:lnTo>
                    <a:pt x="3886" y="1458899"/>
                  </a:lnTo>
                  <a:lnTo>
                    <a:pt x="4279" y="1459064"/>
                  </a:lnTo>
                  <a:lnTo>
                    <a:pt x="4686" y="1458899"/>
                  </a:lnTo>
                  <a:lnTo>
                    <a:pt x="4838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1637970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1634242" y="68994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1637970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1636027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1641695" y="72649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1641695" y="722388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1641695" y="71791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1641695" y="71343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1641695" y="70896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1641695" y="70449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1641695" y="70038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1641695" y="6959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1641695" y="69143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1641695" y="6869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1641695" y="682491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1641695" y="678389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1641695" y="6739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1641695" y="66943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1641695" y="6649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1641695" y="660490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1641695" y="656016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1641695" y="6519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1641695" y="6474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1641695" y="64296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1641695" y="63849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1641695" y="634016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1641695" y="62991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1641695" y="6254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1641695" y="62096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1641695" y="616491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1641695" y="61201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1641695" y="60791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1641695" y="603440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1641695" y="59896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1641695" y="59449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1641695" y="59001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1641695" y="58554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1641695" y="58144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1641695" y="57696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1641695" y="572491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1641695" y="56801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1641695" y="563542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1641695" y="559440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1640434" y="5577595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79" h="1704975">
                  <a:moveTo>
                    <a:pt x="0" y="1704377"/>
                  </a:moveTo>
                  <a:lnTo>
                    <a:pt x="0" y="0"/>
                  </a:lnTo>
                  <a:lnTo>
                    <a:pt x="17591" y="0"/>
                  </a:lnTo>
                  <a:lnTo>
                    <a:pt x="17632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1637970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171254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1787123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1861695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164915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172373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179830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187288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1627231" y="3286582"/>
              <a:ext cx="290195" cy="44450"/>
            </a:xfrm>
            <a:custGeom>
              <a:avLst/>
              <a:gdLst/>
              <a:ahLst/>
              <a:cxnLst/>
              <a:rect l="l" t="t" r="r" b="b"/>
              <a:pathLst>
                <a:path w="290195" h="44450">
                  <a:moveTo>
                    <a:pt x="289792" y="0"/>
                  </a:moveTo>
                  <a:lnTo>
                    <a:pt x="289792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28979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1627237" y="3330631"/>
              <a:ext cx="26670" cy="882015"/>
            </a:xfrm>
            <a:custGeom>
              <a:avLst/>
              <a:gdLst/>
              <a:ahLst/>
              <a:cxnLst/>
              <a:rect l="l" t="t" r="r" b="b"/>
              <a:pathLst>
                <a:path w="26670" h="882014">
                  <a:moveTo>
                    <a:pt x="26428" y="0"/>
                  </a:moveTo>
                  <a:lnTo>
                    <a:pt x="0" y="0"/>
                  </a:lnTo>
                  <a:lnTo>
                    <a:pt x="0" y="881700"/>
                  </a:lnTo>
                  <a:lnTo>
                    <a:pt x="26428" y="881700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1627233" y="3330630"/>
              <a:ext cx="26670" cy="882015"/>
            </a:xfrm>
            <a:custGeom>
              <a:avLst/>
              <a:gdLst/>
              <a:ahLst/>
              <a:cxnLst/>
              <a:rect l="l" t="t" r="r" b="b"/>
              <a:pathLst>
                <a:path w="26670" h="882014">
                  <a:moveTo>
                    <a:pt x="0" y="881700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881700"/>
                  </a:lnTo>
                  <a:lnTo>
                    <a:pt x="0" y="88170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1626784" y="3476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1626784" y="38717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1630512" y="3472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1630512" y="38605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1626781" y="34690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1626781" y="38605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1626221" y="34684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1630512" y="34130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1629952" y="34162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1630512" y="34167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1629952" y="3434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1630512" y="34317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1629952" y="34311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1630512" y="40581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1626784" y="34913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1630512" y="34951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1629952" y="34982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1626781" y="34988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1629952" y="40650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1630512" y="40618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1629952" y="4061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1630512" y="35845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1629952" y="3587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1626784" y="4002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1626784" y="36517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1630512" y="36517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1629952" y="36474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1626781" y="36479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1626781" y="39947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1626215" y="3584034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79" h="411479">
                  <a:moveTo>
                    <a:pt x="1117" y="410730"/>
                  </a:moveTo>
                  <a:lnTo>
                    <a:pt x="952" y="410337"/>
                  </a:lnTo>
                  <a:lnTo>
                    <a:pt x="558" y="410171"/>
                  </a:lnTo>
                  <a:lnTo>
                    <a:pt x="165" y="410337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79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1627233" y="3330630"/>
              <a:ext cx="4445" cy="882015"/>
            </a:xfrm>
            <a:custGeom>
              <a:avLst/>
              <a:gdLst/>
              <a:ahLst/>
              <a:cxnLst/>
              <a:rect l="l" t="t" r="r" b="b"/>
              <a:pathLst>
                <a:path w="4445" h="882014">
                  <a:moveTo>
                    <a:pt x="0" y="881700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881700"/>
                  </a:lnTo>
                  <a:lnTo>
                    <a:pt x="0" y="8817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1648593" y="3695896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79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79" h="6096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1649155" y="41476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1648599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1649155" y="374865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1652883" y="41439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1652323" y="41396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1649159" y="37486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1648599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1649159" y="41401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1652323" y="40836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1652883" y="36889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1652883" y="40842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1649159" y="36927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1649155" y="3696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1652314" y="3826414"/>
              <a:ext cx="1270" cy="262255"/>
            </a:xfrm>
            <a:custGeom>
              <a:avLst/>
              <a:gdLst/>
              <a:ahLst/>
              <a:cxnLst/>
              <a:rect l="l" t="t" r="r" b="b"/>
              <a:pathLst>
                <a:path w="1270" h="262254">
                  <a:moveTo>
                    <a:pt x="1117" y="261569"/>
                  </a:moveTo>
                  <a:lnTo>
                    <a:pt x="965" y="261175"/>
                  </a:lnTo>
                  <a:lnTo>
                    <a:pt x="558" y="261010"/>
                  </a:lnTo>
                  <a:lnTo>
                    <a:pt x="165" y="261175"/>
                  </a:lnTo>
                  <a:lnTo>
                    <a:pt x="0" y="261569"/>
                  </a:lnTo>
                  <a:lnTo>
                    <a:pt x="165" y="261962"/>
                  </a:lnTo>
                  <a:lnTo>
                    <a:pt x="558" y="262128"/>
                  </a:lnTo>
                  <a:lnTo>
                    <a:pt x="965" y="261962"/>
                  </a:lnTo>
                  <a:lnTo>
                    <a:pt x="1117" y="261569"/>
                  </a:lnTo>
                  <a:close/>
                </a:path>
                <a:path w="1270" h="262254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1652883" y="38232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1652323" y="38226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1649155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1648593" y="3434886"/>
              <a:ext cx="5080" cy="777240"/>
            </a:xfrm>
            <a:custGeom>
              <a:avLst/>
              <a:gdLst/>
              <a:ahLst/>
              <a:cxnLst/>
              <a:rect l="l" t="t" r="r" b="b"/>
              <a:pathLst>
                <a:path w="5079" h="77723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777239">
                  <a:moveTo>
                    <a:pt x="4838" y="776147"/>
                  </a:moveTo>
                  <a:lnTo>
                    <a:pt x="4686" y="775754"/>
                  </a:lnTo>
                  <a:lnTo>
                    <a:pt x="4279" y="775589"/>
                  </a:lnTo>
                  <a:lnTo>
                    <a:pt x="3886" y="775754"/>
                  </a:lnTo>
                  <a:lnTo>
                    <a:pt x="3721" y="776147"/>
                  </a:lnTo>
                  <a:lnTo>
                    <a:pt x="3886" y="776541"/>
                  </a:lnTo>
                  <a:lnTo>
                    <a:pt x="4279" y="776706"/>
                  </a:lnTo>
                  <a:lnTo>
                    <a:pt x="4686" y="776541"/>
                  </a:lnTo>
                  <a:lnTo>
                    <a:pt x="4838" y="776147"/>
                  </a:lnTo>
                  <a:close/>
                </a:path>
                <a:path w="5079" h="777239">
                  <a:moveTo>
                    <a:pt x="4838" y="567334"/>
                  </a:moveTo>
                  <a:lnTo>
                    <a:pt x="4686" y="566940"/>
                  </a:lnTo>
                  <a:lnTo>
                    <a:pt x="4279" y="566775"/>
                  </a:lnTo>
                  <a:lnTo>
                    <a:pt x="3886" y="566940"/>
                  </a:lnTo>
                  <a:lnTo>
                    <a:pt x="3721" y="567334"/>
                  </a:lnTo>
                  <a:lnTo>
                    <a:pt x="3886" y="567728"/>
                  </a:lnTo>
                  <a:lnTo>
                    <a:pt x="4279" y="567893"/>
                  </a:lnTo>
                  <a:lnTo>
                    <a:pt x="4686" y="567728"/>
                  </a:lnTo>
                  <a:lnTo>
                    <a:pt x="4838" y="56733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1649155" y="34354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1652883" y="34391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1649159" y="344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1652323" y="40091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1652883" y="40059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1652883" y="4002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1649159" y="38120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1652883" y="41625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1652323" y="4165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1649155" y="38157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1648593" y="3468452"/>
              <a:ext cx="5080" cy="351790"/>
            </a:xfrm>
            <a:custGeom>
              <a:avLst/>
              <a:gdLst/>
              <a:ahLst/>
              <a:cxnLst/>
              <a:rect l="l" t="t" r="r" b="b"/>
              <a:pathLst>
                <a:path w="5079" h="351789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351789">
                  <a:moveTo>
                    <a:pt x="4838" y="351066"/>
                  </a:moveTo>
                  <a:lnTo>
                    <a:pt x="4686" y="350659"/>
                  </a:lnTo>
                  <a:lnTo>
                    <a:pt x="4279" y="350494"/>
                  </a:lnTo>
                  <a:lnTo>
                    <a:pt x="3886" y="350659"/>
                  </a:lnTo>
                  <a:lnTo>
                    <a:pt x="3721" y="351066"/>
                  </a:lnTo>
                  <a:lnTo>
                    <a:pt x="3886" y="351459"/>
                  </a:lnTo>
                  <a:lnTo>
                    <a:pt x="4279" y="351624"/>
                  </a:lnTo>
                  <a:lnTo>
                    <a:pt x="4686" y="351459"/>
                  </a:lnTo>
                  <a:lnTo>
                    <a:pt x="4838" y="3510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1649155" y="34690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1648599" y="38786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1649155" y="38754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1649159" y="38754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649159" y="34615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648593" y="3460984"/>
              <a:ext cx="5080" cy="351790"/>
            </a:xfrm>
            <a:custGeom>
              <a:avLst/>
              <a:gdLst/>
              <a:ahLst/>
              <a:cxnLst/>
              <a:rect l="l" t="t" r="r" b="b"/>
              <a:pathLst>
                <a:path w="5079" h="35178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5079" h="351789">
                  <a:moveTo>
                    <a:pt x="4838" y="351066"/>
                  </a:moveTo>
                  <a:lnTo>
                    <a:pt x="4686" y="350672"/>
                  </a:lnTo>
                  <a:lnTo>
                    <a:pt x="4279" y="350507"/>
                  </a:lnTo>
                  <a:lnTo>
                    <a:pt x="3886" y="350672"/>
                  </a:lnTo>
                  <a:lnTo>
                    <a:pt x="3721" y="351066"/>
                  </a:lnTo>
                  <a:lnTo>
                    <a:pt x="3886" y="351472"/>
                  </a:lnTo>
                  <a:lnTo>
                    <a:pt x="4279" y="351624"/>
                  </a:lnTo>
                  <a:lnTo>
                    <a:pt x="4686" y="351472"/>
                  </a:lnTo>
                  <a:lnTo>
                    <a:pt x="4838" y="3510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1649159" y="38120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1652323" y="4161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1649263" y="3330630"/>
              <a:ext cx="4445" cy="882015"/>
            </a:xfrm>
            <a:custGeom>
              <a:avLst/>
              <a:gdLst/>
              <a:ahLst/>
              <a:cxnLst/>
              <a:rect l="l" t="t" r="r" b="b"/>
              <a:pathLst>
                <a:path w="4445" h="882014">
                  <a:moveTo>
                    <a:pt x="4397" y="881700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881700"/>
                  </a:lnTo>
                  <a:lnTo>
                    <a:pt x="4397" y="8817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1630512" y="41886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1630512" y="414763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1630512" y="410289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1630512" y="40581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630512" y="40134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630512" y="396865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630512" y="39276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630512" y="3882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630512" y="383814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630512" y="3793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630512" y="37486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630512" y="37076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630512" y="366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630512" y="3618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630512" y="35734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630512" y="3528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630512" y="3483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630512" y="344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630512" y="33981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630512" y="33534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631631" y="3330612"/>
              <a:ext cx="17780" cy="882015"/>
            </a:xfrm>
            <a:custGeom>
              <a:avLst/>
              <a:gdLst/>
              <a:ahLst/>
              <a:cxnLst/>
              <a:rect l="l" t="t" r="r" b="b"/>
              <a:pathLst>
                <a:path w="17779" h="882014">
                  <a:moveTo>
                    <a:pt x="17632" y="0"/>
                  </a:moveTo>
                  <a:lnTo>
                    <a:pt x="17632" y="881700"/>
                  </a:lnTo>
                  <a:lnTo>
                    <a:pt x="0" y="881700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59391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63492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67966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72441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7691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81390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85492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89967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94441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98915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10339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107492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111967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116441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120915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125390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129865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133966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586105" y="4243170"/>
              <a:ext cx="799465" cy="8890"/>
            </a:xfrm>
            <a:custGeom>
              <a:avLst/>
              <a:gdLst/>
              <a:ahLst/>
              <a:cxnLst/>
              <a:rect l="l" t="t" r="r" b="b"/>
              <a:pathLst>
                <a:path w="799465" h="8889">
                  <a:moveTo>
                    <a:pt x="798897" y="8795"/>
                  </a:moveTo>
                  <a:lnTo>
                    <a:pt x="798897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798897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1033904" y="4255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1362045" y="425204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0705772" y="42483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1037631" y="42483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136950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1026450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694583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1358311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1025890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694583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1358308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102644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694023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6125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615716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612552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608827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60882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134712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0977975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0608825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1346561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0977975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0612552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134339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097741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0974242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133966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0601364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0970517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1339669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0601367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060136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1097298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124271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1096737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109730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1104195" y="4251496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694" y="3721"/>
                  </a:lnTo>
                  <a:lnTo>
                    <a:pt x="149301" y="3886"/>
                  </a:lnTo>
                  <a:lnTo>
                    <a:pt x="149136" y="4279"/>
                  </a:lnTo>
                  <a:lnTo>
                    <a:pt x="149301" y="4673"/>
                  </a:lnTo>
                  <a:lnTo>
                    <a:pt x="149694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1104752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061199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1253901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0608827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124645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60509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0601364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245891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0580032" y="4252521"/>
              <a:ext cx="808355" cy="5080"/>
            </a:xfrm>
            <a:custGeom>
              <a:avLst/>
              <a:gdLst/>
              <a:ahLst/>
              <a:cxnLst/>
              <a:rect l="l" t="t" r="r" b="b"/>
              <a:pathLst>
                <a:path w="808354" h="5079">
                  <a:moveTo>
                    <a:pt x="0" y="4994"/>
                  </a:moveTo>
                  <a:lnTo>
                    <a:pt x="807765" y="4994"/>
                  </a:lnTo>
                </a:path>
                <a:path w="808354" h="5079">
                  <a:moveTo>
                    <a:pt x="0" y="0"/>
                  </a:moveTo>
                  <a:lnTo>
                    <a:pt x="807765" y="0"/>
                  </a:lnTo>
                </a:path>
              </a:pathLst>
            </a:custGeom>
            <a:ln w="328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0638092" y="4210475"/>
              <a:ext cx="273685" cy="5080"/>
            </a:xfrm>
            <a:custGeom>
              <a:avLst/>
              <a:gdLst/>
              <a:ahLst/>
              <a:cxnLst/>
              <a:rect l="l" t="t" r="r" b="b"/>
              <a:pathLst>
                <a:path w="273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73684" h="5079">
                  <a:moveTo>
                    <a:pt x="273316" y="4292"/>
                  </a:moveTo>
                  <a:lnTo>
                    <a:pt x="273151" y="3898"/>
                  </a:lnTo>
                  <a:lnTo>
                    <a:pt x="272757" y="3733"/>
                  </a:lnTo>
                  <a:lnTo>
                    <a:pt x="272364" y="3898"/>
                  </a:lnTo>
                  <a:lnTo>
                    <a:pt x="272199" y="4292"/>
                  </a:lnTo>
                  <a:lnTo>
                    <a:pt x="272364" y="4686"/>
                  </a:lnTo>
                  <a:lnTo>
                    <a:pt x="272757" y="4851"/>
                  </a:lnTo>
                  <a:lnTo>
                    <a:pt x="273151" y="4686"/>
                  </a:lnTo>
                  <a:lnTo>
                    <a:pt x="27331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907124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90340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899670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63809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910856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91458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705211" y="4214209"/>
              <a:ext cx="213995" cy="1270"/>
            </a:xfrm>
            <a:custGeom>
              <a:avLst/>
              <a:gdLst/>
              <a:ahLst/>
              <a:cxnLst/>
              <a:rect l="l" t="t" r="r" b="b"/>
              <a:pathLst>
                <a:path w="21399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13995" h="1270">
                  <a:moveTo>
                    <a:pt x="206197" y="558"/>
                  </a:moveTo>
                  <a:lnTo>
                    <a:pt x="206032" y="165"/>
                  </a:lnTo>
                  <a:lnTo>
                    <a:pt x="205638" y="0"/>
                  </a:lnTo>
                  <a:lnTo>
                    <a:pt x="205244" y="165"/>
                  </a:lnTo>
                  <a:lnTo>
                    <a:pt x="205079" y="558"/>
                  </a:lnTo>
                  <a:lnTo>
                    <a:pt x="205244" y="952"/>
                  </a:lnTo>
                  <a:lnTo>
                    <a:pt x="205638" y="1117"/>
                  </a:lnTo>
                  <a:lnTo>
                    <a:pt x="206032" y="952"/>
                  </a:lnTo>
                  <a:lnTo>
                    <a:pt x="206197" y="558"/>
                  </a:lnTo>
                  <a:close/>
                </a:path>
                <a:path w="213995" h="1270">
                  <a:moveTo>
                    <a:pt x="213664" y="558"/>
                  </a:moveTo>
                  <a:lnTo>
                    <a:pt x="213499" y="165"/>
                  </a:lnTo>
                  <a:lnTo>
                    <a:pt x="213093" y="0"/>
                  </a:lnTo>
                  <a:lnTo>
                    <a:pt x="212699" y="165"/>
                  </a:lnTo>
                  <a:lnTo>
                    <a:pt x="212534" y="558"/>
                  </a:lnTo>
                  <a:lnTo>
                    <a:pt x="212699" y="952"/>
                  </a:lnTo>
                  <a:lnTo>
                    <a:pt x="213093" y="1117"/>
                  </a:lnTo>
                  <a:lnTo>
                    <a:pt x="213499" y="952"/>
                  </a:lnTo>
                  <a:lnTo>
                    <a:pt x="2136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105628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0712666" y="4210475"/>
              <a:ext cx="347980" cy="5080"/>
            </a:xfrm>
            <a:custGeom>
              <a:avLst/>
              <a:gdLst/>
              <a:ahLst/>
              <a:cxnLst/>
              <a:rect l="l" t="t" r="r" b="b"/>
              <a:pathLst>
                <a:path w="3479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347979" h="5079">
                  <a:moveTo>
                    <a:pt x="347903" y="558"/>
                  </a:moveTo>
                  <a:lnTo>
                    <a:pt x="347738" y="165"/>
                  </a:lnTo>
                  <a:lnTo>
                    <a:pt x="347345" y="0"/>
                  </a:lnTo>
                  <a:lnTo>
                    <a:pt x="346938" y="165"/>
                  </a:lnTo>
                  <a:lnTo>
                    <a:pt x="346773" y="558"/>
                  </a:lnTo>
                  <a:lnTo>
                    <a:pt x="346938" y="952"/>
                  </a:lnTo>
                  <a:lnTo>
                    <a:pt x="347345" y="1117"/>
                  </a:lnTo>
                  <a:lnTo>
                    <a:pt x="347738" y="952"/>
                  </a:lnTo>
                  <a:lnTo>
                    <a:pt x="34790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070949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70577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580189" y="4212331"/>
              <a:ext cx="554355" cy="4445"/>
            </a:xfrm>
            <a:custGeom>
              <a:avLst/>
              <a:gdLst/>
              <a:ahLst/>
              <a:cxnLst/>
              <a:rect l="l" t="t" r="r" b="b"/>
              <a:pathLst>
                <a:path w="554354" h="4445">
                  <a:moveTo>
                    <a:pt x="0" y="0"/>
                  </a:moveTo>
                  <a:lnTo>
                    <a:pt x="0" y="4397"/>
                  </a:lnTo>
                  <a:lnTo>
                    <a:pt x="553752" y="4397"/>
                  </a:lnTo>
                  <a:lnTo>
                    <a:pt x="55375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1242157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1238985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123526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123152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1230969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1280008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1283176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1283735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1279444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1280004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1201134" y="421047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80" y="3898"/>
                  </a:lnTo>
                  <a:lnTo>
                    <a:pt x="145427" y="4292"/>
                  </a:lnTo>
                  <a:lnTo>
                    <a:pt x="145580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1201700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120170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1208597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120915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135458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120859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135085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134712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133942" y="4212330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251060" y="4397"/>
                  </a:moveTo>
                  <a:lnTo>
                    <a:pt x="25106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5106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059391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063492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067966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072441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07691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81390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85492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89967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94441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98915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0339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107492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111967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586110" y="4216728"/>
              <a:ext cx="548005" cy="17780"/>
            </a:xfrm>
            <a:custGeom>
              <a:avLst/>
              <a:gdLst/>
              <a:ahLst/>
              <a:cxnLst/>
              <a:rect l="l" t="t" r="r" b="b"/>
              <a:pathLst>
                <a:path w="548004" h="17779">
                  <a:moveTo>
                    <a:pt x="0" y="0"/>
                  </a:moveTo>
                  <a:lnTo>
                    <a:pt x="0" y="17601"/>
                  </a:lnTo>
                  <a:lnTo>
                    <a:pt x="547836" y="17601"/>
                  </a:lnTo>
                  <a:lnTo>
                    <a:pt x="54783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116441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120915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125390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129865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133966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1133946" y="4216728"/>
              <a:ext cx="251460" cy="17780"/>
            </a:xfrm>
            <a:custGeom>
              <a:avLst/>
              <a:gdLst/>
              <a:ahLst/>
              <a:cxnLst/>
              <a:rect l="l" t="t" r="r" b="b"/>
              <a:pathLst>
                <a:path w="251459" h="17779">
                  <a:moveTo>
                    <a:pt x="0" y="0"/>
                  </a:moveTo>
                  <a:lnTo>
                    <a:pt x="0" y="17601"/>
                  </a:lnTo>
                  <a:lnTo>
                    <a:pt x="251060" y="17601"/>
                  </a:lnTo>
                  <a:lnTo>
                    <a:pt x="25106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083255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1104196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0769164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10475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110102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076543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109729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0764863" y="4232839"/>
              <a:ext cx="68580" cy="5080"/>
            </a:xfrm>
            <a:custGeom>
              <a:avLst/>
              <a:gdLst/>
              <a:ahLst/>
              <a:cxnLst/>
              <a:rect l="l" t="t" r="r" b="b"/>
              <a:pathLst>
                <a:path w="685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8579" h="5079">
                  <a:moveTo>
                    <a:pt x="68249" y="558"/>
                  </a:moveTo>
                  <a:lnTo>
                    <a:pt x="68084" y="165"/>
                  </a:lnTo>
                  <a:lnTo>
                    <a:pt x="67678" y="0"/>
                  </a:lnTo>
                  <a:lnTo>
                    <a:pt x="67284" y="165"/>
                  </a:lnTo>
                  <a:lnTo>
                    <a:pt x="67119" y="558"/>
                  </a:lnTo>
                  <a:lnTo>
                    <a:pt x="67284" y="965"/>
                  </a:lnTo>
                  <a:lnTo>
                    <a:pt x="67678" y="1130"/>
                  </a:lnTo>
                  <a:lnTo>
                    <a:pt x="68084" y="965"/>
                  </a:lnTo>
                  <a:lnTo>
                    <a:pt x="6824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0828825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083255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0690297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068713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082826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0653571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0653002" y="423657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12700" h="1270">
                  <a:moveTo>
                    <a:pt x="12306" y="558"/>
                  </a:moveTo>
                  <a:lnTo>
                    <a:pt x="12141" y="165"/>
                  </a:lnTo>
                  <a:lnTo>
                    <a:pt x="11747" y="0"/>
                  </a:lnTo>
                  <a:lnTo>
                    <a:pt x="11353" y="165"/>
                  </a:lnTo>
                  <a:lnTo>
                    <a:pt x="11188" y="558"/>
                  </a:lnTo>
                  <a:lnTo>
                    <a:pt x="11353" y="952"/>
                  </a:lnTo>
                  <a:lnTo>
                    <a:pt x="11747" y="1117"/>
                  </a:lnTo>
                  <a:lnTo>
                    <a:pt x="12141" y="952"/>
                  </a:lnTo>
                  <a:lnTo>
                    <a:pt x="123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0661028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080589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065729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065357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0802717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0586112" y="4234329"/>
              <a:ext cx="548005" cy="4445"/>
            </a:xfrm>
            <a:custGeom>
              <a:avLst/>
              <a:gdLst/>
              <a:ahLst/>
              <a:cxnLst/>
              <a:rect l="l" t="t" r="r" b="b"/>
              <a:pathLst>
                <a:path w="548004" h="4445">
                  <a:moveTo>
                    <a:pt x="547836" y="0"/>
                  </a:moveTo>
                  <a:lnTo>
                    <a:pt x="0" y="0"/>
                  </a:lnTo>
                  <a:lnTo>
                    <a:pt x="0" y="4397"/>
                  </a:lnTo>
                  <a:lnTo>
                    <a:pt x="547836" y="4439"/>
                  </a:lnTo>
                  <a:lnTo>
                    <a:pt x="54783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119797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12017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1201703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119797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1294919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1148937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294923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149500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156392" y="4232839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306110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30237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29809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133946" y="4234331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0" y="0"/>
                  </a:moveTo>
                  <a:lnTo>
                    <a:pt x="0" y="4439"/>
                  </a:lnTo>
                  <a:lnTo>
                    <a:pt x="251060" y="4439"/>
                  </a:lnTo>
                  <a:lnTo>
                    <a:pt x="25106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104756" y="42371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096737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097298" y="42371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916043" y="4238774"/>
              <a:ext cx="235585" cy="4445"/>
            </a:xfrm>
            <a:custGeom>
              <a:avLst/>
              <a:gdLst/>
              <a:ahLst/>
              <a:cxnLst/>
              <a:rect l="l" t="t" r="r" b="b"/>
              <a:pathLst>
                <a:path w="235584" h="4445">
                  <a:moveTo>
                    <a:pt x="0" y="0"/>
                  </a:moveTo>
                  <a:lnTo>
                    <a:pt x="0" y="4397"/>
                  </a:lnTo>
                  <a:lnTo>
                    <a:pt x="235553" y="4397"/>
                  </a:lnTo>
                  <a:lnTo>
                    <a:pt x="23555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42915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147390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151864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155966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160440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164915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169390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173864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17796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18244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18691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191390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195864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200339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20444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2133897" y="43788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133897" y="43042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133897" y="42296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133897" y="41550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133897" y="40805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133897" y="400594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133897" y="393136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133897" y="38567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133897" y="37822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2133897" y="37076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133897" y="36330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133897" y="355848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133897" y="348391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2133897" y="340933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107800" y="3308656"/>
              <a:ext cx="22860" cy="19050"/>
            </a:xfrm>
            <a:custGeom>
              <a:avLst/>
              <a:gdLst/>
              <a:ahLst/>
              <a:cxnLst/>
              <a:rect l="l" t="t" r="r" b="b"/>
              <a:pathLst>
                <a:path w="22859" h="19050">
                  <a:moveTo>
                    <a:pt x="0" y="0"/>
                  </a:moveTo>
                  <a:lnTo>
                    <a:pt x="22376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2133897" y="3334761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160000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107800" y="328628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2133897" y="3301205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09" h="67310">
                  <a:moveTo>
                    <a:pt x="0" y="67118"/>
                  </a:moveTo>
                  <a:lnTo>
                    <a:pt x="6711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2133897" y="33981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2133897" y="34727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2133897" y="35473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2133897" y="36218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2133897" y="36964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133897" y="37710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2133897" y="384560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133897" y="3923914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133897" y="399848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133897" y="407306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133897" y="414763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133897" y="422221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133897" y="42967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2133897" y="437136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109029" y="3286581"/>
              <a:ext cx="93980" cy="1146175"/>
            </a:xfrm>
            <a:custGeom>
              <a:avLst/>
              <a:gdLst/>
              <a:ahLst/>
              <a:cxnLst/>
              <a:rect l="l" t="t" r="r" b="b"/>
              <a:pathLst>
                <a:path w="93979" h="1146175">
                  <a:moveTo>
                    <a:pt x="0" y="0"/>
                  </a:moveTo>
                  <a:lnTo>
                    <a:pt x="93358" y="0"/>
                  </a:lnTo>
                  <a:lnTo>
                    <a:pt x="93358" y="44030"/>
                  </a:lnTo>
                  <a:lnTo>
                    <a:pt x="68720" y="44030"/>
                  </a:lnTo>
                  <a:lnTo>
                    <a:pt x="68720" y="1145933"/>
                  </a:lnTo>
                  <a:lnTo>
                    <a:pt x="24690" y="1145933"/>
                  </a:lnTo>
                  <a:lnTo>
                    <a:pt x="24690" y="44030"/>
                  </a:lnTo>
                  <a:lnTo>
                    <a:pt x="0" y="4403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20891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1429052" y="4243170"/>
              <a:ext cx="704850" cy="8890"/>
            </a:xfrm>
            <a:custGeom>
              <a:avLst/>
              <a:gdLst/>
              <a:ahLst/>
              <a:cxnLst/>
              <a:rect l="l" t="t" r="r" b="b"/>
              <a:pathLst>
                <a:path w="704850" h="8889">
                  <a:moveTo>
                    <a:pt x="704659" y="8795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704659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169763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029498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170136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036953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1965534" y="42552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169390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025768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1693900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2081695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1716273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208113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17125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170881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077964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1708816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1738648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1887800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173865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174237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174610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1894695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1749837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1895256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1891523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1887800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1426256" y="4252521"/>
              <a:ext cx="710565" cy="0"/>
            </a:xfrm>
            <a:custGeom>
              <a:avLst/>
              <a:gdLst/>
              <a:ahLst/>
              <a:cxnLst/>
              <a:rect l="l" t="t" r="r" b="b"/>
              <a:pathLst>
                <a:path w="710565">
                  <a:moveTo>
                    <a:pt x="0" y="0"/>
                  </a:moveTo>
                  <a:lnTo>
                    <a:pt x="710250" y="0"/>
                  </a:lnTo>
                </a:path>
              </a:pathLst>
            </a:custGeom>
            <a:ln w="67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1574578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1910170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1574018" y="4210475"/>
              <a:ext cx="337185" cy="1270"/>
            </a:xfrm>
            <a:custGeom>
              <a:avLst/>
              <a:gdLst/>
              <a:ahLst/>
              <a:cxnLst/>
              <a:rect l="l" t="t" r="r" b="b"/>
              <a:pathLst>
                <a:path w="337184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37184" h="1270">
                  <a:moveTo>
                    <a:pt x="336702" y="558"/>
                  </a:moveTo>
                  <a:lnTo>
                    <a:pt x="336537" y="165"/>
                  </a:lnTo>
                  <a:lnTo>
                    <a:pt x="336143" y="0"/>
                  </a:lnTo>
                  <a:lnTo>
                    <a:pt x="335749" y="165"/>
                  </a:lnTo>
                  <a:lnTo>
                    <a:pt x="335584" y="558"/>
                  </a:lnTo>
                  <a:lnTo>
                    <a:pt x="335749" y="952"/>
                  </a:lnTo>
                  <a:lnTo>
                    <a:pt x="336143" y="1117"/>
                  </a:lnTo>
                  <a:lnTo>
                    <a:pt x="336537" y="952"/>
                  </a:lnTo>
                  <a:lnTo>
                    <a:pt x="33670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189898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1567121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1898981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1540452" y="4210475"/>
              <a:ext cx="27305" cy="5080"/>
            </a:xfrm>
            <a:custGeom>
              <a:avLst/>
              <a:gdLst/>
              <a:ahLst/>
              <a:cxnLst/>
              <a:rect l="l" t="t" r="r" b="b"/>
              <a:pathLst>
                <a:path w="27304" h="5079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27304" h="5079">
                  <a:moveTo>
                    <a:pt x="27228" y="4292"/>
                  </a:moveTo>
                  <a:lnTo>
                    <a:pt x="27063" y="3898"/>
                  </a:lnTo>
                  <a:lnTo>
                    <a:pt x="26657" y="3733"/>
                  </a:lnTo>
                  <a:lnTo>
                    <a:pt x="26263" y="3898"/>
                  </a:lnTo>
                  <a:lnTo>
                    <a:pt x="26098" y="4292"/>
                  </a:lnTo>
                  <a:lnTo>
                    <a:pt x="26263" y="4686"/>
                  </a:lnTo>
                  <a:lnTo>
                    <a:pt x="26657" y="4851"/>
                  </a:lnTo>
                  <a:lnTo>
                    <a:pt x="27063" y="4686"/>
                  </a:lnTo>
                  <a:lnTo>
                    <a:pt x="27228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153729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1536731" y="4210475"/>
              <a:ext cx="116839" cy="1270"/>
            </a:xfrm>
            <a:custGeom>
              <a:avLst/>
              <a:gdLst/>
              <a:ahLst/>
              <a:cxnLst/>
              <a:rect l="l" t="t" r="r" b="b"/>
              <a:pathLst>
                <a:path w="11684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16840" h="1270">
                  <a:moveTo>
                    <a:pt x="112979" y="558"/>
                  </a:moveTo>
                  <a:lnTo>
                    <a:pt x="112814" y="165"/>
                  </a:lnTo>
                  <a:lnTo>
                    <a:pt x="112420" y="0"/>
                  </a:lnTo>
                  <a:lnTo>
                    <a:pt x="112026" y="165"/>
                  </a:lnTo>
                  <a:lnTo>
                    <a:pt x="111861" y="558"/>
                  </a:lnTo>
                  <a:lnTo>
                    <a:pt x="112026" y="952"/>
                  </a:lnTo>
                  <a:lnTo>
                    <a:pt x="112420" y="1117"/>
                  </a:lnTo>
                  <a:lnTo>
                    <a:pt x="112814" y="952"/>
                  </a:lnTo>
                  <a:lnTo>
                    <a:pt x="112979" y="558"/>
                  </a:lnTo>
                  <a:close/>
                </a:path>
                <a:path w="116840" h="1270">
                  <a:moveTo>
                    <a:pt x="116700" y="558"/>
                  </a:moveTo>
                  <a:lnTo>
                    <a:pt x="116547" y="165"/>
                  </a:lnTo>
                  <a:lnTo>
                    <a:pt x="116141" y="0"/>
                  </a:lnTo>
                  <a:lnTo>
                    <a:pt x="115747" y="165"/>
                  </a:lnTo>
                  <a:lnTo>
                    <a:pt x="115582" y="558"/>
                  </a:lnTo>
                  <a:lnTo>
                    <a:pt x="115747" y="952"/>
                  </a:lnTo>
                  <a:lnTo>
                    <a:pt x="116141" y="1117"/>
                  </a:lnTo>
                  <a:lnTo>
                    <a:pt x="116547" y="952"/>
                  </a:lnTo>
                  <a:lnTo>
                    <a:pt x="11670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202203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165288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1656048" y="4214209"/>
              <a:ext cx="367030" cy="1270"/>
            </a:xfrm>
            <a:custGeom>
              <a:avLst/>
              <a:gdLst/>
              <a:ahLst/>
              <a:cxnLst/>
              <a:rect l="l" t="t" r="r" b="b"/>
              <a:pathLst>
                <a:path w="36702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29" h="1270">
                  <a:moveTo>
                    <a:pt x="366547" y="558"/>
                  </a:moveTo>
                  <a:lnTo>
                    <a:pt x="366382" y="165"/>
                  </a:lnTo>
                  <a:lnTo>
                    <a:pt x="365988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88" y="1117"/>
                  </a:lnTo>
                  <a:lnTo>
                    <a:pt x="366382" y="952"/>
                  </a:lnTo>
                  <a:lnTo>
                    <a:pt x="36654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1645426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2014581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164543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1842496" y="4210475"/>
              <a:ext cx="172720" cy="5080"/>
            </a:xfrm>
            <a:custGeom>
              <a:avLst/>
              <a:gdLst/>
              <a:ahLst/>
              <a:cxnLst/>
              <a:rect l="l" t="t" r="r" b="b"/>
              <a:pathLst>
                <a:path w="17272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72720" h="5079">
                  <a:moveTo>
                    <a:pt x="150253" y="4292"/>
                  </a:moveTo>
                  <a:lnTo>
                    <a:pt x="150088" y="3898"/>
                  </a:lnTo>
                  <a:lnTo>
                    <a:pt x="149694" y="3733"/>
                  </a:lnTo>
                  <a:lnTo>
                    <a:pt x="149301" y="3898"/>
                  </a:lnTo>
                  <a:lnTo>
                    <a:pt x="149136" y="4292"/>
                  </a:lnTo>
                  <a:lnTo>
                    <a:pt x="149301" y="4686"/>
                  </a:lnTo>
                  <a:lnTo>
                    <a:pt x="149694" y="4851"/>
                  </a:lnTo>
                  <a:lnTo>
                    <a:pt x="150088" y="4686"/>
                  </a:lnTo>
                  <a:lnTo>
                    <a:pt x="150253" y="4292"/>
                  </a:lnTo>
                  <a:close/>
                </a:path>
                <a:path w="172720" h="5079">
                  <a:moveTo>
                    <a:pt x="172643" y="558"/>
                  </a:moveTo>
                  <a:lnTo>
                    <a:pt x="172478" y="165"/>
                  </a:lnTo>
                  <a:lnTo>
                    <a:pt x="172072" y="0"/>
                  </a:lnTo>
                  <a:lnTo>
                    <a:pt x="171678" y="165"/>
                  </a:lnTo>
                  <a:lnTo>
                    <a:pt x="171513" y="558"/>
                  </a:lnTo>
                  <a:lnTo>
                    <a:pt x="171678" y="952"/>
                  </a:lnTo>
                  <a:lnTo>
                    <a:pt x="172072" y="1117"/>
                  </a:lnTo>
                  <a:lnTo>
                    <a:pt x="172478" y="952"/>
                  </a:lnTo>
                  <a:lnTo>
                    <a:pt x="17264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1843052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1700790" y="4210475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5430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  <a:path w="154304" h="5079">
                  <a:moveTo>
                    <a:pt x="154000" y="4292"/>
                  </a:moveTo>
                  <a:lnTo>
                    <a:pt x="153835" y="3898"/>
                  </a:lnTo>
                  <a:lnTo>
                    <a:pt x="153441" y="3733"/>
                  </a:lnTo>
                  <a:lnTo>
                    <a:pt x="153047" y="3898"/>
                  </a:lnTo>
                  <a:lnTo>
                    <a:pt x="152882" y="4292"/>
                  </a:lnTo>
                  <a:lnTo>
                    <a:pt x="153047" y="4686"/>
                  </a:lnTo>
                  <a:lnTo>
                    <a:pt x="153441" y="4851"/>
                  </a:lnTo>
                  <a:lnTo>
                    <a:pt x="153835" y="4686"/>
                  </a:lnTo>
                  <a:lnTo>
                    <a:pt x="15400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1701357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185423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1999098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185051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1992200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1991640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1429052" y="4212330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704659" y="4397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04659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142915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147390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151864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155966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160440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164915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169390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173864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17796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18244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18691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191390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195864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200339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20444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20891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1429052" y="4216730"/>
              <a:ext cx="704850" cy="17780"/>
            </a:xfrm>
            <a:custGeom>
              <a:avLst/>
              <a:gdLst/>
              <a:ahLst/>
              <a:cxnLst/>
              <a:rect l="l" t="t" r="r" b="b"/>
              <a:pathLst>
                <a:path w="704850" h="17779">
                  <a:moveTo>
                    <a:pt x="704659" y="17601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17601"/>
                  </a:lnTo>
                  <a:lnTo>
                    <a:pt x="704659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143978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1772207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2104067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1436615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1768475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1764188" y="4232839"/>
              <a:ext cx="340995" cy="1270"/>
            </a:xfrm>
            <a:custGeom>
              <a:avLst/>
              <a:gdLst/>
              <a:ahLst/>
              <a:cxnLst/>
              <a:rect l="l" t="t" r="r" b="b"/>
              <a:pathLst>
                <a:path w="34099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340995" h="1270">
                  <a:moveTo>
                    <a:pt x="340436" y="558"/>
                  </a:moveTo>
                  <a:lnTo>
                    <a:pt x="340271" y="165"/>
                  </a:lnTo>
                  <a:lnTo>
                    <a:pt x="339877" y="0"/>
                  </a:lnTo>
                  <a:lnTo>
                    <a:pt x="339471" y="165"/>
                  </a:lnTo>
                  <a:lnTo>
                    <a:pt x="339318" y="558"/>
                  </a:lnTo>
                  <a:lnTo>
                    <a:pt x="339471" y="965"/>
                  </a:lnTo>
                  <a:lnTo>
                    <a:pt x="339877" y="1130"/>
                  </a:lnTo>
                  <a:lnTo>
                    <a:pt x="340271" y="965"/>
                  </a:lnTo>
                  <a:lnTo>
                    <a:pt x="34043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143289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2096051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176101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1429157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209287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1760454" y="4232839"/>
              <a:ext cx="195580" cy="5080"/>
            </a:xfrm>
            <a:custGeom>
              <a:avLst/>
              <a:gdLst/>
              <a:ahLst/>
              <a:cxnLst/>
              <a:rect l="l" t="t" r="r" b="b"/>
              <a:pathLst>
                <a:path w="1955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95579" h="5079">
                  <a:moveTo>
                    <a:pt x="195008" y="558"/>
                  </a:moveTo>
                  <a:lnTo>
                    <a:pt x="194856" y="165"/>
                  </a:lnTo>
                  <a:lnTo>
                    <a:pt x="194449" y="0"/>
                  </a:lnTo>
                  <a:lnTo>
                    <a:pt x="194056" y="165"/>
                  </a:lnTo>
                  <a:lnTo>
                    <a:pt x="193890" y="558"/>
                  </a:lnTo>
                  <a:lnTo>
                    <a:pt x="194056" y="965"/>
                  </a:lnTo>
                  <a:lnTo>
                    <a:pt x="194449" y="1130"/>
                  </a:lnTo>
                  <a:lnTo>
                    <a:pt x="194856" y="965"/>
                  </a:lnTo>
                  <a:lnTo>
                    <a:pt x="19500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1954918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1954914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1951189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1951189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195118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1931982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156712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193944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156712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19400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1570855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1562830" y="4236573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23" y="558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58"/>
                  </a:lnTo>
                  <a:lnTo>
                    <a:pt x="376770" y="952"/>
                  </a:lnTo>
                  <a:lnTo>
                    <a:pt x="377164" y="1117"/>
                  </a:lnTo>
                  <a:lnTo>
                    <a:pt x="377558" y="952"/>
                  </a:lnTo>
                  <a:lnTo>
                    <a:pt x="37772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1932542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1563393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1931982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19400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179085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193944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179457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1798309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1801475" y="4232839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67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67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194745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2088593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1943734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1447234" y="4232839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20" h="5079">
                  <a:moveTo>
                    <a:pt x="1130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30" y="4292"/>
                  </a:lnTo>
                  <a:close/>
                </a:path>
                <a:path w="642620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60" y="0"/>
                  </a:lnTo>
                  <a:lnTo>
                    <a:pt x="492366" y="165"/>
                  </a:lnTo>
                  <a:lnTo>
                    <a:pt x="492201" y="558"/>
                  </a:lnTo>
                  <a:lnTo>
                    <a:pt x="492366" y="965"/>
                  </a:lnTo>
                  <a:lnTo>
                    <a:pt x="492760" y="1130"/>
                  </a:lnTo>
                  <a:lnTo>
                    <a:pt x="493153" y="965"/>
                  </a:lnTo>
                  <a:lnTo>
                    <a:pt x="493318" y="558"/>
                  </a:lnTo>
                  <a:close/>
                </a:path>
                <a:path w="642620" h="5079">
                  <a:moveTo>
                    <a:pt x="642467" y="4292"/>
                  </a:moveTo>
                  <a:lnTo>
                    <a:pt x="642315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15" y="4686"/>
                  </a:lnTo>
                  <a:lnTo>
                    <a:pt x="6424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1429045" y="4234331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0" y="4397"/>
                  </a:moveTo>
                  <a:lnTo>
                    <a:pt x="704659" y="4429"/>
                  </a:ln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142915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147390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151864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155966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160440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164915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169390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173864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17796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182440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186915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191390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1429048" y="5555581"/>
              <a:ext cx="494030" cy="17780"/>
            </a:xfrm>
            <a:custGeom>
              <a:avLst/>
              <a:gdLst/>
              <a:ahLst/>
              <a:cxnLst/>
              <a:rect l="l" t="t" r="r" b="b"/>
              <a:pathLst>
                <a:path w="494029" h="17779">
                  <a:moveTo>
                    <a:pt x="0" y="17601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17601"/>
                  </a:lnTo>
                  <a:lnTo>
                    <a:pt x="0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1429039" y="5577587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236306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1429045" y="5577587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0" y="0"/>
                  </a:moveTo>
                  <a:lnTo>
                    <a:pt x="236296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1548480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148453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1816951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181321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1481359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1809493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1480799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544746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578309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439779" y="5571483"/>
              <a:ext cx="367030" cy="5080"/>
            </a:xfrm>
            <a:custGeom>
              <a:avLst/>
              <a:gdLst/>
              <a:ahLst/>
              <a:cxnLst/>
              <a:rect l="l" t="t" r="r" b="b"/>
              <a:pathLst>
                <a:path w="36702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29" h="5079">
                  <a:moveTo>
                    <a:pt x="142811" y="4279"/>
                  </a:moveTo>
                  <a:lnTo>
                    <a:pt x="142646" y="3886"/>
                  </a:lnTo>
                  <a:lnTo>
                    <a:pt x="142252" y="3721"/>
                  </a:lnTo>
                  <a:lnTo>
                    <a:pt x="141859" y="3886"/>
                  </a:lnTo>
                  <a:lnTo>
                    <a:pt x="141693" y="4279"/>
                  </a:lnTo>
                  <a:lnTo>
                    <a:pt x="141859" y="4673"/>
                  </a:lnTo>
                  <a:lnTo>
                    <a:pt x="142252" y="4838"/>
                  </a:lnTo>
                  <a:lnTo>
                    <a:pt x="142646" y="4673"/>
                  </a:lnTo>
                  <a:lnTo>
                    <a:pt x="142811" y="4279"/>
                  </a:lnTo>
                  <a:close/>
                </a:path>
                <a:path w="367029" h="5079">
                  <a:moveTo>
                    <a:pt x="366534" y="558"/>
                  </a:moveTo>
                  <a:lnTo>
                    <a:pt x="366369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69" y="952"/>
                  </a:lnTo>
                  <a:lnTo>
                    <a:pt x="36653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36615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436046" y="557148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43289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462157" y="5571483"/>
              <a:ext cx="355600" cy="5080"/>
            </a:xfrm>
            <a:custGeom>
              <a:avLst/>
              <a:gdLst/>
              <a:ahLst/>
              <a:cxnLst/>
              <a:rect l="l" t="t" r="r" b="b"/>
              <a:pathLst>
                <a:path w="355600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355600" h="5079">
                  <a:moveTo>
                    <a:pt x="8572" y="4279"/>
                  </a:moveTo>
                  <a:lnTo>
                    <a:pt x="8407" y="3886"/>
                  </a:lnTo>
                  <a:lnTo>
                    <a:pt x="8013" y="3721"/>
                  </a:lnTo>
                  <a:lnTo>
                    <a:pt x="7620" y="3886"/>
                  </a:lnTo>
                  <a:lnTo>
                    <a:pt x="7454" y="4279"/>
                  </a:lnTo>
                  <a:lnTo>
                    <a:pt x="7620" y="4673"/>
                  </a:lnTo>
                  <a:lnTo>
                    <a:pt x="8013" y="4838"/>
                  </a:lnTo>
                  <a:lnTo>
                    <a:pt x="8407" y="4673"/>
                  </a:lnTo>
                  <a:lnTo>
                    <a:pt x="8572" y="4279"/>
                  </a:lnTo>
                  <a:close/>
                </a:path>
                <a:path w="355600" h="5079">
                  <a:moveTo>
                    <a:pt x="355346" y="558"/>
                  </a:moveTo>
                  <a:lnTo>
                    <a:pt x="355180" y="165"/>
                  </a:lnTo>
                  <a:lnTo>
                    <a:pt x="354787" y="0"/>
                  </a:lnTo>
                  <a:lnTo>
                    <a:pt x="354393" y="165"/>
                  </a:lnTo>
                  <a:lnTo>
                    <a:pt x="354228" y="558"/>
                  </a:lnTo>
                  <a:lnTo>
                    <a:pt x="354393" y="952"/>
                  </a:lnTo>
                  <a:lnTo>
                    <a:pt x="354787" y="1117"/>
                  </a:lnTo>
                  <a:lnTo>
                    <a:pt x="355180" y="952"/>
                  </a:lnTo>
                  <a:lnTo>
                    <a:pt x="35534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46644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46271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429033" y="5573183"/>
              <a:ext cx="499745" cy="4445"/>
            </a:xfrm>
            <a:custGeom>
              <a:avLst/>
              <a:gdLst/>
              <a:ahLst/>
              <a:cxnLst/>
              <a:rect l="l" t="t" r="r" b="b"/>
              <a:pathLst>
                <a:path w="499745" h="4445">
                  <a:moveTo>
                    <a:pt x="499440" y="4397"/>
                  </a:moveTo>
                  <a:lnTo>
                    <a:pt x="49944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9944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5729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749837" y="553349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80" y="0"/>
                  </a:moveTo>
                  <a:lnTo>
                    <a:pt x="11180" y="1249"/>
                  </a:lnTo>
                </a:path>
                <a:path w="11429"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74983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749837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741811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42378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913906" y="553101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921362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56712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56656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26256" y="5537118"/>
              <a:ext cx="502920" cy="0"/>
            </a:xfrm>
            <a:custGeom>
              <a:avLst/>
              <a:gdLst/>
              <a:ahLst/>
              <a:cxnLst/>
              <a:rect l="l" t="t" r="r" b="b"/>
              <a:pathLst>
                <a:path w="502920">
                  <a:moveTo>
                    <a:pt x="0" y="0"/>
                  </a:moveTo>
                  <a:lnTo>
                    <a:pt x="502372" y="0"/>
                  </a:lnTo>
                </a:path>
              </a:pathLst>
            </a:custGeom>
            <a:ln w="724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42915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47390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51864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55966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60440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64915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169390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173864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17796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182440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186915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191390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1429048" y="5537960"/>
              <a:ext cx="494030" cy="8890"/>
            </a:xfrm>
            <a:custGeom>
              <a:avLst/>
              <a:gdLst/>
              <a:ahLst/>
              <a:cxnLst/>
              <a:rect l="l" t="t" r="r" b="b"/>
              <a:pathLst>
                <a:path w="494029" h="8889">
                  <a:moveTo>
                    <a:pt x="0" y="8795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162249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1619329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1615596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1615036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166034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1518075" y="5549106"/>
              <a:ext cx="344170" cy="5080"/>
            </a:xfrm>
            <a:custGeom>
              <a:avLst/>
              <a:gdLst/>
              <a:ahLst/>
              <a:cxnLst/>
              <a:rect l="l" t="t" r="r" b="b"/>
              <a:pathLst>
                <a:path w="344170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44170" h="5079">
                  <a:moveTo>
                    <a:pt x="142824" y="4292"/>
                  </a:moveTo>
                  <a:lnTo>
                    <a:pt x="142659" y="3886"/>
                  </a:lnTo>
                  <a:lnTo>
                    <a:pt x="142265" y="3721"/>
                  </a:lnTo>
                  <a:lnTo>
                    <a:pt x="141859" y="3886"/>
                  </a:lnTo>
                  <a:lnTo>
                    <a:pt x="141693" y="4292"/>
                  </a:lnTo>
                  <a:lnTo>
                    <a:pt x="141859" y="4686"/>
                  </a:lnTo>
                  <a:lnTo>
                    <a:pt x="142265" y="4851"/>
                  </a:lnTo>
                  <a:lnTo>
                    <a:pt x="142659" y="4686"/>
                  </a:lnTo>
                  <a:lnTo>
                    <a:pt x="142824" y="4292"/>
                  </a:lnTo>
                  <a:close/>
                </a:path>
                <a:path w="344170" h="5079">
                  <a:moveTo>
                    <a:pt x="146558" y="4292"/>
                  </a:moveTo>
                  <a:lnTo>
                    <a:pt x="146392" y="3886"/>
                  </a:lnTo>
                  <a:lnTo>
                    <a:pt x="145999" y="3721"/>
                  </a:lnTo>
                  <a:lnTo>
                    <a:pt x="145592" y="3886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99" y="4851"/>
                  </a:lnTo>
                  <a:lnTo>
                    <a:pt x="146392" y="4686"/>
                  </a:lnTo>
                  <a:lnTo>
                    <a:pt x="146558" y="4292"/>
                  </a:lnTo>
                  <a:close/>
                </a:path>
                <a:path w="344170" h="5079">
                  <a:moveTo>
                    <a:pt x="344170" y="558"/>
                  </a:moveTo>
                  <a:lnTo>
                    <a:pt x="344004" y="165"/>
                  </a:lnTo>
                  <a:lnTo>
                    <a:pt x="343611" y="0"/>
                  </a:lnTo>
                  <a:lnTo>
                    <a:pt x="343217" y="165"/>
                  </a:lnTo>
                  <a:lnTo>
                    <a:pt x="343052" y="558"/>
                  </a:lnTo>
                  <a:lnTo>
                    <a:pt x="343217" y="952"/>
                  </a:lnTo>
                  <a:lnTo>
                    <a:pt x="343611" y="1117"/>
                  </a:lnTo>
                  <a:lnTo>
                    <a:pt x="344004" y="952"/>
                  </a:lnTo>
                  <a:lnTo>
                    <a:pt x="34417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1861697" y="554965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1868592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1869153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1429048" y="5551140"/>
              <a:ext cx="494030" cy="4445"/>
            </a:xfrm>
            <a:custGeom>
              <a:avLst/>
              <a:gdLst/>
              <a:ahLst/>
              <a:cxnLst/>
              <a:rect l="l" t="t" r="r" b="b"/>
              <a:pathLst>
                <a:path w="494029" h="4445">
                  <a:moveTo>
                    <a:pt x="0" y="4439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4439"/>
                  </a:lnTo>
                  <a:lnTo>
                    <a:pt x="0" y="4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59391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63492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67966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72441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07691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081390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085492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089967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094441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0586121" y="5555481"/>
              <a:ext cx="361315" cy="17780"/>
            </a:xfrm>
            <a:custGeom>
              <a:avLst/>
              <a:gdLst/>
              <a:ahLst/>
              <a:cxnLst/>
              <a:rect l="l" t="t" r="r" b="b"/>
              <a:pathLst>
                <a:path w="361315" h="17779">
                  <a:moveTo>
                    <a:pt x="361130" y="0"/>
                  </a:moveTo>
                  <a:lnTo>
                    <a:pt x="0" y="62"/>
                  </a:lnTo>
                  <a:lnTo>
                    <a:pt x="0" y="17716"/>
                  </a:lnTo>
                  <a:lnTo>
                    <a:pt x="361130" y="17632"/>
                  </a:lnTo>
                  <a:lnTo>
                    <a:pt x="36113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116441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120915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125390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129865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133966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1155836" y="5555550"/>
              <a:ext cx="229235" cy="17780"/>
            </a:xfrm>
            <a:custGeom>
              <a:avLst/>
              <a:gdLst/>
              <a:ahLst/>
              <a:cxnLst/>
              <a:rect l="l" t="t" r="r" b="b"/>
              <a:pathLst>
                <a:path w="229234" h="17779">
                  <a:moveTo>
                    <a:pt x="0" y="0"/>
                  </a:moveTo>
                  <a:lnTo>
                    <a:pt x="0" y="17632"/>
                  </a:lnTo>
                  <a:lnTo>
                    <a:pt x="229165" y="17632"/>
                  </a:lnTo>
                  <a:lnTo>
                    <a:pt x="229165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0586118" y="5577587"/>
              <a:ext cx="799465" cy="0"/>
            </a:xfrm>
            <a:custGeom>
              <a:avLst/>
              <a:gdLst/>
              <a:ahLst/>
              <a:cxnLst/>
              <a:rect l="l" t="t" r="r" b="b"/>
              <a:pathLst>
                <a:path w="799465">
                  <a:moveTo>
                    <a:pt x="798886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586114" y="5577587"/>
              <a:ext cx="799465" cy="0"/>
            </a:xfrm>
            <a:custGeom>
              <a:avLst/>
              <a:gdLst/>
              <a:ahLst/>
              <a:cxnLst/>
              <a:rect l="l" t="t" r="r" b="b"/>
              <a:pathLst>
                <a:path w="799465">
                  <a:moveTo>
                    <a:pt x="0" y="0"/>
                  </a:moveTo>
                  <a:lnTo>
                    <a:pt x="7988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881031" y="557203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0876725" y="557148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2700" h="1270">
                  <a:moveTo>
                    <a:pt x="12319" y="558"/>
                  </a:moveTo>
                  <a:lnTo>
                    <a:pt x="12153" y="165"/>
                  </a:lnTo>
                  <a:lnTo>
                    <a:pt x="11760" y="0"/>
                  </a:lnTo>
                  <a:lnTo>
                    <a:pt x="11353" y="165"/>
                  </a:lnTo>
                  <a:lnTo>
                    <a:pt x="11201" y="558"/>
                  </a:lnTo>
                  <a:lnTo>
                    <a:pt x="11353" y="952"/>
                  </a:lnTo>
                  <a:lnTo>
                    <a:pt x="11760" y="1117"/>
                  </a:lnTo>
                  <a:lnTo>
                    <a:pt x="12153" y="952"/>
                  </a:lnTo>
                  <a:lnTo>
                    <a:pt x="1231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087729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0705212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0705772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070204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698315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69831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671645" y="5571483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66" y="4279"/>
                  </a:moveTo>
                  <a:lnTo>
                    <a:pt x="150114" y="3886"/>
                  </a:lnTo>
                  <a:lnTo>
                    <a:pt x="149707" y="3721"/>
                  </a:lnTo>
                  <a:lnTo>
                    <a:pt x="149313" y="3886"/>
                  </a:lnTo>
                  <a:lnTo>
                    <a:pt x="149148" y="4279"/>
                  </a:lnTo>
                  <a:lnTo>
                    <a:pt x="149313" y="4673"/>
                  </a:lnTo>
                  <a:lnTo>
                    <a:pt x="149707" y="4838"/>
                  </a:lnTo>
                  <a:lnTo>
                    <a:pt x="150114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672210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067221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0679107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067967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082826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0679667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0821364" y="557203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7455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0821364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0580189" y="5573183"/>
              <a:ext cx="373380" cy="4445"/>
            </a:xfrm>
            <a:custGeom>
              <a:avLst/>
              <a:gdLst/>
              <a:ahLst/>
              <a:cxnLst/>
              <a:rect l="l" t="t" r="r" b="b"/>
              <a:pathLst>
                <a:path w="373379" h="4445">
                  <a:moveTo>
                    <a:pt x="0" y="0"/>
                  </a:moveTo>
                  <a:lnTo>
                    <a:pt x="0" y="4397"/>
                  </a:lnTo>
                  <a:lnTo>
                    <a:pt x="372941" y="4397"/>
                  </a:lnTo>
                  <a:lnTo>
                    <a:pt x="37294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1212891" y="55720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1212322" y="5571483"/>
              <a:ext cx="102235" cy="1270"/>
            </a:xfrm>
            <a:custGeom>
              <a:avLst/>
              <a:gdLst/>
              <a:ahLst/>
              <a:cxnLst/>
              <a:rect l="l" t="t" r="r" b="b"/>
              <a:pathLst>
                <a:path w="102234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02234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  <a:path w="102234" h="1270">
                  <a:moveTo>
                    <a:pt x="101803" y="558"/>
                  </a:moveTo>
                  <a:lnTo>
                    <a:pt x="101638" y="165"/>
                  </a:lnTo>
                  <a:lnTo>
                    <a:pt x="101244" y="0"/>
                  </a:lnTo>
                  <a:lnTo>
                    <a:pt x="100838" y="165"/>
                  </a:lnTo>
                  <a:lnTo>
                    <a:pt x="100672" y="558"/>
                  </a:lnTo>
                  <a:lnTo>
                    <a:pt x="100838" y="952"/>
                  </a:lnTo>
                  <a:lnTo>
                    <a:pt x="101244" y="1117"/>
                  </a:lnTo>
                  <a:lnTo>
                    <a:pt x="101638" y="952"/>
                  </a:lnTo>
                  <a:lnTo>
                    <a:pt x="10180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1313562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1171309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131729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1321021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117186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1324748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1324188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1149899" y="5573183"/>
              <a:ext cx="235585" cy="4445"/>
            </a:xfrm>
            <a:custGeom>
              <a:avLst/>
              <a:gdLst/>
              <a:ahLst/>
              <a:cxnLst/>
              <a:rect l="l" t="t" r="r" b="b"/>
              <a:pathLst>
                <a:path w="235584" h="4445">
                  <a:moveTo>
                    <a:pt x="235102" y="4397"/>
                  </a:moveTo>
                  <a:lnTo>
                    <a:pt x="235102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35102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076114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0757972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075051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074995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0720690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0720685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071696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07169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0716401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0638657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0638654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0634358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0634929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0776619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0630637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67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67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063119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063492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0638092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80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80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0784076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092577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0780351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0776052" y="553046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0580036" y="5532124"/>
              <a:ext cx="373380" cy="5080"/>
            </a:xfrm>
            <a:custGeom>
              <a:avLst/>
              <a:gdLst/>
              <a:ahLst/>
              <a:cxnLst/>
              <a:rect l="l" t="t" r="r" b="b"/>
              <a:pathLst>
                <a:path w="373379" h="5079">
                  <a:moveTo>
                    <a:pt x="0" y="0"/>
                  </a:moveTo>
                  <a:lnTo>
                    <a:pt x="373255" y="0"/>
                  </a:lnTo>
                </a:path>
                <a:path w="373379" h="5079">
                  <a:moveTo>
                    <a:pt x="0" y="4994"/>
                  </a:moveTo>
                  <a:lnTo>
                    <a:pt x="373255" y="4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1380682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1372660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1373223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1272552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1276277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1149763" y="5537118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34" y="0"/>
                  </a:lnTo>
                </a:path>
              </a:pathLst>
            </a:custGeom>
            <a:ln w="724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059391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063492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067966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072441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07691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081390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085492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089967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094441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0586110" y="5537946"/>
              <a:ext cx="361315" cy="8890"/>
            </a:xfrm>
            <a:custGeom>
              <a:avLst/>
              <a:gdLst/>
              <a:ahLst/>
              <a:cxnLst/>
              <a:rect l="l" t="t" r="r" b="b"/>
              <a:pathLst>
                <a:path w="361315" h="8889">
                  <a:moveTo>
                    <a:pt x="0" y="0"/>
                  </a:moveTo>
                  <a:lnTo>
                    <a:pt x="0" y="8795"/>
                  </a:lnTo>
                  <a:lnTo>
                    <a:pt x="361130" y="8795"/>
                  </a:lnTo>
                  <a:lnTo>
                    <a:pt x="36113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116441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120915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125390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129865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133966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1155836" y="5537960"/>
              <a:ext cx="229235" cy="8890"/>
            </a:xfrm>
            <a:custGeom>
              <a:avLst/>
              <a:gdLst/>
              <a:ahLst/>
              <a:cxnLst/>
              <a:rect l="l" t="t" r="r" b="b"/>
              <a:pathLst>
                <a:path w="229234" h="8889">
                  <a:moveTo>
                    <a:pt x="229165" y="8795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229165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0683402" y="554966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0682834" y="554910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0683399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0787243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0784076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0780351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0779791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0724418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057899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0582721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0731317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0586448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073187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0728142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0724418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0580194" y="5551081"/>
              <a:ext cx="367665" cy="5080"/>
            </a:xfrm>
            <a:custGeom>
              <a:avLst/>
              <a:gdLst/>
              <a:ahLst/>
              <a:cxnLst/>
              <a:rect l="l" t="t" r="r" b="b"/>
              <a:pathLst>
                <a:path w="367665" h="5079">
                  <a:moveTo>
                    <a:pt x="367056" y="0"/>
                  </a:moveTo>
                  <a:lnTo>
                    <a:pt x="0" y="62"/>
                  </a:lnTo>
                  <a:lnTo>
                    <a:pt x="0" y="4471"/>
                  </a:lnTo>
                  <a:lnTo>
                    <a:pt x="367056" y="4397"/>
                  </a:lnTo>
                  <a:lnTo>
                    <a:pt x="3670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135085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1287462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128373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1283176" y="5549106"/>
              <a:ext cx="68580" cy="5080"/>
            </a:xfrm>
            <a:custGeom>
              <a:avLst/>
              <a:gdLst/>
              <a:ahLst/>
              <a:cxnLst/>
              <a:rect l="l" t="t" r="r" b="b"/>
              <a:pathLst>
                <a:path w="68579" h="5079">
                  <a:moveTo>
                    <a:pt x="1117" y="4292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8579" h="5079">
                  <a:moveTo>
                    <a:pt x="68237" y="558"/>
                  </a:moveTo>
                  <a:lnTo>
                    <a:pt x="68072" y="165"/>
                  </a:lnTo>
                  <a:lnTo>
                    <a:pt x="67665" y="0"/>
                  </a:lnTo>
                  <a:lnTo>
                    <a:pt x="67271" y="165"/>
                  </a:lnTo>
                  <a:lnTo>
                    <a:pt x="67106" y="558"/>
                  </a:lnTo>
                  <a:lnTo>
                    <a:pt x="67271" y="952"/>
                  </a:lnTo>
                  <a:lnTo>
                    <a:pt x="67665" y="1117"/>
                  </a:lnTo>
                  <a:lnTo>
                    <a:pt x="68072" y="952"/>
                  </a:lnTo>
                  <a:lnTo>
                    <a:pt x="6823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1291191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1294359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1365768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1219786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1220343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1224075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1376397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1227803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1373223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1369500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1365768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1155836" y="5551152"/>
              <a:ext cx="229235" cy="4445"/>
            </a:xfrm>
            <a:custGeom>
              <a:avLst/>
              <a:gdLst/>
              <a:ahLst/>
              <a:cxnLst/>
              <a:rect l="l" t="t" r="r" b="b"/>
              <a:pathLst>
                <a:path w="229234" h="4445">
                  <a:moveTo>
                    <a:pt x="229165" y="4397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916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135458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1358311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1346561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1347125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1220346" y="55459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1219777" y="554910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1227803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1220346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1219786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1155836" y="5546754"/>
              <a:ext cx="229235" cy="4445"/>
            </a:xfrm>
            <a:custGeom>
              <a:avLst/>
              <a:gdLst/>
              <a:ahLst/>
              <a:cxnLst/>
              <a:rect l="l" t="t" r="r" b="b"/>
              <a:pathLst>
                <a:path w="229234" h="4445">
                  <a:moveTo>
                    <a:pt x="229165" y="4397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916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2131662" y="557352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2133897" y="55011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2133897" y="54266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2133897" y="5352033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2141355" y="52849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2230848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2305421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2380002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2454573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2529146" y="537440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2603727" y="537440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2611184" y="530356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2611184" y="52289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2611184" y="515441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2133897" y="50537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2133897" y="497915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2212202" y="50574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2133897" y="4904582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2286781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2141355" y="483746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2361354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2435927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2510507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2585079" y="5057459"/>
              <a:ext cx="56515" cy="52705"/>
            </a:xfrm>
            <a:custGeom>
              <a:avLst/>
              <a:gdLst/>
              <a:ahLst/>
              <a:cxnLst/>
              <a:rect l="l" t="t" r="r" b="b"/>
              <a:pathLst>
                <a:path w="56515" h="52704">
                  <a:moveTo>
                    <a:pt x="0" y="0"/>
                  </a:moveTo>
                  <a:lnTo>
                    <a:pt x="55935" y="522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2611184" y="50052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2611184" y="493068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2611184" y="485610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2133897" y="4837459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103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2133897" y="48934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2133897" y="49679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2137628" y="5042550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2204744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2279318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2133897" y="528491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103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2353899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2608949" y="48352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2133897" y="53408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2428471" y="505746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2611184" y="4878479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2133897" y="54154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2186099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2503052" y="505746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2611184" y="495305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2133897" y="549000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2260678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2577624" y="5027631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0" y="63390"/>
                  </a:moveTo>
                  <a:lnTo>
                    <a:pt x="633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2167459" y="556830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0" y="7455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2335252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2611184" y="5102205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2409832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2611184" y="518051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2484404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2611184" y="525508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2558977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2611184" y="53296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2633558" y="540423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3727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2133715" y="4837721"/>
              <a:ext cx="506730" cy="740410"/>
            </a:xfrm>
            <a:custGeom>
              <a:avLst/>
              <a:gdLst/>
              <a:ahLst/>
              <a:cxnLst/>
              <a:rect l="l" t="t" r="r" b="b"/>
              <a:pathLst>
                <a:path w="506729" h="740410">
                  <a:moveTo>
                    <a:pt x="0" y="448310"/>
                  </a:moveTo>
                  <a:lnTo>
                    <a:pt x="0" y="739872"/>
                  </a:lnTo>
                  <a:lnTo>
                    <a:pt x="44030" y="739872"/>
                  </a:lnTo>
                  <a:lnTo>
                    <a:pt x="44030" y="572527"/>
                  </a:lnTo>
                  <a:lnTo>
                    <a:pt x="506445" y="572527"/>
                  </a:lnTo>
                  <a:lnTo>
                    <a:pt x="506445" y="0"/>
                  </a:lnTo>
                  <a:lnTo>
                    <a:pt x="475639" y="0"/>
                  </a:lnTo>
                  <a:lnTo>
                    <a:pt x="475639" y="220192"/>
                  </a:lnTo>
                  <a:lnTo>
                    <a:pt x="44113" y="220192"/>
                  </a:lnTo>
                  <a:lnTo>
                    <a:pt x="44113" y="0"/>
                  </a:lnTo>
                  <a:lnTo>
                    <a:pt x="0" y="0"/>
                  </a:lnTo>
                  <a:lnTo>
                    <a:pt x="0" y="247479"/>
                  </a:lnTo>
                  <a:lnTo>
                    <a:pt x="12334" y="247479"/>
                  </a:lnTo>
                  <a:lnTo>
                    <a:pt x="12334" y="261573"/>
                  </a:lnTo>
                  <a:lnTo>
                    <a:pt x="0" y="261573"/>
                  </a:lnTo>
                  <a:lnTo>
                    <a:pt x="0" y="282724"/>
                  </a:lnTo>
                  <a:lnTo>
                    <a:pt x="36972" y="282724"/>
                  </a:lnTo>
                  <a:lnTo>
                    <a:pt x="36972" y="255426"/>
                  </a:lnTo>
                  <a:lnTo>
                    <a:pt x="475639" y="255426"/>
                  </a:lnTo>
                  <a:lnTo>
                    <a:pt x="475639" y="537292"/>
                  </a:lnTo>
                  <a:lnTo>
                    <a:pt x="44030" y="537292"/>
                  </a:lnTo>
                  <a:lnTo>
                    <a:pt x="44030" y="475608"/>
                  </a:lnTo>
                  <a:lnTo>
                    <a:pt x="36972" y="475608"/>
                  </a:lnTo>
                  <a:lnTo>
                    <a:pt x="36972" y="448310"/>
                  </a:lnTo>
                  <a:lnTo>
                    <a:pt x="0" y="44831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268893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268575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2752883" y="553101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2759778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2749152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2704405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2703836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27118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2708129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2703836" y="5530462"/>
              <a:ext cx="318135" cy="5080"/>
            </a:xfrm>
            <a:custGeom>
              <a:avLst/>
              <a:gdLst/>
              <a:ahLst/>
              <a:cxnLst/>
              <a:rect l="l" t="t" r="r" b="b"/>
              <a:pathLst>
                <a:path w="318134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18134" h="5079">
                  <a:moveTo>
                    <a:pt x="318071" y="4292"/>
                  </a:moveTo>
                  <a:lnTo>
                    <a:pt x="317906" y="3898"/>
                  </a:lnTo>
                  <a:lnTo>
                    <a:pt x="317512" y="3733"/>
                  </a:lnTo>
                  <a:lnTo>
                    <a:pt x="317106" y="3898"/>
                  </a:lnTo>
                  <a:lnTo>
                    <a:pt x="316953" y="4292"/>
                  </a:lnTo>
                  <a:lnTo>
                    <a:pt x="317106" y="4686"/>
                  </a:lnTo>
                  <a:lnTo>
                    <a:pt x="317512" y="4851"/>
                  </a:lnTo>
                  <a:lnTo>
                    <a:pt x="317906" y="4686"/>
                  </a:lnTo>
                  <a:lnTo>
                    <a:pt x="318071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301761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2852998" y="5530462"/>
              <a:ext cx="165735" cy="5080"/>
            </a:xfrm>
            <a:custGeom>
              <a:avLst/>
              <a:gdLst/>
              <a:ahLst/>
              <a:cxnLst/>
              <a:rect l="l" t="t" r="r" b="b"/>
              <a:pathLst>
                <a:path w="16573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65734" h="5079">
                  <a:moveTo>
                    <a:pt x="139077" y="4292"/>
                  </a:moveTo>
                  <a:lnTo>
                    <a:pt x="138912" y="3898"/>
                  </a:lnTo>
                  <a:lnTo>
                    <a:pt x="138518" y="3733"/>
                  </a:lnTo>
                  <a:lnTo>
                    <a:pt x="138125" y="3898"/>
                  </a:lnTo>
                  <a:lnTo>
                    <a:pt x="137960" y="4292"/>
                  </a:lnTo>
                  <a:lnTo>
                    <a:pt x="138125" y="4686"/>
                  </a:lnTo>
                  <a:lnTo>
                    <a:pt x="138518" y="4851"/>
                  </a:lnTo>
                  <a:lnTo>
                    <a:pt x="138912" y="4686"/>
                  </a:lnTo>
                  <a:lnTo>
                    <a:pt x="139077" y="4292"/>
                  </a:lnTo>
                  <a:close/>
                </a:path>
                <a:path w="165734" h="5079">
                  <a:moveTo>
                    <a:pt x="165176" y="4292"/>
                  </a:moveTo>
                  <a:lnTo>
                    <a:pt x="165011" y="3898"/>
                  </a:lnTo>
                  <a:lnTo>
                    <a:pt x="164617" y="3733"/>
                  </a:lnTo>
                  <a:lnTo>
                    <a:pt x="164223" y="3898"/>
                  </a:lnTo>
                  <a:lnTo>
                    <a:pt x="164058" y="4292"/>
                  </a:lnTo>
                  <a:lnTo>
                    <a:pt x="164223" y="4686"/>
                  </a:lnTo>
                  <a:lnTo>
                    <a:pt x="164617" y="4851"/>
                  </a:lnTo>
                  <a:lnTo>
                    <a:pt x="165011" y="4686"/>
                  </a:lnTo>
                  <a:lnTo>
                    <a:pt x="16517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284982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84609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845530" y="553046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5079">
                  <a:moveTo>
                    <a:pt x="8585" y="4292"/>
                  </a:moveTo>
                  <a:lnTo>
                    <a:pt x="8420" y="3898"/>
                  </a:lnTo>
                  <a:lnTo>
                    <a:pt x="8026" y="3733"/>
                  </a:lnTo>
                  <a:lnTo>
                    <a:pt x="7620" y="3898"/>
                  </a:lnTo>
                  <a:lnTo>
                    <a:pt x="7467" y="4292"/>
                  </a:lnTo>
                  <a:lnTo>
                    <a:pt x="7620" y="4686"/>
                  </a:lnTo>
                  <a:lnTo>
                    <a:pt x="8026" y="4851"/>
                  </a:lnTo>
                  <a:lnTo>
                    <a:pt x="8420" y="4686"/>
                  </a:lnTo>
                  <a:lnTo>
                    <a:pt x="858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2637363" y="5532124"/>
              <a:ext cx="438150" cy="0"/>
            </a:xfrm>
            <a:custGeom>
              <a:avLst/>
              <a:gdLst/>
              <a:ahLst/>
              <a:cxnLst/>
              <a:rect l="l" t="t" r="r" b="b"/>
              <a:pathLst>
                <a:path w="438150">
                  <a:moveTo>
                    <a:pt x="0" y="0"/>
                  </a:moveTo>
                  <a:lnTo>
                    <a:pt x="437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56382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35321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334947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3348907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32" y="165"/>
                  </a:lnTo>
                  <a:lnTo>
                    <a:pt x="7467" y="558"/>
                  </a:lnTo>
                  <a:lnTo>
                    <a:pt x="7632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3345761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334520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3353214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3353211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320033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3204065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2637363" y="5533521"/>
              <a:ext cx="722630" cy="0"/>
            </a:xfrm>
            <a:custGeom>
              <a:avLst/>
              <a:gdLst/>
              <a:ahLst/>
              <a:cxnLst/>
              <a:rect l="l" t="t" r="r" b="b"/>
              <a:pathLst>
                <a:path w="722630">
                  <a:moveTo>
                    <a:pt x="0" y="0"/>
                  </a:moveTo>
                  <a:lnTo>
                    <a:pt x="72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2637363" y="5537146"/>
              <a:ext cx="722630" cy="0"/>
            </a:xfrm>
            <a:custGeom>
              <a:avLst/>
              <a:gdLst/>
              <a:ahLst/>
              <a:cxnLst/>
              <a:rect l="l" t="t" r="r" b="b"/>
              <a:pathLst>
                <a:path w="722630">
                  <a:moveTo>
                    <a:pt x="0" y="0"/>
                  </a:moveTo>
                  <a:lnTo>
                    <a:pt x="72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266338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270440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274914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2793893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2838636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288338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292813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296915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3013892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3058636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310338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314813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318915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3233894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327863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332338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2640159" y="5551152"/>
              <a:ext cx="713740" cy="13335"/>
            </a:xfrm>
            <a:custGeom>
              <a:avLst/>
              <a:gdLst/>
              <a:ahLst/>
              <a:cxnLst/>
              <a:rect l="l" t="t" r="r" b="b"/>
              <a:pathLst>
                <a:path w="713740" h="13335">
                  <a:moveTo>
                    <a:pt x="713643" y="0"/>
                  </a:moveTo>
                  <a:lnTo>
                    <a:pt x="713643" y="13235"/>
                  </a:lnTo>
                  <a:lnTo>
                    <a:pt x="0" y="13235"/>
                  </a:lnTo>
                  <a:lnTo>
                    <a:pt x="0" y="0"/>
                  </a:lnTo>
                  <a:lnTo>
                    <a:pt x="71364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266338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270440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274914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2793893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2838636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288338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292813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296915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3013892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3058636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310338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314813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318915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3233894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327863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332338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2640159" y="5537946"/>
              <a:ext cx="713740" cy="13335"/>
            </a:xfrm>
            <a:custGeom>
              <a:avLst/>
              <a:gdLst/>
              <a:ahLst/>
              <a:cxnLst/>
              <a:rect l="l" t="t" r="r" b="b"/>
              <a:pathLst>
                <a:path w="713740" h="13335">
                  <a:moveTo>
                    <a:pt x="0" y="0"/>
                  </a:moveTo>
                  <a:lnTo>
                    <a:pt x="0" y="13203"/>
                  </a:lnTo>
                  <a:lnTo>
                    <a:pt x="713643" y="13203"/>
                  </a:lnTo>
                  <a:lnTo>
                    <a:pt x="71364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266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270440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274914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2793893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283863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288338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292813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296915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301389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305863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310338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314813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318915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3233894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327863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332338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2640159" y="5564389"/>
              <a:ext cx="713740" cy="8890"/>
            </a:xfrm>
            <a:custGeom>
              <a:avLst/>
              <a:gdLst/>
              <a:ahLst/>
              <a:cxnLst/>
              <a:rect l="l" t="t" r="r" b="b"/>
              <a:pathLst>
                <a:path w="713740" h="8889">
                  <a:moveTo>
                    <a:pt x="0" y="0"/>
                  </a:moveTo>
                  <a:lnTo>
                    <a:pt x="0" y="8795"/>
                  </a:lnTo>
                  <a:lnTo>
                    <a:pt x="713643" y="8795"/>
                  </a:lnTo>
                  <a:lnTo>
                    <a:pt x="71364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2816268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3151856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281626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3140675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2808806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3140675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2808243" y="5571483"/>
              <a:ext cx="333375" cy="5080"/>
            </a:xfrm>
            <a:custGeom>
              <a:avLst/>
              <a:gdLst/>
              <a:ahLst/>
              <a:cxnLst/>
              <a:rect l="l" t="t" r="r" b="b"/>
              <a:pathLst>
                <a:path w="333375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333375" h="5079">
                  <a:moveTo>
                    <a:pt x="224853" y="558"/>
                  </a:moveTo>
                  <a:lnTo>
                    <a:pt x="224688" y="165"/>
                  </a:lnTo>
                  <a:lnTo>
                    <a:pt x="224294" y="0"/>
                  </a:lnTo>
                  <a:lnTo>
                    <a:pt x="223901" y="165"/>
                  </a:lnTo>
                  <a:lnTo>
                    <a:pt x="223735" y="558"/>
                  </a:lnTo>
                  <a:lnTo>
                    <a:pt x="223901" y="952"/>
                  </a:lnTo>
                  <a:lnTo>
                    <a:pt x="224294" y="1117"/>
                  </a:lnTo>
                  <a:lnTo>
                    <a:pt x="224688" y="952"/>
                  </a:lnTo>
                  <a:lnTo>
                    <a:pt x="224853" y="558"/>
                  </a:lnTo>
                  <a:close/>
                </a:path>
                <a:path w="333375" h="5079">
                  <a:moveTo>
                    <a:pt x="332981" y="4279"/>
                  </a:moveTo>
                  <a:lnTo>
                    <a:pt x="332828" y="3886"/>
                  </a:lnTo>
                  <a:lnTo>
                    <a:pt x="332422" y="3721"/>
                  </a:lnTo>
                  <a:lnTo>
                    <a:pt x="332028" y="3886"/>
                  </a:lnTo>
                  <a:lnTo>
                    <a:pt x="331863" y="4279"/>
                  </a:lnTo>
                  <a:lnTo>
                    <a:pt x="332028" y="4673"/>
                  </a:lnTo>
                  <a:lnTo>
                    <a:pt x="332422" y="4838"/>
                  </a:lnTo>
                  <a:lnTo>
                    <a:pt x="332828" y="4673"/>
                  </a:lnTo>
                  <a:lnTo>
                    <a:pt x="332981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30288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3025075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302507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302508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2682029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2685192" y="557148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30549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2685764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2681471" y="5575204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23" y="558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58" y="165"/>
                  </a:lnTo>
                  <a:lnTo>
                    <a:pt x="376593" y="558"/>
                  </a:lnTo>
                  <a:lnTo>
                    <a:pt x="376758" y="952"/>
                  </a:lnTo>
                  <a:lnTo>
                    <a:pt x="377164" y="1117"/>
                  </a:lnTo>
                  <a:lnTo>
                    <a:pt x="377558" y="952"/>
                  </a:lnTo>
                  <a:lnTo>
                    <a:pt x="37772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3047454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2682034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304745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2744857" y="5571483"/>
              <a:ext cx="497205" cy="5080"/>
            </a:xfrm>
            <a:custGeom>
              <a:avLst/>
              <a:gdLst/>
              <a:ahLst/>
              <a:cxnLst/>
              <a:rect l="l" t="t" r="r" b="b"/>
              <a:pathLst>
                <a:path w="497205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497205" h="5079">
                  <a:moveTo>
                    <a:pt x="497039" y="558"/>
                  </a:moveTo>
                  <a:lnTo>
                    <a:pt x="496874" y="165"/>
                  </a:lnTo>
                  <a:lnTo>
                    <a:pt x="496481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52"/>
                  </a:lnTo>
                  <a:lnTo>
                    <a:pt x="496481" y="1117"/>
                  </a:lnTo>
                  <a:lnTo>
                    <a:pt x="496874" y="952"/>
                  </a:lnTo>
                  <a:lnTo>
                    <a:pt x="49703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324134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3099085" y="5571483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46684" h="5079">
                  <a:moveTo>
                    <a:pt x="146545" y="4279"/>
                  </a:moveTo>
                  <a:lnTo>
                    <a:pt x="146380" y="3886"/>
                  </a:lnTo>
                  <a:lnTo>
                    <a:pt x="145986" y="3721"/>
                  </a:lnTo>
                  <a:lnTo>
                    <a:pt x="145592" y="3886"/>
                  </a:lnTo>
                  <a:lnTo>
                    <a:pt x="145427" y="4279"/>
                  </a:lnTo>
                  <a:lnTo>
                    <a:pt x="145592" y="4673"/>
                  </a:lnTo>
                  <a:lnTo>
                    <a:pt x="145986" y="4838"/>
                  </a:lnTo>
                  <a:lnTo>
                    <a:pt x="146380" y="4673"/>
                  </a:lnTo>
                  <a:lnTo>
                    <a:pt x="14654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3248814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3099095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3252542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3248809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2752880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2749149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274541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2640159" y="5573183"/>
              <a:ext cx="720090" cy="4445"/>
            </a:xfrm>
            <a:custGeom>
              <a:avLst/>
              <a:gdLst/>
              <a:ahLst/>
              <a:cxnLst/>
              <a:rect l="l" t="t" r="r" b="b"/>
              <a:pathLst>
                <a:path w="720090" h="4445">
                  <a:moveTo>
                    <a:pt x="0" y="0"/>
                  </a:moveTo>
                  <a:lnTo>
                    <a:pt x="0" y="4397"/>
                  </a:lnTo>
                  <a:lnTo>
                    <a:pt x="719548" y="4397"/>
                  </a:lnTo>
                  <a:lnTo>
                    <a:pt x="71954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2828578" y="4837726"/>
              <a:ext cx="194945" cy="26670"/>
            </a:xfrm>
            <a:custGeom>
              <a:avLst/>
              <a:gdLst/>
              <a:ahLst/>
              <a:cxnLst/>
              <a:rect l="l" t="t" r="r" b="b"/>
              <a:pathLst>
                <a:path w="194944" h="26670">
                  <a:moveTo>
                    <a:pt x="5884" y="21999"/>
                  </a:moveTo>
                  <a:lnTo>
                    <a:pt x="0" y="21999"/>
                  </a:lnTo>
                  <a:lnTo>
                    <a:pt x="0" y="26397"/>
                  </a:lnTo>
                  <a:lnTo>
                    <a:pt x="194747" y="26397"/>
                  </a:lnTo>
                  <a:lnTo>
                    <a:pt x="194747" y="0"/>
                  </a:lnTo>
                  <a:lnTo>
                    <a:pt x="2638" y="0"/>
                  </a:lnTo>
                  <a:lnTo>
                    <a:pt x="2638" y="4397"/>
                  </a:lnTo>
                  <a:lnTo>
                    <a:pt x="4052" y="4397"/>
                  </a:lnTo>
                  <a:lnTo>
                    <a:pt x="5884" y="4397"/>
                  </a:lnTo>
                  <a:lnTo>
                    <a:pt x="5884" y="2199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3019595" y="484212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09" h="17779">
                  <a:moveTo>
                    <a:pt x="0" y="0"/>
                  </a:moveTo>
                  <a:lnTo>
                    <a:pt x="0" y="17601"/>
                  </a:lnTo>
                  <a:lnTo>
                    <a:pt x="3727" y="17601"/>
                  </a:lnTo>
                  <a:lnTo>
                    <a:pt x="372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2943045" y="4859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2950503" y="4859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2943045" y="48598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2942484" y="485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2828571" y="4859726"/>
              <a:ext cx="194945" cy="4445"/>
            </a:xfrm>
            <a:custGeom>
              <a:avLst/>
              <a:gdLst/>
              <a:ahLst/>
              <a:cxnLst/>
              <a:rect l="l" t="t" r="r" b="b"/>
              <a:pathLst>
                <a:path w="194944" h="4445">
                  <a:moveTo>
                    <a:pt x="0" y="0"/>
                  </a:moveTo>
                  <a:lnTo>
                    <a:pt x="0" y="4397"/>
                  </a:lnTo>
                  <a:lnTo>
                    <a:pt x="194747" y="4397"/>
                  </a:lnTo>
                  <a:lnTo>
                    <a:pt x="19474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2838636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2883387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2928131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2969151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2834460" y="4842124"/>
              <a:ext cx="167640" cy="17780"/>
            </a:xfrm>
            <a:custGeom>
              <a:avLst/>
              <a:gdLst/>
              <a:ahLst/>
              <a:cxnLst/>
              <a:rect l="l" t="t" r="r" b="b"/>
              <a:pathLst>
                <a:path w="167640" h="17779">
                  <a:moveTo>
                    <a:pt x="0" y="17601"/>
                  </a:moveTo>
                  <a:lnTo>
                    <a:pt x="0" y="0"/>
                  </a:lnTo>
                  <a:lnTo>
                    <a:pt x="167534" y="0"/>
                  </a:lnTo>
                  <a:lnTo>
                    <a:pt x="167534" y="17601"/>
                  </a:lnTo>
                  <a:lnTo>
                    <a:pt x="0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2864742" y="48377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2860452" y="483691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700" h="1270">
                  <a:moveTo>
                    <a:pt x="12293" y="558"/>
                  </a:moveTo>
                  <a:lnTo>
                    <a:pt x="12141" y="165"/>
                  </a:lnTo>
                  <a:lnTo>
                    <a:pt x="11734" y="0"/>
                  </a:lnTo>
                  <a:lnTo>
                    <a:pt x="11341" y="165"/>
                  </a:lnTo>
                  <a:lnTo>
                    <a:pt x="11176" y="558"/>
                  </a:lnTo>
                  <a:lnTo>
                    <a:pt x="11341" y="952"/>
                  </a:lnTo>
                  <a:lnTo>
                    <a:pt x="11734" y="1117"/>
                  </a:lnTo>
                  <a:lnTo>
                    <a:pt x="12141" y="952"/>
                  </a:lnTo>
                  <a:lnTo>
                    <a:pt x="1229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2861011" y="48377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2846099" y="48375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2856724" y="48406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2853557" y="48374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2846099" y="48377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3727" y="0"/>
                  </a:moveTo>
                  <a:lnTo>
                    <a:pt x="7455" y="0"/>
                  </a:lnTo>
                </a:path>
                <a:path w="7620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2828418" y="4841227"/>
              <a:ext cx="198120" cy="0"/>
            </a:xfrm>
            <a:custGeom>
              <a:avLst/>
              <a:gdLst/>
              <a:ahLst/>
              <a:cxnLst/>
              <a:rect l="l" t="t" r="r" b="b"/>
              <a:pathLst>
                <a:path w="198119">
                  <a:moveTo>
                    <a:pt x="0" y="0"/>
                  </a:moveTo>
                  <a:lnTo>
                    <a:pt x="197700" y="0"/>
                  </a:lnTo>
                </a:path>
              </a:pathLst>
            </a:custGeom>
            <a:ln w="738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3048870" y="4837726"/>
              <a:ext cx="26670" cy="695960"/>
            </a:xfrm>
            <a:custGeom>
              <a:avLst/>
              <a:gdLst/>
              <a:ahLst/>
              <a:cxnLst/>
              <a:rect l="l" t="t" r="r" b="b"/>
              <a:pathLst>
                <a:path w="26669" h="695960">
                  <a:moveTo>
                    <a:pt x="26438" y="0"/>
                  </a:moveTo>
                  <a:lnTo>
                    <a:pt x="0" y="0"/>
                  </a:lnTo>
                  <a:lnTo>
                    <a:pt x="0" y="695821"/>
                  </a:lnTo>
                  <a:lnTo>
                    <a:pt x="26438" y="695821"/>
                  </a:lnTo>
                  <a:lnTo>
                    <a:pt x="264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3048865" y="4837728"/>
              <a:ext cx="26670" cy="695960"/>
            </a:xfrm>
            <a:custGeom>
              <a:avLst/>
              <a:gdLst/>
              <a:ahLst/>
              <a:cxnLst/>
              <a:rect l="l" t="t" r="r" b="b"/>
              <a:pathLst>
                <a:path w="26669" h="695960">
                  <a:moveTo>
                    <a:pt x="0" y="695821"/>
                  </a:moveTo>
                  <a:lnTo>
                    <a:pt x="0" y="0"/>
                  </a:lnTo>
                  <a:lnTo>
                    <a:pt x="26438" y="0"/>
                  </a:lnTo>
                  <a:lnTo>
                    <a:pt x="26438" y="695821"/>
                  </a:lnTo>
                  <a:lnTo>
                    <a:pt x="0" y="695821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3072993" y="51948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3069825" y="52476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3069253" y="5187409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30" y="60223"/>
                  </a:moveTo>
                  <a:lnTo>
                    <a:pt x="965" y="59829"/>
                  </a:lnTo>
                  <a:lnTo>
                    <a:pt x="571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29"/>
                  </a:lnTo>
                  <a:lnTo>
                    <a:pt x="571" y="60782"/>
                  </a:lnTo>
                  <a:lnTo>
                    <a:pt x="965" y="60629"/>
                  </a:lnTo>
                  <a:lnTo>
                    <a:pt x="1130" y="60223"/>
                  </a:lnTo>
                  <a:close/>
                </a:path>
                <a:path w="5080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3069825" y="51879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3069825" y="51954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3069825" y="5512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3069253" y="4948764"/>
              <a:ext cx="5080" cy="572135"/>
            </a:xfrm>
            <a:custGeom>
              <a:avLst/>
              <a:gdLst/>
              <a:ahLst/>
              <a:cxnLst/>
              <a:rect l="l" t="t" r="r" b="b"/>
              <a:pathLst>
                <a:path w="5080" h="572135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5080" h="572135">
                  <a:moveTo>
                    <a:pt x="4851" y="571080"/>
                  </a:moveTo>
                  <a:lnTo>
                    <a:pt x="4686" y="570674"/>
                  </a:lnTo>
                  <a:lnTo>
                    <a:pt x="4292" y="570509"/>
                  </a:lnTo>
                  <a:lnTo>
                    <a:pt x="3898" y="570674"/>
                  </a:lnTo>
                  <a:lnTo>
                    <a:pt x="3733" y="571080"/>
                  </a:lnTo>
                  <a:lnTo>
                    <a:pt x="3898" y="571474"/>
                  </a:lnTo>
                  <a:lnTo>
                    <a:pt x="4292" y="571639"/>
                  </a:lnTo>
                  <a:lnTo>
                    <a:pt x="4686" y="571474"/>
                  </a:lnTo>
                  <a:lnTo>
                    <a:pt x="4851" y="571080"/>
                  </a:lnTo>
                  <a:close/>
                </a:path>
                <a:path w="5080" h="572135">
                  <a:moveTo>
                    <a:pt x="4851" y="563613"/>
                  </a:moveTo>
                  <a:lnTo>
                    <a:pt x="4686" y="563219"/>
                  </a:lnTo>
                  <a:lnTo>
                    <a:pt x="4292" y="563054"/>
                  </a:lnTo>
                  <a:lnTo>
                    <a:pt x="3898" y="563219"/>
                  </a:lnTo>
                  <a:lnTo>
                    <a:pt x="3733" y="563613"/>
                  </a:lnTo>
                  <a:lnTo>
                    <a:pt x="3898" y="564019"/>
                  </a:lnTo>
                  <a:lnTo>
                    <a:pt x="4292" y="564184"/>
                  </a:lnTo>
                  <a:lnTo>
                    <a:pt x="4686" y="564019"/>
                  </a:lnTo>
                  <a:lnTo>
                    <a:pt x="4851" y="56361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3069825" y="55161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3072987" y="53067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3069825" y="55123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3072993" y="4989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3073553" y="53371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3072993" y="53402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3073553" y="49903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3069825" y="54042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3069253" y="4993519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30" y="63944"/>
                  </a:moveTo>
                  <a:lnTo>
                    <a:pt x="965" y="63550"/>
                  </a:lnTo>
                  <a:lnTo>
                    <a:pt x="571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38"/>
                  </a:lnTo>
                  <a:lnTo>
                    <a:pt x="571" y="64503"/>
                  </a:lnTo>
                  <a:lnTo>
                    <a:pt x="965" y="64338"/>
                  </a:lnTo>
                  <a:lnTo>
                    <a:pt x="1130" y="63944"/>
                  </a:lnTo>
                  <a:close/>
                </a:path>
                <a:path w="5080" h="411479">
                  <a:moveTo>
                    <a:pt x="4851" y="410730"/>
                  </a:moveTo>
                  <a:lnTo>
                    <a:pt x="4686" y="410337"/>
                  </a:lnTo>
                  <a:lnTo>
                    <a:pt x="4292" y="410171"/>
                  </a:lnTo>
                  <a:lnTo>
                    <a:pt x="3898" y="410337"/>
                  </a:lnTo>
                  <a:lnTo>
                    <a:pt x="3733" y="410730"/>
                  </a:lnTo>
                  <a:lnTo>
                    <a:pt x="3898" y="411124"/>
                  </a:lnTo>
                  <a:lnTo>
                    <a:pt x="4292" y="411289"/>
                  </a:lnTo>
                  <a:lnTo>
                    <a:pt x="4686" y="411124"/>
                  </a:lnTo>
                  <a:lnTo>
                    <a:pt x="4851" y="410730"/>
                  </a:lnTo>
                  <a:close/>
                </a:path>
                <a:path w="5080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3069825" y="50537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3072993" y="50531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3073553" y="5050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3072993" y="53999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3069825" y="50500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3069825" y="54005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3073553" y="49866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3070872" y="4837728"/>
              <a:ext cx="4445" cy="695960"/>
            </a:xfrm>
            <a:custGeom>
              <a:avLst/>
              <a:gdLst/>
              <a:ahLst/>
              <a:cxnLst/>
              <a:rect l="l" t="t" r="r" b="b"/>
              <a:pathLst>
                <a:path w="4444" h="695960">
                  <a:moveTo>
                    <a:pt x="31" y="695821"/>
                  </a:moveTo>
                  <a:lnTo>
                    <a:pt x="4429" y="695821"/>
                  </a:lnTo>
                  <a:lnTo>
                    <a:pt x="4429" y="0"/>
                  </a:lnTo>
                  <a:lnTo>
                    <a:pt x="0" y="0"/>
                  </a:lnTo>
                  <a:lnTo>
                    <a:pt x="31" y="6958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3051184" y="49194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3046894" y="49748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3047451" y="53706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3047451" y="49716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3051178" y="53632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3051178" y="5359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3047454" y="496797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3047454" y="53594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3054351" y="4911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3051178" y="53072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3047454" y="4912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3051178" y="53072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3047454" y="49120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3047451" y="49157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3051184" y="53110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3047451" y="52774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3047454" y="52811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3046888" y="5008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3051178" y="55235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3050618" y="5526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3047451" y="51767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3051184" y="55272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3051184" y="51767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3046894" y="52396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3047451" y="52364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3047454" y="52364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3051178" y="51730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3054351" y="55192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3047454" y="51730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3051178" y="55198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3048865" y="4837728"/>
              <a:ext cx="4445" cy="695960"/>
            </a:xfrm>
            <a:custGeom>
              <a:avLst/>
              <a:gdLst/>
              <a:ahLst/>
              <a:cxnLst/>
              <a:rect l="l" t="t" r="r" b="b"/>
              <a:pathLst>
                <a:path w="4444" h="695960">
                  <a:moveTo>
                    <a:pt x="0" y="695821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695821"/>
                  </a:lnTo>
                  <a:lnTo>
                    <a:pt x="0" y="6958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3054911" y="52476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3054911" y="52028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3054911" y="51581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3054911" y="511339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3054911" y="50723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3054911" y="50276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3054911" y="49828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3054911" y="49381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3054911" y="48933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3053262" y="4859835"/>
              <a:ext cx="17780" cy="431165"/>
            </a:xfrm>
            <a:custGeom>
              <a:avLst/>
              <a:gdLst/>
              <a:ahLst/>
              <a:cxnLst/>
              <a:rect l="l" t="t" r="r" b="b"/>
              <a:pathLst>
                <a:path w="17780" h="431164">
                  <a:moveTo>
                    <a:pt x="0" y="0"/>
                  </a:moveTo>
                  <a:lnTo>
                    <a:pt x="0" y="430887"/>
                  </a:lnTo>
                  <a:lnTo>
                    <a:pt x="17632" y="430887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3054911" y="551237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3054911" y="546762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3054911" y="54228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3054911" y="53781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3054911" y="5337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3053262" y="5308331"/>
              <a:ext cx="17780" cy="225425"/>
            </a:xfrm>
            <a:custGeom>
              <a:avLst/>
              <a:gdLst/>
              <a:ahLst/>
              <a:cxnLst/>
              <a:rect l="l" t="t" r="r" b="b"/>
              <a:pathLst>
                <a:path w="17780" h="225425">
                  <a:moveTo>
                    <a:pt x="0" y="0"/>
                  </a:moveTo>
                  <a:lnTo>
                    <a:pt x="0" y="225218"/>
                  </a:lnTo>
                  <a:lnTo>
                    <a:pt x="17632" y="225218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3050466" y="484122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193" y="0"/>
                  </a:lnTo>
                </a:path>
              </a:pathLst>
            </a:custGeom>
            <a:ln w="738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3358993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3987101" y="556084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3987101" y="54862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4031845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4002015" y="5422881"/>
              <a:ext cx="19050" cy="22860"/>
            </a:xfrm>
            <a:custGeom>
              <a:avLst/>
              <a:gdLst/>
              <a:ahLst/>
              <a:cxnLst/>
              <a:rect l="l" t="t" r="r" b="b"/>
              <a:pathLst>
                <a:path w="19050" h="22860">
                  <a:moveTo>
                    <a:pt x="0" y="0"/>
                  </a:moveTo>
                  <a:lnTo>
                    <a:pt x="18648" y="22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410643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418100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4255579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4333883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4408455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4483029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4557616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4632189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470676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478133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4855907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493049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4997603" y="552355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4997603" y="5448985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3987101" y="544152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3987101" y="55161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4035578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411014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4184738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4259311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4337615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441218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4486761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4561334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463592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471049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4785066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485964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4997603" y="5422886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14910"/>
                  </a:moveTo>
                  <a:lnTo>
                    <a:pt x="112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4934211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4997603" y="546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5008800" y="554220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4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3986910" y="5426087"/>
              <a:ext cx="1053465" cy="151765"/>
            </a:xfrm>
            <a:custGeom>
              <a:avLst/>
              <a:gdLst/>
              <a:ahLst/>
              <a:cxnLst/>
              <a:rect l="l" t="t" r="r" b="b"/>
              <a:pathLst>
                <a:path w="1053465" h="151764">
                  <a:moveTo>
                    <a:pt x="1009435" y="107462"/>
                  </a:moveTo>
                  <a:lnTo>
                    <a:pt x="35245" y="107462"/>
                  </a:lnTo>
                  <a:lnTo>
                    <a:pt x="35245" y="0"/>
                  </a:lnTo>
                  <a:lnTo>
                    <a:pt x="0" y="0"/>
                  </a:lnTo>
                  <a:lnTo>
                    <a:pt x="0" y="151492"/>
                  </a:lnTo>
                  <a:lnTo>
                    <a:pt x="1053465" y="151492"/>
                  </a:lnTo>
                  <a:lnTo>
                    <a:pt x="1053465" y="0"/>
                  </a:lnTo>
                  <a:lnTo>
                    <a:pt x="1009435" y="0"/>
                  </a:lnTo>
                  <a:lnTo>
                    <a:pt x="1009435" y="10746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3565742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3588127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356500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82" y="0"/>
                  </a:moveTo>
                  <a:lnTo>
                    <a:pt x="44082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8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3573848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397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3573847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3595590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3595020" y="627249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30" y="56489"/>
                  </a:moveTo>
                  <a:lnTo>
                    <a:pt x="965" y="56095"/>
                  </a:lnTo>
                  <a:lnTo>
                    <a:pt x="571" y="55930"/>
                  </a:lnTo>
                  <a:lnTo>
                    <a:pt x="165" y="56095"/>
                  </a:lnTo>
                  <a:lnTo>
                    <a:pt x="0" y="56489"/>
                  </a:lnTo>
                  <a:lnTo>
                    <a:pt x="165" y="56883"/>
                  </a:lnTo>
                  <a:lnTo>
                    <a:pt x="571" y="57048"/>
                  </a:lnTo>
                  <a:lnTo>
                    <a:pt x="965" y="56883"/>
                  </a:lnTo>
                  <a:lnTo>
                    <a:pt x="1130" y="56489"/>
                  </a:lnTo>
                  <a:close/>
                </a:path>
                <a:path w="5080" h="5715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3595590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3595590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3595591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3599307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3598747" y="7107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3595591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3595591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3595591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3595020" y="5869781"/>
              <a:ext cx="5080" cy="843915"/>
            </a:xfrm>
            <a:custGeom>
              <a:avLst/>
              <a:gdLst/>
              <a:ahLst/>
              <a:cxnLst/>
              <a:rect l="l" t="t" r="r" b="b"/>
              <a:pathLst>
                <a:path w="5080" h="843915">
                  <a:moveTo>
                    <a:pt x="1130" y="843267"/>
                  </a:moveTo>
                  <a:lnTo>
                    <a:pt x="965" y="842873"/>
                  </a:lnTo>
                  <a:lnTo>
                    <a:pt x="571" y="842708"/>
                  </a:lnTo>
                  <a:lnTo>
                    <a:pt x="165" y="842873"/>
                  </a:lnTo>
                  <a:lnTo>
                    <a:pt x="0" y="843267"/>
                  </a:lnTo>
                  <a:lnTo>
                    <a:pt x="165" y="843661"/>
                  </a:lnTo>
                  <a:lnTo>
                    <a:pt x="571" y="843826"/>
                  </a:lnTo>
                  <a:lnTo>
                    <a:pt x="965" y="843661"/>
                  </a:lnTo>
                  <a:lnTo>
                    <a:pt x="1130" y="843267"/>
                  </a:lnTo>
                  <a:close/>
                </a:path>
                <a:path w="5080" h="843915">
                  <a:moveTo>
                    <a:pt x="4838" y="791070"/>
                  </a:moveTo>
                  <a:lnTo>
                    <a:pt x="4673" y="790676"/>
                  </a:lnTo>
                  <a:lnTo>
                    <a:pt x="4279" y="790511"/>
                  </a:lnTo>
                  <a:lnTo>
                    <a:pt x="3886" y="790676"/>
                  </a:lnTo>
                  <a:lnTo>
                    <a:pt x="3721" y="791070"/>
                  </a:lnTo>
                  <a:lnTo>
                    <a:pt x="3886" y="791464"/>
                  </a:lnTo>
                  <a:lnTo>
                    <a:pt x="4279" y="791629"/>
                  </a:lnTo>
                  <a:lnTo>
                    <a:pt x="4673" y="791464"/>
                  </a:lnTo>
                  <a:lnTo>
                    <a:pt x="4838" y="791070"/>
                  </a:lnTo>
                  <a:close/>
                </a:path>
                <a:path w="5080" h="843915">
                  <a:moveTo>
                    <a:pt x="4838" y="571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71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73" y="965"/>
                  </a:lnTo>
                  <a:lnTo>
                    <a:pt x="4838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3595591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3595591" y="58703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3599307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3595020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30" y="392074"/>
                  </a:moveTo>
                  <a:lnTo>
                    <a:pt x="965" y="391680"/>
                  </a:lnTo>
                  <a:lnTo>
                    <a:pt x="571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71" y="392633"/>
                  </a:lnTo>
                  <a:lnTo>
                    <a:pt x="965" y="392468"/>
                  </a:lnTo>
                  <a:lnTo>
                    <a:pt x="1130" y="392074"/>
                  </a:lnTo>
                  <a:close/>
                </a:path>
                <a:path w="1269" h="393064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3595590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3598742" y="6455200"/>
              <a:ext cx="1270" cy="210185"/>
            </a:xfrm>
            <a:custGeom>
              <a:avLst/>
              <a:gdLst/>
              <a:ahLst/>
              <a:cxnLst/>
              <a:rect l="l" t="t" r="r" b="b"/>
              <a:pathLst>
                <a:path w="1269" h="210184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1269" h="2101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3595591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3595020" y="5772829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5080" h="687704">
                  <a:moveTo>
                    <a:pt x="4838" y="686663"/>
                  </a:moveTo>
                  <a:lnTo>
                    <a:pt x="4673" y="686269"/>
                  </a:lnTo>
                  <a:lnTo>
                    <a:pt x="4279" y="686104"/>
                  </a:lnTo>
                  <a:lnTo>
                    <a:pt x="3886" y="686269"/>
                  </a:lnTo>
                  <a:lnTo>
                    <a:pt x="3721" y="686663"/>
                  </a:lnTo>
                  <a:lnTo>
                    <a:pt x="3886" y="687057"/>
                  </a:lnTo>
                  <a:lnTo>
                    <a:pt x="4279" y="687222"/>
                  </a:lnTo>
                  <a:lnTo>
                    <a:pt x="4673" y="687057"/>
                  </a:lnTo>
                  <a:lnTo>
                    <a:pt x="4838" y="68666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3595591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3595031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3595590" y="64557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3595590" y="7119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3598747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3595590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3598747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3595590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3599307" y="71194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3599307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3598742" y="6350806"/>
              <a:ext cx="1270" cy="781050"/>
            </a:xfrm>
            <a:custGeom>
              <a:avLst/>
              <a:gdLst/>
              <a:ahLst/>
              <a:cxnLst/>
              <a:rect l="l" t="t" r="r" b="b"/>
              <a:pathLst>
                <a:path w="1269" h="781050">
                  <a:moveTo>
                    <a:pt x="1117" y="779868"/>
                  </a:moveTo>
                  <a:lnTo>
                    <a:pt x="952" y="779462"/>
                  </a:lnTo>
                  <a:lnTo>
                    <a:pt x="558" y="779310"/>
                  </a:lnTo>
                  <a:lnTo>
                    <a:pt x="165" y="779462"/>
                  </a:lnTo>
                  <a:lnTo>
                    <a:pt x="0" y="779868"/>
                  </a:lnTo>
                  <a:lnTo>
                    <a:pt x="165" y="780262"/>
                  </a:lnTo>
                  <a:lnTo>
                    <a:pt x="558" y="780427"/>
                  </a:lnTo>
                  <a:lnTo>
                    <a:pt x="952" y="780262"/>
                  </a:lnTo>
                  <a:lnTo>
                    <a:pt x="1117" y="779868"/>
                  </a:lnTo>
                  <a:close/>
                </a:path>
                <a:path w="1269" h="78105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3595591" y="63513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3598747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3595591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3595591" y="61425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3599307" y="69143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3595020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30" y="209384"/>
                  </a:moveTo>
                  <a:lnTo>
                    <a:pt x="965" y="208991"/>
                  </a:lnTo>
                  <a:lnTo>
                    <a:pt x="571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71" y="209943"/>
                  </a:lnTo>
                  <a:lnTo>
                    <a:pt x="965" y="209778"/>
                  </a:lnTo>
                  <a:lnTo>
                    <a:pt x="1130" y="209384"/>
                  </a:lnTo>
                  <a:close/>
                </a:path>
                <a:path w="5080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3599307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3595020" y="5608770"/>
              <a:ext cx="5080" cy="1306195"/>
            </a:xfrm>
            <a:custGeom>
              <a:avLst/>
              <a:gdLst/>
              <a:ahLst/>
              <a:cxnLst/>
              <a:rect l="l" t="t" r="r" b="b"/>
              <a:pathLst>
                <a:path w="5080" h="1306195">
                  <a:moveTo>
                    <a:pt x="1130" y="530047"/>
                  </a:moveTo>
                  <a:lnTo>
                    <a:pt x="965" y="529653"/>
                  </a:lnTo>
                  <a:lnTo>
                    <a:pt x="571" y="529488"/>
                  </a:lnTo>
                  <a:lnTo>
                    <a:pt x="165" y="529653"/>
                  </a:lnTo>
                  <a:lnTo>
                    <a:pt x="0" y="530047"/>
                  </a:lnTo>
                  <a:lnTo>
                    <a:pt x="165" y="530440"/>
                  </a:lnTo>
                  <a:lnTo>
                    <a:pt x="571" y="530606"/>
                  </a:lnTo>
                  <a:lnTo>
                    <a:pt x="965" y="530440"/>
                  </a:lnTo>
                  <a:lnTo>
                    <a:pt x="1130" y="530047"/>
                  </a:lnTo>
                  <a:close/>
                </a:path>
                <a:path w="5080" h="1306195">
                  <a:moveTo>
                    <a:pt x="4838" y="1305636"/>
                  </a:moveTo>
                  <a:lnTo>
                    <a:pt x="4673" y="1305242"/>
                  </a:lnTo>
                  <a:lnTo>
                    <a:pt x="4279" y="1305077"/>
                  </a:lnTo>
                  <a:lnTo>
                    <a:pt x="3886" y="1305242"/>
                  </a:lnTo>
                  <a:lnTo>
                    <a:pt x="3721" y="1305636"/>
                  </a:lnTo>
                  <a:lnTo>
                    <a:pt x="3886" y="1306029"/>
                  </a:lnTo>
                  <a:lnTo>
                    <a:pt x="4279" y="1306195"/>
                  </a:lnTo>
                  <a:lnTo>
                    <a:pt x="4673" y="1306029"/>
                  </a:lnTo>
                  <a:lnTo>
                    <a:pt x="4838" y="1305636"/>
                  </a:lnTo>
                  <a:close/>
                </a:path>
                <a:path w="5080" h="130619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3595591" y="671677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3599307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3598747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3595590" y="6720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3595031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3599307" y="5609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3595590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3595020" y="6723678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59">
                  <a:moveTo>
                    <a:pt x="1130" y="60223"/>
                  </a:moveTo>
                  <a:lnTo>
                    <a:pt x="965" y="59817"/>
                  </a:lnTo>
                  <a:lnTo>
                    <a:pt x="571" y="59664"/>
                  </a:lnTo>
                  <a:lnTo>
                    <a:pt x="165" y="59817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71" y="60782"/>
                  </a:lnTo>
                  <a:lnTo>
                    <a:pt x="965" y="60617"/>
                  </a:lnTo>
                  <a:lnTo>
                    <a:pt x="1130" y="60223"/>
                  </a:lnTo>
                  <a:close/>
                </a:path>
                <a:path w="5080" h="60959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3595590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3595590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3595020" y="5675890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80" h="1459229">
                  <a:moveTo>
                    <a:pt x="4838" y="1458518"/>
                  </a:moveTo>
                  <a:lnTo>
                    <a:pt x="4673" y="1458112"/>
                  </a:lnTo>
                  <a:lnTo>
                    <a:pt x="4279" y="1457947"/>
                  </a:lnTo>
                  <a:lnTo>
                    <a:pt x="3886" y="1458112"/>
                  </a:lnTo>
                  <a:lnTo>
                    <a:pt x="3721" y="1458518"/>
                  </a:lnTo>
                  <a:lnTo>
                    <a:pt x="3886" y="1458912"/>
                  </a:lnTo>
                  <a:lnTo>
                    <a:pt x="4279" y="1459077"/>
                  </a:lnTo>
                  <a:lnTo>
                    <a:pt x="4673" y="1458912"/>
                  </a:lnTo>
                  <a:lnTo>
                    <a:pt x="4838" y="1458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3595590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3595591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3599307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3595590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3599307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3595031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3599307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3599307" y="5668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3595591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3595591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3598747" y="7130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3595591" y="5668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3595591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3595020" y="6365715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90">
                  <a:moveTo>
                    <a:pt x="1130" y="414451"/>
                  </a:moveTo>
                  <a:lnTo>
                    <a:pt x="965" y="414058"/>
                  </a:lnTo>
                  <a:lnTo>
                    <a:pt x="571" y="413893"/>
                  </a:lnTo>
                  <a:lnTo>
                    <a:pt x="165" y="414058"/>
                  </a:lnTo>
                  <a:lnTo>
                    <a:pt x="0" y="414451"/>
                  </a:lnTo>
                  <a:lnTo>
                    <a:pt x="165" y="414845"/>
                  </a:lnTo>
                  <a:lnTo>
                    <a:pt x="571" y="415010"/>
                  </a:lnTo>
                  <a:lnTo>
                    <a:pt x="965" y="414845"/>
                  </a:lnTo>
                  <a:lnTo>
                    <a:pt x="1130" y="414451"/>
                  </a:lnTo>
                  <a:close/>
                </a:path>
                <a:path w="5080" h="41529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3595591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3599307" y="56055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3595591" y="63662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3598742" y="6716223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90">
                  <a:moveTo>
                    <a:pt x="1117" y="351053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65" y="350659"/>
                  </a:lnTo>
                  <a:lnTo>
                    <a:pt x="0" y="351053"/>
                  </a:lnTo>
                  <a:lnTo>
                    <a:pt x="165" y="351459"/>
                  </a:lnTo>
                  <a:lnTo>
                    <a:pt x="558" y="351612"/>
                  </a:lnTo>
                  <a:lnTo>
                    <a:pt x="952" y="351459"/>
                  </a:lnTo>
                  <a:lnTo>
                    <a:pt x="1117" y="351053"/>
                  </a:lnTo>
                  <a:close/>
                </a:path>
                <a:path w="1269" h="35179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3595846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3572643" y="5601302"/>
              <a:ext cx="5080" cy="452755"/>
            </a:xfrm>
            <a:custGeom>
              <a:avLst/>
              <a:gdLst/>
              <a:ahLst/>
              <a:cxnLst/>
              <a:rect l="l" t="t" r="r" b="b"/>
              <a:pathLst>
                <a:path w="5080" h="452754">
                  <a:moveTo>
                    <a:pt x="1117" y="451751"/>
                  </a:moveTo>
                  <a:lnTo>
                    <a:pt x="952" y="451358"/>
                  </a:lnTo>
                  <a:lnTo>
                    <a:pt x="558" y="451192"/>
                  </a:lnTo>
                  <a:lnTo>
                    <a:pt x="165" y="451358"/>
                  </a:lnTo>
                  <a:lnTo>
                    <a:pt x="0" y="451751"/>
                  </a:lnTo>
                  <a:lnTo>
                    <a:pt x="165" y="452145"/>
                  </a:lnTo>
                  <a:lnTo>
                    <a:pt x="558" y="452310"/>
                  </a:lnTo>
                  <a:lnTo>
                    <a:pt x="952" y="452145"/>
                  </a:lnTo>
                  <a:lnTo>
                    <a:pt x="1117" y="451751"/>
                  </a:lnTo>
                  <a:close/>
                </a:path>
                <a:path w="5080" h="452754">
                  <a:moveTo>
                    <a:pt x="4851" y="392087"/>
                  </a:moveTo>
                  <a:lnTo>
                    <a:pt x="4686" y="391693"/>
                  </a:lnTo>
                  <a:lnTo>
                    <a:pt x="4292" y="391528"/>
                  </a:lnTo>
                  <a:lnTo>
                    <a:pt x="3898" y="391693"/>
                  </a:lnTo>
                  <a:lnTo>
                    <a:pt x="3733" y="392087"/>
                  </a:lnTo>
                  <a:lnTo>
                    <a:pt x="3898" y="392493"/>
                  </a:lnTo>
                  <a:lnTo>
                    <a:pt x="4292" y="392658"/>
                  </a:lnTo>
                  <a:lnTo>
                    <a:pt x="4686" y="392493"/>
                  </a:lnTo>
                  <a:lnTo>
                    <a:pt x="4851" y="392087"/>
                  </a:lnTo>
                  <a:close/>
                </a:path>
                <a:path w="5080" h="452754">
                  <a:moveTo>
                    <a:pt x="4851" y="571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71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3573217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3573217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3576384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3573217" y="6045590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3576945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3576945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3576945" y="64371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3573210" y="6045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3576384" y="7223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3573210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3573210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3576384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3573210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3572649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3576945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3576945" y="598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3573210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3576384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3573210" y="59896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3573217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3573217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3576945" y="63849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3573217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3576377" y="606368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12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3573210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3576945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3572649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3573217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3576384" y="67497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3573217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3576384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3573217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3576384" y="6194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3573217" y="64035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3572643" y="5631135"/>
              <a:ext cx="5080" cy="1548765"/>
            </a:xfrm>
            <a:custGeom>
              <a:avLst/>
              <a:gdLst/>
              <a:ahLst/>
              <a:cxnLst/>
              <a:rect l="l" t="t" r="r" b="b"/>
              <a:pathLst>
                <a:path w="5080" h="154876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48765">
                  <a:moveTo>
                    <a:pt x="4851" y="1548015"/>
                  </a:moveTo>
                  <a:lnTo>
                    <a:pt x="4686" y="1547622"/>
                  </a:lnTo>
                  <a:lnTo>
                    <a:pt x="4292" y="1547456"/>
                  </a:lnTo>
                  <a:lnTo>
                    <a:pt x="3898" y="1547622"/>
                  </a:lnTo>
                  <a:lnTo>
                    <a:pt x="3733" y="1548015"/>
                  </a:lnTo>
                  <a:lnTo>
                    <a:pt x="3898" y="1548409"/>
                  </a:lnTo>
                  <a:lnTo>
                    <a:pt x="4292" y="1548574"/>
                  </a:lnTo>
                  <a:lnTo>
                    <a:pt x="4686" y="1548409"/>
                  </a:lnTo>
                  <a:lnTo>
                    <a:pt x="4851" y="15480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3576945" y="6403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3576945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3572643" y="5631135"/>
              <a:ext cx="5080" cy="1556385"/>
            </a:xfrm>
            <a:custGeom>
              <a:avLst/>
              <a:gdLst/>
              <a:ahLst/>
              <a:cxnLst/>
              <a:rect l="l" t="t" r="r" b="b"/>
              <a:pathLst>
                <a:path w="5080" h="15563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56384">
                  <a:moveTo>
                    <a:pt x="4851" y="1555470"/>
                  </a:moveTo>
                  <a:lnTo>
                    <a:pt x="4686" y="1555076"/>
                  </a:lnTo>
                  <a:lnTo>
                    <a:pt x="4292" y="1554911"/>
                  </a:lnTo>
                  <a:lnTo>
                    <a:pt x="3898" y="1555076"/>
                  </a:lnTo>
                  <a:lnTo>
                    <a:pt x="3733" y="1555470"/>
                  </a:lnTo>
                  <a:lnTo>
                    <a:pt x="3898" y="1555864"/>
                  </a:lnTo>
                  <a:lnTo>
                    <a:pt x="4292" y="1556029"/>
                  </a:lnTo>
                  <a:lnTo>
                    <a:pt x="4686" y="1555864"/>
                  </a:lnTo>
                  <a:lnTo>
                    <a:pt x="4851" y="15554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3573210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3576384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3573210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3572643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80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80" h="9855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3576945" y="6974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3573210" y="61984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3576377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3573210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3576945" y="69703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3572649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3576945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3573210" y="72499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3573217" y="7253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3572643" y="6145713"/>
              <a:ext cx="5080" cy="762000"/>
            </a:xfrm>
            <a:custGeom>
              <a:avLst/>
              <a:gdLst/>
              <a:ahLst/>
              <a:cxnLst/>
              <a:rect l="l" t="t" r="r" b="b"/>
              <a:pathLst>
                <a:path w="5080" h="762000">
                  <a:moveTo>
                    <a:pt x="1117" y="761238"/>
                  </a:moveTo>
                  <a:lnTo>
                    <a:pt x="952" y="760831"/>
                  </a:lnTo>
                  <a:lnTo>
                    <a:pt x="558" y="760666"/>
                  </a:lnTo>
                  <a:lnTo>
                    <a:pt x="165" y="760831"/>
                  </a:lnTo>
                  <a:lnTo>
                    <a:pt x="0" y="761238"/>
                  </a:lnTo>
                  <a:lnTo>
                    <a:pt x="165" y="761631"/>
                  </a:lnTo>
                  <a:lnTo>
                    <a:pt x="558" y="761796"/>
                  </a:lnTo>
                  <a:lnTo>
                    <a:pt x="952" y="761631"/>
                  </a:lnTo>
                  <a:lnTo>
                    <a:pt x="1117" y="761238"/>
                  </a:lnTo>
                  <a:close/>
                </a:path>
                <a:path w="5080" h="76200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3573217" y="579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3576384" y="7256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3573217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3573217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3572643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3576945" y="57957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3576384" y="65596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3573217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3572643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3576945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3573217" y="5855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3573210" y="58554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3576945" y="62022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3572643" y="5791485"/>
              <a:ext cx="5080" cy="1176020"/>
            </a:xfrm>
            <a:custGeom>
              <a:avLst/>
              <a:gdLst/>
              <a:ahLst/>
              <a:cxnLst/>
              <a:rect l="l" t="t" r="r" b="b"/>
              <a:pathLst>
                <a:path w="5080" h="1176020">
                  <a:moveTo>
                    <a:pt x="1117" y="1175118"/>
                  </a:moveTo>
                  <a:lnTo>
                    <a:pt x="952" y="1174724"/>
                  </a:lnTo>
                  <a:lnTo>
                    <a:pt x="558" y="1174559"/>
                  </a:lnTo>
                  <a:lnTo>
                    <a:pt x="165" y="1174724"/>
                  </a:lnTo>
                  <a:lnTo>
                    <a:pt x="0" y="1175118"/>
                  </a:lnTo>
                  <a:lnTo>
                    <a:pt x="165" y="1175512"/>
                  </a:lnTo>
                  <a:lnTo>
                    <a:pt x="558" y="1175677"/>
                  </a:lnTo>
                  <a:lnTo>
                    <a:pt x="952" y="1175512"/>
                  </a:lnTo>
                  <a:lnTo>
                    <a:pt x="1117" y="1175118"/>
                  </a:lnTo>
                  <a:close/>
                </a:path>
                <a:path w="5080" h="1176020">
                  <a:moveTo>
                    <a:pt x="4851" y="761225"/>
                  </a:moveTo>
                  <a:lnTo>
                    <a:pt x="4686" y="760831"/>
                  </a:lnTo>
                  <a:lnTo>
                    <a:pt x="4292" y="760666"/>
                  </a:lnTo>
                  <a:lnTo>
                    <a:pt x="3898" y="760831"/>
                  </a:lnTo>
                  <a:lnTo>
                    <a:pt x="3733" y="761225"/>
                  </a:lnTo>
                  <a:lnTo>
                    <a:pt x="3898" y="761619"/>
                  </a:lnTo>
                  <a:lnTo>
                    <a:pt x="4292" y="761784"/>
                  </a:lnTo>
                  <a:lnTo>
                    <a:pt x="4686" y="761619"/>
                  </a:lnTo>
                  <a:lnTo>
                    <a:pt x="4851" y="761225"/>
                  </a:lnTo>
                  <a:close/>
                </a:path>
                <a:path w="5080" h="11760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3573210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3573210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3576945" y="689948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3576384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3573210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3576384" y="61419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3573210" y="68994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3576384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3573847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3576945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3576945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3576945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3576945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3576945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3576945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3576945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3576945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3576945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3576945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3576945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3576945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3576945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3576945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3576945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3576945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3576945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3576945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3576945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3576945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3576945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3576945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3576945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3576945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3576945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3576945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3576945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3576945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3576945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3576945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3576945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3576945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3576945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3576945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3576945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3576945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3576945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3576945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3576945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3578244" y="5577600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01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358812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363287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367388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371863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3763383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380812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385286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389388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393862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398338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3562398" y="5551152"/>
              <a:ext cx="424815" cy="13335"/>
            </a:xfrm>
            <a:custGeom>
              <a:avLst/>
              <a:gdLst/>
              <a:ahLst/>
              <a:cxnLst/>
              <a:rect l="l" t="t" r="r" b="b"/>
              <a:pathLst>
                <a:path w="424815" h="13335">
                  <a:moveTo>
                    <a:pt x="424521" y="0"/>
                  </a:moveTo>
                  <a:lnTo>
                    <a:pt x="424521" y="13235"/>
                  </a:lnTo>
                  <a:lnTo>
                    <a:pt x="0" y="13235"/>
                  </a:lnTo>
                  <a:lnTo>
                    <a:pt x="0" y="0"/>
                  </a:lnTo>
                  <a:lnTo>
                    <a:pt x="42452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358812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363287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367388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371863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3763383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380812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385286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389388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393862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398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3562396" y="5564389"/>
              <a:ext cx="424815" cy="8890"/>
            </a:xfrm>
            <a:custGeom>
              <a:avLst/>
              <a:gdLst/>
              <a:ahLst/>
              <a:cxnLst/>
              <a:rect l="l" t="t" r="r" b="b"/>
              <a:pathLst>
                <a:path w="424815" h="8889">
                  <a:moveTo>
                    <a:pt x="0" y="0"/>
                  </a:moveTo>
                  <a:lnTo>
                    <a:pt x="0" y="8795"/>
                  </a:lnTo>
                  <a:lnTo>
                    <a:pt x="424521" y="8795"/>
                  </a:lnTo>
                  <a:lnTo>
                    <a:pt x="42452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3808130" y="55757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381557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3807567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3808127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3792652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3793212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3789480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3785747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3785747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3882139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3882704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3741010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388643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3890174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3744177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389388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3893320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3556478" y="5573183"/>
              <a:ext cx="430530" cy="4445"/>
            </a:xfrm>
            <a:custGeom>
              <a:avLst/>
              <a:gdLst/>
              <a:ahLst/>
              <a:cxnLst/>
              <a:rect l="l" t="t" r="r" b="b"/>
              <a:pathLst>
                <a:path w="430530" h="4445">
                  <a:moveTo>
                    <a:pt x="0" y="0"/>
                  </a:moveTo>
                  <a:lnTo>
                    <a:pt x="0" y="4397"/>
                  </a:lnTo>
                  <a:lnTo>
                    <a:pt x="430437" y="4397"/>
                  </a:lnTo>
                  <a:lnTo>
                    <a:pt x="43043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358812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363287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367388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371863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3763383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380812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385286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389388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393862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398338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3562396" y="5537946"/>
              <a:ext cx="424815" cy="13335"/>
            </a:xfrm>
            <a:custGeom>
              <a:avLst/>
              <a:gdLst/>
              <a:ahLst/>
              <a:cxnLst/>
              <a:rect l="l" t="t" r="r" b="b"/>
              <a:pathLst>
                <a:path w="424815" h="13335">
                  <a:moveTo>
                    <a:pt x="0" y="0"/>
                  </a:moveTo>
                  <a:lnTo>
                    <a:pt x="0" y="13203"/>
                  </a:lnTo>
                  <a:lnTo>
                    <a:pt x="424521" y="13203"/>
                  </a:lnTo>
                  <a:lnTo>
                    <a:pt x="42452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368825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3688811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368134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3726093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3729260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372982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3725530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3841690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3845410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3556323" y="5537118"/>
              <a:ext cx="433705" cy="0"/>
            </a:xfrm>
            <a:custGeom>
              <a:avLst/>
              <a:gdLst/>
              <a:ahLst/>
              <a:cxnLst/>
              <a:rect l="l" t="t" r="r" b="b"/>
              <a:pathLst>
                <a:path w="433705">
                  <a:moveTo>
                    <a:pt x="0" y="0"/>
                  </a:moveTo>
                  <a:lnTo>
                    <a:pt x="433389" y="0"/>
                  </a:lnTo>
                </a:path>
              </a:pathLst>
            </a:custGeom>
            <a:ln w="72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3555160" y="55340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72" y="31"/>
                  </a:moveTo>
                  <a:lnTo>
                    <a:pt x="2240" y="0"/>
                  </a:lnTo>
                  <a:lnTo>
                    <a:pt x="188" y="0"/>
                  </a:lnTo>
                  <a:lnTo>
                    <a:pt x="31" y="104"/>
                  </a:lnTo>
                  <a:lnTo>
                    <a:pt x="0" y="261"/>
                  </a:lnTo>
                  <a:lnTo>
                    <a:pt x="31" y="408"/>
                  </a:lnTo>
                  <a:lnTo>
                    <a:pt x="345" y="638"/>
                  </a:lnTo>
                  <a:lnTo>
                    <a:pt x="345" y="774"/>
                  </a:lnTo>
                  <a:lnTo>
                    <a:pt x="62" y="774"/>
                  </a:lnTo>
                  <a:lnTo>
                    <a:pt x="0" y="931"/>
                  </a:lnTo>
                  <a:lnTo>
                    <a:pt x="115" y="890"/>
                  </a:lnTo>
                  <a:lnTo>
                    <a:pt x="1340" y="890"/>
                  </a:lnTo>
                  <a:lnTo>
                    <a:pt x="1497" y="994"/>
                  </a:lnTo>
                  <a:lnTo>
                    <a:pt x="1570" y="1151"/>
                  </a:lnTo>
                  <a:lnTo>
                    <a:pt x="1570" y="1413"/>
                  </a:lnTo>
                  <a:lnTo>
                    <a:pt x="1727" y="1444"/>
                  </a:lnTo>
                  <a:lnTo>
                    <a:pt x="1759" y="1863"/>
                  </a:lnTo>
                  <a:lnTo>
                    <a:pt x="1602" y="1863"/>
                  </a:lnTo>
                  <a:lnTo>
                    <a:pt x="1759" y="2052"/>
                  </a:lnTo>
                  <a:lnTo>
                    <a:pt x="1759" y="2272"/>
                  </a:lnTo>
                  <a:lnTo>
                    <a:pt x="1602" y="2272"/>
                  </a:lnTo>
                  <a:lnTo>
                    <a:pt x="1727" y="2429"/>
                  </a:lnTo>
                  <a:lnTo>
                    <a:pt x="1863" y="2533"/>
                  </a:lnTo>
                  <a:lnTo>
                    <a:pt x="1916" y="2670"/>
                  </a:lnTo>
                  <a:lnTo>
                    <a:pt x="2052" y="2670"/>
                  </a:lnTo>
                  <a:lnTo>
                    <a:pt x="2167" y="2533"/>
                  </a:lnTo>
                  <a:lnTo>
                    <a:pt x="2314" y="2429"/>
                  </a:lnTo>
                  <a:lnTo>
                    <a:pt x="2471" y="2303"/>
                  </a:lnTo>
                  <a:lnTo>
                    <a:pt x="2617" y="2240"/>
                  </a:lnTo>
                  <a:lnTo>
                    <a:pt x="2753" y="2157"/>
                  </a:lnTo>
                  <a:lnTo>
                    <a:pt x="2827" y="1999"/>
                  </a:lnTo>
                  <a:lnTo>
                    <a:pt x="2649" y="2052"/>
                  </a:lnTo>
                  <a:lnTo>
                    <a:pt x="2617" y="2052"/>
                  </a:lnTo>
                  <a:lnTo>
                    <a:pt x="2617" y="1193"/>
                  </a:lnTo>
                  <a:lnTo>
                    <a:pt x="2806" y="858"/>
                  </a:lnTo>
                  <a:lnTo>
                    <a:pt x="2649" y="890"/>
                  </a:lnTo>
                  <a:lnTo>
                    <a:pt x="2502" y="963"/>
                  </a:lnTo>
                  <a:lnTo>
                    <a:pt x="2345" y="1036"/>
                  </a:lnTo>
                  <a:lnTo>
                    <a:pt x="2314" y="1036"/>
                  </a:lnTo>
                  <a:lnTo>
                    <a:pt x="2136" y="1036"/>
                  </a:lnTo>
                  <a:lnTo>
                    <a:pt x="1978" y="1036"/>
                  </a:lnTo>
                  <a:lnTo>
                    <a:pt x="1863" y="963"/>
                  </a:lnTo>
                  <a:lnTo>
                    <a:pt x="1863" y="774"/>
                  </a:lnTo>
                  <a:lnTo>
                    <a:pt x="1947" y="701"/>
                  </a:lnTo>
                  <a:lnTo>
                    <a:pt x="2429" y="701"/>
                  </a:lnTo>
                  <a:lnTo>
                    <a:pt x="2586" y="586"/>
                  </a:lnTo>
                  <a:lnTo>
                    <a:pt x="2586" y="408"/>
                  </a:lnTo>
                  <a:lnTo>
                    <a:pt x="2429" y="293"/>
                  </a:lnTo>
                  <a:lnTo>
                    <a:pt x="1246" y="293"/>
                  </a:lnTo>
                  <a:lnTo>
                    <a:pt x="2167" y="219"/>
                  </a:lnTo>
                  <a:lnTo>
                    <a:pt x="2314" y="136"/>
                  </a:lnTo>
                </a:path>
                <a:path w="3175" h="3175">
                  <a:moveTo>
                    <a:pt x="931" y="293"/>
                  </a:moveTo>
                  <a:lnTo>
                    <a:pt x="1088" y="356"/>
                  </a:lnTo>
                  <a:lnTo>
                    <a:pt x="2397" y="356"/>
                  </a:lnTo>
                  <a:lnTo>
                    <a:pt x="2502" y="513"/>
                  </a:lnTo>
                  <a:lnTo>
                    <a:pt x="827" y="638"/>
                  </a:lnTo>
                  <a:lnTo>
                    <a:pt x="670" y="586"/>
                  </a:lnTo>
                  <a:lnTo>
                    <a:pt x="534" y="513"/>
                  </a:lnTo>
                  <a:lnTo>
                    <a:pt x="376" y="481"/>
                  </a:lnTo>
                  <a:lnTo>
                    <a:pt x="219" y="408"/>
                  </a:lnTo>
                  <a:lnTo>
                    <a:pt x="146" y="261"/>
                  </a:lnTo>
                  <a:lnTo>
                    <a:pt x="272" y="104"/>
                  </a:lnTo>
                  <a:lnTo>
                    <a:pt x="345" y="104"/>
                  </a:lnTo>
                  <a:lnTo>
                    <a:pt x="638" y="104"/>
                  </a:lnTo>
                  <a:lnTo>
                    <a:pt x="785" y="136"/>
                  </a:lnTo>
                  <a:lnTo>
                    <a:pt x="931" y="261"/>
                  </a:lnTo>
                </a:path>
                <a:path w="3175" h="3175">
                  <a:moveTo>
                    <a:pt x="2136" y="1706"/>
                  </a:moveTo>
                  <a:lnTo>
                    <a:pt x="2052" y="1518"/>
                  </a:lnTo>
                  <a:lnTo>
                    <a:pt x="1916" y="1497"/>
                  </a:lnTo>
                  <a:lnTo>
                    <a:pt x="1863" y="1308"/>
                  </a:lnTo>
                  <a:lnTo>
                    <a:pt x="2397" y="1225"/>
                  </a:lnTo>
                  <a:lnTo>
                    <a:pt x="2502" y="1371"/>
                  </a:lnTo>
                  <a:lnTo>
                    <a:pt x="2136" y="1706"/>
                  </a:lnTo>
                </a:path>
                <a:path w="3175" h="3175">
                  <a:moveTo>
                    <a:pt x="2136" y="2303"/>
                  </a:moveTo>
                  <a:lnTo>
                    <a:pt x="2052" y="1968"/>
                  </a:lnTo>
                  <a:lnTo>
                    <a:pt x="2345" y="1738"/>
                  </a:lnTo>
                  <a:lnTo>
                    <a:pt x="2502" y="1790"/>
                  </a:lnTo>
                  <a:lnTo>
                    <a:pt x="2502" y="1999"/>
                  </a:lnTo>
                  <a:lnTo>
                    <a:pt x="2136" y="230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3554981" y="5533494"/>
              <a:ext cx="9525" cy="46990"/>
            </a:xfrm>
            <a:custGeom>
              <a:avLst/>
              <a:gdLst/>
              <a:ahLst/>
              <a:cxnLst/>
              <a:rect l="l" t="t" r="r" b="b"/>
              <a:pathLst>
                <a:path w="9525" h="46989">
                  <a:moveTo>
                    <a:pt x="0" y="46732"/>
                  </a:moveTo>
                  <a:lnTo>
                    <a:pt x="9172" y="46732"/>
                  </a:lnTo>
                  <a:lnTo>
                    <a:pt x="9172" y="0"/>
                  </a:lnTo>
                  <a:lnTo>
                    <a:pt x="0" y="0"/>
                  </a:lnTo>
                  <a:lnTo>
                    <a:pt x="0" y="467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3554980" y="5526321"/>
              <a:ext cx="9525" cy="53975"/>
            </a:xfrm>
            <a:custGeom>
              <a:avLst/>
              <a:gdLst/>
              <a:ahLst/>
              <a:cxnLst/>
              <a:rect l="l" t="t" r="r" b="b"/>
              <a:pathLst>
                <a:path w="9525" h="53975">
                  <a:moveTo>
                    <a:pt x="1905" y="10732"/>
                  </a:moveTo>
                  <a:lnTo>
                    <a:pt x="2869" y="10732"/>
                  </a:lnTo>
                  <a:lnTo>
                    <a:pt x="3005" y="10732"/>
                  </a:lnTo>
                  <a:lnTo>
                    <a:pt x="3162" y="10627"/>
                  </a:lnTo>
                  <a:lnTo>
                    <a:pt x="3245" y="10470"/>
                  </a:lnTo>
                  <a:lnTo>
                    <a:pt x="3266" y="366"/>
                  </a:lnTo>
                  <a:lnTo>
                    <a:pt x="8785" y="261"/>
                  </a:lnTo>
                  <a:lnTo>
                    <a:pt x="8910" y="7046"/>
                  </a:lnTo>
                  <a:lnTo>
                    <a:pt x="9172" y="7046"/>
                  </a:lnTo>
                  <a:lnTo>
                    <a:pt x="9172" y="366"/>
                  </a:lnTo>
                  <a:lnTo>
                    <a:pt x="9130" y="219"/>
                  </a:lnTo>
                  <a:lnTo>
                    <a:pt x="9046" y="73"/>
                  </a:lnTo>
                  <a:lnTo>
                    <a:pt x="8910" y="41"/>
                  </a:lnTo>
                  <a:lnTo>
                    <a:pt x="3350" y="0"/>
                  </a:lnTo>
                  <a:lnTo>
                    <a:pt x="3214" y="41"/>
                  </a:lnTo>
                  <a:lnTo>
                    <a:pt x="3057" y="157"/>
                  </a:lnTo>
                  <a:lnTo>
                    <a:pt x="3005" y="293"/>
                  </a:lnTo>
                  <a:lnTo>
                    <a:pt x="3005" y="10355"/>
                  </a:lnTo>
                  <a:lnTo>
                    <a:pt x="2869" y="10470"/>
                  </a:lnTo>
                  <a:lnTo>
                    <a:pt x="1905" y="10470"/>
                  </a:lnTo>
                  <a:lnTo>
                    <a:pt x="1748" y="10355"/>
                  </a:lnTo>
                  <a:lnTo>
                    <a:pt x="1748" y="9025"/>
                  </a:lnTo>
                  <a:lnTo>
                    <a:pt x="1748" y="8868"/>
                  </a:lnTo>
                  <a:lnTo>
                    <a:pt x="1622" y="8732"/>
                  </a:lnTo>
                  <a:lnTo>
                    <a:pt x="1497" y="8648"/>
                  </a:lnTo>
                  <a:lnTo>
                    <a:pt x="230" y="8648"/>
                  </a:lnTo>
                  <a:lnTo>
                    <a:pt x="73" y="8764"/>
                  </a:lnTo>
                  <a:lnTo>
                    <a:pt x="41" y="8910"/>
                  </a:lnTo>
                  <a:lnTo>
                    <a:pt x="0" y="8910"/>
                  </a:lnTo>
                  <a:lnTo>
                    <a:pt x="0" y="53663"/>
                  </a:lnTo>
                  <a:lnTo>
                    <a:pt x="115" y="53799"/>
                  </a:lnTo>
                  <a:lnTo>
                    <a:pt x="261" y="53883"/>
                  </a:lnTo>
                  <a:lnTo>
                    <a:pt x="293" y="53914"/>
                  </a:lnTo>
                  <a:lnTo>
                    <a:pt x="4984" y="53914"/>
                  </a:lnTo>
                  <a:lnTo>
                    <a:pt x="5141" y="53830"/>
                  </a:lnTo>
                  <a:lnTo>
                    <a:pt x="5256" y="53694"/>
                  </a:lnTo>
                  <a:lnTo>
                    <a:pt x="5287" y="53537"/>
                  </a:lnTo>
                  <a:lnTo>
                    <a:pt x="5287" y="51453"/>
                  </a:lnTo>
                  <a:lnTo>
                    <a:pt x="5026" y="51453"/>
                  </a:lnTo>
                  <a:lnTo>
                    <a:pt x="5026" y="53537"/>
                  </a:lnTo>
                  <a:lnTo>
                    <a:pt x="366" y="53663"/>
                  </a:lnTo>
                  <a:lnTo>
                    <a:pt x="261" y="8994"/>
                  </a:lnTo>
                  <a:lnTo>
                    <a:pt x="1382" y="8910"/>
                  </a:lnTo>
                  <a:lnTo>
                    <a:pt x="1497" y="10355"/>
                  </a:lnTo>
                  <a:lnTo>
                    <a:pt x="1528" y="10512"/>
                  </a:lnTo>
                  <a:lnTo>
                    <a:pt x="1622" y="10669"/>
                  </a:lnTo>
                  <a:lnTo>
                    <a:pt x="1780" y="1073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3555227" y="5535302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19" h="45085">
                  <a:moveTo>
                    <a:pt x="376" y="0"/>
                  </a:moveTo>
                  <a:lnTo>
                    <a:pt x="0" y="0"/>
                  </a:lnTo>
                  <a:lnTo>
                    <a:pt x="0" y="2848"/>
                  </a:lnTo>
                  <a:lnTo>
                    <a:pt x="62" y="2994"/>
                  </a:lnTo>
                  <a:lnTo>
                    <a:pt x="6732" y="3026"/>
                  </a:lnTo>
                  <a:lnTo>
                    <a:pt x="6795" y="37443"/>
                  </a:lnTo>
                  <a:lnTo>
                    <a:pt x="6607" y="37517"/>
                  </a:lnTo>
                  <a:lnTo>
                    <a:pt x="62" y="37548"/>
                  </a:lnTo>
                  <a:lnTo>
                    <a:pt x="0" y="37705"/>
                  </a:lnTo>
                  <a:lnTo>
                    <a:pt x="0" y="44574"/>
                  </a:lnTo>
                  <a:lnTo>
                    <a:pt x="376" y="44574"/>
                  </a:lnTo>
                  <a:lnTo>
                    <a:pt x="376" y="37967"/>
                  </a:lnTo>
                  <a:lnTo>
                    <a:pt x="534" y="37873"/>
                  </a:lnTo>
                  <a:lnTo>
                    <a:pt x="7130" y="37820"/>
                  </a:lnTo>
                  <a:lnTo>
                    <a:pt x="7130" y="2732"/>
                  </a:lnTo>
                  <a:lnTo>
                    <a:pt x="6984" y="2638"/>
                  </a:lnTo>
                  <a:lnTo>
                    <a:pt x="408" y="2617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3555231" y="5535309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19" h="45085">
                  <a:moveTo>
                    <a:pt x="0" y="0"/>
                  </a:moveTo>
                  <a:lnTo>
                    <a:pt x="376" y="0"/>
                  </a:lnTo>
                  <a:lnTo>
                    <a:pt x="376" y="2450"/>
                  </a:lnTo>
                  <a:lnTo>
                    <a:pt x="408" y="2607"/>
                  </a:lnTo>
                  <a:lnTo>
                    <a:pt x="6973" y="2638"/>
                  </a:lnTo>
                  <a:lnTo>
                    <a:pt x="7130" y="2722"/>
                  </a:lnTo>
                  <a:lnTo>
                    <a:pt x="7162" y="37695"/>
                  </a:lnTo>
                  <a:lnTo>
                    <a:pt x="7088" y="37852"/>
                  </a:lnTo>
                  <a:lnTo>
                    <a:pt x="534" y="37883"/>
                  </a:lnTo>
                  <a:lnTo>
                    <a:pt x="376" y="37956"/>
                  </a:lnTo>
                  <a:lnTo>
                    <a:pt x="376" y="44564"/>
                  </a:lnTo>
                  <a:lnTo>
                    <a:pt x="0" y="44564"/>
                  </a:lnTo>
                  <a:lnTo>
                    <a:pt x="0" y="37695"/>
                  </a:lnTo>
                  <a:lnTo>
                    <a:pt x="83" y="37548"/>
                  </a:lnTo>
                  <a:lnTo>
                    <a:pt x="157" y="37506"/>
                  </a:lnTo>
                  <a:lnTo>
                    <a:pt x="6732" y="37506"/>
                  </a:lnTo>
                  <a:lnTo>
                    <a:pt x="6785" y="37422"/>
                  </a:lnTo>
                  <a:lnTo>
                    <a:pt x="6785" y="3088"/>
                  </a:lnTo>
                  <a:lnTo>
                    <a:pt x="6649" y="3015"/>
                  </a:lnTo>
                  <a:lnTo>
                    <a:pt x="198" y="2984"/>
                  </a:lnTo>
                  <a:lnTo>
                    <a:pt x="52" y="2942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3554573" y="55533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3555230" y="5538134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198" y="157"/>
                  </a:moveTo>
                  <a:lnTo>
                    <a:pt x="41" y="83"/>
                  </a:lnTo>
                  <a:lnTo>
                    <a:pt x="0" y="34868"/>
                  </a:lnTo>
                  <a:lnTo>
                    <a:pt x="73" y="34721"/>
                  </a:lnTo>
                  <a:lnTo>
                    <a:pt x="6596" y="34679"/>
                  </a:lnTo>
                  <a:lnTo>
                    <a:pt x="6753" y="34648"/>
                  </a:lnTo>
                  <a:lnTo>
                    <a:pt x="6806" y="34606"/>
                  </a:lnTo>
                  <a:lnTo>
                    <a:pt x="6806" y="261"/>
                  </a:lnTo>
                  <a:lnTo>
                    <a:pt x="6649" y="188"/>
                  </a:lnTo>
                  <a:lnTo>
                    <a:pt x="198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3355933" y="5535184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>
                  <a:moveTo>
                    <a:pt x="0" y="0"/>
                  </a:moveTo>
                  <a:lnTo>
                    <a:pt x="204286" y="0"/>
                  </a:lnTo>
                </a:path>
              </a:pathLst>
            </a:custGeom>
            <a:ln w="338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3358207" y="55340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79" y="2649"/>
                  </a:moveTo>
                  <a:close/>
                </a:path>
                <a:path w="3175" h="3175">
                  <a:moveTo>
                    <a:pt x="931" y="2565"/>
                  </a:moveTo>
                  <a:lnTo>
                    <a:pt x="712" y="2565"/>
                  </a:lnTo>
                  <a:lnTo>
                    <a:pt x="931" y="2649"/>
                  </a:lnTo>
                  <a:close/>
                </a:path>
                <a:path w="3175" h="3175">
                  <a:moveTo>
                    <a:pt x="963" y="2533"/>
                  </a:moveTo>
                  <a:lnTo>
                    <a:pt x="680" y="2533"/>
                  </a:lnTo>
                  <a:lnTo>
                    <a:pt x="963" y="2565"/>
                  </a:lnTo>
                  <a:close/>
                </a:path>
                <a:path w="3175" h="3175">
                  <a:moveTo>
                    <a:pt x="1005" y="2502"/>
                  </a:moveTo>
                  <a:lnTo>
                    <a:pt x="638" y="2502"/>
                  </a:lnTo>
                  <a:lnTo>
                    <a:pt x="1005" y="2533"/>
                  </a:lnTo>
                  <a:close/>
                </a:path>
                <a:path w="3175" h="3175">
                  <a:moveTo>
                    <a:pt x="1036" y="2460"/>
                  </a:moveTo>
                  <a:lnTo>
                    <a:pt x="596" y="2460"/>
                  </a:lnTo>
                  <a:lnTo>
                    <a:pt x="1036" y="2502"/>
                  </a:lnTo>
                  <a:close/>
                </a:path>
                <a:path w="3175" h="3175">
                  <a:moveTo>
                    <a:pt x="1088" y="2418"/>
                  </a:moveTo>
                  <a:lnTo>
                    <a:pt x="523" y="2418"/>
                  </a:lnTo>
                  <a:lnTo>
                    <a:pt x="1088" y="2460"/>
                  </a:lnTo>
                  <a:close/>
                </a:path>
                <a:path w="3175" h="3175">
                  <a:moveTo>
                    <a:pt x="1120" y="2387"/>
                  </a:moveTo>
                  <a:lnTo>
                    <a:pt x="481" y="2387"/>
                  </a:lnTo>
                  <a:lnTo>
                    <a:pt x="1120" y="2418"/>
                  </a:lnTo>
                  <a:close/>
                </a:path>
                <a:path w="3175" h="3175">
                  <a:moveTo>
                    <a:pt x="1193" y="2345"/>
                  </a:moveTo>
                  <a:lnTo>
                    <a:pt x="450" y="2345"/>
                  </a:lnTo>
                  <a:lnTo>
                    <a:pt x="1162" y="2387"/>
                  </a:lnTo>
                  <a:close/>
                </a:path>
                <a:path w="3175" h="3175">
                  <a:moveTo>
                    <a:pt x="41" y="1978"/>
                  </a:moveTo>
                  <a:lnTo>
                    <a:pt x="0" y="2157"/>
                  </a:lnTo>
                  <a:lnTo>
                    <a:pt x="198" y="2240"/>
                  </a:lnTo>
                  <a:lnTo>
                    <a:pt x="376" y="2345"/>
                  </a:lnTo>
                  <a:lnTo>
                    <a:pt x="712" y="2345"/>
                  </a:lnTo>
                  <a:lnTo>
                    <a:pt x="376" y="2083"/>
                  </a:lnTo>
                  <a:lnTo>
                    <a:pt x="230" y="2052"/>
                  </a:lnTo>
                  <a:lnTo>
                    <a:pt x="41" y="1978"/>
                  </a:lnTo>
                  <a:close/>
                </a:path>
                <a:path w="3175" h="3175">
                  <a:moveTo>
                    <a:pt x="1246" y="2303"/>
                  </a:moveTo>
                  <a:lnTo>
                    <a:pt x="764" y="2303"/>
                  </a:lnTo>
                  <a:lnTo>
                    <a:pt x="1246" y="2345"/>
                  </a:lnTo>
                  <a:close/>
                </a:path>
                <a:path w="3175" h="3175">
                  <a:moveTo>
                    <a:pt x="157" y="858"/>
                  </a:moveTo>
                  <a:lnTo>
                    <a:pt x="0" y="858"/>
                  </a:lnTo>
                  <a:lnTo>
                    <a:pt x="198" y="1235"/>
                  </a:lnTo>
                  <a:lnTo>
                    <a:pt x="931" y="1235"/>
                  </a:lnTo>
                  <a:lnTo>
                    <a:pt x="931" y="1497"/>
                  </a:lnTo>
                  <a:lnTo>
                    <a:pt x="785" y="1497"/>
                  </a:lnTo>
                  <a:lnTo>
                    <a:pt x="785" y="1664"/>
                  </a:lnTo>
                  <a:lnTo>
                    <a:pt x="481" y="1717"/>
                  </a:lnTo>
                  <a:lnTo>
                    <a:pt x="764" y="1937"/>
                  </a:lnTo>
                  <a:lnTo>
                    <a:pt x="785" y="2303"/>
                  </a:lnTo>
                  <a:lnTo>
                    <a:pt x="1088" y="2303"/>
                  </a:lnTo>
                  <a:lnTo>
                    <a:pt x="1188" y="1978"/>
                  </a:lnTo>
                  <a:lnTo>
                    <a:pt x="1193" y="1413"/>
                  </a:lnTo>
                  <a:lnTo>
                    <a:pt x="1266" y="1151"/>
                  </a:lnTo>
                  <a:lnTo>
                    <a:pt x="712" y="1078"/>
                  </a:lnTo>
                  <a:lnTo>
                    <a:pt x="450" y="1047"/>
                  </a:lnTo>
                  <a:lnTo>
                    <a:pt x="261" y="963"/>
                  </a:lnTo>
                  <a:close/>
                </a:path>
                <a:path w="3175" h="3175">
                  <a:moveTo>
                    <a:pt x="1246" y="2272"/>
                  </a:moveTo>
                  <a:close/>
                </a:path>
                <a:path w="3175" h="3175">
                  <a:moveTo>
                    <a:pt x="376" y="1455"/>
                  </a:moveTo>
                  <a:lnTo>
                    <a:pt x="230" y="1455"/>
                  </a:lnTo>
                  <a:lnTo>
                    <a:pt x="230" y="2052"/>
                  </a:lnTo>
                  <a:lnTo>
                    <a:pt x="376" y="1748"/>
                  </a:lnTo>
                  <a:lnTo>
                    <a:pt x="712" y="1717"/>
                  </a:lnTo>
                  <a:lnTo>
                    <a:pt x="376" y="1455"/>
                  </a:lnTo>
                  <a:close/>
                </a:path>
                <a:path w="3175" h="3175">
                  <a:moveTo>
                    <a:pt x="1246" y="1863"/>
                  </a:moveTo>
                  <a:close/>
                </a:path>
                <a:path w="3175" h="3175">
                  <a:moveTo>
                    <a:pt x="376" y="1235"/>
                  </a:moveTo>
                  <a:lnTo>
                    <a:pt x="230" y="1235"/>
                  </a:lnTo>
                  <a:lnTo>
                    <a:pt x="230" y="1455"/>
                  </a:lnTo>
                  <a:lnTo>
                    <a:pt x="376" y="1266"/>
                  </a:lnTo>
                  <a:close/>
                </a:path>
                <a:path w="3175" h="3175">
                  <a:moveTo>
                    <a:pt x="1507" y="890"/>
                  </a:moveTo>
                  <a:lnTo>
                    <a:pt x="931" y="890"/>
                  </a:lnTo>
                  <a:lnTo>
                    <a:pt x="879" y="1047"/>
                  </a:lnTo>
                  <a:lnTo>
                    <a:pt x="1298" y="1078"/>
                  </a:lnTo>
                  <a:lnTo>
                    <a:pt x="1507" y="890"/>
                  </a:lnTo>
                  <a:close/>
                </a:path>
                <a:path w="3175" h="3175">
                  <a:moveTo>
                    <a:pt x="2827" y="858"/>
                  </a:moveTo>
                  <a:lnTo>
                    <a:pt x="963" y="858"/>
                  </a:lnTo>
                  <a:lnTo>
                    <a:pt x="2806" y="890"/>
                  </a:lnTo>
                  <a:close/>
                </a:path>
                <a:path w="3175" h="3175">
                  <a:moveTo>
                    <a:pt x="115" y="806"/>
                  </a:moveTo>
                  <a:close/>
                </a:path>
                <a:path w="3175" h="3175">
                  <a:moveTo>
                    <a:pt x="2460" y="638"/>
                  </a:moveTo>
                  <a:lnTo>
                    <a:pt x="293" y="638"/>
                  </a:lnTo>
                  <a:lnTo>
                    <a:pt x="858" y="701"/>
                  </a:lnTo>
                  <a:lnTo>
                    <a:pt x="931" y="858"/>
                  </a:lnTo>
                  <a:lnTo>
                    <a:pt x="2806" y="858"/>
                  </a:lnTo>
                  <a:lnTo>
                    <a:pt x="2460" y="785"/>
                  </a:lnTo>
                  <a:lnTo>
                    <a:pt x="2460" y="638"/>
                  </a:lnTo>
                  <a:close/>
                </a:path>
                <a:path w="3175" h="3175">
                  <a:moveTo>
                    <a:pt x="73" y="785"/>
                  </a:moveTo>
                  <a:close/>
                </a:path>
                <a:path w="3175" h="3175">
                  <a:moveTo>
                    <a:pt x="376" y="596"/>
                  </a:moveTo>
                  <a:close/>
                </a:path>
                <a:path w="3175" h="3175">
                  <a:moveTo>
                    <a:pt x="2732" y="429"/>
                  </a:moveTo>
                  <a:lnTo>
                    <a:pt x="2460" y="429"/>
                  </a:lnTo>
                  <a:lnTo>
                    <a:pt x="2177" y="596"/>
                  </a:lnTo>
                  <a:lnTo>
                    <a:pt x="2010" y="596"/>
                  </a:lnTo>
                  <a:lnTo>
                    <a:pt x="2492" y="638"/>
                  </a:lnTo>
                  <a:lnTo>
                    <a:pt x="2684" y="513"/>
                  </a:lnTo>
                  <a:close/>
                </a:path>
                <a:path w="3175" h="3175">
                  <a:moveTo>
                    <a:pt x="335" y="565"/>
                  </a:moveTo>
                  <a:close/>
                </a:path>
                <a:path w="3175" h="3175">
                  <a:moveTo>
                    <a:pt x="293" y="429"/>
                  </a:moveTo>
                  <a:lnTo>
                    <a:pt x="230" y="565"/>
                  </a:lnTo>
                  <a:lnTo>
                    <a:pt x="293" y="429"/>
                  </a:lnTo>
                  <a:close/>
                </a:path>
                <a:path w="3175" h="3175">
                  <a:moveTo>
                    <a:pt x="335" y="408"/>
                  </a:moveTo>
                  <a:close/>
                </a:path>
                <a:path w="3175" h="3175">
                  <a:moveTo>
                    <a:pt x="2753" y="115"/>
                  </a:moveTo>
                  <a:lnTo>
                    <a:pt x="2544" y="115"/>
                  </a:lnTo>
                  <a:lnTo>
                    <a:pt x="2659" y="356"/>
                  </a:lnTo>
                  <a:lnTo>
                    <a:pt x="2492" y="429"/>
                  </a:lnTo>
                  <a:lnTo>
                    <a:pt x="2753" y="429"/>
                  </a:lnTo>
                  <a:lnTo>
                    <a:pt x="2753" y="115"/>
                  </a:lnTo>
                  <a:close/>
                </a:path>
                <a:path w="3175" h="3175">
                  <a:moveTo>
                    <a:pt x="376" y="356"/>
                  </a:moveTo>
                  <a:close/>
                </a:path>
                <a:path w="3175" h="3175">
                  <a:moveTo>
                    <a:pt x="1821" y="345"/>
                  </a:moveTo>
                  <a:lnTo>
                    <a:pt x="293" y="345"/>
                  </a:lnTo>
                  <a:lnTo>
                    <a:pt x="1821" y="356"/>
                  </a:lnTo>
                  <a:close/>
                </a:path>
                <a:path w="3175" h="3175">
                  <a:moveTo>
                    <a:pt x="1863" y="303"/>
                  </a:moveTo>
                  <a:lnTo>
                    <a:pt x="376" y="303"/>
                  </a:lnTo>
                  <a:lnTo>
                    <a:pt x="1863" y="345"/>
                  </a:lnTo>
                  <a:close/>
                </a:path>
                <a:path w="3175" h="3175">
                  <a:moveTo>
                    <a:pt x="1905" y="219"/>
                  </a:moveTo>
                  <a:lnTo>
                    <a:pt x="1602" y="219"/>
                  </a:lnTo>
                  <a:lnTo>
                    <a:pt x="1905" y="303"/>
                  </a:lnTo>
                  <a:close/>
                </a:path>
                <a:path w="3175" h="3175">
                  <a:moveTo>
                    <a:pt x="1937" y="188"/>
                  </a:moveTo>
                  <a:lnTo>
                    <a:pt x="554" y="188"/>
                  </a:lnTo>
                  <a:lnTo>
                    <a:pt x="1937" y="219"/>
                  </a:lnTo>
                  <a:close/>
                </a:path>
                <a:path w="3175" h="3175">
                  <a:moveTo>
                    <a:pt x="2732" y="41"/>
                  </a:moveTo>
                  <a:lnTo>
                    <a:pt x="523" y="41"/>
                  </a:lnTo>
                  <a:lnTo>
                    <a:pt x="523" y="188"/>
                  </a:lnTo>
                  <a:lnTo>
                    <a:pt x="2010" y="188"/>
                  </a:lnTo>
                  <a:lnTo>
                    <a:pt x="2177" y="136"/>
                  </a:lnTo>
                  <a:lnTo>
                    <a:pt x="2753" y="115"/>
                  </a:lnTo>
                  <a:close/>
                </a:path>
                <a:path w="3175" h="3175">
                  <a:moveTo>
                    <a:pt x="2659" y="0"/>
                  </a:moveTo>
                  <a:lnTo>
                    <a:pt x="596" y="0"/>
                  </a:lnTo>
                  <a:lnTo>
                    <a:pt x="2659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3358209" y="55340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554" y="31"/>
                  </a:moveTo>
                  <a:lnTo>
                    <a:pt x="2544" y="0"/>
                  </a:lnTo>
                  <a:lnTo>
                    <a:pt x="2680" y="31"/>
                  </a:lnTo>
                  <a:lnTo>
                    <a:pt x="2806" y="188"/>
                  </a:lnTo>
                  <a:lnTo>
                    <a:pt x="2806" y="345"/>
                  </a:lnTo>
                  <a:lnTo>
                    <a:pt x="2732" y="481"/>
                  </a:lnTo>
                  <a:lnTo>
                    <a:pt x="2492" y="638"/>
                  </a:lnTo>
                  <a:lnTo>
                    <a:pt x="2460" y="774"/>
                  </a:lnTo>
                  <a:lnTo>
                    <a:pt x="2492" y="774"/>
                  </a:lnTo>
                  <a:lnTo>
                    <a:pt x="2732" y="774"/>
                  </a:lnTo>
                  <a:lnTo>
                    <a:pt x="2827" y="931"/>
                  </a:lnTo>
                  <a:lnTo>
                    <a:pt x="2732" y="890"/>
                  </a:lnTo>
                  <a:lnTo>
                    <a:pt x="1497" y="890"/>
                  </a:lnTo>
                  <a:lnTo>
                    <a:pt x="1350" y="994"/>
                  </a:lnTo>
                  <a:lnTo>
                    <a:pt x="1266" y="1151"/>
                  </a:lnTo>
                  <a:lnTo>
                    <a:pt x="1235" y="1371"/>
                  </a:lnTo>
                  <a:lnTo>
                    <a:pt x="1088" y="1444"/>
                  </a:lnTo>
                  <a:lnTo>
                    <a:pt x="1088" y="1863"/>
                  </a:lnTo>
                  <a:lnTo>
                    <a:pt x="1235" y="1863"/>
                  </a:lnTo>
                  <a:lnTo>
                    <a:pt x="1088" y="2052"/>
                  </a:lnTo>
                  <a:lnTo>
                    <a:pt x="1088" y="2272"/>
                  </a:lnTo>
                  <a:lnTo>
                    <a:pt x="1235" y="2272"/>
                  </a:lnTo>
                  <a:lnTo>
                    <a:pt x="1109" y="2429"/>
                  </a:lnTo>
                  <a:lnTo>
                    <a:pt x="963" y="2533"/>
                  </a:lnTo>
                  <a:lnTo>
                    <a:pt x="879" y="2670"/>
                  </a:lnTo>
                  <a:lnTo>
                    <a:pt x="712" y="2607"/>
                  </a:lnTo>
                  <a:lnTo>
                    <a:pt x="596" y="2450"/>
                  </a:lnTo>
                  <a:lnTo>
                    <a:pt x="450" y="2376"/>
                  </a:lnTo>
                  <a:lnTo>
                    <a:pt x="293" y="2272"/>
                  </a:lnTo>
                  <a:lnTo>
                    <a:pt x="146" y="2188"/>
                  </a:lnTo>
                  <a:lnTo>
                    <a:pt x="0" y="2157"/>
                  </a:lnTo>
                  <a:lnTo>
                    <a:pt x="0" y="1999"/>
                  </a:lnTo>
                  <a:lnTo>
                    <a:pt x="198" y="2052"/>
                  </a:lnTo>
                  <a:lnTo>
                    <a:pt x="230" y="1308"/>
                  </a:lnTo>
                  <a:lnTo>
                    <a:pt x="0" y="858"/>
                  </a:lnTo>
                  <a:lnTo>
                    <a:pt x="146" y="858"/>
                  </a:lnTo>
                  <a:lnTo>
                    <a:pt x="293" y="963"/>
                  </a:lnTo>
                  <a:lnTo>
                    <a:pt x="450" y="994"/>
                  </a:lnTo>
                  <a:lnTo>
                    <a:pt x="450" y="1036"/>
                  </a:lnTo>
                  <a:lnTo>
                    <a:pt x="712" y="1036"/>
                  </a:lnTo>
                  <a:lnTo>
                    <a:pt x="869" y="1036"/>
                  </a:lnTo>
                  <a:lnTo>
                    <a:pt x="931" y="890"/>
                  </a:lnTo>
                  <a:lnTo>
                    <a:pt x="879" y="743"/>
                  </a:lnTo>
                  <a:lnTo>
                    <a:pt x="397" y="701"/>
                  </a:lnTo>
                  <a:lnTo>
                    <a:pt x="261" y="638"/>
                  </a:lnTo>
                  <a:lnTo>
                    <a:pt x="230" y="481"/>
                  </a:lnTo>
                  <a:lnTo>
                    <a:pt x="293" y="345"/>
                  </a:lnTo>
                  <a:lnTo>
                    <a:pt x="1560" y="293"/>
                  </a:lnTo>
                  <a:lnTo>
                    <a:pt x="628" y="219"/>
                  </a:lnTo>
                  <a:lnTo>
                    <a:pt x="523" y="62"/>
                  </a:lnTo>
                </a:path>
                <a:path w="3175" h="3175">
                  <a:moveTo>
                    <a:pt x="1905" y="293"/>
                  </a:moveTo>
                  <a:lnTo>
                    <a:pt x="1748" y="356"/>
                  </a:lnTo>
                  <a:lnTo>
                    <a:pt x="397" y="356"/>
                  </a:lnTo>
                  <a:lnTo>
                    <a:pt x="293" y="513"/>
                  </a:lnTo>
                  <a:lnTo>
                    <a:pt x="1978" y="638"/>
                  </a:lnTo>
                  <a:lnTo>
                    <a:pt x="2136" y="586"/>
                  </a:lnTo>
                  <a:lnTo>
                    <a:pt x="2314" y="513"/>
                  </a:lnTo>
                  <a:lnTo>
                    <a:pt x="2460" y="481"/>
                  </a:lnTo>
                  <a:lnTo>
                    <a:pt x="2607" y="356"/>
                  </a:lnTo>
                  <a:lnTo>
                    <a:pt x="2649" y="356"/>
                  </a:lnTo>
                  <a:lnTo>
                    <a:pt x="2649" y="188"/>
                  </a:lnTo>
                  <a:lnTo>
                    <a:pt x="2492" y="104"/>
                  </a:lnTo>
                  <a:lnTo>
                    <a:pt x="2460" y="104"/>
                  </a:lnTo>
                  <a:lnTo>
                    <a:pt x="2167" y="104"/>
                  </a:lnTo>
                  <a:lnTo>
                    <a:pt x="2010" y="136"/>
                  </a:lnTo>
                  <a:lnTo>
                    <a:pt x="1905" y="293"/>
                  </a:lnTo>
                </a:path>
                <a:path w="3175" h="3175">
                  <a:moveTo>
                    <a:pt x="712" y="1706"/>
                  </a:moveTo>
                  <a:lnTo>
                    <a:pt x="785" y="1518"/>
                  </a:lnTo>
                  <a:lnTo>
                    <a:pt x="931" y="1497"/>
                  </a:lnTo>
                  <a:lnTo>
                    <a:pt x="931" y="1308"/>
                  </a:lnTo>
                  <a:lnTo>
                    <a:pt x="397" y="1225"/>
                  </a:lnTo>
                  <a:lnTo>
                    <a:pt x="335" y="1371"/>
                  </a:lnTo>
                  <a:lnTo>
                    <a:pt x="712" y="1706"/>
                  </a:lnTo>
                </a:path>
                <a:path w="3175" h="3175">
                  <a:moveTo>
                    <a:pt x="712" y="2303"/>
                  </a:moveTo>
                  <a:lnTo>
                    <a:pt x="785" y="1968"/>
                  </a:lnTo>
                  <a:lnTo>
                    <a:pt x="481" y="1738"/>
                  </a:lnTo>
                  <a:lnTo>
                    <a:pt x="335" y="1738"/>
                  </a:lnTo>
                  <a:lnTo>
                    <a:pt x="335" y="1999"/>
                  </a:lnTo>
                  <a:lnTo>
                    <a:pt x="712" y="230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3352048" y="5533494"/>
              <a:ext cx="9525" cy="46990"/>
            </a:xfrm>
            <a:custGeom>
              <a:avLst/>
              <a:gdLst/>
              <a:ahLst/>
              <a:cxnLst/>
              <a:rect l="l" t="t" r="r" b="b"/>
              <a:pathLst>
                <a:path w="9525" h="46989">
                  <a:moveTo>
                    <a:pt x="0" y="46742"/>
                  </a:moveTo>
                  <a:lnTo>
                    <a:pt x="9141" y="46742"/>
                  </a:lnTo>
                  <a:lnTo>
                    <a:pt x="9141" y="0"/>
                  </a:lnTo>
                  <a:lnTo>
                    <a:pt x="0" y="0"/>
                  </a:lnTo>
                  <a:lnTo>
                    <a:pt x="0" y="4674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3352056" y="5526321"/>
              <a:ext cx="9525" cy="53975"/>
            </a:xfrm>
            <a:custGeom>
              <a:avLst/>
              <a:gdLst/>
              <a:ahLst/>
              <a:cxnLst/>
              <a:rect l="l" t="t" r="r" b="b"/>
              <a:pathLst>
                <a:path w="9525" h="53975">
                  <a:moveTo>
                    <a:pt x="7266" y="10732"/>
                  </a:moveTo>
                  <a:lnTo>
                    <a:pt x="7266" y="10732"/>
                  </a:lnTo>
                  <a:lnTo>
                    <a:pt x="6114" y="10732"/>
                  </a:lnTo>
                  <a:lnTo>
                    <a:pt x="5957" y="10627"/>
                  </a:lnTo>
                  <a:lnTo>
                    <a:pt x="5926" y="10470"/>
                  </a:lnTo>
                  <a:lnTo>
                    <a:pt x="5884" y="10439"/>
                  </a:lnTo>
                  <a:lnTo>
                    <a:pt x="5884" y="293"/>
                  </a:lnTo>
                  <a:lnTo>
                    <a:pt x="335" y="261"/>
                  </a:lnTo>
                  <a:lnTo>
                    <a:pt x="261" y="7046"/>
                  </a:lnTo>
                  <a:lnTo>
                    <a:pt x="0" y="7046"/>
                  </a:lnTo>
                  <a:lnTo>
                    <a:pt x="0" y="219"/>
                  </a:lnTo>
                  <a:lnTo>
                    <a:pt x="104" y="73"/>
                  </a:lnTo>
                  <a:lnTo>
                    <a:pt x="261" y="41"/>
                  </a:lnTo>
                  <a:lnTo>
                    <a:pt x="261" y="0"/>
                  </a:lnTo>
                  <a:lnTo>
                    <a:pt x="5884" y="0"/>
                  </a:lnTo>
                  <a:lnTo>
                    <a:pt x="6041" y="73"/>
                  </a:lnTo>
                  <a:lnTo>
                    <a:pt x="6114" y="219"/>
                  </a:lnTo>
                  <a:lnTo>
                    <a:pt x="6146" y="293"/>
                  </a:lnTo>
                  <a:lnTo>
                    <a:pt x="6146" y="10439"/>
                  </a:lnTo>
                  <a:lnTo>
                    <a:pt x="6303" y="10470"/>
                  </a:lnTo>
                  <a:lnTo>
                    <a:pt x="7266" y="10470"/>
                  </a:lnTo>
                  <a:lnTo>
                    <a:pt x="7392" y="9025"/>
                  </a:lnTo>
                  <a:lnTo>
                    <a:pt x="7423" y="8868"/>
                  </a:lnTo>
                  <a:lnTo>
                    <a:pt x="7528" y="8732"/>
                  </a:lnTo>
                  <a:lnTo>
                    <a:pt x="7675" y="8648"/>
                  </a:lnTo>
                  <a:lnTo>
                    <a:pt x="7717" y="8648"/>
                  </a:lnTo>
                  <a:lnTo>
                    <a:pt x="8942" y="8648"/>
                  </a:lnTo>
                  <a:lnTo>
                    <a:pt x="9057" y="8795"/>
                  </a:lnTo>
                  <a:lnTo>
                    <a:pt x="9130" y="8868"/>
                  </a:lnTo>
                  <a:lnTo>
                    <a:pt x="9130" y="53694"/>
                  </a:lnTo>
                  <a:lnTo>
                    <a:pt x="9025" y="53830"/>
                  </a:lnTo>
                  <a:lnTo>
                    <a:pt x="8879" y="53883"/>
                  </a:lnTo>
                  <a:lnTo>
                    <a:pt x="4219" y="53914"/>
                  </a:lnTo>
                  <a:lnTo>
                    <a:pt x="4062" y="53883"/>
                  </a:lnTo>
                  <a:lnTo>
                    <a:pt x="3916" y="53767"/>
                  </a:lnTo>
                  <a:lnTo>
                    <a:pt x="3863" y="53610"/>
                  </a:lnTo>
                  <a:lnTo>
                    <a:pt x="3863" y="51453"/>
                  </a:lnTo>
                  <a:lnTo>
                    <a:pt x="4146" y="51453"/>
                  </a:lnTo>
                  <a:lnTo>
                    <a:pt x="4146" y="53537"/>
                  </a:lnTo>
                  <a:lnTo>
                    <a:pt x="8806" y="53663"/>
                  </a:lnTo>
                  <a:lnTo>
                    <a:pt x="8879" y="53610"/>
                  </a:lnTo>
                  <a:lnTo>
                    <a:pt x="8879" y="8910"/>
                  </a:lnTo>
                  <a:lnTo>
                    <a:pt x="7800" y="8910"/>
                  </a:lnTo>
                  <a:lnTo>
                    <a:pt x="7643" y="8994"/>
                  </a:lnTo>
                  <a:lnTo>
                    <a:pt x="7643" y="10355"/>
                  </a:lnTo>
                  <a:lnTo>
                    <a:pt x="7591" y="10512"/>
                  </a:lnTo>
                  <a:lnTo>
                    <a:pt x="7528" y="10669"/>
                  </a:lnTo>
                  <a:lnTo>
                    <a:pt x="7392" y="1073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3353801" y="5535312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19" h="45085">
                  <a:moveTo>
                    <a:pt x="7130" y="0"/>
                  </a:moveTo>
                  <a:lnTo>
                    <a:pt x="6806" y="0"/>
                  </a:lnTo>
                  <a:lnTo>
                    <a:pt x="6806" y="2533"/>
                  </a:lnTo>
                  <a:lnTo>
                    <a:pt x="6607" y="2638"/>
                  </a:lnTo>
                  <a:lnTo>
                    <a:pt x="73" y="2670"/>
                  </a:lnTo>
                  <a:lnTo>
                    <a:pt x="0" y="2827"/>
                  </a:lnTo>
                  <a:lnTo>
                    <a:pt x="0" y="37737"/>
                  </a:lnTo>
                  <a:lnTo>
                    <a:pt x="198" y="37873"/>
                  </a:lnTo>
                  <a:lnTo>
                    <a:pt x="6732" y="37873"/>
                  </a:lnTo>
                  <a:lnTo>
                    <a:pt x="6806" y="38030"/>
                  </a:lnTo>
                  <a:lnTo>
                    <a:pt x="6806" y="44553"/>
                  </a:lnTo>
                  <a:lnTo>
                    <a:pt x="7130" y="44553"/>
                  </a:lnTo>
                  <a:lnTo>
                    <a:pt x="7130" y="37611"/>
                  </a:lnTo>
                  <a:lnTo>
                    <a:pt x="6942" y="37506"/>
                  </a:lnTo>
                  <a:lnTo>
                    <a:pt x="408" y="37464"/>
                  </a:lnTo>
                  <a:lnTo>
                    <a:pt x="408" y="3015"/>
                  </a:lnTo>
                  <a:lnTo>
                    <a:pt x="7057" y="2973"/>
                  </a:lnTo>
                  <a:lnTo>
                    <a:pt x="7130" y="2827"/>
                  </a:lnTo>
                  <a:lnTo>
                    <a:pt x="71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3353804" y="5535309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19" h="45085">
                  <a:moveTo>
                    <a:pt x="7130" y="0"/>
                  </a:moveTo>
                  <a:lnTo>
                    <a:pt x="6806" y="0"/>
                  </a:lnTo>
                  <a:lnTo>
                    <a:pt x="6806" y="2450"/>
                  </a:lnTo>
                  <a:lnTo>
                    <a:pt x="6722" y="2607"/>
                  </a:lnTo>
                  <a:lnTo>
                    <a:pt x="6680" y="2638"/>
                  </a:lnTo>
                  <a:lnTo>
                    <a:pt x="125" y="2638"/>
                  </a:lnTo>
                  <a:lnTo>
                    <a:pt x="0" y="2753"/>
                  </a:lnTo>
                  <a:lnTo>
                    <a:pt x="0" y="37768"/>
                  </a:lnTo>
                  <a:lnTo>
                    <a:pt x="157" y="37883"/>
                  </a:lnTo>
                  <a:lnTo>
                    <a:pt x="6722" y="37883"/>
                  </a:lnTo>
                  <a:lnTo>
                    <a:pt x="6806" y="38030"/>
                  </a:lnTo>
                  <a:lnTo>
                    <a:pt x="6806" y="44564"/>
                  </a:lnTo>
                  <a:lnTo>
                    <a:pt x="7130" y="44564"/>
                  </a:lnTo>
                  <a:lnTo>
                    <a:pt x="7130" y="37695"/>
                  </a:lnTo>
                  <a:lnTo>
                    <a:pt x="7057" y="37548"/>
                  </a:lnTo>
                  <a:lnTo>
                    <a:pt x="523" y="37506"/>
                  </a:lnTo>
                  <a:lnTo>
                    <a:pt x="366" y="37475"/>
                  </a:lnTo>
                  <a:lnTo>
                    <a:pt x="345" y="3172"/>
                  </a:lnTo>
                  <a:lnTo>
                    <a:pt x="408" y="3015"/>
                  </a:lnTo>
                  <a:lnTo>
                    <a:pt x="6942" y="2984"/>
                  </a:lnTo>
                  <a:lnTo>
                    <a:pt x="7088" y="2942"/>
                  </a:lnTo>
                  <a:lnTo>
                    <a:pt x="713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3353211" y="55533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3354143" y="5538134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607" y="157"/>
                  </a:moveTo>
                  <a:lnTo>
                    <a:pt x="6743" y="125"/>
                  </a:lnTo>
                  <a:lnTo>
                    <a:pt x="6795" y="34868"/>
                  </a:lnTo>
                  <a:lnTo>
                    <a:pt x="6711" y="34721"/>
                  </a:lnTo>
                  <a:lnTo>
                    <a:pt x="6669" y="34679"/>
                  </a:lnTo>
                  <a:lnTo>
                    <a:pt x="115" y="34679"/>
                  </a:lnTo>
                  <a:lnTo>
                    <a:pt x="0" y="34543"/>
                  </a:lnTo>
                  <a:lnTo>
                    <a:pt x="0" y="345"/>
                  </a:lnTo>
                  <a:lnTo>
                    <a:pt x="62" y="188"/>
                  </a:lnTo>
                  <a:lnTo>
                    <a:pt x="6607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0896080" y="5182977"/>
              <a:ext cx="3091180" cy="350520"/>
            </a:xfrm>
            <a:custGeom>
              <a:avLst/>
              <a:gdLst/>
              <a:ahLst/>
              <a:cxnLst/>
              <a:rect l="l" t="t" r="r" b="b"/>
              <a:pathLst>
                <a:path w="3091180" h="350520">
                  <a:moveTo>
                    <a:pt x="1237627" y="0"/>
                  </a:moveTo>
                  <a:lnTo>
                    <a:pt x="0" y="0"/>
                  </a:lnTo>
                  <a:lnTo>
                    <a:pt x="0" y="350520"/>
                  </a:lnTo>
                  <a:lnTo>
                    <a:pt x="1237627" y="350520"/>
                  </a:lnTo>
                  <a:lnTo>
                    <a:pt x="1237627" y="0"/>
                  </a:lnTo>
                  <a:close/>
                </a:path>
                <a:path w="3091180" h="350520">
                  <a:moveTo>
                    <a:pt x="3090837" y="0"/>
                  </a:moveTo>
                  <a:lnTo>
                    <a:pt x="2179218" y="0"/>
                  </a:lnTo>
                  <a:lnTo>
                    <a:pt x="2179218" y="350520"/>
                  </a:lnTo>
                  <a:lnTo>
                    <a:pt x="3090837" y="350520"/>
                  </a:lnTo>
                  <a:lnTo>
                    <a:pt x="3090837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5743362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5765741" y="5533494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22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5745044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578810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58328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587760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592234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59670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60081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605284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609759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61423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618709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62281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627285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63175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636233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640709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644810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64928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65375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658233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662708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666810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67128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5789075" y="5537946"/>
              <a:ext cx="960119" cy="8890"/>
            </a:xfrm>
            <a:custGeom>
              <a:avLst/>
              <a:gdLst/>
              <a:ahLst/>
              <a:cxnLst/>
              <a:rect l="l" t="t" r="r" b="b"/>
              <a:pathLst>
                <a:path w="960119" h="8889">
                  <a:moveTo>
                    <a:pt x="0" y="0"/>
                  </a:moveTo>
                  <a:lnTo>
                    <a:pt x="0" y="8795"/>
                  </a:lnTo>
                  <a:lnTo>
                    <a:pt x="959740" y="8795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6011848" y="553101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5947886" y="5534196"/>
              <a:ext cx="672465" cy="1270"/>
            </a:xfrm>
            <a:custGeom>
              <a:avLst/>
              <a:gdLst/>
              <a:ahLst/>
              <a:cxnLst/>
              <a:rect l="l" t="t" r="r" b="b"/>
              <a:pathLst>
                <a:path w="67246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72465" h="1270">
                  <a:moveTo>
                    <a:pt x="336702" y="558"/>
                  </a:moveTo>
                  <a:lnTo>
                    <a:pt x="336537" y="165"/>
                  </a:lnTo>
                  <a:lnTo>
                    <a:pt x="336143" y="0"/>
                  </a:lnTo>
                  <a:lnTo>
                    <a:pt x="335749" y="165"/>
                  </a:lnTo>
                  <a:lnTo>
                    <a:pt x="335584" y="558"/>
                  </a:lnTo>
                  <a:lnTo>
                    <a:pt x="335749" y="952"/>
                  </a:lnTo>
                  <a:lnTo>
                    <a:pt x="336143" y="1117"/>
                  </a:lnTo>
                  <a:lnTo>
                    <a:pt x="336537" y="952"/>
                  </a:lnTo>
                  <a:lnTo>
                    <a:pt x="336702" y="558"/>
                  </a:lnTo>
                  <a:close/>
                </a:path>
                <a:path w="672465" h="1270">
                  <a:moveTo>
                    <a:pt x="672299" y="558"/>
                  </a:moveTo>
                  <a:lnTo>
                    <a:pt x="672134" y="165"/>
                  </a:lnTo>
                  <a:lnTo>
                    <a:pt x="671741" y="0"/>
                  </a:lnTo>
                  <a:lnTo>
                    <a:pt x="671347" y="165"/>
                  </a:lnTo>
                  <a:lnTo>
                    <a:pt x="671182" y="558"/>
                  </a:lnTo>
                  <a:lnTo>
                    <a:pt x="671347" y="952"/>
                  </a:lnTo>
                  <a:lnTo>
                    <a:pt x="671741" y="1117"/>
                  </a:lnTo>
                  <a:lnTo>
                    <a:pt x="672134" y="952"/>
                  </a:lnTo>
                  <a:lnTo>
                    <a:pt x="67229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661590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661216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628031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594788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660845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627658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6011838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644438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644811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5937265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5933532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6443814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5914887" y="5533494"/>
              <a:ext cx="641350" cy="1270"/>
            </a:xfrm>
            <a:custGeom>
              <a:avLst/>
              <a:gdLst/>
              <a:ahLst/>
              <a:cxnLst/>
              <a:rect l="l" t="t" r="r" b="b"/>
              <a:pathLst>
                <a:path w="641350" h="1270">
                  <a:moveTo>
                    <a:pt x="0" y="0"/>
                  </a:moveTo>
                  <a:lnTo>
                    <a:pt x="0" y="1253"/>
                  </a:lnTo>
                </a:path>
                <a:path w="641350" h="1270">
                  <a:moveTo>
                    <a:pt x="641354" y="0"/>
                  </a:moveTo>
                  <a:lnTo>
                    <a:pt x="641354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5914327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655624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6410824" y="553101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6418279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5925521" y="5534196"/>
              <a:ext cx="642620" cy="1270"/>
            </a:xfrm>
            <a:custGeom>
              <a:avLst/>
              <a:gdLst/>
              <a:ahLst/>
              <a:cxnLst/>
              <a:rect l="l" t="t" r="r" b="b"/>
              <a:pathLst>
                <a:path w="64261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1270">
                  <a:moveTo>
                    <a:pt x="642454" y="558"/>
                  </a:moveTo>
                  <a:lnTo>
                    <a:pt x="642289" y="165"/>
                  </a:lnTo>
                  <a:lnTo>
                    <a:pt x="641896" y="0"/>
                  </a:lnTo>
                  <a:lnTo>
                    <a:pt x="641502" y="165"/>
                  </a:lnTo>
                  <a:lnTo>
                    <a:pt x="641337" y="558"/>
                  </a:lnTo>
                  <a:lnTo>
                    <a:pt x="641502" y="952"/>
                  </a:lnTo>
                  <a:lnTo>
                    <a:pt x="641896" y="1117"/>
                  </a:lnTo>
                  <a:lnTo>
                    <a:pt x="642289" y="952"/>
                  </a:lnTo>
                  <a:lnTo>
                    <a:pt x="64245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6563690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592234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6708559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606404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606348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670538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5786279" y="5537118"/>
              <a:ext cx="969010" cy="0"/>
            </a:xfrm>
            <a:custGeom>
              <a:avLst/>
              <a:gdLst/>
              <a:ahLst/>
              <a:cxnLst/>
              <a:rect l="l" t="t" r="r" b="b"/>
              <a:pathLst>
                <a:path w="969009">
                  <a:moveTo>
                    <a:pt x="0" y="0"/>
                  </a:moveTo>
                  <a:lnTo>
                    <a:pt x="968577" y="0"/>
                  </a:lnTo>
                </a:path>
              </a:pathLst>
            </a:custGeom>
            <a:ln w="72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578810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58328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587760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592234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59670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60081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605284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609759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61423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618709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62281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627285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63175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636233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640709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644810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64928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65375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658233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662708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666810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67128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5789075" y="5555550"/>
              <a:ext cx="960119" cy="17780"/>
            </a:xfrm>
            <a:custGeom>
              <a:avLst/>
              <a:gdLst/>
              <a:ahLst/>
              <a:cxnLst/>
              <a:rect l="l" t="t" r="r" b="b"/>
              <a:pathLst>
                <a:path w="960119" h="17779">
                  <a:moveTo>
                    <a:pt x="0" y="0"/>
                  </a:moveTo>
                  <a:lnTo>
                    <a:pt x="0" y="17632"/>
                  </a:lnTo>
                  <a:lnTo>
                    <a:pt x="959740" y="17632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6745854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607896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6410817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674641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6078391" y="5571483"/>
              <a:ext cx="657860" cy="1270"/>
            </a:xfrm>
            <a:custGeom>
              <a:avLst/>
              <a:gdLst/>
              <a:ahLst/>
              <a:cxnLst/>
              <a:rect l="l" t="t" r="r" b="b"/>
              <a:pathLst>
                <a:path w="657859" h="1270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657859" h="1270">
                  <a:moveTo>
                    <a:pt x="325526" y="558"/>
                  </a:moveTo>
                  <a:lnTo>
                    <a:pt x="325361" y="165"/>
                  </a:lnTo>
                  <a:lnTo>
                    <a:pt x="324967" y="0"/>
                  </a:lnTo>
                  <a:lnTo>
                    <a:pt x="324573" y="165"/>
                  </a:lnTo>
                  <a:lnTo>
                    <a:pt x="324408" y="558"/>
                  </a:lnTo>
                  <a:lnTo>
                    <a:pt x="324573" y="952"/>
                  </a:lnTo>
                  <a:lnTo>
                    <a:pt x="324967" y="1117"/>
                  </a:lnTo>
                  <a:lnTo>
                    <a:pt x="325361" y="952"/>
                  </a:lnTo>
                  <a:lnTo>
                    <a:pt x="325526" y="558"/>
                  </a:lnTo>
                  <a:close/>
                </a:path>
                <a:path w="657859" h="1270">
                  <a:moveTo>
                    <a:pt x="657377" y="558"/>
                  </a:moveTo>
                  <a:lnTo>
                    <a:pt x="657212" y="165"/>
                  </a:lnTo>
                  <a:lnTo>
                    <a:pt x="656818" y="0"/>
                  </a:lnTo>
                  <a:lnTo>
                    <a:pt x="656424" y="165"/>
                  </a:lnTo>
                  <a:lnTo>
                    <a:pt x="656259" y="558"/>
                  </a:lnTo>
                  <a:lnTo>
                    <a:pt x="656424" y="952"/>
                  </a:lnTo>
                  <a:lnTo>
                    <a:pt x="656818" y="1117"/>
                  </a:lnTo>
                  <a:lnTo>
                    <a:pt x="657212" y="952"/>
                  </a:lnTo>
                  <a:lnTo>
                    <a:pt x="65737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6071495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6735216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6403364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6070923" y="5571483"/>
              <a:ext cx="664845" cy="5080"/>
            </a:xfrm>
            <a:custGeom>
              <a:avLst/>
              <a:gdLst/>
              <a:ahLst/>
              <a:cxnLst/>
              <a:rect l="l" t="t" r="r" b="b"/>
              <a:pathLst>
                <a:path w="664844" h="5079">
                  <a:moveTo>
                    <a:pt x="1130" y="4279"/>
                  </a:moveTo>
                  <a:lnTo>
                    <a:pt x="965" y="3886"/>
                  </a:lnTo>
                  <a:lnTo>
                    <a:pt x="571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71" y="4838"/>
                  </a:lnTo>
                  <a:lnTo>
                    <a:pt x="965" y="4673"/>
                  </a:lnTo>
                  <a:lnTo>
                    <a:pt x="1130" y="4279"/>
                  </a:lnTo>
                  <a:close/>
                </a:path>
                <a:path w="664844" h="5079">
                  <a:moveTo>
                    <a:pt x="195033" y="558"/>
                  </a:moveTo>
                  <a:lnTo>
                    <a:pt x="194868" y="165"/>
                  </a:lnTo>
                  <a:lnTo>
                    <a:pt x="194475" y="0"/>
                  </a:lnTo>
                  <a:lnTo>
                    <a:pt x="194081" y="165"/>
                  </a:lnTo>
                  <a:lnTo>
                    <a:pt x="193916" y="558"/>
                  </a:lnTo>
                  <a:lnTo>
                    <a:pt x="194081" y="952"/>
                  </a:lnTo>
                  <a:lnTo>
                    <a:pt x="194475" y="1117"/>
                  </a:lnTo>
                  <a:lnTo>
                    <a:pt x="194868" y="952"/>
                  </a:lnTo>
                  <a:lnTo>
                    <a:pt x="195033" y="558"/>
                  </a:lnTo>
                  <a:close/>
                </a:path>
                <a:path w="664844" h="5079">
                  <a:moveTo>
                    <a:pt x="332994" y="4279"/>
                  </a:moveTo>
                  <a:lnTo>
                    <a:pt x="332828" y="3886"/>
                  </a:lnTo>
                  <a:lnTo>
                    <a:pt x="332435" y="3721"/>
                  </a:lnTo>
                  <a:lnTo>
                    <a:pt x="332041" y="3886"/>
                  </a:lnTo>
                  <a:lnTo>
                    <a:pt x="331876" y="4279"/>
                  </a:lnTo>
                  <a:lnTo>
                    <a:pt x="332041" y="4673"/>
                  </a:lnTo>
                  <a:lnTo>
                    <a:pt x="332435" y="4838"/>
                  </a:lnTo>
                  <a:lnTo>
                    <a:pt x="332828" y="4673"/>
                  </a:lnTo>
                  <a:lnTo>
                    <a:pt x="332994" y="4279"/>
                  </a:lnTo>
                  <a:close/>
                </a:path>
                <a:path w="664844" h="5079">
                  <a:moveTo>
                    <a:pt x="664845" y="4279"/>
                  </a:moveTo>
                  <a:lnTo>
                    <a:pt x="664679" y="3886"/>
                  </a:lnTo>
                  <a:lnTo>
                    <a:pt x="664286" y="3721"/>
                  </a:lnTo>
                  <a:lnTo>
                    <a:pt x="663892" y="3886"/>
                  </a:lnTo>
                  <a:lnTo>
                    <a:pt x="663727" y="4279"/>
                  </a:lnTo>
                  <a:lnTo>
                    <a:pt x="663892" y="4673"/>
                  </a:lnTo>
                  <a:lnTo>
                    <a:pt x="664286" y="4838"/>
                  </a:lnTo>
                  <a:lnTo>
                    <a:pt x="664679" y="4673"/>
                  </a:lnTo>
                  <a:lnTo>
                    <a:pt x="66484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626166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6138056" y="5571483"/>
              <a:ext cx="124460" cy="1270"/>
            </a:xfrm>
            <a:custGeom>
              <a:avLst/>
              <a:gdLst/>
              <a:ahLst/>
              <a:cxnLst/>
              <a:rect l="l" t="t" r="r" b="b"/>
              <a:pathLst>
                <a:path w="12445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4459" h="12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  <a:path w="124459" h="1270">
                  <a:moveTo>
                    <a:pt x="124167" y="558"/>
                  </a:moveTo>
                  <a:lnTo>
                    <a:pt x="124002" y="165"/>
                  </a:lnTo>
                  <a:lnTo>
                    <a:pt x="123609" y="0"/>
                  </a:lnTo>
                  <a:lnTo>
                    <a:pt x="123215" y="165"/>
                  </a:lnTo>
                  <a:lnTo>
                    <a:pt x="123050" y="558"/>
                  </a:lnTo>
                  <a:lnTo>
                    <a:pt x="123215" y="952"/>
                  </a:lnTo>
                  <a:lnTo>
                    <a:pt x="123609" y="1117"/>
                  </a:lnTo>
                  <a:lnTo>
                    <a:pt x="124002" y="952"/>
                  </a:lnTo>
                  <a:lnTo>
                    <a:pt x="1241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6511503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6142351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6138056" y="5575204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36" y="558"/>
                  </a:moveTo>
                  <a:lnTo>
                    <a:pt x="377571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58"/>
                  </a:lnTo>
                  <a:lnTo>
                    <a:pt x="376770" y="952"/>
                  </a:lnTo>
                  <a:lnTo>
                    <a:pt x="377164" y="1117"/>
                  </a:lnTo>
                  <a:lnTo>
                    <a:pt x="377571" y="952"/>
                  </a:lnTo>
                  <a:lnTo>
                    <a:pt x="37773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6504033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613862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650403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5809913" y="5571483"/>
              <a:ext cx="791845" cy="5080"/>
            </a:xfrm>
            <a:custGeom>
              <a:avLst/>
              <a:gdLst/>
              <a:ahLst/>
              <a:cxnLst/>
              <a:rect l="l" t="t" r="r" b="b"/>
              <a:pathLst>
                <a:path w="79184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791844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707" y="3721"/>
                  </a:lnTo>
                  <a:lnTo>
                    <a:pt x="149313" y="3886"/>
                  </a:lnTo>
                  <a:lnTo>
                    <a:pt x="149148" y="4279"/>
                  </a:lnTo>
                  <a:lnTo>
                    <a:pt x="149313" y="4673"/>
                  </a:lnTo>
                  <a:lnTo>
                    <a:pt x="149707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  <a:path w="791844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21" y="0"/>
                  </a:lnTo>
                  <a:lnTo>
                    <a:pt x="641527" y="165"/>
                  </a:lnTo>
                  <a:lnTo>
                    <a:pt x="641362" y="558"/>
                  </a:lnTo>
                  <a:lnTo>
                    <a:pt x="641527" y="952"/>
                  </a:lnTo>
                  <a:lnTo>
                    <a:pt x="641921" y="1117"/>
                  </a:lnTo>
                  <a:lnTo>
                    <a:pt x="642315" y="952"/>
                  </a:lnTo>
                  <a:lnTo>
                    <a:pt x="642480" y="558"/>
                  </a:lnTo>
                  <a:close/>
                </a:path>
                <a:path w="791844" h="5079">
                  <a:moveTo>
                    <a:pt x="791629" y="4279"/>
                  </a:moveTo>
                  <a:lnTo>
                    <a:pt x="791464" y="3886"/>
                  </a:lnTo>
                  <a:lnTo>
                    <a:pt x="791070" y="3721"/>
                  </a:lnTo>
                  <a:lnTo>
                    <a:pt x="790676" y="3886"/>
                  </a:lnTo>
                  <a:lnTo>
                    <a:pt x="790511" y="4279"/>
                  </a:lnTo>
                  <a:lnTo>
                    <a:pt x="790676" y="4673"/>
                  </a:lnTo>
                  <a:lnTo>
                    <a:pt x="791070" y="4838"/>
                  </a:lnTo>
                  <a:lnTo>
                    <a:pt x="791464" y="4673"/>
                  </a:lnTo>
                  <a:lnTo>
                    <a:pt x="791629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581048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6451840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5814217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6313316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6455562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6313315" y="5571483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694" y="3721"/>
                  </a:lnTo>
                  <a:lnTo>
                    <a:pt x="149301" y="3886"/>
                  </a:lnTo>
                  <a:lnTo>
                    <a:pt x="149136" y="4279"/>
                  </a:lnTo>
                  <a:lnTo>
                    <a:pt x="149301" y="4673"/>
                  </a:lnTo>
                  <a:lnTo>
                    <a:pt x="149694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5817938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646302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5821666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5821102" y="5571483"/>
              <a:ext cx="788035" cy="5080"/>
            </a:xfrm>
            <a:custGeom>
              <a:avLst/>
              <a:gdLst/>
              <a:ahLst/>
              <a:cxnLst/>
              <a:rect l="l" t="t" r="r" b="b"/>
              <a:pathLst>
                <a:path w="78803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788034" h="5079">
                  <a:moveTo>
                    <a:pt x="146545" y="4279"/>
                  </a:moveTo>
                  <a:lnTo>
                    <a:pt x="146380" y="3886"/>
                  </a:lnTo>
                  <a:lnTo>
                    <a:pt x="145986" y="3721"/>
                  </a:lnTo>
                  <a:lnTo>
                    <a:pt x="145592" y="3886"/>
                  </a:lnTo>
                  <a:lnTo>
                    <a:pt x="145427" y="4279"/>
                  </a:lnTo>
                  <a:lnTo>
                    <a:pt x="145592" y="4673"/>
                  </a:lnTo>
                  <a:lnTo>
                    <a:pt x="145986" y="4838"/>
                  </a:lnTo>
                  <a:lnTo>
                    <a:pt x="146380" y="4673"/>
                  </a:lnTo>
                  <a:lnTo>
                    <a:pt x="146545" y="4279"/>
                  </a:lnTo>
                  <a:close/>
                </a:path>
                <a:path w="788034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08" y="0"/>
                  </a:lnTo>
                  <a:lnTo>
                    <a:pt x="641515" y="165"/>
                  </a:lnTo>
                  <a:lnTo>
                    <a:pt x="641350" y="558"/>
                  </a:lnTo>
                  <a:lnTo>
                    <a:pt x="641515" y="952"/>
                  </a:lnTo>
                  <a:lnTo>
                    <a:pt x="641908" y="1117"/>
                  </a:lnTo>
                  <a:lnTo>
                    <a:pt x="642315" y="952"/>
                  </a:lnTo>
                  <a:lnTo>
                    <a:pt x="642480" y="558"/>
                  </a:lnTo>
                  <a:close/>
                </a:path>
                <a:path w="788034" h="5079">
                  <a:moveTo>
                    <a:pt x="787908" y="4279"/>
                  </a:moveTo>
                  <a:lnTo>
                    <a:pt x="787742" y="3886"/>
                  </a:lnTo>
                  <a:lnTo>
                    <a:pt x="787336" y="3721"/>
                  </a:lnTo>
                  <a:lnTo>
                    <a:pt x="786942" y="3886"/>
                  </a:lnTo>
                  <a:lnTo>
                    <a:pt x="786777" y="4279"/>
                  </a:lnTo>
                  <a:lnTo>
                    <a:pt x="786942" y="4673"/>
                  </a:lnTo>
                  <a:lnTo>
                    <a:pt x="787336" y="4838"/>
                  </a:lnTo>
                  <a:lnTo>
                    <a:pt x="787742" y="4673"/>
                  </a:lnTo>
                  <a:lnTo>
                    <a:pt x="787908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6604719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596336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595962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660098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5789075" y="5573183"/>
              <a:ext cx="965835" cy="4445"/>
            </a:xfrm>
            <a:custGeom>
              <a:avLst/>
              <a:gdLst/>
              <a:ahLst/>
              <a:cxnLst/>
              <a:rect l="l" t="t" r="r" b="b"/>
              <a:pathLst>
                <a:path w="965834" h="4445">
                  <a:moveTo>
                    <a:pt x="0" y="0"/>
                  </a:moveTo>
                  <a:lnTo>
                    <a:pt x="0" y="4397"/>
                  </a:lnTo>
                  <a:lnTo>
                    <a:pt x="965645" y="4397"/>
                  </a:lnTo>
                  <a:lnTo>
                    <a:pt x="9656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6545070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5885056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6216924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654877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5884497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620574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5873875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6537594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6205743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587331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6537600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6205183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5985742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5985173" y="555282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1117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17" y="571"/>
                  </a:lnTo>
                  <a:close/>
                </a:path>
                <a:path w="5080" h="1270">
                  <a:moveTo>
                    <a:pt x="4838" y="571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71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73" y="965"/>
                  </a:lnTo>
                  <a:lnTo>
                    <a:pt x="4838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585149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585523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6593535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6228106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5858961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6593535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5850934" y="5552827"/>
              <a:ext cx="743585" cy="1270"/>
            </a:xfrm>
            <a:custGeom>
              <a:avLst/>
              <a:gdLst/>
              <a:ahLst/>
              <a:cxnLst/>
              <a:rect l="l" t="t" r="r" b="b"/>
              <a:pathLst>
                <a:path w="743584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743584" h="1270">
                  <a:moveTo>
                    <a:pt x="377723" y="571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71"/>
                  </a:lnTo>
                  <a:lnTo>
                    <a:pt x="376770" y="965"/>
                  </a:lnTo>
                  <a:lnTo>
                    <a:pt x="377164" y="1130"/>
                  </a:lnTo>
                  <a:lnTo>
                    <a:pt x="377558" y="965"/>
                  </a:lnTo>
                  <a:lnTo>
                    <a:pt x="377723" y="571"/>
                  </a:lnTo>
                  <a:close/>
                </a:path>
                <a:path w="743584" h="1270">
                  <a:moveTo>
                    <a:pt x="739419" y="571"/>
                  </a:moveTo>
                  <a:lnTo>
                    <a:pt x="739254" y="165"/>
                  </a:lnTo>
                  <a:lnTo>
                    <a:pt x="738860" y="0"/>
                  </a:lnTo>
                  <a:lnTo>
                    <a:pt x="738466" y="165"/>
                  </a:lnTo>
                  <a:lnTo>
                    <a:pt x="738301" y="571"/>
                  </a:lnTo>
                  <a:lnTo>
                    <a:pt x="738466" y="965"/>
                  </a:lnTo>
                  <a:lnTo>
                    <a:pt x="738860" y="1130"/>
                  </a:lnTo>
                  <a:lnTo>
                    <a:pt x="739254" y="965"/>
                  </a:lnTo>
                  <a:lnTo>
                    <a:pt x="739419" y="571"/>
                  </a:lnTo>
                  <a:close/>
                </a:path>
                <a:path w="743584" h="1270">
                  <a:moveTo>
                    <a:pt x="743153" y="571"/>
                  </a:moveTo>
                  <a:lnTo>
                    <a:pt x="742988" y="165"/>
                  </a:lnTo>
                  <a:lnTo>
                    <a:pt x="742594" y="0"/>
                  </a:lnTo>
                  <a:lnTo>
                    <a:pt x="742200" y="165"/>
                  </a:lnTo>
                  <a:lnTo>
                    <a:pt x="742035" y="571"/>
                  </a:lnTo>
                  <a:lnTo>
                    <a:pt x="742200" y="965"/>
                  </a:lnTo>
                  <a:lnTo>
                    <a:pt x="742594" y="1130"/>
                  </a:lnTo>
                  <a:lnTo>
                    <a:pt x="742988" y="965"/>
                  </a:lnTo>
                  <a:lnTo>
                    <a:pt x="743153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622065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6586072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5851496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6220085" y="5549106"/>
              <a:ext cx="367030" cy="1270"/>
            </a:xfrm>
            <a:custGeom>
              <a:avLst/>
              <a:gdLst/>
              <a:ahLst/>
              <a:cxnLst/>
              <a:rect l="l" t="t" r="r" b="b"/>
              <a:pathLst>
                <a:path w="36703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67030" h="1270">
                  <a:moveTo>
                    <a:pt x="366547" y="558"/>
                  </a:moveTo>
                  <a:lnTo>
                    <a:pt x="366382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82" y="952"/>
                  </a:lnTo>
                  <a:lnTo>
                    <a:pt x="36654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5862692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6504033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6358060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6358626" y="554965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44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6365500" y="5552827"/>
              <a:ext cx="150495" cy="1270"/>
            </a:xfrm>
            <a:custGeom>
              <a:avLst/>
              <a:gdLst/>
              <a:ahLst/>
              <a:cxnLst/>
              <a:rect l="l" t="t" r="r" b="b"/>
              <a:pathLst>
                <a:path w="150494" h="1270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150494" h="1270">
                  <a:moveTo>
                    <a:pt x="150291" y="571"/>
                  </a:moveTo>
                  <a:lnTo>
                    <a:pt x="150126" y="165"/>
                  </a:lnTo>
                  <a:lnTo>
                    <a:pt x="149720" y="0"/>
                  </a:lnTo>
                  <a:lnTo>
                    <a:pt x="149326" y="165"/>
                  </a:lnTo>
                  <a:lnTo>
                    <a:pt x="149161" y="571"/>
                  </a:lnTo>
                  <a:lnTo>
                    <a:pt x="149326" y="965"/>
                  </a:lnTo>
                  <a:lnTo>
                    <a:pt x="149720" y="1130"/>
                  </a:lnTo>
                  <a:lnTo>
                    <a:pt x="150126" y="965"/>
                  </a:lnTo>
                  <a:lnTo>
                    <a:pt x="15029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6366070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587331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6511498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5870143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650776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586640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5862692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650403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5789075" y="5551152"/>
              <a:ext cx="960119" cy="4445"/>
            </a:xfrm>
            <a:custGeom>
              <a:avLst/>
              <a:gdLst/>
              <a:ahLst/>
              <a:cxnLst/>
              <a:rect l="l" t="t" r="r" b="b"/>
              <a:pathLst>
                <a:path w="960119" h="4445">
                  <a:moveTo>
                    <a:pt x="0" y="0"/>
                  </a:moveTo>
                  <a:lnTo>
                    <a:pt x="0" y="4397"/>
                  </a:lnTo>
                  <a:lnTo>
                    <a:pt x="959740" y="4397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6548777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6548217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6545059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6541328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6540767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6589807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659297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6593535" y="55459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6586076" y="554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6527238" y="5546754"/>
              <a:ext cx="221615" cy="4445"/>
            </a:xfrm>
            <a:custGeom>
              <a:avLst/>
              <a:gdLst/>
              <a:ahLst/>
              <a:cxnLst/>
              <a:rect l="l" t="t" r="r" b="b"/>
              <a:pathLst>
                <a:path w="221615" h="4445">
                  <a:moveTo>
                    <a:pt x="221595" y="4397"/>
                  </a:moveTo>
                  <a:lnTo>
                    <a:pt x="22159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159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5736122" y="555555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8921" y="17632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17632"/>
                  </a:lnTo>
                  <a:lnTo>
                    <a:pt x="8921" y="1763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552336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556811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561286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56576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570235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5514635" y="5555550"/>
              <a:ext cx="221615" cy="17780"/>
            </a:xfrm>
            <a:custGeom>
              <a:avLst/>
              <a:gdLst/>
              <a:ahLst/>
              <a:cxnLst/>
              <a:rect l="l" t="t" r="r" b="b"/>
              <a:pathLst>
                <a:path w="221615" h="17779">
                  <a:moveTo>
                    <a:pt x="0" y="0"/>
                  </a:moveTo>
                  <a:lnTo>
                    <a:pt x="0" y="17632"/>
                  </a:lnTo>
                  <a:lnTo>
                    <a:pt x="221490" y="17632"/>
                  </a:lnTo>
                  <a:lnTo>
                    <a:pt x="22149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552336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556811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561286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56576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570235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5514635" y="5537946"/>
              <a:ext cx="230504" cy="8890"/>
            </a:xfrm>
            <a:custGeom>
              <a:avLst/>
              <a:gdLst/>
              <a:ahLst/>
              <a:cxnLst/>
              <a:rect l="l" t="t" r="r" b="b"/>
              <a:pathLst>
                <a:path w="230505" h="8889">
                  <a:moveTo>
                    <a:pt x="0" y="0"/>
                  </a:moveTo>
                  <a:lnTo>
                    <a:pt x="0" y="8795"/>
                  </a:lnTo>
                  <a:lnTo>
                    <a:pt x="230411" y="8795"/>
                  </a:lnTo>
                  <a:lnTo>
                    <a:pt x="23041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5679980" y="55347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5687436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5676253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5709804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5709227" y="553419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80" h="1270">
                  <a:moveTo>
                    <a:pt x="4864" y="558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99" y="952"/>
                  </a:lnTo>
                  <a:lnTo>
                    <a:pt x="48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557183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556811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5567557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5568117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5508609" y="5537118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9228" y="0"/>
                  </a:lnTo>
                </a:path>
              </a:pathLst>
            </a:custGeom>
            <a:ln w="72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5742800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573964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5735910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573535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5736122" y="5573183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8921" y="4397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921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5668219" y="5571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5508747" y="5573183"/>
              <a:ext cx="227965" cy="4445"/>
            </a:xfrm>
            <a:custGeom>
              <a:avLst/>
              <a:gdLst/>
              <a:ahLst/>
              <a:cxnLst/>
              <a:rect l="l" t="t" r="r" b="b"/>
              <a:pathLst>
                <a:path w="227965" h="4445">
                  <a:moveTo>
                    <a:pt x="0" y="0"/>
                  </a:moveTo>
                  <a:lnTo>
                    <a:pt x="0" y="4397"/>
                  </a:lnTo>
                  <a:lnTo>
                    <a:pt x="227375" y="4397"/>
                  </a:lnTo>
                  <a:lnTo>
                    <a:pt x="22737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5736122" y="5551152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8921" y="4397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921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5549472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5548912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5542007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5541448" y="5549106"/>
              <a:ext cx="176530" cy="5080"/>
            </a:xfrm>
            <a:custGeom>
              <a:avLst/>
              <a:gdLst/>
              <a:ahLst/>
              <a:cxnLst/>
              <a:rect l="l" t="t" r="r" b="b"/>
              <a:pathLst>
                <a:path w="176530" h="5079">
                  <a:moveTo>
                    <a:pt x="1117" y="4292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76530" h="5079">
                  <a:moveTo>
                    <a:pt x="176364" y="558"/>
                  </a:moveTo>
                  <a:lnTo>
                    <a:pt x="176212" y="165"/>
                  </a:lnTo>
                  <a:lnTo>
                    <a:pt x="175806" y="0"/>
                  </a:lnTo>
                  <a:lnTo>
                    <a:pt x="175412" y="165"/>
                  </a:lnTo>
                  <a:lnTo>
                    <a:pt x="175247" y="558"/>
                  </a:lnTo>
                  <a:lnTo>
                    <a:pt x="175412" y="952"/>
                  </a:lnTo>
                  <a:lnTo>
                    <a:pt x="175806" y="1117"/>
                  </a:lnTo>
                  <a:lnTo>
                    <a:pt x="176212" y="952"/>
                  </a:lnTo>
                  <a:lnTo>
                    <a:pt x="1763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5717270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572099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5724714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5514635" y="5551152"/>
              <a:ext cx="221615" cy="4445"/>
            </a:xfrm>
            <a:custGeom>
              <a:avLst/>
              <a:gdLst/>
              <a:ahLst/>
              <a:cxnLst/>
              <a:rect l="l" t="t" r="r" b="b"/>
              <a:pathLst>
                <a:path w="221615" h="4445">
                  <a:moveTo>
                    <a:pt x="0" y="0"/>
                  </a:moveTo>
                  <a:lnTo>
                    <a:pt x="0" y="4397"/>
                  </a:lnTo>
                  <a:lnTo>
                    <a:pt x="221490" y="4397"/>
                  </a:lnTo>
                  <a:lnTo>
                    <a:pt x="2214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5612868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5548902" y="5545372"/>
              <a:ext cx="72390" cy="5080"/>
            </a:xfrm>
            <a:custGeom>
              <a:avLst/>
              <a:gdLst/>
              <a:ahLst/>
              <a:cxnLst/>
              <a:rect l="l" t="t" r="r" b="b"/>
              <a:pathLst>
                <a:path w="72390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72390" h="5079">
                  <a:moveTo>
                    <a:pt x="71970" y="558"/>
                  </a:moveTo>
                  <a:lnTo>
                    <a:pt x="71805" y="165"/>
                  </a:lnTo>
                  <a:lnTo>
                    <a:pt x="71399" y="0"/>
                  </a:lnTo>
                  <a:lnTo>
                    <a:pt x="71005" y="165"/>
                  </a:lnTo>
                  <a:lnTo>
                    <a:pt x="70840" y="558"/>
                  </a:lnTo>
                  <a:lnTo>
                    <a:pt x="71005" y="965"/>
                  </a:lnTo>
                  <a:lnTo>
                    <a:pt x="71399" y="1117"/>
                  </a:lnTo>
                  <a:lnTo>
                    <a:pt x="71805" y="965"/>
                  </a:lnTo>
                  <a:lnTo>
                    <a:pt x="7197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554573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5545179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5609134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571670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5713532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5709799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5713532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5567557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571353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5568124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5575002" y="554537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66" y="4292"/>
                  </a:moveTo>
                  <a:lnTo>
                    <a:pt x="150101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01" y="4686"/>
                  </a:lnTo>
                  <a:lnTo>
                    <a:pt x="15026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5575575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5724714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5717264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571670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5518224" y="5546755"/>
              <a:ext cx="227329" cy="4445"/>
            </a:xfrm>
            <a:custGeom>
              <a:avLst/>
              <a:gdLst/>
              <a:ahLst/>
              <a:cxnLst/>
              <a:rect l="l" t="t" r="r" b="b"/>
              <a:pathLst>
                <a:path w="227330" h="4445">
                  <a:moveTo>
                    <a:pt x="0" y="0"/>
                  </a:moveTo>
                  <a:lnTo>
                    <a:pt x="0" y="4397"/>
                  </a:lnTo>
                  <a:lnTo>
                    <a:pt x="226830" y="4397"/>
                  </a:lnTo>
                  <a:lnTo>
                    <a:pt x="22683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5269359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438" y="1704377"/>
                  </a:lnTo>
                  <a:lnTo>
                    <a:pt x="2643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5292182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5291613" y="627249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6489"/>
                  </a:moveTo>
                  <a:lnTo>
                    <a:pt x="952" y="56095"/>
                  </a:lnTo>
                  <a:lnTo>
                    <a:pt x="558" y="55930"/>
                  </a:lnTo>
                  <a:lnTo>
                    <a:pt x="165" y="56095"/>
                  </a:lnTo>
                  <a:lnTo>
                    <a:pt x="0" y="56489"/>
                  </a:lnTo>
                  <a:lnTo>
                    <a:pt x="165" y="56883"/>
                  </a:lnTo>
                  <a:lnTo>
                    <a:pt x="558" y="57048"/>
                  </a:lnTo>
                  <a:lnTo>
                    <a:pt x="952" y="56883"/>
                  </a:lnTo>
                  <a:lnTo>
                    <a:pt x="1117" y="56489"/>
                  </a:lnTo>
                  <a:close/>
                </a:path>
                <a:path w="5080" h="5715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5292182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5292182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5292177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5295909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5295349" y="7107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5292177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5292177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5292177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5291617" y="6712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5292177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5295349" y="66602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5292177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5292177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5292177" y="66608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5291613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5292182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5292182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5292182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5292177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5291613" y="5772829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5080" h="687704">
                  <a:moveTo>
                    <a:pt x="4851" y="686663"/>
                  </a:moveTo>
                  <a:lnTo>
                    <a:pt x="4686" y="686269"/>
                  </a:lnTo>
                  <a:lnTo>
                    <a:pt x="4292" y="686104"/>
                  </a:lnTo>
                  <a:lnTo>
                    <a:pt x="3898" y="686269"/>
                  </a:lnTo>
                  <a:lnTo>
                    <a:pt x="3733" y="686663"/>
                  </a:lnTo>
                  <a:lnTo>
                    <a:pt x="3898" y="687057"/>
                  </a:lnTo>
                  <a:lnTo>
                    <a:pt x="4292" y="687222"/>
                  </a:lnTo>
                  <a:lnTo>
                    <a:pt x="4686" y="687057"/>
                  </a:lnTo>
                  <a:lnTo>
                    <a:pt x="4851" y="68666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5292177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5291617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5292177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5292177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5295349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5292182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5291613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65" y="208965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5292182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5292182" y="63476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5292177" y="63513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5292177" y="71269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5292177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5295349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5292177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5292177" y="61425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5295909" y="69143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5291613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17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5295909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5291613" y="6138259"/>
              <a:ext cx="5080" cy="777240"/>
            </a:xfrm>
            <a:custGeom>
              <a:avLst/>
              <a:gdLst/>
              <a:ahLst/>
              <a:cxnLst/>
              <a:rect l="l" t="t" r="r" b="b"/>
              <a:pathLst>
                <a:path w="5080" h="7772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777240">
                  <a:moveTo>
                    <a:pt x="4851" y="776147"/>
                  </a:moveTo>
                  <a:lnTo>
                    <a:pt x="4686" y="775754"/>
                  </a:lnTo>
                  <a:lnTo>
                    <a:pt x="4292" y="775589"/>
                  </a:lnTo>
                  <a:lnTo>
                    <a:pt x="3898" y="775754"/>
                  </a:lnTo>
                  <a:lnTo>
                    <a:pt x="3733" y="776147"/>
                  </a:lnTo>
                  <a:lnTo>
                    <a:pt x="3898" y="776541"/>
                  </a:lnTo>
                  <a:lnTo>
                    <a:pt x="4292" y="776706"/>
                  </a:lnTo>
                  <a:lnTo>
                    <a:pt x="4686" y="776541"/>
                  </a:lnTo>
                  <a:lnTo>
                    <a:pt x="4851" y="7761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5292177" y="5609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5292177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5295909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5295349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5292182" y="6720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5291617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5292182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5291613" y="6723678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17" y="410730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80" h="411479">
                  <a:moveTo>
                    <a:pt x="1117" y="60223"/>
                  </a:moveTo>
                  <a:lnTo>
                    <a:pt x="952" y="59817"/>
                  </a:lnTo>
                  <a:lnTo>
                    <a:pt x="558" y="59664"/>
                  </a:lnTo>
                  <a:lnTo>
                    <a:pt x="165" y="59817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5292182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5292182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5291617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5292182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5292182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5292177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5295909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5292182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5295909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5291617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5295909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5292177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5292177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5292177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5291613" y="5668422"/>
              <a:ext cx="5080" cy="1463040"/>
            </a:xfrm>
            <a:custGeom>
              <a:avLst/>
              <a:gdLst/>
              <a:ahLst/>
              <a:cxnLst/>
              <a:rect l="l" t="t" r="r" b="b"/>
              <a:pathLst>
                <a:path w="5080" h="14630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463040">
                  <a:moveTo>
                    <a:pt x="4851" y="1462252"/>
                  </a:moveTo>
                  <a:lnTo>
                    <a:pt x="4686" y="1461846"/>
                  </a:lnTo>
                  <a:lnTo>
                    <a:pt x="4292" y="1461693"/>
                  </a:lnTo>
                  <a:lnTo>
                    <a:pt x="3898" y="1461846"/>
                  </a:lnTo>
                  <a:lnTo>
                    <a:pt x="3733" y="1462252"/>
                  </a:lnTo>
                  <a:lnTo>
                    <a:pt x="3898" y="1462646"/>
                  </a:lnTo>
                  <a:lnTo>
                    <a:pt x="4292" y="1462811"/>
                  </a:lnTo>
                  <a:lnTo>
                    <a:pt x="4686" y="1462646"/>
                  </a:lnTo>
                  <a:lnTo>
                    <a:pt x="4851" y="14622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5292177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5292177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5291617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5292177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5295909" y="56055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5292177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5292177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5295349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5291405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5269818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5269249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5269818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5269818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5269818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5269812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5273546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5273546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5269812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5269249" y="6045040"/>
              <a:ext cx="5080" cy="1179830"/>
            </a:xfrm>
            <a:custGeom>
              <a:avLst/>
              <a:gdLst/>
              <a:ahLst/>
              <a:cxnLst/>
              <a:rect l="l" t="t" r="r" b="b"/>
              <a:pathLst>
                <a:path w="5080" h="11798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179829">
                  <a:moveTo>
                    <a:pt x="4851" y="1178852"/>
                  </a:moveTo>
                  <a:lnTo>
                    <a:pt x="4686" y="1178458"/>
                  </a:lnTo>
                  <a:lnTo>
                    <a:pt x="4292" y="1178293"/>
                  </a:lnTo>
                  <a:lnTo>
                    <a:pt x="3898" y="1178458"/>
                  </a:lnTo>
                  <a:lnTo>
                    <a:pt x="3733" y="1178852"/>
                  </a:lnTo>
                  <a:lnTo>
                    <a:pt x="3898" y="1179245"/>
                  </a:lnTo>
                  <a:lnTo>
                    <a:pt x="4292" y="1179410"/>
                  </a:lnTo>
                  <a:lnTo>
                    <a:pt x="4686" y="1179245"/>
                  </a:lnTo>
                  <a:lnTo>
                    <a:pt x="4851" y="11788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5269812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5269249" y="5593848"/>
              <a:ext cx="5080" cy="843915"/>
            </a:xfrm>
            <a:custGeom>
              <a:avLst/>
              <a:gdLst/>
              <a:ahLst/>
              <a:cxnLst/>
              <a:rect l="l" t="t" r="r" b="b"/>
              <a:pathLst>
                <a:path w="5080" h="843914">
                  <a:moveTo>
                    <a:pt x="1117" y="843280"/>
                  </a:moveTo>
                  <a:lnTo>
                    <a:pt x="952" y="842873"/>
                  </a:lnTo>
                  <a:lnTo>
                    <a:pt x="558" y="842708"/>
                  </a:lnTo>
                  <a:lnTo>
                    <a:pt x="165" y="842873"/>
                  </a:lnTo>
                  <a:lnTo>
                    <a:pt x="0" y="843280"/>
                  </a:lnTo>
                  <a:lnTo>
                    <a:pt x="165" y="843673"/>
                  </a:lnTo>
                  <a:lnTo>
                    <a:pt x="558" y="843838"/>
                  </a:lnTo>
                  <a:lnTo>
                    <a:pt x="952" y="843673"/>
                  </a:lnTo>
                  <a:lnTo>
                    <a:pt x="1117" y="843280"/>
                  </a:lnTo>
                  <a:close/>
                </a:path>
                <a:path w="5080" h="843914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5269812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5269252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5273546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5269812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5269812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5272985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5269812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5269252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5269818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5273546" y="63849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5269252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5269818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5272982" y="606368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12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5269812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5273546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5269249" y="6063684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80" h="68770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687704">
                  <a:moveTo>
                    <a:pt x="4851" y="686650"/>
                  </a:moveTo>
                  <a:lnTo>
                    <a:pt x="4686" y="686257"/>
                  </a:lnTo>
                  <a:lnTo>
                    <a:pt x="4292" y="686092"/>
                  </a:lnTo>
                  <a:lnTo>
                    <a:pt x="3898" y="686257"/>
                  </a:lnTo>
                  <a:lnTo>
                    <a:pt x="3733" y="686650"/>
                  </a:lnTo>
                  <a:lnTo>
                    <a:pt x="3898" y="687044"/>
                  </a:lnTo>
                  <a:lnTo>
                    <a:pt x="4292" y="687209"/>
                  </a:lnTo>
                  <a:lnTo>
                    <a:pt x="4686" y="687044"/>
                  </a:lnTo>
                  <a:lnTo>
                    <a:pt x="4851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5269818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5272985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5269818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5269249" y="5631135"/>
              <a:ext cx="5080" cy="1548765"/>
            </a:xfrm>
            <a:custGeom>
              <a:avLst/>
              <a:gdLst/>
              <a:ahLst/>
              <a:cxnLst/>
              <a:rect l="l" t="t" r="r" b="b"/>
              <a:pathLst>
                <a:path w="5080" h="1548765">
                  <a:moveTo>
                    <a:pt x="1117" y="772426"/>
                  </a:moveTo>
                  <a:lnTo>
                    <a:pt x="952" y="772033"/>
                  </a:lnTo>
                  <a:lnTo>
                    <a:pt x="558" y="771867"/>
                  </a:lnTo>
                  <a:lnTo>
                    <a:pt x="165" y="772033"/>
                  </a:lnTo>
                  <a:lnTo>
                    <a:pt x="0" y="772426"/>
                  </a:lnTo>
                  <a:lnTo>
                    <a:pt x="165" y="772820"/>
                  </a:lnTo>
                  <a:lnTo>
                    <a:pt x="558" y="772985"/>
                  </a:lnTo>
                  <a:lnTo>
                    <a:pt x="952" y="772820"/>
                  </a:lnTo>
                  <a:lnTo>
                    <a:pt x="1117" y="772426"/>
                  </a:lnTo>
                  <a:close/>
                </a:path>
                <a:path w="5080" h="154876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48765">
                  <a:moveTo>
                    <a:pt x="4851" y="1548015"/>
                  </a:moveTo>
                  <a:lnTo>
                    <a:pt x="4686" y="1547622"/>
                  </a:lnTo>
                  <a:lnTo>
                    <a:pt x="4292" y="1547456"/>
                  </a:lnTo>
                  <a:lnTo>
                    <a:pt x="3898" y="1547622"/>
                  </a:lnTo>
                  <a:lnTo>
                    <a:pt x="3733" y="1548015"/>
                  </a:lnTo>
                  <a:lnTo>
                    <a:pt x="3898" y="1548409"/>
                  </a:lnTo>
                  <a:lnTo>
                    <a:pt x="4292" y="1548574"/>
                  </a:lnTo>
                  <a:lnTo>
                    <a:pt x="4686" y="1548409"/>
                  </a:lnTo>
                  <a:lnTo>
                    <a:pt x="4851" y="1548015"/>
                  </a:lnTo>
                  <a:close/>
                </a:path>
                <a:path w="5080" h="1548765">
                  <a:moveTo>
                    <a:pt x="4851" y="563613"/>
                  </a:moveTo>
                  <a:lnTo>
                    <a:pt x="4686" y="563219"/>
                  </a:lnTo>
                  <a:lnTo>
                    <a:pt x="4292" y="563054"/>
                  </a:lnTo>
                  <a:lnTo>
                    <a:pt x="3898" y="563219"/>
                  </a:lnTo>
                  <a:lnTo>
                    <a:pt x="3733" y="563613"/>
                  </a:lnTo>
                  <a:lnTo>
                    <a:pt x="3898" y="564007"/>
                  </a:lnTo>
                  <a:lnTo>
                    <a:pt x="4292" y="564172"/>
                  </a:lnTo>
                  <a:lnTo>
                    <a:pt x="4686" y="564007"/>
                  </a:lnTo>
                  <a:lnTo>
                    <a:pt x="4851" y="56361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5269818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5273546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5269249" y="5631135"/>
              <a:ext cx="5080" cy="1556385"/>
            </a:xfrm>
            <a:custGeom>
              <a:avLst/>
              <a:gdLst/>
              <a:ahLst/>
              <a:cxnLst/>
              <a:rect l="l" t="t" r="r" b="b"/>
              <a:pathLst>
                <a:path w="5080" h="15563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56384">
                  <a:moveTo>
                    <a:pt x="4851" y="1555470"/>
                  </a:moveTo>
                  <a:lnTo>
                    <a:pt x="4686" y="1555076"/>
                  </a:lnTo>
                  <a:lnTo>
                    <a:pt x="4292" y="1554911"/>
                  </a:lnTo>
                  <a:lnTo>
                    <a:pt x="3898" y="1555076"/>
                  </a:lnTo>
                  <a:lnTo>
                    <a:pt x="3733" y="1555470"/>
                  </a:lnTo>
                  <a:lnTo>
                    <a:pt x="3898" y="1555864"/>
                  </a:lnTo>
                  <a:lnTo>
                    <a:pt x="4292" y="1556029"/>
                  </a:lnTo>
                  <a:lnTo>
                    <a:pt x="4686" y="1555864"/>
                  </a:lnTo>
                  <a:lnTo>
                    <a:pt x="4851" y="15554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5269812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5272985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5269812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5269812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5269252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5273546" y="6974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5269812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5272982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5269812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5273546" y="69703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5269252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5269812" y="6142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5269812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5269818" y="7253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5269252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5269818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5269249" y="5795206"/>
              <a:ext cx="5080" cy="1463040"/>
            </a:xfrm>
            <a:custGeom>
              <a:avLst/>
              <a:gdLst/>
              <a:ahLst/>
              <a:cxnLst/>
              <a:rect l="l" t="t" r="r" b="b"/>
              <a:pathLst>
                <a:path w="5080" h="14630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463040">
                  <a:moveTo>
                    <a:pt x="4851" y="1462239"/>
                  </a:moveTo>
                  <a:lnTo>
                    <a:pt x="4686" y="1461846"/>
                  </a:lnTo>
                  <a:lnTo>
                    <a:pt x="4292" y="1461681"/>
                  </a:lnTo>
                  <a:lnTo>
                    <a:pt x="3898" y="1461846"/>
                  </a:lnTo>
                  <a:lnTo>
                    <a:pt x="3733" y="1462239"/>
                  </a:lnTo>
                  <a:lnTo>
                    <a:pt x="3898" y="1462646"/>
                  </a:lnTo>
                  <a:lnTo>
                    <a:pt x="4292" y="1462811"/>
                  </a:lnTo>
                  <a:lnTo>
                    <a:pt x="4686" y="1462646"/>
                  </a:lnTo>
                  <a:lnTo>
                    <a:pt x="4851" y="146223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5269818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5269818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5269249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5269818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5272985" y="65596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5269818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5269249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5273546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5269812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5269252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5269812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5269249" y="5791485"/>
              <a:ext cx="5080" cy="1176020"/>
            </a:xfrm>
            <a:custGeom>
              <a:avLst/>
              <a:gdLst/>
              <a:ahLst/>
              <a:cxnLst/>
              <a:rect l="l" t="t" r="r" b="b"/>
              <a:pathLst>
                <a:path w="5080" h="1176020">
                  <a:moveTo>
                    <a:pt x="1117" y="1175118"/>
                  </a:moveTo>
                  <a:lnTo>
                    <a:pt x="952" y="1174724"/>
                  </a:lnTo>
                  <a:lnTo>
                    <a:pt x="558" y="1174559"/>
                  </a:lnTo>
                  <a:lnTo>
                    <a:pt x="165" y="1174724"/>
                  </a:lnTo>
                  <a:lnTo>
                    <a:pt x="0" y="1175118"/>
                  </a:lnTo>
                  <a:lnTo>
                    <a:pt x="165" y="1175512"/>
                  </a:lnTo>
                  <a:lnTo>
                    <a:pt x="558" y="1175677"/>
                  </a:lnTo>
                  <a:lnTo>
                    <a:pt x="952" y="1175512"/>
                  </a:lnTo>
                  <a:lnTo>
                    <a:pt x="1117" y="1175118"/>
                  </a:lnTo>
                  <a:close/>
                </a:path>
                <a:path w="5080" h="1176020">
                  <a:moveTo>
                    <a:pt x="1117" y="410718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18"/>
                  </a:lnTo>
                  <a:lnTo>
                    <a:pt x="165" y="411111"/>
                  </a:lnTo>
                  <a:lnTo>
                    <a:pt x="558" y="411276"/>
                  </a:lnTo>
                  <a:lnTo>
                    <a:pt x="952" y="411111"/>
                  </a:lnTo>
                  <a:lnTo>
                    <a:pt x="1117" y="410718"/>
                  </a:lnTo>
                  <a:close/>
                </a:path>
                <a:path w="5080" h="1176020">
                  <a:moveTo>
                    <a:pt x="4851" y="761225"/>
                  </a:moveTo>
                  <a:lnTo>
                    <a:pt x="4686" y="760831"/>
                  </a:lnTo>
                  <a:lnTo>
                    <a:pt x="4292" y="760666"/>
                  </a:lnTo>
                  <a:lnTo>
                    <a:pt x="3898" y="760831"/>
                  </a:lnTo>
                  <a:lnTo>
                    <a:pt x="3733" y="761225"/>
                  </a:lnTo>
                  <a:lnTo>
                    <a:pt x="3898" y="761619"/>
                  </a:lnTo>
                  <a:lnTo>
                    <a:pt x="4292" y="761784"/>
                  </a:lnTo>
                  <a:lnTo>
                    <a:pt x="4686" y="761619"/>
                  </a:lnTo>
                  <a:lnTo>
                    <a:pt x="4851" y="761225"/>
                  </a:lnTo>
                  <a:close/>
                </a:path>
                <a:path w="5080" h="11760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5269812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5269812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5272985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5269812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5272985" y="61419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5269812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5269812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5269359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5273546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5273546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5273546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5273546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5273546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5273546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5273546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5273546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5273546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5273546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5273546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5273546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5273546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5273546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5273546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5273546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5273546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5273546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5273546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5273546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5273546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5273546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5273546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5273546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5273546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5273546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5273546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5273546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5273546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5273546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5273546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5273546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5273546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5273546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5273546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5273546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5273546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5273546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5273546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5273757" y="5577587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53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1674818" y="4837537"/>
              <a:ext cx="5088255" cy="695960"/>
            </a:xfrm>
            <a:custGeom>
              <a:avLst/>
              <a:gdLst/>
              <a:ahLst/>
              <a:cxnLst/>
              <a:rect l="l" t="t" r="r" b="b"/>
              <a:pathLst>
                <a:path w="5088255" h="695960">
                  <a:moveTo>
                    <a:pt x="458889" y="0"/>
                  </a:moveTo>
                  <a:lnTo>
                    <a:pt x="0" y="0"/>
                  </a:lnTo>
                  <a:lnTo>
                    <a:pt x="0" y="345440"/>
                  </a:lnTo>
                  <a:lnTo>
                    <a:pt x="458889" y="345440"/>
                  </a:lnTo>
                  <a:lnTo>
                    <a:pt x="458889" y="0"/>
                  </a:lnTo>
                  <a:close/>
                </a:path>
                <a:path w="5088255" h="695960">
                  <a:moveTo>
                    <a:pt x="5087632" y="345440"/>
                  </a:moveTo>
                  <a:lnTo>
                    <a:pt x="3366160" y="345440"/>
                  </a:lnTo>
                  <a:lnTo>
                    <a:pt x="3366160" y="695960"/>
                  </a:lnTo>
                  <a:lnTo>
                    <a:pt x="5087632" y="695960"/>
                  </a:lnTo>
                  <a:lnTo>
                    <a:pt x="5087632" y="34544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3987101" y="5038820"/>
              <a:ext cx="29845" cy="26670"/>
            </a:xfrm>
            <a:custGeom>
              <a:avLst/>
              <a:gdLst/>
              <a:ahLst/>
              <a:cxnLst/>
              <a:rect l="l" t="t" r="r" b="b"/>
              <a:pathLst>
                <a:path w="29844" h="26670">
                  <a:moveTo>
                    <a:pt x="0" y="0"/>
                  </a:moveTo>
                  <a:lnTo>
                    <a:pt x="29831" y="261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3987101" y="4960516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0" y="0"/>
                  </a:moveTo>
                  <a:lnTo>
                    <a:pt x="33559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3987101" y="4885934"/>
              <a:ext cx="71120" cy="74930"/>
            </a:xfrm>
            <a:custGeom>
              <a:avLst/>
              <a:gdLst/>
              <a:ahLst/>
              <a:cxnLst/>
              <a:rect l="l" t="t" r="r" b="b"/>
              <a:pathLst>
                <a:path w="71119" h="74929">
                  <a:moveTo>
                    <a:pt x="0" y="0"/>
                  </a:moveTo>
                  <a:lnTo>
                    <a:pt x="70866" y="745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4009479" y="483746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4087786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4162358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4236933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4315236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4389809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4464397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4538970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4613541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4688115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4762688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4837275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4911849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4997603" y="500152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4986421" y="49157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0"/>
                  </a:moveTo>
                  <a:lnTo>
                    <a:pt x="52207" y="522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4997603" y="485238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3987101" y="48449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3987101" y="49157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286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3987101" y="49940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4054223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4128797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4203370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4281674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4356262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4430836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4505408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4579980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4654553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4729141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4803714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4878287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4997603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4952859" y="4871021"/>
              <a:ext cx="86360" cy="89535"/>
            </a:xfrm>
            <a:custGeom>
              <a:avLst/>
              <a:gdLst/>
              <a:ahLst/>
              <a:cxnLst/>
              <a:rect l="l" t="t" r="r" b="b"/>
              <a:pathLst>
                <a:path w="86359" h="89535">
                  <a:moveTo>
                    <a:pt x="0" y="89494"/>
                  </a:moveTo>
                  <a:lnTo>
                    <a:pt x="8577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4997603" y="4945602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4997603" y="5020175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3986914" y="4837723"/>
              <a:ext cx="1053465" cy="231140"/>
            </a:xfrm>
            <a:custGeom>
              <a:avLst/>
              <a:gdLst/>
              <a:ahLst/>
              <a:cxnLst/>
              <a:rect l="l" t="t" r="r" b="b"/>
              <a:pathLst>
                <a:path w="1053465" h="231139">
                  <a:moveTo>
                    <a:pt x="35234" y="0"/>
                  </a:moveTo>
                  <a:lnTo>
                    <a:pt x="0" y="0"/>
                  </a:lnTo>
                  <a:lnTo>
                    <a:pt x="0" y="230778"/>
                  </a:lnTo>
                  <a:lnTo>
                    <a:pt x="35234" y="230778"/>
                  </a:lnTo>
                  <a:lnTo>
                    <a:pt x="35234" y="123315"/>
                  </a:lnTo>
                  <a:lnTo>
                    <a:pt x="1009424" y="123315"/>
                  </a:lnTo>
                  <a:lnTo>
                    <a:pt x="1009424" y="230778"/>
                  </a:lnTo>
                  <a:lnTo>
                    <a:pt x="1053454" y="230778"/>
                  </a:lnTo>
                  <a:lnTo>
                    <a:pt x="1053454" y="0"/>
                  </a:lnTo>
                  <a:lnTo>
                    <a:pt x="1009424" y="0"/>
                  </a:lnTo>
                  <a:lnTo>
                    <a:pt x="1009424" y="79285"/>
                  </a:lnTo>
                  <a:lnTo>
                    <a:pt x="35234" y="79285"/>
                  </a:lnTo>
                  <a:lnTo>
                    <a:pt x="3523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1674818" y="4606397"/>
              <a:ext cx="4309110" cy="576580"/>
            </a:xfrm>
            <a:custGeom>
              <a:avLst/>
              <a:gdLst/>
              <a:ahLst/>
              <a:cxnLst/>
              <a:rect l="l" t="t" r="r" b="b"/>
              <a:pathLst>
                <a:path w="4309109" h="576579">
                  <a:moveTo>
                    <a:pt x="4308932" y="0"/>
                  </a:moveTo>
                  <a:lnTo>
                    <a:pt x="0" y="0"/>
                  </a:lnTo>
                  <a:lnTo>
                    <a:pt x="0" y="231140"/>
                  </a:lnTo>
                  <a:lnTo>
                    <a:pt x="1400479" y="231140"/>
                  </a:lnTo>
                  <a:lnTo>
                    <a:pt x="1400479" y="576580"/>
                  </a:lnTo>
                  <a:lnTo>
                    <a:pt x="2312098" y="576580"/>
                  </a:lnTo>
                  <a:lnTo>
                    <a:pt x="2312098" y="231140"/>
                  </a:lnTo>
                  <a:lnTo>
                    <a:pt x="3365754" y="231140"/>
                  </a:lnTo>
                  <a:lnTo>
                    <a:pt x="3365754" y="576580"/>
                  </a:lnTo>
                  <a:lnTo>
                    <a:pt x="4308932" y="576580"/>
                  </a:lnTo>
                  <a:lnTo>
                    <a:pt x="4308932" y="231140"/>
                  </a:lnTo>
                  <a:lnTo>
                    <a:pt x="4308932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2596271" y="424458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2596271" y="41700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2652196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2726777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2801350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2875929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2950503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3025075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3099655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3174238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3248809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3323381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3397954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3472527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3565746" y="4390006"/>
              <a:ext cx="37465" cy="41275"/>
            </a:xfrm>
            <a:custGeom>
              <a:avLst/>
              <a:gdLst/>
              <a:ahLst/>
              <a:cxnLst/>
              <a:rect l="l" t="t" r="r" b="b"/>
              <a:pathLst>
                <a:path w="37465" h="41275">
                  <a:moveTo>
                    <a:pt x="0" y="0"/>
                  </a:moveTo>
                  <a:lnTo>
                    <a:pt x="37286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3565746" y="43154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3565746" y="42408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3547115" y="4147634"/>
              <a:ext cx="104775" cy="108585"/>
            </a:xfrm>
            <a:custGeom>
              <a:avLst/>
              <a:gdLst/>
              <a:ahLst/>
              <a:cxnLst/>
              <a:rect l="l" t="t" r="r" b="b"/>
              <a:pathLst>
                <a:path w="104775" h="108585">
                  <a:moveTo>
                    <a:pt x="0" y="0"/>
                  </a:moveTo>
                  <a:lnTo>
                    <a:pt x="104405" y="10813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3685077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3759651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383422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39087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398338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405795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413252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420710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428167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435626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443083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450540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4579980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465455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472914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480371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487828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495285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4997603" y="417746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4997603" y="4102891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2596271" y="4147632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70" h="29845">
                  <a:moveTo>
                    <a:pt x="0" y="29831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2596271" y="42073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2655929" y="414764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2730500" y="414764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280508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287965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295423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3028808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3103380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317795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325254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332711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3401686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3476260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3550831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3565746" y="421102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3565746" y="42856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3640336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3565746" y="436018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3714907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378948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386405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393862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401321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408778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416235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423693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431150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438609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446066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453523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460981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468438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4758971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483354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490811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4997603" y="412526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4982689" y="4199833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55935"/>
                  </a:moveTo>
                  <a:lnTo>
                    <a:pt x="559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2596118" y="4103122"/>
              <a:ext cx="2444750" cy="329565"/>
            </a:xfrm>
            <a:custGeom>
              <a:avLst/>
              <a:gdLst/>
              <a:ahLst/>
              <a:cxnLst/>
              <a:rect l="l" t="t" r="r" b="b"/>
              <a:pathLst>
                <a:path w="2444750" h="329564">
                  <a:moveTo>
                    <a:pt x="0" y="47569"/>
                  </a:moveTo>
                  <a:lnTo>
                    <a:pt x="0" y="153251"/>
                  </a:lnTo>
                  <a:lnTo>
                    <a:pt x="44030" y="153251"/>
                  </a:lnTo>
                  <a:lnTo>
                    <a:pt x="44030" y="91599"/>
                  </a:lnTo>
                  <a:lnTo>
                    <a:pt x="968881" y="91599"/>
                  </a:lnTo>
                  <a:lnTo>
                    <a:pt x="968881" y="329393"/>
                  </a:lnTo>
                  <a:lnTo>
                    <a:pt x="1012953" y="329393"/>
                  </a:lnTo>
                  <a:lnTo>
                    <a:pt x="1012953" y="153251"/>
                  </a:lnTo>
                  <a:lnTo>
                    <a:pt x="2400220" y="153251"/>
                  </a:lnTo>
                  <a:lnTo>
                    <a:pt x="2444250" y="153251"/>
                  </a:lnTo>
                  <a:lnTo>
                    <a:pt x="2444250" y="0"/>
                  </a:lnTo>
                  <a:lnTo>
                    <a:pt x="2400220" y="0"/>
                  </a:lnTo>
                  <a:lnTo>
                    <a:pt x="2400220" y="109200"/>
                  </a:lnTo>
                  <a:lnTo>
                    <a:pt x="1012953" y="109200"/>
                  </a:lnTo>
                  <a:lnTo>
                    <a:pt x="1012953" y="47537"/>
                  </a:lnTo>
                  <a:lnTo>
                    <a:pt x="968881" y="47537"/>
                  </a:lnTo>
                  <a:lnTo>
                    <a:pt x="0" y="4756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2642908" y="4406114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70">
                  <a:moveTo>
                    <a:pt x="0" y="26449"/>
                  </a:moveTo>
                  <a:lnTo>
                    <a:pt x="11982" y="26449"/>
                  </a:lnTo>
                  <a:lnTo>
                    <a:pt x="11982" y="0"/>
                  </a:lnTo>
                  <a:lnTo>
                    <a:pt x="0" y="0"/>
                  </a:lnTo>
                  <a:lnTo>
                    <a:pt x="0" y="264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2640157" y="4406113"/>
              <a:ext cx="15240" cy="26670"/>
            </a:xfrm>
            <a:custGeom>
              <a:avLst/>
              <a:gdLst/>
              <a:ahLst/>
              <a:cxnLst/>
              <a:rect l="l" t="t" r="r" b="b"/>
              <a:pathLst>
                <a:path w="15240" h="26670">
                  <a:moveTo>
                    <a:pt x="0" y="0"/>
                  </a:moveTo>
                  <a:lnTo>
                    <a:pt x="0" y="26397"/>
                  </a:lnTo>
                  <a:lnTo>
                    <a:pt x="12072" y="26438"/>
                  </a:lnTo>
                  <a:lnTo>
                    <a:pt x="12072" y="21999"/>
                  </a:lnTo>
                  <a:lnTo>
                    <a:pt x="8837" y="21999"/>
                  </a:lnTo>
                  <a:lnTo>
                    <a:pt x="8837" y="4397"/>
                  </a:lnTo>
                  <a:lnTo>
                    <a:pt x="14732" y="4397"/>
                  </a:lnTo>
                  <a:lnTo>
                    <a:pt x="14732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2640159" y="4406119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0" y="4397"/>
                  </a:moveTo>
                  <a:lnTo>
                    <a:pt x="0" y="0"/>
                  </a:lnTo>
                  <a:lnTo>
                    <a:pt x="14732" y="0"/>
                  </a:lnTo>
                  <a:lnTo>
                    <a:pt x="14732" y="4397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2637362" y="44288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708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2640159" y="4410514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90" h="17779">
                  <a:moveTo>
                    <a:pt x="0" y="8795"/>
                  </a:moveTo>
                  <a:lnTo>
                    <a:pt x="0" y="17591"/>
                  </a:lnTo>
                  <a:lnTo>
                    <a:pt x="8837" y="17591"/>
                  </a:lnTo>
                  <a:lnTo>
                    <a:pt x="8837" y="8795"/>
                  </a:lnTo>
                  <a:lnTo>
                    <a:pt x="0" y="8795"/>
                  </a:lnTo>
                  <a:close/>
                </a:path>
                <a:path w="8890" h="17779">
                  <a:moveTo>
                    <a:pt x="0" y="8795"/>
                  </a:moveTo>
                  <a:lnTo>
                    <a:pt x="0" y="0"/>
                  </a:lnTo>
                  <a:lnTo>
                    <a:pt x="8837" y="0"/>
                  </a:lnTo>
                  <a:lnTo>
                    <a:pt x="8837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2394916" y="32937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245829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253288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260745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2682034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2756606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283117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290576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2980331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2398640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247322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254779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262236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269694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277152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284609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2920672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299524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2394432" y="3286582"/>
              <a:ext cx="647065" cy="44450"/>
            </a:xfrm>
            <a:custGeom>
              <a:avLst/>
              <a:gdLst/>
              <a:ahLst/>
              <a:cxnLst/>
              <a:rect l="l" t="t" r="r" b="b"/>
              <a:pathLst>
                <a:path w="647065" h="44450">
                  <a:moveTo>
                    <a:pt x="646493" y="0"/>
                  </a:moveTo>
                  <a:lnTo>
                    <a:pt x="646493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646493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2732659" y="3330631"/>
              <a:ext cx="26670" cy="820419"/>
            </a:xfrm>
            <a:custGeom>
              <a:avLst/>
              <a:gdLst/>
              <a:ahLst/>
              <a:cxnLst/>
              <a:rect l="l" t="t" r="r" b="b"/>
              <a:pathLst>
                <a:path w="26670" h="820420">
                  <a:moveTo>
                    <a:pt x="26397" y="0"/>
                  </a:moveTo>
                  <a:lnTo>
                    <a:pt x="0" y="0"/>
                  </a:lnTo>
                  <a:lnTo>
                    <a:pt x="0" y="820069"/>
                  </a:lnTo>
                  <a:lnTo>
                    <a:pt x="26397" y="820069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2732663" y="3330628"/>
              <a:ext cx="26670" cy="820419"/>
            </a:xfrm>
            <a:custGeom>
              <a:avLst/>
              <a:gdLst/>
              <a:ahLst/>
              <a:cxnLst/>
              <a:rect l="l" t="t" r="r" b="b"/>
              <a:pathLst>
                <a:path w="26670" h="820420">
                  <a:moveTo>
                    <a:pt x="0" y="820069"/>
                  </a:moveTo>
                  <a:lnTo>
                    <a:pt x="0" y="0"/>
                  </a:lnTo>
                  <a:lnTo>
                    <a:pt x="26397" y="0"/>
                  </a:lnTo>
                  <a:lnTo>
                    <a:pt x="26397" y="820069"/>
                  </a:lnTo>
                  <a:lnTo>
                    <a:pt x="0" y="82006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2759778" y="3449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2752879" y="35062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2752883" y="39015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2756606" y="35025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2760338" y="38978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2756606" y="38940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2752880" y="34988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2752880" y="38940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2759778" y="38375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2756606" y="34429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2756606" y="38381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2756606" y="3446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2756610" y="3450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2756610" y="3841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2759778" y="38935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2756606" y="38903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2756610" y="38903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2756610" y="39984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2752879" y="3431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2756606" y="3431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2756606" y="34354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2752880" y="3439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2756606" y="40059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2756606" y="4002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2756606" y="39984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2752879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2756610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2752879" y="37076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2752879" y="3360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2752879" y="41215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2756610" y="37113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2756610" y="3360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2756606" y="41178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2760338" y="3357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2756606" y="335340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2752880" y="41178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2752880" y="335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2752880" y="37039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2756606" y="40506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2752880" y="40506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2754662" y="3330628"/>
              <a:ext cx="4445" cy="820419"/>
            </a:xfrm>
            <a:custGeom>
              <a:avLst/>
              <a:gdLst/>
              <a:ahLst/>
              <a:cxnLst/>
              <a:rect l="l" t="t" r="r" b="b"/>
              <a:pathLst>
                <a:path w="4445" h="820420">
                  <a:moveTo>
                    <a:pt x="4397" y="820069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820069"/>
                  </a:lnTo>
                  <a:lnTo>
                    <a:pt x="4397" y="82006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2734231" y="36218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2734231" y="40171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2734233" y="36144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2734233" y="4009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2733668" y="3498271"/>
              <a:ext cx="5080" cy="519430"/>
            </a:xfrm>
            <a:custGeom>
              <a:avLst/>
              <a:gdLst/>
              <a:ahLst/>
              <a:cxnLst/>
              <a:rect l="l" t="t" r="r" b="b"/>
              <a:pathLst>
                <a:path w="5079" h="519429">
                  <a:moveTo>
                    <a:pt x="1117" y="518858"/>
                  </a:moveTo>
                  <a:lnTo>
                    <a:pt x="952" y="518464"/>
                  </a:lnTo>
                  <a:lnTo>
                    <a:pt x="558" y="518299"/>
                  </a:lnTo>
                  <a:lnTo>
                    <a:pt x="165" y="518464"/>
                  </a:lnTo>
                  <a:lnTo>
                    <a:pt x="0" y="518858"/>
                  </a:lnTo>
                  <a:lnTo>
                    <a:pt x="165" y="519252"/>
                  </a:lnTo>
                  <a:lnTo>
                    <a:pt x="558" y="519417"/>
                  </a:lnTo>
                  <a:lnTo>
                    <a:pt x="952" y="519252"/>
                  </a:lnTo>
                  <a:lnTo>
                    <a:pt x="1117" y="518858"/>
                  </a:lnTo>
                  <a:close/>
                </a:path>
                <a:path w="5079" h="519429">
                  <a:moveTo>
                    <a:pt x="1117" y="511403"/>
                  </a:moveTo>
                  <a:lnTo>
                    <a:pt x="952" y="511009"/>
                  </a:lnTo>
                  <a:lnTo>
                    <a:pt x="558" y="510844"/>
                  </a:lnTo>
                  <a:lnTo>
                    <a:pt x="165" y="511009"/>
                  </a:lnTo>
                  <a:lnTo>
                    <a:pt x="0" y="511403"/>
                  </a:lnTo>
                  <a:lnTo>
                    <a:pt x="165" y="511797"/>
                  </a:lnTo>
                  <a:lnTo>
                    <a:pt x="558" y="511962"/>
                  </a:lnTo>
                  <a:lnTo>
                    <a:pt x="952" y="511797"/>
                  </a:lnTo>
                  <a:lnTo>
                    <a:pt x="1117" y="511403"/>
                  </a:lnTo>
                  <a:close/>
                </a:path>
                <a:path w="5079" h="519429">
                  <a:moveTo>
                    <a:pt x="1117" y="116154"/>
                  </a:moveTo>
                  <a:lnTo>
                    <a:pt x="952" y="115760"/>
                  </a:lnTo>
                  <a:lnTo>
                    <a:pt x="558" y="115595"/>
                  </a:lnTo>
                  <a:lnTo>
                    <a:pt x="165" y="115760"/>
                  </a:lnTo>
                  <a:lnTo>
                    <a:pt x="0" y="116154"/>
                  </a:lnTo>
                  <a:lnTo>
                    <a:pt x="165" y="116547"/>
                  </a:lnTo>
                  <a:lnTo>
                    <a:pt x="558" y="116713"/>
                  </a:lnTo>
                  <a:lnTo>
                    <a:pt x="952" y="116547"/>
                  </a:lnTo>
                  <a:lnTo>
                    <a:pt x="1117" y="116154"/>
                  </a:lnTo>
                  <a:close/>
                </a:path>
                <a:path w="5079" h="519429">
                  <a:moveTo>
                    <a:pt x="4838" y="67678"/>
                  </a:moveTo>
                  <a:lnTo>
                    <a:pt x="4686" y="67284"/>
                  </a:lnTo>
                  <a:lnTo>
                    <a:pt x="4279" y="67119"/>
                  </a:lnTo>
                  <a:lnTo>
                    <a:pt x="3886" y="67284"/>
                  </a:lnTo>
                  <a:lnTo>
                    <a:pt x="3721" y="67678"/>
                  </a:lnTo>
                  <a:lnTo>
                    <a:pt x="3886" y="68072"/>
                  </a:lnTo>
                  <a:lnTo>
                    <a:pt x="4279" y="68237"/>
                  </a:lnTo>
                  <a:lnTo>
                    <a:pt x="4686" y="68072"/>
                  </a:lnTo>
                  <a:lnTo>
                    <a:pt x="4838" y="67678"/>
                  </a:lnTo>
                  <a:close/>
                </a:path>
                <a:path w="5079" h="519429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2734233" y="34988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2734231" y="34950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2734231" y="40544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2734233" y="34876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2734233" y="34913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2733668" y="3494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2734233" y="40618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2734233" y="40581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2734233" y="40544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2734233" y="34764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2734233" y="38269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2734231" y="38306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2734233" y="34801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2733668" y="3830135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79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79" h="6477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2734231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2733668" y="3543013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70" h="351789">
                  <a:moveTo>
                    <a:pt x="1117" y="351066"/>
                  </a:moveTo>
                  <a:lnTo>
                    <a:pt x="952" y="350672"/>
                  </a:lnTo>
                  <a:lnTo>
                    <a:pt x="558" y="350507"/>
                  </a:lnTo>
                  <a:lnTo>
                    <a:pt x="165" y="350672"/>
                  </a:lnTo>
                  <a:lnTo>
                    <a:pt x="0" y="351066"/>
                  </a:lnTo>
                  <a:lnTo>
                    <a:pt x="165" y="351472"/>
                  </a:lnTo>
                  <a:lnTo>
                    <a:pt x="558" y="351637"/>
                  </a:lnTo>
                  <a:lnTo>
                    <a:pt x="952" y="351472"/>
                  </a:lnTo>
                  <a:lnTo>
                    <a:pt x="1117" y="351066"/>
                  </a:lnTo>
                  <a:close/>
                </a:path>
                <a:path w="1270" h="35178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2734231" y="38903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2734233" y="35398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2733673" y="35392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2734233" y="38866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2734233" y="3476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2733668" y="3475907"/>
              <a:ext cx="1270" cy="411480"/>
            </a:xfrm>
            <a:custGeom>
              <a:avLst/>
              <a:gdLst/>
              <a:ahLst/>
              <a:cxnLst/>
              <a:rect l="l" t="t" r="r" b="b"/>
              <a:pathLst>
                <a:path w="1270" h="411479">
                  <a:moveTo>
                    <a:pt x="1117" y="410718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18"/>
                  </a:lnTo>
                  <a:lnTo>
                    <a:pt x="165" y="411111"/>
                  </a:lnTo>
                  <a:lnTo>
                    <a:pt x="558" y="411276"/>
                  </a:lnTo>
                  <a:lnTo>
                    <a:pt x="952" y="411111"/>
                  </a:lnTo>
                  <a:lnTo>
                    <a:pt x="1117" y="410718"/>
                  </a:lnTo>
                  <a:close/>
                </a:path>
                <a:path w="1270" h="4114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2734233" y="38269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2732663" y="3330628"/>
              <a:ext cx="4445" cy="820419"/>
            </a:xfrm>
            <a:custGeom>
              <a:avLst/>
              <a:gdLst/>
              <a:ahLst/>
              <a:cxnLst/>
              <a:rect l="l" t="t" r="r" b="b"/>
              <a:pathLst>
                <a:path w="4445" h="820420">
                  <a:moveTo>
                    <a:pt x="0" y="820069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820069"/>
                  </a:lnTo>
                  <a:lnTo>
                    <a:pt x="0" y="82006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2737959" y="414763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2737959" y="41028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2737959" y="405814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2737959" y="401340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2737959" y="39686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2737959" y="39276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2737959" y="388289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2737959" y="383814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2737959" y="3793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2737959" y="374865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2737959" y="370763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2737959" y="36628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2737959" y="3618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2737959" y="35734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2737959" y="35286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2737959" y="34839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2737959" y="34428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2737959" y="33981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2737959" y="3353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2737061" y="3330612"/>
              <a:ext cx="17780" cy="820419"/>
            </a:xfrm>
            <a:custGeom>
              <a:avLst/>
              <a:gdLst/>
              <a:ahLst/>
              <a:cxnLst/>
              <a:rect l="l" t="t" r="r" b="b"/>
              <a:pathLst>
                <a:path w="17779" h="820420">
                  <a:moveTo>
                    <a:pt x="17601" y="0"/>
                  </a:moveTo>
                  <a:lnTo>
                    <a:pt x="17601" y="820069"/>
                  </a:lnTo>
                  <a:lnTo>
                    <a:pt x="0" y="82006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2828054" y="4406114"/>
              <a:ext cx="737235" cy="26670"/>
            </a:xfrm>
            <a:custGeom>
              <a:avLst/>
              <a:gdLst/>
              <a:ahLst/>
              <a:cxnLst/>
              <a:rect l="l" t="t" r="r" b="b"/>
              <a:pathLst>
                <a:path w="737234" h="26670">
                  <a:moveTo>
                    <a:pt x="5884" y="21999"/>
                  </a:moveTo>
                  <a:lnTo>
                    <a:pt x="2649" y="21999"/>
                  </a:lnTo>
                  <a:lnTo>
                    <a:pt x="2649" y="26438"/>
                  </a:lnTo>
                  <a:lnTo>
                    <a:pt x="736940" y="26438"/>
                  </a:lnTo>
                  <a:lnTo>
                    <a:pt x="73694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5884" y="4397"/>
                  </a:lnTo>
                  <a:lnTo>
                    <a:pt x="5884" y="2199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3401697" y="44086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3073556" y="44049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3409152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3065532" y="4404366"/>
              <a:ext cx="333375" cy="1270"/>
            </a:xfrm>
            <a:custGeom>
              <a:avLst/>
              <a:gdLst/>
              <a:ahLst/>
              <a:cxnLst/>
              <a:rect l="l" t="t" r="r" b="b"/>
              <a:pathLst>
                <a:path w="33337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33375" h="1270">
                  <a:moveTo>
                    <a:pt x="332981" y="558"/>
                  </a:moveTo>
                  <a:lnTo>
                    <a:pt x="332816" y="165"/>
                  </a:lnTo>
                  <a:lnTo>
                    <a:pt x="332422" y="0"/>
                  </a:lnTo>
                  <a:lnTo>
                    <a:pt x="332016" y="165"/>
                  </a:lnTo>
                  <a:lnTo>
                    <a:pt x="331851" y="558"/>
                  </a:lnTo>
                  <a:lnTo>
                    <a:pt x="332016" y="952"/>
                  </a:lnTo>
                  <a:lnTo>
                    <a:pt x="332422" y="1117"/>
                  </a:lnTo>
                  <a:lnTo>
                    <a:pt x="332816" y="952"/>
                  </a:lnTo>
                  <a:lnTo>
                    <a:pt x="33298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3066094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3397958" y="44049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3065534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3237626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2979769" y="4404366"/>
              <a:ext cx="370840" cy="5080"/>
            </a:xfrm>
            <a:custGeom>
              <a:avLst/>
              <a:gdLst/>
              <a:ahLst/>
              <a:cxnLst/>
              <a:rect l="l" t="t" r="r" b="b"/>
              <a:pathLst>
                <a:path w="37084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0840" h="5079">
                  <a:moveTo>
                    <a:pt x="258406" y="4292"/>
                  </a:moveTo>
                  <a:lnTo>
                    <a:pt x="258241" y="3898"/>
                  </a:lnTo>
                  <a:lnTo>
                    <a:pt x="257848" y="3733"/>
                  </a:lnTo>
                  <a:lnTo>
                    <a:pt x="257454" y="3898"/>
                  </a:lnTo>
                  <a:lnTo>
                    <a:pt x="257289" y="4292"/>
                  </a:lnTo>
                  <a:lnTo>
                    <a:pt x="257454" y="4686"/>
                  </a:lnTo>
                  <a:lnTo>
                    <a:pt x="257848" y="4851"/>
                  </a:lnTo>
                  <a:lnTo>
                    <a:pt x="258241" y="4686"/>
                  </a:lnTo>
                  <a:lnTo>
                    <a:pt x="258406" y="4292"/>
                  </a:lnTo>
                  <a:close/>
                </a:path>
                <a:path w="370840" h="5079">
                  <a:moveTo>
                    <a:pt x="262128" y="4292"/>
                  </a:moveTo>
                  <a:lnTo>
                    <a:pt x="261962" y="3898"/>
                  </a:lnTo>
                  <a:lnTo>
                    <a:pt x="261569" y="3733"/>
                  </a:lnTo>
                  <a:lnTo>
                    <a:pt x="261175" y="3898"/>
                  </a:lnTo>
                  <a:lnTo>
                    <a:pt x="261010" y="4292"/>
                  </a:lnTo>
                  <a:lnTo>
                    <a:pt x="261175" y="4686"/>
                  </a:lnTo>
                  <a:lnTo>
                    <a:pt x="261569" y="4851"/>
                  </a:lnTo>
                  <a:lnTo>
                    <a:pt x="261962" y="4686"/>
                  </a:lnTo>
                  <a:lnTo>
                    <a:pt x="262128" y="4292"/>
                  </a:lnTo>
                  <a:close/>
                </a:path>
                <a:path w="370840" h="5079">
                  <a:moveTo>
                    <a:pt x="370255" y="558"/>
                  </a:moveTo>
                  <a:lnTo>
                    <a:pt x="370103" y="165"/>
                  </a:lnTo>
                  <a:lnTo>
                    <a:pt x="369697" y="0"/>
                  </a:lnTo>
                  <a:lnTo>
                    <a:pt x="369303" y="165"/>
                  </a:lnTo>
                  <a:lnTo>
                    <a:pt x="369138" y="558"/>
                  </a:lnTo>
                  <a:lnTo>
                    <a:pt x="369303" y="952"/>
                  </a:lnTo>
                  <a:lnTo>
                    <a:pt x="369697" y="1117"/>
                  </a:lnTo>
                  <a:lnTo>
                    <a:pt x="370103" y="952"/>
                  </a:lnTo>
                  <a:lnTo>
                    <a:pt x="37025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3349476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2980331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3345761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2972315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3342028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2972875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3342028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2905194" y="4404366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68237" y="558"/>
                  </a:moveTo>
                  <a:lnTo>
                    <a:pt x="68072" y="165"/>
                  </a:lnTo>
                  <a:lnTo>
                    <a:pt x="67678" y="0"/>
                  </a:lnTo>
                  <a:lnTo>
                    <a:pt x="67284" y="165"/>
                  </a:lnTo>
                  <a:lnTo>
                    <a:pt x="67119" y="558"/>
                  </a:lnTo>
                  <a:lnTo>
                    <a:pt x="67284" y="952"/>
                  </a:lnTo>
                  <a:lnTo>
                    <a:pt x="67678" y="1117"/>
                  </a:lnTo>
                  <a:lnTo>
                    <a:pt x="68072" y="952"/>
                  </a:lnTo>
                  <a:lnTo>
                    <a:pt x="68237" y="558"/>
                  </a:lnTo>
                  <a:close/>
                </a:path>
                <a:path w="642619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60" y="0"/>
                  </a:lnTo>
                  <a:lnTo>
                    <a:pt x="492353" y="165"/>
                  </a:lnTo>
                  <a:lnTo>
                    <a:pt x="492188" y="558"/>
                  </a:lnTo>
                  <a:lnTo>
                    <a:pt x="492353" y="952"/>
                  </a:lnTo>
                  <a:lnTo>
                    <a:pt x="492760" y="1117"/>
                  </a:lnTo>
                  <a:lnTo>
                    <a:pt x="493153" y="952"/>
                  </a:lnTo>
                  <a:lnTo>
                    <a:pt x="493318" y="558"/>
                  </a:lnTo>
                  <a:close/>
                </a:path>
                <a:path w="642619" h="5079">
                  <a:moveTo>
                    <a:pt x="642480" y="4292"/>
                  </a:moveTo>
                  <a:lnTo>
                    <a:pt x="642315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15" y="4686"/>
                  </a:lnTo>
                  <a:lnTo>
                    <a:pt x="64248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3397958" y="44049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3255689" y="4404366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4305" h="5079">
                  <a:moveTo>
                    <a:pt x="146545" y="4292"/>
                  </a:moveTo>
                  <a:lnTo>
                    <a:pt x="146392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92" y="4686"/>
                  </a:lnTo>
                  <a:lnTo>
                    <a:pt x="146545" y="4292"/>
                  </a:lnTo>
                  <a:close/>
                </a:path>
                <a:path w="154305" h="5079">
                  <a:moveTo>
                    <a:pt x="154012" y="4292"/>
                  </a:moveTo>
                  <a:lnTo>
                    <a:pt x="153847" y="3898"/>
                  </a:lnTo>
                  <a:lnTo>
                    <a:pt x="153454" y="3733"/>
                  </a:lnTo>
                  <a:lnTo>
                    <a:pt x="153060" y="3898"/>
                  </a:lnTo>
                  <a:lnTo>
                    <a:pt x="152895" y="4292"/>
                  </a:lnTo>
                  <a:lnTo>
                    <a:pt x="153060" y="4686"/>
                  </a:lnTo>
                  <a:lnTo>
                    <a:pt x="153454" y="4851"/>
                  </a:lnTo>
                  <a:lnTo>
                    <a:pt x="153847" y="4686"/>
                  </a:lnTo>
                  <a:lnTo>
                    <a:pt x="15401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3256263" y="44049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3409152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3554003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3405417" y="44049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2912657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3550831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2905760" y="44086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2905200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3547115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2828059" y="4406119"/>
              <a:ext cx="737235" cy="4445"/>
            </a:xfrm>
            <a:custGeom>
              <a:avLst/>
              <a:gdLst/>
              <a:ahLst/>
              <a:cxnLst/>
              <a:rect l="l" t="t" r="r" b="b"/>
              <a:pathLst>
                <a:path w="737234" h="4445">
                  <a:moveTo>
                    <a:pt x="0" y="4397"/>
                  </a:moveTo>
                  <a:lnTo>
                    <a:pt x="0" y="0"/>
                  </a:lnTo>
                  <a:lnTo>
                    <a:pt x="736951" y="0"/>
                  </a:lnTo>
                  <a:lnTo>
                    <a:pt x="736951" y="4397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2939320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3271172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293876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325999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292813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325999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292813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3259423" y="4426743"/>
              <a:ext cx="258445" cy="5080"/>
            </a:xfrm>
            <a:custGeom>
              <a:avLst/>
              <a:gdLst/>
              <a:ahLst/>
              <a:cxnLst/>
              <a:rect l="l" t="t" r="r" b="b"/>
              <a:pathLst>
                <a:path w="258444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258444" h="5079">
                  <a:moveTo>
                    <a:pt x="258419" y="558"/>
                  </a:moveTo>
                  <a:lnTo>
                    <a:pt x="258254" y="165"/>
                  </a:lnTo>
                  <a:lnTo>
                    <a:pt x="257860" y="0"/>
                  </a:lnTo>
                  <a:lnTo>
                    <a:pt x="257454" y="165"/>
                  </a:lnTo>
                  <a:lnTo>
                    <a:pt x="257289" y="558"/>
                  </a:lnTo>
                  <a:lnTo>
                    <a:pt x="257454" y="952"/>
                  </a:lnTo>
                  <a:lnTo>
                    <a:pt x="257860" y="1117"/>
                  </a:lnTo>
                  <a:lnTo>
                    <a:pt x="258254" y="952"/>
                  </a:lnTo>
                  <a:lnTo>
                    <a:pt x="25841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3513553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3512993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350982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289774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326372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289830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3267456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2897740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2890843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325999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2890272" y="442674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2853557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3494905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2852998" y="4426743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7027" y="558"/>
                  </a:moveTo>
                  <a:lnTo>
                    <a:pt x="496874" y="165"/>
                  </a:lnTo>
                  <a:lnTo>
                    <a:pt x="496468" y="0"/>
                  </a:lnTo>
                  <a:lnTo>
                    <a:pt x="496074" y="165"/>
                  </a:lnTo>
                  <a:lnTo>
                    <a:pt x="495909" y="558"/>
                  </a:lnTo>
                  <a:lnTo>
                    <a:pt x="496074" y="952"/>
                  </a:lnTo>
                  <a:lnTo>
                    <a:pt x="496468" y="1117"/>
                  </a:lnTo>
                  <a:lnTo>
                    <a:pt x="496874" y="952"/>
                  </a:lnTo>
                  <a:lnTo>
                    <a:pt x="497027" y="558"/>
                  </a:lnTo>
                  <a:close/>
                </a:path>
                <a:path w="642619" h="5079">
                  <a:moveTo>
                    <a:pt x="642467" y="4292"/>
                  </a:moveTo>
                  <a:lnTo>
                    <a:pt x="642302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302" y="4686"/>
                  </a:lnTo>
                  <a:lnTo>
                    <a:pt x="6424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3349483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335321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350237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3356382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2861016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2860452" y="4426743"/>
              <a:ext cx="642620" cy="1270"/>
            </a:xfrm>
            <a:custGeom>
              <a:avLst/>
              <a:gdLst/>
              <a:ahLst/>
              <a:cxnLst/>
              <a:rect l="l" t="t" r="r" b="b"/>
              <a:pathLst>
                <a:path w="64261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1270">
                  <a:moveTo>
                    <a:pt x="642467" y="558"/>
                  </a:moveTo>
                  <a:lnTo>
                    <a:pt x="642315" y="165"/>
                  </a:lnTo>
                  <a:lnTo>
                    <a:pt x="641908" y="0"/>
                  </a:lnTo>
                  <a:lnTo>
                    <a:pt x="641515" y="165"/>
                  </a:lnTo>
                  <a:lnTo>
                    <a:pt x="641350" y="558"/>
                  </a:lnTo>
                  <a:lnTo>
                    <a:pt x="641515" y="952"/>
                  </a:lnTo>
                  <a:lnTo>
                    <a:pt x="641908" y="1117"/>
                  </a:lnTo>
                  <a:lnTo>
                    <a:pt x="642315" y="952"/>
                  </a:lnTo>
                  <a:lnTo>
                    <a:pt x="6424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349863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3002142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285728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2852998" y="4426743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5079">
                  <a:moveTo>
                    <a:pt x="150253" y="4292"/>
                  </a:moveTo>
                  <a:lnTo>
                    <a:pt x="150101" y="3898"/>
                  </a:lnTo>
                  <a:lnTo>
                    <a:pt x="149694" y="3733"/>
                  </a:lnTo>
                  <a:lnTo>
                    <a:pt x="149301" y="3898"/>
                  </a:lnTo>
                  <a:lnTo>
                    <a:pt x="149136" y="4292"/>
                  </a:lnTo>
                  <a:lnTo>
                    <a:pt x="149301" y="4686"/>
                  </a:lnTo>
                  <a:lnTo>
                    <a:pt x="149694" y="4851"/>
                  </a:lnTo>
                  <a:lnTo>
                    <a:pt x="150101" y="4686"/>
                  </a:lnTo>
                  <a:lnTo>
                    <a:pt x="150253" y="4292"/>
                  </a:lnTo>
                  <a:close/>
                </a:path>
                <a:path w="642619" h="5079">
                  <a:moveTo>
                    <a:pt x="642467" y="558"/>
                  </a:moveTo>
                  <a:lnTo>
                    <a:pt x="642302" y="165"/>
                  </a:lnTo>
                  <a:lnTo>
                    <a:pt x="641896" y="0"/>
                  </a:lnTo>
                  <a:lnTo>
                    <a:pt x="641502" y="165"/>
                  </a:lnTo>
                  <a:lnTo>
                    <a:pt x="641337" y="558"/>
                  </a:lnTo>
                  <a:lnTo>
                    <a:pt x="641502" y="952"/>
                  </a:lnTo>
                  <a:lnTo>
                    <a:pt x="641896" y="1117"/>
                  </a:lnTo>
                  <a:lnTo>
                    <a:pt x="642302" y="952"/>
                  </a:lnTo>
                  <a:lnTo>
                    <a:pt x="6424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2827904" y="4428859"/>
              <a:ext cx="740410" cy="0"/>
            </a:xfrm>
            <a:custGeom>
              <a:avLst/>
              <a:gdLst/>
              <a:ahLst/>
              <a:cxnLst/>
              <a:rect l="l" t="t" r="r" b="b"/>
              <a:pathLst>
                <a:path w="740409">
                  <a:moveTo>
                    <a:pt x="0" y="0"/>
                  </a:moveTo>
                  <a:lnTo>
                    <a:pt x="739893" y="0"/>
                  </a:lnTo>
                </a:path>
              </a:pathLst>
            </a:custGeom>
            <a:ln w="708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283863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2883387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292813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296915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301389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305863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310338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314813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318915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3233894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327863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332338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336812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340915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345389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3498638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354338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2833946" y="4419313"/>
              <a:ext cx="731520" cy="8890"/>
            </a:xfrm>
            <a:custGeom>
              <a:avLst/>
              <a:gdLst/>
              <a:ahLst/>
              <a:cxnLst/>
              <a:rect l="l" t="t" r="r" b="b"/>
              <a:pathLst>
                <a:path w="731519" h="8889">
                  <a:moveTo>
                    <a:pt x="731056" y="0"/>
                  </a:moveTo>
                  <a:lnTo>
                    <a:pt x="0" y="0"/>
                  </a:lnTo>
                  <a:lnTo>
                    <a:pt x="0" y="8795"/>
                  </a:lnTo>
                  <a:lnTo>
                    <a:pt x="731056" y="8837"/>
                  </a:lnTo>
                  <a:lnTo>
                    <a:pt x="73105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283863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2883387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292813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296915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301389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305863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3103380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314813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3189150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3233894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3278639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332338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3368125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340915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345389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3498638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354338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2833946" y="4410514"/>
              <a:ext cx="731520" cy="8890"/>
            </a:xfrm>
            <a:custGeom>
              <a:avLst/>
              <a:gdLst/>
              <a:ahLst/>
              <a:cxnLst/>
              <a:rect l="l" t="t" r="r" b="b"/>
              <a:pathLst>
                <a:path w="731519" h="8889">
                  <a:moveTo>
                    <a:pt x="0" y="8795"/>
                  </a:moveTo>
                  <a:lnTo>
                    <a:pt x="0" y="0"/>
                  </a:lnTo>
                  <a:lnTo>
                    <a:pt x="731056" y="0"/>
                  </a:lnTo>
                  <a:lnTo>
                    <a:pt x="731056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0896080" y="4255877"/>
              <a:ext cx="5866765" cy="350520"/>
            </a:xfrm>
            <a:custGeom>
              <a:avLst/>
              <a:gdLst/>
              <a:ahLst/>
              <a:cxnLst/>
              <a:rect l="l" t="t" r="r" b="b"/>
              <a:pathLst>
                <a:path w="5866765" h="350520">
                  <a:moveTo>
                    <a:pt x="5866371" y="176530"/>
                  </a:moveTo>
                  <a:lnTo>
                    <a:pt x="1237627" y="176530"/>
                  </a:lnTo>
                  <a:lnTo>
                    <a:pt x="1237627" y="0"/>
                  </a:lnTo>
                  <a:lnTo>
                    <a:pt x="0" y="0"/>
                  </a:lnTo>
                  <a:lnTo>
                    <a:pt x="0" y="176530"/>
                  </a:lnTo>
                  <a:lnTo>
                    <a:pt x="0" y="179438"/>
                  </a:lnTo>
                  <a:lnTo>
                    <a:pt x="0" y="350520"/>
                  </a:lnTo>
                  <a:lnTo>
                    <a:pt x="5866371" y="350520"/>
                  </a:lnTo>
                  <a:lnTo>
                    <a:pt x="5866371" y="179438"/>
                  </a:lnTo>
                  <a:lnTo>
                    <a:pt x="5866371" y="17653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6470468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6492852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6471724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6480514" y="2507934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428" y="0"/>
                  </a:moveTo>
                  <a:lnTo>
                    <a:pt x="0" y="0"/>
                  </a:lnTo>
                  <a:lnTo>
                    <a:pt x="0" y="1704398"/>
                  </a:lnTo>
                  <a:lnTo>
                    <a:pt x="26428" y="1704398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6480515" y="2507933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1704398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1704398"/>
                  </a:lnTo>
                  <a:lnTo>
                    <a:pt x="0" y="1704398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6504038" y="39089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6504038" y="3517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6503473" y="3065735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20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20"/>
                  </a:lnTo>
                  <a:lnTo>
                    <a:pt x="165" y="396214"/>
                  </a:lnTo>
                  <a:lnTo>
                    <a:pt x="558" y="396379"/>
                  </a:lnTo>
                  <a:lnTo>
                    <a:pt x="952" y="396214"/>
                  </a:lnTo>
                  <a:lnTo>
                    <a:pt x="1117" y="395820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6504038" y="26747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6504033" y="3461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6504038" y="3066294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727" y="7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6504033" y="2682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6504033" y="3073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6504033" y="34652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6503473" y="2681674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87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87"/>
                  </a:lnTo>
                  <a:lnTo>
                    <a:pt x="165" y="392480"/>
                  </a:lnTo>
                  <a:lnTo>
                    <a:pt x="558" y="392645"/>
                  </a:lnTo>
                  <a:lnTo>
                    <a:pt x="952" y="392480"/>
                  </a:lnTo>
                  <a:lnTo>
                    <a:pt x="1117" y="392087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6504033" y="39201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6504033" y="31296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6504033" y="3521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6504033" y="39164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6504033" y="31259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6503474" y="3520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6504033" y="39089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6504033" y="35174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6504038" y="312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6504038" y="33310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6503474" y="4016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6507766" y="33273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6503474" y="4016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6504033" y="33273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6504033" y="33273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6504033" y="33310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6503473" y="266675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6504038" y="36517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6503473" y="344234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6504038" y="2667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6504033" y="343917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6504033" y="34354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6504033" y="265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6503473" y="343488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6504033" y="26598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6504033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6504033" y="28686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6504033" y="36442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6503473" y="3651154"/>
              <a:ext cx="5080" cy="206375"/>
            </a:xfrm>
            <a:custGeom>
              <a:avLst/>
              <a:gdLst/>
              <a:ahLst/>
              <a:cxnLst/>
              <a:rect l="l" t="t" r="r" b="b"/>
              <a:pathLst>
                <a:path w="5080" h="2063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06375">
                  <a:moveTo>
                    <a:pt x="4851" y="205651"/>
                  </a:moveTo>
                  <a:lnTo>
                    <a:pt x="4686" y="205244"/>
                  </a:lnTo>
                  <a:lnTo>
                    <a:pt x="4292" y="205079"/>
                  </a:lnTo>
                  <a:lnTo>
                    <a:pt x="3886" y="205244"/>
                  </a:lnTo>
                  <a:lnTo>
                    <a:pt x="3721" y="205651"/>
                  </a:lnTo>
                  <a:lnTo>
                    <a:pt x="3886" y="206044"/>
                  </a:lnTo>
                  <a:lnTo>
                    <a:pt x="4292" y="206209"/>
                  </a:lnTo>
                  <a:lnTo>
                    <a:pt x="4686" y="206044"/>
                  </a:lnTo>
                  <a:lnTo>
                    <a:pt x="4851" y="2056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6504038" y="2872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6504033" y="417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6504033" y="30700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6507766" y="27195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6507205" y="27189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6504038" y="30662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6503474" y="34162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6504038" y="4177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6503473" y="2655563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80">
                  <a:moveTo>
                    <a:pt x="1117" y="347345"/>
                  </a:moveTo>
                  <a:lnTo>
                    <a:pt x="952" y="346951"/>
                  </a:lnTo>
                  <a:lnTo>
                    <a:pt x="558" y="346786"/>
                  </a:lnTo>
                  <a:lnTo>
                    <a:pt x="165" y="346951"/>
                  </a:lnTo>
                  <a:lnTo>
                    <a:pt x="0" y="347345"/>
                  </a:lnTo>
                  <a:lnTo>
                    <a:pt x="165" y="347738"/>
                  </a:lnTo>
                  <a:lnTo>
                    <a:pt x="558" y="347903"/>
                  </a:lnTo>
                  <a:lnTo>
                    <a:pt x="952" y="347738"/>
                  </a:lnTo>
                  <a:lnTo>
                    <a:pt x="1117" y="347345"/>
                  </a:lnTo>
                  <a:close/>
                </a:path>
                <a:path w="5080" h="41148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1480">
                  <a:moveTo>
                    <a:pt x="4851" y="410730"/>
                  </a:moveTo>
                  <a:lnTo>
                    <a:pt x="4686" y="410337"/>
                  </a:lnTo>
                  <a:lnTo>
                    <a:pt x="4292" y="410171"/>
                  </a:lnTo>
                  <a:lnTo>
                    <a:pt x="3886" y="410337"/>
                  </a:lnTo>
                  <a:lnTo>
                    <a:pt x="3721" y="410730"/>
                  </a:lnTo>
                  <a:lnTo>
                    <a:pt x="3886" y="411137"/>
                  </a:lnTo>
                  <a:lnTo>
                    <a:pt x="4292" y="411289"/>
                  </a:lnTo>
                  <a:lnTo>
                    <a:pt x="4686" y="411137"/>
                  </a:lnTo>
                  <a:lnTo>
                    <a:pt x="4851" y="4107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6504038" y="34167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6504038" y="37635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6503474" y="41135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6504038" y="26561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6504033" y="30028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6503473" y="3352856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1479">
                  <a:moveTo>
                    <a:pt x="4851" y="410718"/>
                  </a:moveTo>
                  <a:lnTo>
                    <a:pt x="4686" y="410324"/>
                  </a:lnTo>
                  <a:lnTo>
                    <a:pt x="4292" y="410159"/>
                  </a:lnTo>
                  <a:lnTo>
                    <a:pt x="3886" y="410324"/>
                  </a:lnTo>
                  <a:lnTo>
                    <a:pt x="3721" y="410718"/>
                  </a:lnTo>
                  <a:lnTo>
                    <a:pt x="3886" y="411124"/>
                  </a:lnTo>
                  <a:lnTo>
                    <a:pt x="4292" y="411276"/>
                  </a:lnTo>
                  <a:lnTo>
                    <a:pt x="4686" y="411124"/>
                  </a:lnTo>
                  <a:lnTo>
                    <a:pt x="4851" y="4107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6504038" y="41140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6503474" y="30060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6504033" y="33534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6507766" y="41140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6504033" y="41178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6503474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6504033" y="30066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6504033" y="265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6503474" y="41209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6504033" y="37710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6504033" y="34205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6503473" y="2659297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89">
                  <a:moveTo>
                    <a:pt x="1117" y="351066"/>
                  </a:moveTo>
                  <a:lnTo>
                    <a:pt x="952" y="350672"/>
                  </a:lnTo>
                  <a:lnTo>
                    <a:pt x="558" y="350507"/>
                  </a:lnTo>
                  <a:lnTo>
                    <a:pt x="165" y="350672"/>
                  </a:lnTo>
                  <a:lnTo>
                    <a:pt x="0" y="351066"/>
                  </a:lnTo>
                  <a:lnTo>
                    <a:pt x="165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69" h="3517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6504033" y="41811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6504033" y="34205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6504033" y="3073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6507205" y="27226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6502546" y="2507933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1704398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1704398"/>
                  </a:lnTo>
                  <a:lnTo>
                    <a:pt x="4397" y="17043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6481674" y="41886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6481108" y="373691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57150">
                  <a:moveTo>
                    <a:pt x="4851" y="56489"/>
                  </a:moveTo>
                  <a:lnTo>
                    <a:pt x="4686" y="56095"/>
                  </a:lnTo>
                  <a:lnTo>
                    <a:pt x="4292" y="55930"/>
                  </a:lnTo>
                  <a:lnTo>
                    <a:pt x="3886" y="56095"/>
                  </a:lnTo>
                  <a:lnTo>
                    <a:pt x="3733" y="56489"/>
                  </a:lnTo>
                  <a:lnTo>
                    <a:pt x="3886" y="56883"/>
                  </a:lnTo>
                  <a:lnTo>
                    <a:pt x="4292" y="57048"/>
                  </a:lnTo>
                  <a:lnTo>
                    <a:pt x="4686" y="56883"/>
                  </a:lnTo>
                  <a:lnTo>
                    <a:pt x="4851" y="5648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6481674" y="334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6481674" y="29506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6481674" y="25554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6481668" y="373747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6485402" y="33459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6484841" y="29575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6481668" y="33496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6481107" y="374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6481668" y="25666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6481668" y="295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6481107" y="33528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6481668" y="41961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6481668" y="25628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6481108" y="2957594"/>
              <a:ext cx="5080" cy="448945"/>
            </a:xfrm>
            <a:custGeom>
              <a:avLst/>
              <a:gdLst/>
              <a:ahLst/>
              <a:cxnLst/>
              <a:rect l="l" t="t" r="r" b="b"/>
              <a:pathLst>
                <a:path w="5080" h="44894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48945">
                  <a:moveTo>
                    <a:pt x="4851" y="448017"/>
                  </a:moveTo>
                  <a:lnTo>
                    <a:pt x="4686" y="447624"/>
                  </a:lnTo>
                  <a:lnTo>
                    <a:pt x="4292" y="447459"/>
                  </a:lnTo>
                  <a:lnTo>
                    <a:pt x="3886" y="447624"/>
                  </a:lnTo>
                  <a:lnTo>
                    <a:pt x="3733" y="448017"/>
                  </a:lnTo>
                  <a:lnTo>
                    <a:pt x="3886" y="448411"/>
                  </a:lnTo>
                  <a:lnTo>
                    <a:pt x="4292" y="448576"/>
                  </a:lnTo>
                  <a:lnTo>
                    <a:pt x="4686" y="448411"/>
                  </a:lnTo>
                  <a:lnTo>
                    <a:pt x="4851" y="4480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6481668" y="3800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6481668" y="41923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6484841" y="34050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6481668" y="37971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6481107" y="41880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6481674" y="37934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6485402" y="34018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6481668" y="25554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6481674" y="37262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6484842" y="372199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99"/>
                  </a:lnTo>
                  <a:lnTo>
                    <a:pt x="558" y="4864"/>
                  </a:lnTo>
                  <a:lnTo>
                    <a:pt x="952" y="4699"/>
                  </a:lnTo>
                  <a:lnTo>
                    <a:pt x="1117" y="4292"/>
                  </a:lnTo>
                  <a:close/>
                </a:path>
                <a:path w="1269" h="507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71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6481668" y="37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6481108" y="3035902"/>
              <a:ext cx="5080" cy="691515"/>
            </a:xfrm>
            <a:custGeom>
              <a:avLst/>
              <a:gdLst/>
              <a:ahLst/>
              <a:cxnLst/>
              <a:rect l="l" t="t" r="r" b="b"/>
              <a:pathLst>
                <a:path w="5080" h="691514">
                  <a:moveTo>
                    <a:pt x="1117" y="690384"/>
                  </a:moveTo>
                  <a:lnTo>
                    <a:pt x="952" y="689991"/>
                  </a:lnTo>
                  <a:lnTo>
                    <a:pt x="558" y="689825"/>
                  </a:lnTo>
                  <a:lnTo>
                    <a:pt x="152" y="689991"/>
                  </a:lnTo>
                  <a:lnTo>
                    <a:pt x="0" y="690384"/>
                  </a:lnTo>
                  <a:lnTo>
                    <a:pt x="152" y="690791"/>
                  </a:lnTo>
                  <a:lnTo>
                    <a:pt x="558" y="690956"/>
                  </a:lnTo>
                  <a:lnTo>
                    <a:pt x="952" y="690791"/>
                  </a:lnTo>
                  <a:lnTo>
                    <a:pt x="1117" y="690384"/>
                  </a:lnTo>
                  <a:close/>
                </a:path>
                <a:path w="5080" h="691514">
                  <a:moveTo>
                    <a:pt x="1117" y="686663"/>
                  </a:moveTo>
                  <a:lnTo>
                    <a:pt x="952" y="686257"/>
                  </a:lnTo>
                  <a:lnTo>
                    <a:pt x="558" y="686092"/>
                  </a:lnTo>
                  <a:lnTo>
                    <a:pt x="152" y="686257"/>
                  </a:lnTo>
                  <a:lnTo>
                    <a:pt x="0" y="686663"/>
                  </a:lnTo>
                  <a:lnTo>
                    <a:pt x="152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5080" h="691514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33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6485402" y="30364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6481108" y="261082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33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6481674" y="35920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6484841" y="35952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6481668" y="33832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6481674" y="2611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6481668" y="4155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6481674" y="3379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6481668" y="33795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6481107" y="41545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6481668" y="260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6481107" y="33789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6485402" y="35845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6481107" y="260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6481668" y="3584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6481107" y="260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6485402" y="28127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6481668" y="35883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6481108" y="35914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33" y="209372"/>
                  </a:lnTo>
                  <a:lnTo>
                    <a:pt x="3886" y="209778"/>
                  </a:lnTo>
                  <a:lnTo>
                    <a:pt x="4292" y="209931"/>
                  </a:lnTo>
                  <a:lnTo>
                    <a:pt x="4686" y="209778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6485402" y="28164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6481668" y="39947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6481668" y="3644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6481107" y="2536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6481674" y="25330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6481107" y="2883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6481674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6481668" y="39910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6484841" y="25325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6481674" y="28798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6481674" y="32303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6481108" y="3580301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64770">
                  <a:moveTo>
                    <a:pt x="4851" y="63957"/>
                  </a:moveTo>
                  <a:lnTo>
                    <a:pt x="4686" y="63563"/>
                  </a:lnTo>
                  <a:lnTo>
                    <a:pt x="4292" y="63398"/>
                  </a:lnTo>
                  <a:lnTo>
                    <a:pt x="3886" y="63563"/>
                  </a:lnTo>
                  <a:lnTo>
                    <a:pt x="3733" y="63957"/>
                  </a:lnTo>
                  <a:lnTo>
                    <a:pt x="3886" y="64350"/>
                  </a:lnTo>
                  <a:lnTo>
                    <a:pt x="4292" y="64516"/>
                  </a:lnTo>
                  <a:lnTo>
                    <a:pt x="4686" y="64350"/>
                  </a:lnTo>
                  <a:lnTo>
                    <a:pt x="4851" y="6395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6481674" y="39910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6484841" y="3229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6481674" y="35808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6481107" y="39308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6481668" y="28201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6485402" y="35808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6481668" y="39313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6481107" y="3934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6481668" y="3584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6481108" y="2823368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5289">
                  <a:moveTo>
                    <a:pt x="4851" y="414451"/>
                  </a:moveTo>
                  <a:lnTo>
                    <a:pt x="4686" y="414045"/>
                  </a:lnTo>
                  <a:lnTo>
                    <a:pt x="4292" y="413893"/>
                  </a:lnTo>
                  <a:lnTo>
                    <a:pt x="3886" y="414045"/>
                  </a:lnTo>
                  <a:lnTo>
                    <a:pt x="3733" y="414451"/>
                  </a:lnTo>
                  <a:lnTo>
                    <a:pt x="3886" y="414845"/>
                  </a:lnTo>
                  <a:lnTo>
                    <a:pt x="4292" y="415010"/>
                  </a:lnTo>
                  <a:lnTo>
                    <a:pt x="4686" y="414845"/>
                  </a:lnTo>
                  <a:lnTo>
                    <a:pt x="4851" y="4144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6481668" y="39984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6481107" y="3587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6481668" y="3237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6481668" y="2887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6481108" y="2539967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17" y="1458531"/>
                  </a:moveTo>
                  <a:lnTo>
                    <a:pt x="952" y="1458125"/>
                  </a:lnTo>
                  <a:lnTo>
                    <a:pt x="558" y="1457972"/>
                  </a:lnTo>
                  <a:lnTo>
                    <a:pt x="152" y="1458125"/>
                  </a:lnTo>
                  <a:lnTo>
                    <a:pt x="0" y="1458531"/>
                  </a:lnTo>
                  <a:lnTo>
                    <a:pt x="152" y="1458925"/>
                  </a:lnTo>
                  <a:lnTo>
                    <a:pt x="558" y="1459090"/>
                  </a:lnTo>
                  <a:lnTo>
                    <a:pt x="952" y="1458925"/>
                  </a:lnTo>
                  <a:lnTo>
                    <a:pt x="1117" y="1458531"/>
                  </a:lnTo>
                  <a:close/>
                </a:path>
                <a:path w="5080" h="1459229">
                  <a:moveTo>
                    <a:pt x="4851" y="571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33" y="571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6481668" y="36479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6481107" y="28867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6481668" y="25368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6480516" y="2507932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31" y="1704398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429" y="1704398"/>
                  </a:lnTo>
                  <a:lnTo>
                    <a:pt x="31" y="17043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6485402" y="252188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6485402" y="256663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6485402" y="26113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6485402" y="26561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6485402" y="27008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6485402" y="274188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6485402" y="278663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6485402" y="28313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6485402" y="287612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6485402" y="29208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6485402" y="29656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6485402" y="30066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6485402" y="30513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6485402" y="309612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6485402" y="3140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6485402" y="31856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6485402" y="322662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6485402" y="32713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6485402" y="33161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6485402" y="336086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6485402" y="3405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6485402" y="34466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6485402" y="34913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6485402" y="35361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6485402" y="35808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6485402" y="3625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6485402" y="366662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6485402" y="37113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6485402" y="37561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6485402" y="3800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6485402" y="38456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6485402" y="38903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6485402" y="39313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6485402" y="39761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6485402" y="402086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6485402" y="40656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6485402" y="411034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6485402" y="41513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6485402" y="41961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6484913" y="2507934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0"/>
                  </a:moveTo>
                  <a:lnTo>
                    <a:pt x="0" y="1704398"/>
                  </a:lnTo>
                  <a:lnTo>
                    <a:pt x="17632" y="1704398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6496588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6500316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649229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6492856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65301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6529584" y="4210475"/>
              <a:ext cx="53340" cy="5080"/>
            </a:xfrm>
            <a:custGeom>
              <a:avLst/>
              <a:gdLst/>
              <a:ahLst/>
              <a:cxnLst/>
              <a:rect l="l" t="t" r="r" b="b"/>
              <a:pathLst>
                <a:path w="5334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53340" h="5079">
                  <a:moveTo>
                    <a:pt x="4838" y="4292"/>
                  </a:moveTo>
                  <a:lnTo>
                    <a:pt x="4673" y="3898"/>
                  </a:lnTo>
                  <a:lnTo>
                    <a:pt x="4267" y="3733"/>
                  </a:lnTo>
                  <a:lnTo>
                    <a:pt x="3873" y="3898"/>
                  </a:lnTo>
                  <a:lnTo>
                    <a:pt x="3708" y="4292"/>
                  </a:lnTo>
                  <a:lnTo>
                    <a:pt x="3873" y="4686"/>
                  </a:lnTo>
                  <a:lnTo>
                    <a:pt x="4267" y="4851"/>
                  </a:lnTo>
                  <a:lnTo>
                    <a:pt x="4673" y="4686"/>
                  </a:lnTo>
                  <a:lnTo>
                    <a:pt x="4838" y="4292"/>
                  </a:lnTo>
                  <a:close/>
                </a:path>
                <a:path w="53340" h="5079">
                  <a:moveTo>
                    <a:pt x="53314" y="558"/>
                  </a:moveTo>
                  <a:lnTo>
                    <a:pt x="53149" y="165"/>
                  </a:lnTo>
                  <a:lnTo>
                    <a:pt x="52743" y="0"/>
                  </a:lnTo>
                  <a:lnTo>
                    <a:pt x="52349" y="165"/>
                  </a:lnTo>
                  <a:lnTo>
                    <a:pt x="52184" y="558"/>
                  </a:lnTo>
                  <a:lnTo>
                    <a:pt x="52349" y="952"/>
                  </a:lnTo>
                  <a:lnTo>
                    <a:pt x="52743" y="1117"/>
                  </a:lnTo>
                  <a:lnTo>
                    <a:pt x="53149" y="952"/>
                  </a:lnTo>
                  <a:lnTo>
                    <a:pt x="5331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657862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6488550" y="4210475"/>
              <a:ext cx="90805" cy="5080"/>
            </a:xfrm>
            <a:custGeom>
              <a:avLst/>
              <a:gdLst/>
              <a:ahLst/>
              <a:cxnLst/>
              <a:rect l="l" t="t" r="r" b="b"/>
              <a:pathLst>
                <a:path w="90805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90805" h="5079">
                  <a:moveTo>
                    <a:pt x="8585" y="4292"/>
                  </a:moveTo>
                  <a:lnTo>
                    <a:pt x="8420" y="3898"/>
                  </a:lnTo>
                  <a:lnTo>
                    <a:pt x="8026" y="3733"/>
                  </a:lnTo>
                  <a:lnTo>
                    <a:pt x="7632" y="3898"/>
                  </a:lnTo>
                  <a:lnTo>
                    <a:pt x="7467" y="4292"/>
                  </a:lnTo>
                  <a:lnTo>
                    <a:pt x="7632" y="4686"/>
                  </a:lnTo>
                  <a:lnTo>
                    <a:pt x="8026" y="4851"/>
                  </a:lnTo>
                  <a:lnTo>
                    <a:pt x="8420" y="4686"/>
                  </a:lnTo>
                  <a:lnTo>
                    <a:pt x="8585" y="4292"/>
                  </a:lnTo>
                  <a:close/>
                </a:path>
                <a:path w="90805" h="5079">
                  <a:moveTo>
                    <a:pt x="90627" y="558"/>
                  </a:moveTo>
                  <a:lnTo>
                    <a:pt x="90462" y="165"/>
                  </a:lnTo>
                  <a:lnTo>
                    <a:pt x="90068" y="0"/>
                  </a:lnTo>
                  <a:lnTo>
                    <a:pt x="89674" y="165"/>
                  </a:lnTo>
                  <a:lnTo>
                    <a:pt x="89509" y="558"/>
                  </a:lnTo>
                  <a:lnTo>
                    <a:pt x="89674" y="952"/>
                  </a:lnTo>
                  <a:lnTo>
                    <a:pt x="90068" y="1117"/>
                  </a:lnTo>
                  <a:lnTo>
                    <a:pt x="90462" y="952"/>
                  </a:lnTo>
                  <a:lnTo>
                    <a:pt x="9062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6489119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6488559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5743362" y="423339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5765741" y="42110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5745044" y="4212331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543760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548234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552336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556811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561286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56576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570235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5408552" y="4216728"/>
              <a:ext cx="336550" cy="17780"/>
            </a:xfrm>
            <a:custGeom>
              <a:avLst/>
              <a:gdLst/>
              <a:ahLst/>
              <a:cxnLst/>
              <a:rect l="l" t="t" r="r" b="b"/>
              <a:pathLst>
                <a:path w="336550" h="17779">
                  <a:moveTo>
                    <a:pt x="0" y="0"/>
                  </a:moveTo>
                  <a:lnTo>
                    <a:pt x="0" y="17601"/>
                  </a:lnTo>
                  <a:lnTo>
                    <a:pt x="336492" y="17601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5504729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5492970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5493531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5478049" y="4210475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6509" h="5079">
                  <a:moveTo>
                    <a:pt x="16040" y="4292"/>
                  </a:moveTo>
                  <a:lnTo>
                    <a:pt x="15875" y="3898"/>
                  </a:lnTo>
                  <a:lnTo>
                    <a:pt x="15481" y="3733"/>
                  </a:lnTo>
                  <a:lnTo>
                    <a:pt x="15074" y="3898"/>
                  </a:lnTo>
                  <a:lnTo>
                    <a:pt x="14909" y="4292"/>
                  </a:lnTo>
                  <a:lnTo>
                    <a:pt x="15074" y="4686"/>
                  </a:lnTo>
                  <a:lnTo>
                    <a:pt x="15481" y="4851"/>
                  </a:lnTo>
                  <a:lnTo>
                    <a:pt x="15875" y="4686"/>
                  </a:lnTo>
                  <a:lnTo>
                    <a:pt x="1604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547861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5474338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5471167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5470595" y="4210475"/>
              <a:ext cx="228600" cy="1270"/>
            </a:xfrm>
            <a:custGeom>
              <a:avLst/>
              <a:gdLst/>
              <a:ahLst/>
              <a:cxnLst/>
              <a:rect l="l" t="t" r="r" b="b"/>
              <a:pathLst>
                <a:path w="2286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228600" h="1270">
                  <a:moveTo>
                    <a:pt x="228574" y="558"/>
                  </a:moveTo>
                  <a:lnTo>
                    <a:pt x="228409" y="165"/>
                  </a:lnTo>
                  <a:lnTo>
                    <a:pt x="228015" y="0"/>
                  </a:lnTo>
                  <a:lnTo>
                    <a:pt x="227622" y="165"/>
                  </a:lnTo>
                  <a:lnTo>
                    <a:pt x="227457" y="558"/>
                  </a:lnTo>
                  <a:lnTo>
                    <a:pt x="227622" y="952"/>
                  </a:lnTo>
                  <a:lnTo>
                    <a:pt x="228015" y="1117"/>
                  </a:lnTo>
                  <a:lnTo>
                    <a:pt x="228409" y="952"/>
                  </a:lnTo>
                  <a:lnTo>
                    <a:pt x="22857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5698616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5553204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569862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5556358" y="4210475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26" y="3898"/>
                  </a:lnTo>
                  <a:lnTo>
                    <a:pt x="149161" y="4292"/>
                  </a:lnTo>
                  <a:lnTo>
                    <a:pt x="149326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570608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570552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5402662" y="4212331"/>
              <a:ext cx="342900" cy="4445"/>
            </a:xfrm>
            <a:custGeom>
              <a:avLst/>
              <a:gdLst/>
              <a:ahLst/>
              <a:cxnLst/>
              <a:rect l="l" t="t" r="r" b="b"/>
              <a:pathLst>
                <a:path w="342900" h="4445">
                  <a:moveTo>
                    <a:pt x="0" y="0"/>
                  </a:moveTo>
                  <a:lnTo>
                    <a:pt x="0" y="4397"/>
                  </a:lnTo>
                  <a:lnTo>
                    <a:pt x="342377" y="4397"/>
                  </a:lnTo>
                  <a:lnTo>
                    <a:pt x="34237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543760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548234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552336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556811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561286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56576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570235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5408552" y="4243171"/>
              <a:ext cx="336550" cy="8890"/>
            </a:xfrm>
            <a:custGeom>
              <a:avLst/>
              <a:gdLst/>
              <a:ahLst/>
              <a:cxnLst/>
              <a:rect l="l" t="t" r="r" b="b"/>
              <a:pathLst>
                <a:path w="336550" h="8889">
                  <a:moveTo>
                    <a:pt x="0" y="0"/>
                  </a:moveTo>
                  <a:lnTo>
                    <a:pt x="0" y="8795"/>
                  </a:lnTo>
                  <a:lnTo>
                    <a:pt x="336492" y="8795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5624050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5560655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555692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5556921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562404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5467436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546370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5463702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567625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5679975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568314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553827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5534558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5675693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559421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5739644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5593654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559422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560110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5601670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5742794" y="42514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5402524" y="4252522"/>
              <a:ext cx="345440" cy="0"/>
            </a:xfrm>
            <a:custGeom>
              <a:avLst/>
              <a:gdLst/>
              <a:ahLst/>
              <a:cxnLst/>
              <a:rect l="l" t="t" r="r" b="b"/>
              <a:pathLst>
                <a:path w="345440">
                  <a:moveTo>
                    <a:pt x="0" y="0"/>
                  </a:moveTo>
                  <a:lnTo>
                    <a:pt x="345319" y="0"/>
                  </a:lnTo>
                </a:path>
              </a:pathLst>
            </a:custGeom>
            <a:ln w="670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569861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5690608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5687436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568744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5645865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5646429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5653309" y="4232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5408552" y="4234331"/>
              <a:ext cx="336550" cy="4445"/>
            </a:xfrm>
            <a:custGeom>
              <a:avLst/>
              <a:gdLst/>
              <a:ahLst/>
              <a:cxnLst/>
              <a:rect l="l" t="t" r="r" b="b"/>
              <a:pathLst>
                <a:path w="336550" h="4445">
                  <a:moveTo>
                    <a:pt x="0" y="0"/>
                  </a:moveTo>
                  <a:lnTo>
                    <a:pt x="0" y="4439"/>
                  </a:lnTo>
                  <a:lnTo>
                    <a:pt x="336492" y="4439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5691171" y="42371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5690597" y="423657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5408551" y="4238773"/>
              <a:ext cx="336550" cy="4445"/>
            </a:xfrm>
            <a:custGeom>
              <a:avLst/>
              <a:gdLst/>
              <a:ahLst/>
              <a:cxnLst/>
              <a:rect l="l" t="t" r="r" b="b"/>
              <a:pathLst>
                <a:path w="336550" h="4445">
                  <a:moveTo>
                    <a:pt x="336492" y="4397"/>
                  </a:moveTo>
                  <a:lnTo>
                    <a:pt x="336492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336492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583286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5836581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5825399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582540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584721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584777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58440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584031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584031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5843486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585149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584777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58440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7197597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7272170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7346743" y="421102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7193866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722742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730199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7195324" y="4212331"/>
              <a:ext cx="163195" cy="44450"/>
            </a:xfrm>
            <a:custGeom>
              <a:avLst/>
              <a:gdLst/>
              <a:ahLst/>
              <a:cxnLst/>
              <a:rect l="l" t="t" r="r" b="b"/>
              <a:pathLst>
                <a:path w="163194" h="44450">
                  <a:moveTo>
                    <a:pt x="162947" y="0"/>
                  </a:moveTo>
                  <a:lnTo>
                    <a:pt x="16294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62947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7159733" y="4210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709691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709318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7092621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708946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7088892" y="4214209"/>
              <a:ext cx="50165" cy="1270"/>
            </a:xfrm>
            <a:custGeom>
              <a:avLst/>
              <a:gdLst/>
              <a:ahLst/>
              <a:cxnLst/>
              <a:rect l="l" t="t" r="r" b="b"/>
              <a:pathLst>
                <a:path w="50165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165" h="127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  <a:path w="50165" h="1270">
                  <a:moveTo>
                    <a:pt x="42138" y="558"/>
                  </a:moveTo>
                  <a:lnTo>
                    <a:pt x="41973" y="165"/>
                  </a:lnTo>
                  <a:lnTo>
                    <a:pt x="41579" y="0"/>
                  </a:lnTo>
                  <a:lnTo>
                    <a:pt x="41186" y="165"/>
                  </a:lnTo>
                  <a:lnTo>
                    <a:pt x="41021" y="558"/>
                  </a:lnTo>
                  <a:lnTo>
                    <a:pt x="41186" y="952"/>
                  </a:lnTo>
                  <a:lnTo>
                    <a:pt x="41579" y="1117"/>
                  </a:lnTo>
                  <a:lnTo>
                    <a:pt x="41973" y="952"/>
                  </a:lnTo>
                  <a:lnTo>
                    <a:pt x="42138" y="558"/>
                  </a:lnTo>
                  <a:close/>
                </a:path>
                <a:path w="50165" h="1270">
                  <a:moveTo>
                    <a:pt x="49606" y="558"/>
                  </a:moveTo>
                  <a:lnTo>
                    <a:pt x="49441" y="165"/>
                  </a:lnTo>
                  <a:lnTo>
                    <a:pt x="49047" y="0"/>
                  </a:lnTo>
                  <a:lnTo>
                    <a:pt x="48641" y="165"/>
                  </a:lnTo>
                  <a:lnTo>
                    <a:pt x="48475" y="558"/>
                  </a:lnTo>
                  <a:lnTo>
                    <a:pt x="48641" y="952"/>
                  </a:lnTo>
                  <a:lnTo>
                    <a:pt x="49047" y="1117"/>
                  </a:lnTo>
                  <a:lnTo>
                    <a:pt x="49441" y="952"/>
                  </a:lnTo>
                  <a:lnTo>
                    <a:pt x="496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713420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713047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6160993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6168448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616042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6160984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6216364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6213192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6209459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6197708" y="421047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2700" h="1270">
                  <a:moveTo>
                    <a:pt x="12306" y="558"/>
                  </a:moveTo>
                  <a:lnTo>
                    <a:pt x="12141" y="165"/>
                  </a:lnTo>
                  <a:lnTo>
                    <a:pt x="11747" y="0"/>
                  </a:lnTo>
                  <a:lnTo>
                    <a:pt x="11353" y="165"/>
                  </a:lnTo>
                  <a:lnTo>
                    <a:pt x="11188" y="558"/>
                  </a:lnTo>
                  <a:lnTo>
                    <a:pt x="11353" y="952"/>
                  </a:lnTo>
                  <a:lnTo>
                    <a:pt x="11747" y="1117"/>
                  </a:lnTo>
                  <a:lnTo>
                    <a:pt x="12141" y="952"/>
                  </a:lnTo>
                  <a:lnTo>
                    <a:pt x="123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619828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6828444" y="42110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6835339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6824730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683963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6764496" y="4210475"/>
              <a:ext cx="80010" cy="5080"/>
            </a:xfrm>
            <a:custGeom>
              <a:avLst/>
              <a:gdLst/>
              <a:ahLst/>
              <a:cxnLst/>
              <a:rect l="l" t="t" r="r" b="b"/>
              <a:pathLst>
                <a:path w="8000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80009" h="5079">
                  <a:moveTo>
                    <a:pt x="79413" y="558"/>
                  </a:moveTo>
                  <a:lnTo>
                    <a:pt x="79248" y="165"/>
                  </a:lnTo>
                  <a:lnTo>
                    <a:pt x="78854" y="0"/>
                  </a:lnTo>
                  <a:lnTo>
                    <a:pt x="78447" y="165"/>
                  </a:lnTo>
                  <a:lnTo>
                    <a:pt x="78282" y="558"/>
                  </a:lnTo>
                  <a:lnTo>
                    <a:pt x="78447" y="952"/>
                  </a:lnTo>
                  <a:lnTo>
                    <a:pt x="78854" y="1117"/>
                  </a:lnTo>
                  <a:lnTo>
                    <a:pt x="79248" y="952"/>
                  </a:lnTo>
                  <a:lnTo>
                    <a:pt x="7941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6761328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6723462" y="4214209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8734" h="1270">
                  <a:moveTo>
                    <a:pt x="38417" y="558"/>
                  </a:moveTo>
                  <a:lnTo>
                    <a:pt x="38252" y="165"/>
                  </a:lnTo>
                  <a:lnTo>
                    <a:pt x="37858" y="0"/>
                  </a:lnTo>
                  <a:lnTo>
                    <a:pt x="37465" y="165"/>
                  </a:lnTo>
                  <a:lnTo>
                    <a:pt x="37299" y="558"/>
                  </a:lnTo>
                  <a:lnTo>
                    <a:pt x="37465" y="952"/>
                  </a:lnTo>
                  <a:lnTo>
                    <a:pt x="37858" y="1117"/>
                  </a:lnTo>
                  <a:lnTo>
                    <a:pt x="38252" y="952"/>
                  </a:lnTo>
                  <a:lnTo>
                    <a:pt x="384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6947767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6947198" y="4210475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4925" h="1270">
                  <a:moveTo>
                    <a:pt x="34683" y="558"/>
                  </a:moveTo>
                  <a:lnTo>
                    <a:pt x="34518" y="165"/>
                  </a:lnTo>
                  <a:lnTo>
                    <a:pt x="34124" y="0"/>
                  </a:lnTo>
                  <a:lnTo>
                    <a:pt x="33731" y="165"/>
                  </a:lnTo>
                  <a:lnTo>
                    <a:pt x="33566" y="558"/>
                  </a:lnTo>
                  <a:lnTo>
                    <a:pt x="33731" y="952"/>
                  </a:lnTo>
                  <a:lnTo>
                    <a:pt x="34124" y="1117"/>
                  </a:lnTo>
                  <a:lnTo>
                    <a:pt x="34518" y="952"/>
                  </a:lnTo>
                  <a:lnTo>
                    <a:pt x="3468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698132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6984485" y="421420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6992511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6339401" y="4210475"/>
              <a:ext cx="654050" cy="1270"/>
            </a:xfrm>
            <a:custGeom>
              <a:avLst/>
              <a:gdLst/>
              <a:ahLst/>
              <a:cxnLst/>
              <a:rect l="l" t="t" r="r" b="b"/>
              <a:pathLst>
                <a:path w="65405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654050" h="1270">
                  <a:moveTo>
                    <a:pt x="653669" y="558"/>
                  </a:moveTo>
                  <a:lnTo>
                    <a:pt x="653503" y="165"/>
                  </a:lnTo>
                  <a:lnTo>
                    <a:pt x="653097" y="0"/>
                  </a:lnTo>
                  <a:lnTo>
                    <a:pt x="652703" y="165"/>
                  </a:lnTo>
                  <a:lnTo>
                    <a:pt x="652538" y="558"/>
                  </a:lnTo>
                  <a:lnTo>
                    <a:pt x="652703" y="952"/>
                  </a:lnTo>
                  <a:lnTo>
                    <a:pt x="653097" y="1117"/>
                  </a:lnTo>
                  <a:lnTo>
                    <a:pt x="653503" y="952"/>
                  </a:lnTo>
                  <a:lnTo>
                    <a:pt x="65366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633997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6343135" y="421420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6351154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634742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5789075" y="4212331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578810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58328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58776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592234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59670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60081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605284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609759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61423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61870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62281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627285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63175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636233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640709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64481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64928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65375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658233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662708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66681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67128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67575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680234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684708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689182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69328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69775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702234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706708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711182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71528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5789075" y="4216728"/>
              <a:ext cx="1406525" cy="17780"/>
            </a:xfrm>
            <a:custGeom>
              <a:avLst/>
              <a:gdLst/>
              <a:ahLst/>
              <a:cxnLst/>
              <a:rect l="l" t="t" r="r" b="b"/>
              <a:pathLst>
                <a:path w="1406525" h="17779">
                  <a:moveTo>
                    <a:pt x="0" y="0"/>
                  </a:moveTo>
                  <a:lnTo>
                    <a:pt x="0" y="17632"/>
                  </a:lnTo>
                  <a:lnTo>
                    <a:pt x="1406250" y="17632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578810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58328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58776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592234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59670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60081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605284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609759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61423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61870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62281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627285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63175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636233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640709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64481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64928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65375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658233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662708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66681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67128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67575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680234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684708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689182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69328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69775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702234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706708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711182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71528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5789075" y="4243171"/>
              <a:ext cx="1406525" cy="8890"/>
            </a:xfrm>
            <a:custGeom>
              <a:avLst/>
              <a:gdLst/>
              <a:ahLst/>
              <a:cxnLst/>
              <a:rect l="l" t="t" r="r" b="b"/>
              <a:pathLst>
                <a:path w="1406525" h="8889">
                  <a:moveTo>
                    <a:pt x="0" y="0"/>
                  </a:moveTo>
                  <a:lnTo>
                    <a:pt x="0" y="8795"/>
                  </a:lnTo>
                  <a:lnTo>
                    <a:pt x="1406250" y="8795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5895680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6228106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655997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6895560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5892521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622437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6559976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689556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6556242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622381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588878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6884378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655250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622065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588878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6884378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655250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6779415" y="42477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6410817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604540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678742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641455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6048572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715657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678742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641827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6049132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7156571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678686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6410813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6779975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7149122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6045399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6410253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6779975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7149122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623557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6384716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6876912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702607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623557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6876917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6239293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688065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688438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624302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703669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6888109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639162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6246754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703352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6392183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702978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63884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638471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7026074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5786279" y="4257516"/>
              <a:ext cx="976630" cy="0"/>
            </a:xfrm>
            <a:custGeom>
              <a:avLst/>
              <a:gdLst/>
              <a:ahLst/>
              <a:cxnLst/>
              <a:rect l="l" t="t" r="r" b="b"/>
              <a:pathLst>
                <a:path w="976630">
                  <a:moveTo>
                    <a:pt x="0" y="0"/>
                  </a:moveTo>
                  <a:lnTo>
                    <a:pt x="976172" y="0"/>
                  </a:lnTo>
                </a:path>
              </a:pathLst>
            </a:custGeom>
            <a:ln w="328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5786279" y="4252522"/>
              <a:ext cx="1412240" cy="0"/>
            </a:xfrm>
            <a:custGeom>
              <a:avLst/>
              <a:gdLst/>
              <a:ahLst/>
              <a:cxnLst/>
              <a:rect l="l" t="t" r="r" b="b"/>
              <a:pathLst>
                <a:path w="1412240">
                  <a:moveTo>
                    <a:pt x="0" y="0"/>
                  </a:moveTo>
                  <a:lnTo>
                    <a:pt x="1411841" y="0"/>
                  </a:lnTo>
                </a:path>
              </a:pathLst>
            </a:custGeom>
            <a:ln w="328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6029926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6358626" y="42371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6690483" y="423339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7022344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6030488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6366070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6022460" y="4232839"/>
              <a:ext cx="1008380" cy="5080"/>
            </a:xfrm>
            <a:custGeom>
              <a:avLst/>
              <a:gdLst/>
              <a:ahLst/>
              <a:cxnLst/>
              <a:rect l="l" t="t" r="r" b="b"/>
              <a:pathLst>
                <a:path w="100838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008380" h="5079">
                  <a:moveTo>
                    <a:pt x="332981" y="558"/>
                  </a:moveTo>
                  <a:lnTo>
                    <a:pt x="332816" y="165"/>
                  </a:lnTo>
                  <a:lnTo>
                    <a:pt x="332422" y="0"/>
                  </a:lnTo>
                  <a:lnTo>
                    <a:pt x="332028" y="165"/>
                  </a:lnTo>
                  <a:lnTo>
                    <a:pt x="331863" y="558"/>
                  </a:lnTo>
                  <a:lnTo>
                    <a:pt x="332028" y="965"/>
                  </a:lnTo>
                  <a:lnTo>
                    <a:pt x="332422" y="1130"/>
                  </a:lnTo>
                  <a:lnTo>
                    <a:pt x="332816" y="965"/>
                  </a:lnTo>
                  <a:lnTo>
                    <a:pt x="332981" y="558"/>
                  </a:lnTo>
                  <a:close/>
                </a:path>
                <a:path w="1008380" h="5079">
                  <a:moveTo>
                    <a:pt x="664845" y="558"/>
                  </a:moveTo>
                  <a:lnTo>
                    <a:pt x="664679" y="165"/>
                  </a:lnTo>
                  <a:lnTo>
                    <a:pt x="664286" y="0"/>
                  </a:lnTo>
                  <a:lnTo>
                    <a:pt x="663892" y="165"/>
                  </a:lnTo>
                  <a:lnTo>
                    <a:pt x="663727" y="558"/>
                  </a:lnTo>
                  <a:lnTo>
                    <a:pt x="663892" y="965"/>
                  </a:lnTo>
                  <a:lnTo>
                    <a:pt x="664286" y="1130"/>
                  </a:lnTo>
                  <a:lnTo>
                    <a:pt x="664679" y="965"/>
                  </a:lnTo>
                  <a:lnTo>
                    <a:pt x="664845" y="558"/>
                  </a:lnTo>
                  <a:close/>
                </a:path>
                <a:path w="1008380" h="5079">
                  <a:moveTo>
                    <a:pt x="676033" y="558"/>
                  </a:moveTo>
                  <a:lnTo>
                    <a:pt x="675868" y="165"/>
                  </a:lnTo>
                  <a:lnTo>
                    <a:pt x="675474" y="0"/>
                  </a:lnTo>
                  <a:lnTo>
                    <a:pt x="675081" y="165"/>
                  </a:lnTo>
                  <a:lnTo>
                    <a:pt x="674916" y="558"/>
                  </a:lnTo>
                  <a:lnTo>
                    <a:pt x="675081" y="965"/>
                  </a:lnTo>
                  <a:lnTo>
                    <a:pt x="675474" y="1130"/>
                  </a:lnTo>
                  <a:lnTo>
                    <a:pt x="675868" y="965"/>
                  </a:lnTo>
                  <a:lnTo>
                    <a:pt x="676033" y="558"/>
                  </a:lnTo>
                  <a:close/>
                </a:path>
                <a:path w="1008380" h="5079">
                  <a:moveTo>
                    <a:pt x="937044" y="4292"/>
                  </a:moveTo>
                  <a:lnTo>
                    <a:pt x="936879" y="3898"/>
                  </a:lnTo>
                  <a:lnTo>
                    <a:pt x="936485" y="3733"/>
                  </a:lnTo>
                  <a:lnTo>
                    <a:pt x="936091" y="3898"/>
                  </a:lnTo>
                  <a:lnTo>
                    <a:pt x="935926" y="4292"/>
                  </a:lnTo>
                  <a:lnTo>
                    <a:pt x="936091" y="4686"/>
                  </a:lnTo>
                  <a:lnTo>
                    <a:pt x="936485" y="4851"/>
                  </a:lnTo>
                  <a:lnTo>
                    <a:pt x="936879" y="4686"/>
                  </a:lnTo>
                  <a:lnTo>
                    <a:pt x="937044" y="4292"/>
                  </a:lnTo>
                  <a:close/>
                </a:path>
                <a:path w="1008380" h="5079">
                  <a:moveTo>
                    <a:pt x="1007884" y="558"/>
                  </a:moveTo>
                  <a:lnTo>
                    <a:pt x="1007719" y="165"/>
                  </a:lnTo>
                  <a:lnTo>
                    <a:pt x="1007325" y="0"/>
                  </a:lnTo>
                  <a:lnTo>
                    <a:pt x="1006932" y="165"/>
                  </a:lnTo>
                  <a:lnTo>
                    <a:pt x="1006767" y="558"/>
                  </a:lnTo>
                  <a:lnTo>
                    <a:pt x="1006932" y="965"/>
                  </a:lnTo>
                  <a:lnTo>
                    <a:pt x="1007325" y="1130"/>
                  </a:lnTo>
                  <a:lnTo>
                    <a:pt x="1007719" y="965"/>
                  </a:lnTo>
                  <a:lnTo>
                    <a:pt x="100788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602302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7021779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6686757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6354893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6022460" y="4232839"/>
              <a:ext cx="788035" cy="5080"/>
            </a:xfrm>
            <a:custGeom>
              <a:avLst/>
              <a:gdLst/>
              <a:ahLst/>
              <a:cxnLst/>
              <a:rect l="l" t="t" r="r" b="b"/>
              <a:pathLst>
                <a:path w="788034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788034" h="5079">
                  <a:moveTo>
                    <a:pt x="787895" y="558"/>
                  </a:moveTo>
                  <a:lnTo>
                    <a:pt x="787730" y="165"/>
                  </a:lnTo>
                  <a:lnTo>
                    <a:pt x="787336" y="0"/>
                  </a:lnTo>
                  <a:lnTo>
                    <a:pt x="786942" y="165"/>
                  </a:lnTo>
                  <a:lnTo>
                    <a:pt x="786777" y="558"/>
                  </a:lnTo>
                  <a:lnTo>
                    <a:pt x="786942" y="965"/>
                  </a:lnTo>
                  <a:lnTo>
                    <a:pt x="787336" y="1130"/>
                  </a:lnTo>
                  <a:lnTo>
                    <a:pt x="787730" y="965"/>
                  </a:lnTo>
                  <a:lnTo>
                    <a:pt x="78789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680607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6805511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700743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6134322" y="4232839"/>
              <a:ext cx="877569" cy="5080"/>
            </a:xfrm>
            <a:custGeom>
              <a:avLst/>
              <a:gdLst/>
              <a:ahLst/>
              <a:cxnLst/>
              <a:rect l="l" t="t" r="r" b="b"/>
              <a:pathLst>
                <a:path w="8775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877569" h="5079">
                  <a:moveTo>
                    <a:pt x="735698" y="558"/>
                  </a:moveTo>
                  <a:lnTo>
                    <a:pt x="735533" y="165"/>
                  </a:lnTo>
                  <a:lnTo>
                    <a:pt x="735139" y="0"/>
                  </a:lnTo>
                  <a:lnTo>
                    <a:pt x="734745" y="165"/>
                  </a:lnTo>
                  <a:lnTo>
                    <a:pt x="734580" y="558"/>
                  </a:lnTo>
                  <a:lnTo>
                    <a:pt x="734745" y="965"/>
                  </a:lnTo>
                  <a:lnTo>
                    <a:pt x="735139" y="1130"/>
                  </a:lnTo>
                  <a:lnTo>
                    <a:pt x="735533" y="965"/>
                  </a:lnTo>
                  <a:lnTo>
                    <a:pt x="735698" y="558"/>
                  </a:lnTo>
                  <a:close/>
                </a:path>
                <a:path w="877569" h="5079">
                  <a:moveTo>
                    <a:pt x="877392" y="4292"/>
                  </a:moveTo>
                  <a:lnTo>
                    <a:pt x="877227" y="3898"/>
                  </a:lnTo>
                  <a:lnTo>
                    <a:pt x="876833" y="3733"/>
                  </a:lnTo>
                  <a:lnTo>
                    <a:pt x="876439" y="3898"/>
                  </a:lnTo>
                  <a:lnTo>
                    <a:pt x="876274" y="4292"/>
                  </a:lnTo>
                  <a:lnTo>
                    <a:pt x="876439" y="4686"/>
                  </a:lnTo>
                  <a:lnTo>
                    <a:pt x="876833" y="4851"/>
                  </a:lnTo>
                  <a:lnTo>
                    <a:pt x="877227" y="4686"/>
                  </a:lnTo>
                  <a:lnTo>
                    <a:pt x="87739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650031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6134887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686573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6496583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6131154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6127435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6496583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686517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612743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6496024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686199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5791836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6436926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7078266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5791842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628777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6436366" y="4232839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7039" y="558"/>
                  </a:moveTo>
                  <a:lnTo>
                    <a:pt x="496874" y="165"/>
                  </a:lnTo>
                  <a:lnTo>
                    <a:pt x="496481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65"/>
                  </a:lnTo>
                  <a:lnTo>
                    <a:pt x="496481" y="1130"/>
                  </a:lnTo>
                  <a:lnTo>
                    <a:pt x="496874" y="965"/>
                  </a:lnTo>
                  <a:lnTo>
                    <a:pt x="497039" y="558"/>
                  </a:lnTo>
                  <a:close/>
                </a:path>
                <a:path w="642619" h="5079">
                  <a:moveTo>
                    <a:pt x="642454" y="4292"/>
                  </a:moveTo>
                  <a:lnTo>
                    <a:pt x="642289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289" y="4686"/>
                  </a:lnTo>
                  <a:lnTo>
                    <a:pt x="64245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629150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6932853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6936574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629523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5802458" y="4232839"/>
              <a:ext cx="1287780" cy="5080"/>
            </a:xfrm>
            <a:custGeom>
              <a:avLst/>
              <a:gdLst/>
              <a:ahLst/>
              <a:cxnLst/>
              <a:rect l="l" t="t" r="r" b="b"/>
              <a:pathLst>
                <a:path w="128778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287780" h="5079">
                  <a:moveTo>
                    <a:pt x="497065" y="558"/>
                  </a:moveTo>
                  <a:lnTo>
                    <a:pt x="496900" y="165"/>
                  </a:lnTo>
                  <a:lnTo>
                    <a:pt x="496493" y="0"/>
                  </a:lnTo>
                  <a:lnTo>
                    <a:pt x="496100" y="165"/>
                  </a:lnTo>
                  <a:lnTo>
                    <a:pt x="495935" y="558"/>
                  </a:lnTo>
                  <a:lnTo>
                    <a:pt x="496100" y="965"/>
                  </a:lnTo>
                  <a:lnTo>
                    <a:pt x="496493" y="1130"/>
                  </a:lnTo>
                  <a:lnTo>
                    <a:pt x="496900" y="965"/>
                  </a:lnTo>
                  <a:lnTo>
                    <a:pt x="497065" y="558"/>
                  </a:lnTo>
                  <a:close/>
                </a:path>
                <a:path w="1287780" h="5079">
                  <a:moveTo>
                    <a:pt x="642467" y="4292"/>
                  </a:moveTo>
                  <a:lnTo>
                    <a:pt x="642302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02" y="4686"/>
                  </a:lnTo>
                  <a:lnTo>
                    <a:pt x="642467" y="4292"/>
                  </a:lnTo>
                  <a:close/>
                </a:path>
                <a:path w="1287780" h="5079">
                  <a:moveTo>
                    <a:pt x="1138402" y="558"/>
                  </a:moveTo>
                  <a:lnTo>
                    <a:pt x="1138237" y="165"/>
                  </a:lnTo>
                  <a:lnTo>
                    <a:pt x="1137843" y="0"/>
                  </a:lnTo>
                  <a:lnTo>
                    <a:pt x="1137437" y="165"/>
                  </a:lnTo>
                  <a:lnTo>
                    <a:pt x="1137272" y="558"/>
                  </a:lnTo>
                  <a:lnTo>
                    <a:pt x="1137437" y="965"/>
                  </a:lnTo>
                  <a:lnTo>
                    <a:pt x="1137843" y="1130"/>
                  </a:lnTo>
                  <a:lnTo>
                    <a:pt x="1138237" y="965"/>
                  </a:lnTo>
                  <a:lnTo>
                    <a:pt x="1138402" y="558"/>
                  </a:lnTo>
                  <a:close/>
                </a:path>
                <a:path w="1287780" h="5079">
                  <a:moveTo>
                    <a:pt x="1287564" y="4292"/>
                  </a:moveTo>
                  <a:lnTo>
                    <a:pt x="1287399" y="3898"/>
                  </a:lnTo>
                  <a:lnTo>
                    <a:pt x="1287005" y="3733"/>
                  </a:lnTo>
                  <a:lnTo>
                    <a:pt x="1286598" y="3898"/>
                  </a:lnTo>
                  <a:lnTo>
                    <a:pt x="1286433" y="4292"/>
                  </a:lnTo>
                  <a:lnTo>
                    <a:pt x="1286598" y="4686"/>
                  </a:lnTo>
                  <a:lnTo>
                    <a:pt x="1287005" y="4851"/>
                  </a:lnTo>
                  <a:lnTo>
                    <a:pt x="1287399" y="4686"/>
                  </a:lnTo>
                  <a:lnTo>
                    <a:pt x="128756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7085730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644437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5799302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7081999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6585512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644064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5795004" y="4232839"/>
              <a:ext cx="1283970" cy="5080"/>
            </a:xfrm>
            <a:custGeom>
              <a:avLst/>
              <a:gdLst/>
              <a:ahLst/>
              <a:cxnLst/>
              <a:rect l="l" t="t" r="r" b="b"/>
              <a:pathLst>
                <a:path w="12839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283969" h="50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  <a:path w="1283969" h="5079">
                  <a:moveTo>
                    <a:pt x="150266" y="4292"/>
                  </a:moveTo>
                  <a:lnTo>
                    <a:pt x="150101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01" y="4686"/>
                  </a:lnTo>
                  <a:lnTo>
                    <a:pt x="150266" y="4292"/>
                  </a:lnTo>
                  <a:close/>
                </a:path>
                <a:path w="1283969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21" y="0"/>
                  </a:lnTo>
                  <a:lnTo>
                    <a:pt x="641515" y="165"/>
                  </a:lnTo>
                  <a:lnTo>
                    <a:pt x="641362" y="558"/>
                  </a:lnTo>
                  <a:lnTo>
                    <a:pt x="641515" y="965"/>
                  </a:lnTo>
                  <a:lnTo>
                    <a:pt x="641921" y="1130"/>
                  </a:lnTo>
                  <a:lnTo>
                    <a:pt x="642315" y="965"/>
                  </a:lnTo>
                  <a:lnTo>
                    <a:pt x="642480" y="558"/>
                  </a:lnTo>
                  <a:close/>
                </a:path>
                <a:path w="1283969" h="5079">
                  <a:moveTo>
                    <a:pt x="791629" y="4292"/>
                  </a:moveTo>
                  <a:lnTo>
                    <a:pt x="791464" y="3898"/>
                  </a:lnTo>
                  <a:lnTo>
                    <a:pt x="791057" y="3733"/>
                  </a:lnTo>
                  <a:lnTo>
                    <a:pt x="790663" y="3898"/>
                  </a:lnTo>
                  <a:lnTo>
                    <a:pt x="790498" y="4292"/>
                  </a:lnTo>
                  <a:lnTo>
                    <a:pt x="790663" y="4686"/>
                  </a:lnTo>
                  <a:lnTo>
                    <a:pt x="791057" y="4851"/>
                  </a:lnTo>
                  <a:lnTo>
                    <a:pt x="791464" y="4686"/>
                  </a:lnTo>
                  <a:lnTo>
                    <a:pt x="791629" y="4292"/>
                  </a:lnTo>
                  <a:close/>
                </a:path>
                <a:path w="1283969" h="5079">
                  <a:moveTo>
                    <a:pt x="1283817" y="558"/>
                  </a:moveTo>
                  <a:lnTo>
                    <a:pt x="1283652" y="165"/>
                  </a:lnTo>
                  <a:lnTo>
                    <a:pt x="1283258" y="0"/>
                  </a:lnTo>
                  <a:lnTo>
                    <a:pt x="1282865" y="165"/>
                  </a:lnTo>
                  <a:lnTo>
                    <a:pt x="1282700" y="558"/>
                  </a:lnTo>
                  <a:lnTo>
                    <a:pt x="1282865" y="965"/>
                  </a:lnTo>
                  <a:lnTo>
                    <a:pt x="1283258" y="1130"/>
                  </a:lnTo>
                  <a:lnTo>
                    <a:pt x="1283652" y="965"/>
                  </a:lnTo>
                  <a:lnTo>
                    <a:pt x="12838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5789075" y="4234362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3609075" y="4255874"/>
              <a:ext cx="3153410" cy="176530"/>
            </a:xfrm>
            <a:custGeom>
              <a:avLst/>
              <a:gdLst/>
              <a:ahLst/>
              <a:cxnLst/>
              <a:rect l="l" t="t" r="r" b="b"/>
              <a:pathLst>
                <a:path w="3153409" h="176529">
                  <a:moveTo>
                    <a:pt x="0" y="176529"/>
                  </a:moveTo>
                  <a:lnTo>
                    <a:pt x="3153380" y="176529"/>
                  </a:lnTo>
                  <a:lnTo>
                    <a:pt x="3153380" y="0"/>
                  </a:lnTo>
                  <a:lnTo>
                    <a:pt x="0" y="0"/>
                  </a:lnTo>
                  <a:lnTo>
                    <a:pt x="0" y="176529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6955219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6977597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6956154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6964991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397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6964994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6988783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6988783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6988219" y="632842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52" y="395414"/>
                  </a:lnTo>
                  <a:lnTo>
                    <a:pt x="0" y="395808"/>
                  </a:lnTo>
                  <a:lnTo>
                    <a:pt x="152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6988783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6988779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6988783" y="671677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6988779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6988779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6988779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6988219" y="671248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52" y="395414"/>
                  </a:lnTo>
                  <a:lnTo>
                    <a:pt x="0" y="395808"/>
                  </a:lnTo>
                  <a:lnTo>
                    <a:pt x="152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6988779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6988779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6988779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6988779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6988779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6988219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52" y="391680"/>
                  </a:lnTo>
                  <a:lnTo>
                    <a:pt x="0" y="392074"/>
                  </a:lnTo>
                  <a:lnTo>
                    <a:pt x="152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6988779" y="62693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6988783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6988783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6988779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6988779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6988219" y="5772829"/>
              <a:ext cx="1270" cy="687705"/>
            </a:xfrm>
            <a:custGeom>
              <a:avLst/>
              <a:gdLst/>
              <a:ahLst/>
              <a:cxnLst/>
              <a:rect l="l" t="t" r="r" b="b"/>
              <a:pathLst>
                <a:path w="1269" h="687704">
                  <a:moveTo>
                    <a:pt x="1117" y="686663"/>
                  </a:moveTo>
                  <a:lnTo>
                    <a:pt x="952" y="686269"/>
                  </a:lnTo>
                  <a:lnTo>
                    <a:pt x="558" y="686104"/>
                  </a:lnTo>
                  <a:lnTo>
                    <a:pt x="152" y="686269"/>
                  </a:lnTo>
                  <a:lnTo>
                    <a:pt x="0" y="686663"/>
                  </a:lnTo>
                  <a:lnTo>
                    <a:pt x="152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1269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71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6988779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6988779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6991951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6988783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6988219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52" y="208965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6988783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6988779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6988219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6988779" y="71269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6988779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6988779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6988779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6988779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6988779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6988219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52" y="208991"/>
                  </a:lnTo>
                  <a:lnTo>
                    <a:pt x="0" y="209384"/>
                  </a:lnTo>
                  <a:lnTo>
                    <a:pt x="152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6992511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6988219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6988783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6988219" y="5608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6988779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6992511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6991951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6988779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6988219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6988783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6988219" y="6783342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90">
                  <a:moveTo>
                    <a:pt x="1117" y="351066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52" y="350659"/>
                  </a:lnTo>
                  <a:lnTo>
                    <a:pt x="0" y="351066"/>
                  </a:lnTo>
                  <a:lnTo>
                    <a:pt x="152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69" h="35179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52" y="152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6988783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6988783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6988783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6988219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6988783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6988219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6988779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6992511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6988783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6988779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6988219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6992511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6988779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6988779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6988219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6988779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6988219" y="566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6988779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6988779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6988219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6988779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6988779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6988779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6988779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6991951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698699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6966415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6965855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52" y="59829"/>
                  </a:lnTo>
                  <a:lnTo>
                    <a:pt x="0" y="60223"/>
                  </a:lnTo>
                  <a:lnTo>
                    <a:pt x="152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65"/>
                  </a:lnTo>
                  <a:lnTo>
                    <a:pt x="4267" y="1130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6966415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6966415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6966415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6966414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6970133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6970133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6966414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6965854" y="6045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6966414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6966414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6965854" y="64365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6966414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6966414" y="72238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6965854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6970133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6966414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6965854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6966414" y="6384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6966414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6965854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6966415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6966415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6965854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6966415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6969572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6966414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6965854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6970133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6965855" y="6063684"/>
              <a:ext cx="5080" cy="1116330"/>
            </a:xfrm>
            <a:custGeom>
              <a:avLst/>
              <a:gdLst/>
              <a:ahLst/>
              <a:cxnLst/>
              <a:rect l="l" t="t" r="r" b="b"/>
              <a:pathLst>
                <a:path w="5080" h="1116329">
                  <a:moveTo>
                    <a:pt x="1117" y="1115466"/>
                  </a:moveTo>
                  <a:lnTo>
                    <a:pt x="952" y="1115072"/>
                  </a:lnTo>
                  <a:lnTo>
                    <a:pt x="558" y="1114907"/>
                  </a:lnTo>
                  <a:lnTo>
                    <a:pt x="152" y="1115072"/>
                  </a:lnTo>
                  <a:lnTo>
                    <a:pt x="0" y="1115466"/>
                  </a:lnTo>
                  <a:lnTo>
                    <a:pt x="152" y="1115860"/>
                  </a:lnTo>
                  <a:lnTo>
                    <a:pt x="558" y="1116025"/>
                  </a:lnTo>
                  <a:lnTo>
                    <a:pt x="952" y="1115860"/>
                  </a:lnTo>
                  <a:lnTo>
                    <a:pt x="1117" y="1115466"/>
                  </a:lnTo>
                  <a:close/>
                </a:path>
                <a:path w="5080" h="111632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80" h="11163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116329">
                  <a:moveTo>
                    <a:pt x="4838" y="906653"/>
                  </a:moveTo>
                  <a:lnTo>
                    <a:pt x="4673" y="906259"/>
                  </a:lnTo>
                  <a:lnTo>
                    <a:pt x="4267" y="906094"/>
                  </a:lnTo>
                  <a:lnTo>
                    <a:pt x="3873" y="906259"/>
                  </a:lnTo>
                  <a:lnTo>
                    <a:pt x="3708" y="906653"/>
                  </a:lnTo>
                  <a:lnTo>
                    <a:pt x="3873" y="907046"/>
                  </a:lnTo>
                  <a:lnTo>
                    <a:pt x="4267" y="907211"/>
                  </a:lnTo>
                  <a:lnTo>
                    <a:pt x="4673" y="907046"/>
                  </a:lnTo>
                  <a:lnTo>
                    <a:pt x="4838" y="906653"/>
                  </a:lnTo>
                  <a:close/>
                </a:path>
                <a:path w="5080" h="1116329">
                  <a:moveTo>
                    <a:pt x="4838" y="686650"/>
                  </a:moveTo>
                  <a:lnTo>
                    <a:pt x="4673" y="686257"/>
                  </a:lnTo>
                  <a:lnTo>
                    <a:pt x="4267" y="686092"/>
                  </a:lnTo>
                  <a:lnTo>
                    <a:pt x="3873" y="686257"/>
                  </a:lnTo>
                  <a:lnTo>
                    <a:pt x="3708" y="686650"/>
                  </a:lnTo>
                  <a:lnTo>
                    <a:pt x="3873" y="687044"/>
                  </a:lnTo>
                  <a:lnTo>
                    <a:pt x="4267" y="687209"/>
                  </a:lnTo>
                  <a:lnTo>
                    <a:pt x="4673" y="687044"/>
                  </a:lnTo>
                  <a:lnTo>
                    <a:pt x="4838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6966415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6965855" y="61941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52" y="208978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6966415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6965854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6966415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6966414" y="6407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6965854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6966414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6965855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80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52" y="984567"/>
                  </a:lnTo>
                  <a:lnTo>
                    <a:pt x="0" y="984961"/>
                  </a:lnTo>
                  <a:lnTo>
                    <a:pt x="152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80" h="985520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52" y="208978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98552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6966414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6965854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6966414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6966414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6969563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6966414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6966415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6965854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6966414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6966414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6966414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6965854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6966415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6965854" y="57952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6966415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6966415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6966414" y="65564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6965855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52" y="63550"/>
                  </a:lnTo>
                  <a:lnTo>
                    <a:pt x="0" y="63944"/>
                  </a:lnTo>
                  <a:lnTo>
                    <a:pt x="152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6966415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6966415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6966415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6965855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52" y="1107617"/>
                  </a:lnTo>
                  <a:lnTo>
                    <a:pt x="0" y="1108011"/>
                  </a:lnTo>
                  <a:lnTo>
                    <a:pt x="152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6970133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6966414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6965854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6966414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6965855" y="6552152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90">
                  <a:moveTo>
                    <a:pt x="1117" y="414451"/>
                  </a:moveTo>
                  <a:lnTo>
                    <a:pt x="952" y="414058"/>
                  </a:lnTo>
                  <a:lnTo>
                    <a:pt x="558" y="413893"/>
                  </a:lnTo>
                  <a:lnTo>
                    <a:pt x="152" y="414058"/>
                  </a:lnTo>
                  <a:lnTo>
                    <a:pt x="0" y="414451"/>
                  </a:lnTo>
                  <a:lnTo>
                    <a:pt x="152" y="414845"/>
                  </a:lnTo>
                  <a:lnTo>
                    <a:pt x="558" y="415010"/>
                  </a:lnTo>
                  <a:lnTo>
                    <a:pt x="952" y="414845"/>
                  </a:lnTo>
                  <a:lnTo>
                    <a:pt x="1117" y="414451"/>
                  </a:lnTo>
                  <a:close/>
                </a:path>
                <a:path w="5080" h="41529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6966414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6965854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6966414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6966414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6965855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459229">
                  <a:moveTo>
                    <a:pt x="4838" y="1458506"/>
                  </a:moveTo>
                  <a:lnTo>
                    <a:pt x="4673" y="1458112"/>
                  </a:lnTo>
                  <a:lnTo>
                    <a:pt x="4267" y="1457947"/>
                  </a:lnTo>
                  <a:lnTo>
                    <a:pt x="3873" y="1458112"/>
                  </a:lnTo>
                  <a:lnTo>
                    <a:pt x="3708" y="1458506"/>
                  </a:lnTo>
                  <a:lnTo>
                    <a:pt x="3873" y="1458899"/>
                  </a:lnTo>
                  <a:lnTo>
                    <a:pt x="4267" y="1459064"/>
                  </a:lnTo>
                  <a:lnTo>
                    <a:pt x="4673" y="1458899"/>
                  </a:lnTo>
                  <a:lnTo>
                    <a:pt x="4838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6966414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6966414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6966414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696499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6970133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6970133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6970133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6970133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6970133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6970133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6970133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6970133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6970133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6970133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6970133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6970133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6970133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6970133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6970133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6970133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6970133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6970133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6970133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6970133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6970133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6970133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6970133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6970133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6970133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6970133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6970133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6970133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6970133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6970133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6970133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6970133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6970133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6970133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6970133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6970133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6970133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6970133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6970133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6969391" y="5577586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01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7208779" y="556830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444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724607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732064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739521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746979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754436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761895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7697258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7771830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7846403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7920977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799554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8070137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814471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8219282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829385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836842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844301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851758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8592162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8666733" y="55310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7208779" y="5531019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1491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724979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732437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739895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747352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7548097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762267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7700974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777554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7850136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792470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799928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8073854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814842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8223014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8297587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837215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844673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852130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8595893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867046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7207211" y="5533550"/>
              <a:ext cx="1466850" cy="44450"/>
            </a:xfrm>
            <a:custGeom>
              <a:avLst/>
              <a:gdLst/>
              <a:ahLst/>
              <a:cxnLst/>
              <a:rect l="l" t="t" r="r" b="b"/>
              <a:pathLst>
                <a:path w="1466850" h="44450">
                  <a:moveTo>
                    <a:pt x="1466531" y="0"/>
                  </a:moveTo>
                  <a:lnTo>
                    <a:pt x="146653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46653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5983751" y="4606397"/>
              <a:ext cx="2252980" cy="927100"/>
            </a:xfrm>
            <a:custGeom>
              <a:avLst/>
              <a:gdLst/>
              <a:ahLst/>
              <a:cxnLst/>
              <a:rect l="l" t="t" r="r" b="b"/>
              <a:pathLst>
                <a:path w="2252980" h="927100">
                  <a:moveTo>
                    <a:pt x="2252561" y="0"/>
                  </a:moveTo>
                  <a:lnTo>
                    <a:pt x="0" y="0"/>
                  </a:lnTo>
                  <a:lnTo>
                    <a:pt x="0" y="576580"/>
                  </a:lnTo>
                  <a:lnTo>
                    <a:pt x="778700" y="576580"/>
                  </a:lnTo>
                  <a:lnTo>
                    <a:pt x="778700" y="927100"/>
                  </a:lnTo>
                  <a:lnTo>
                    <a:pt x="2252561" y="927100"/>
                  </a:lnTo>
                  <a:lnTo>
                    <a:pt x="2252561" y="576580"/>
                  </a:lnTo>
                  <a:lnTo>
                    <a:pt x="2252561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7678611" y="424458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771962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77941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786876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794335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801792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809250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816707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824164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831623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839080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846537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853995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8618258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7678611" y="4211024"/>
              <a:ext cx="41275" cy="37465"/>
            </a:xfrm>
            <a:custGeom>
              <a:avLst/>
              <a:gdLst/>
              <a:ahLst/>
              <a:cxnLst/>
              <a:rect l="l" t="t" r="r" b="b"/>
              <a:pathLst>
                <a:path w="41275" h="37464">
                  <a:moveTo>
                    <a:pt x="0" y="37286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774945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782402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7898611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797318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804775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812232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819690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827149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834606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8424369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8498940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857351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8648087" y="4225937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69" h="29845">
                  <a:moveTo>
                    <a:pt x="0" y="29831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7679751" y="4212331"/>
              <a:ext cx="994410" cy="44450"/>
            </a:xfrm>
            <a:custGeom>
              <a:avLst/>
              <a:gdLst/>
              <a:ahLst/>
              <a:cxnLst/>
              <a:rect l="l" t="t" r="r" b="b"/>
              <a:pathLst>
                <a:path w="994409" h="44450">
                  <a:moveTo>
                    <a:pt x="993990" y="0"/>
                  </a:moveTo>
                  <a:lnTo>
                    <a:pt x="99399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99399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6762451" y="4255874"/>
              <a:ext cx="1474470" cy="350520"/>
            </a:xfrm>
            <a:custGeom>
              <a:avLst/>
              <a:gdLst/>
              <a:ahLst/>
              <a:cxnLst/>
              <a:rect l="l" t="t" r="r" b="b"/>
              <a:pathLst>
                <a:path w="1474469" h="350520">
                  <a:moveTo>
                    <a:pt x="0" y="350519"/>
                  </a:moveTo>
                  <a:lnTo>
                    <a:pt x="1473860" y="350519"/>
                  </a:lnTo>
                  <a:lnTo>
                    <a:pt x="1473860" y="0"/>
                  </a:lnTo>
                  <a:lnTo>
                    <a:pt x="0" y="0"/>
                  </a:lnTo>
                  <a:lnTo>
                    <a:pt x="0" y="350519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9173237" y="50425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9167131" y="5043291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5">
                  <a:moveTo>
                    <a:pt x="16564" y="0"/>
                  </a:moveTo>
                  <a:lnTo>
                    <a:pt x="16564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1656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9199342" y="50425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9187223" y="5043291"/>
              <a:ext cx="27305" cy="13335"/>
            </a:xfrm>
            <a:custGeom>
              <a:avLst/>
              <a:gdLst/>
              <a:ahLst/>
              <a:cxnLst/>
              <a:rect l="l" t="t" r="r" b="b"/>
              <a:pathLst>
                <a:path w="27304" h="13335">
                  <a:moveTo>
                    <a:pt x="27297" y="0"/>
                  </a:moveTo>
                  <a:lnTo>
                    <a:pt x="27297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272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8692060" y="3353511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431609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31609"/>
                  </a:lnTo>
                  <a:lnTo>
                    <a:pt x="0" y="4316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8692062" y="3497448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8692062" y="364138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9272810" y="6916028"/>
              <a:ext cx="877569" cy="26034"/>
            </a:xfrm>
            <a:custGeom>
              <a:avLst/>
              <a:gdLst/>
              <a:ahLst/>
              <a:cxnLst/>
              <a:rect l="l" t="t" r="r" b="b"/>
              <a:pathLst>
                <a:path w="877570" h="26034">
                  <a:moveTo>
                    <a:pt x="877292" y="0"/>
                  </a:moveTo>
                  <a:lnTo>
                    <a:pt x="0" y="0"/>
                  </a:lnTo>
                  <a:lnTo>
                    <a:pt x="0" y="25538"/>
                  </a:lnTo>
                  <a:lnTo>
                    <a:pt x="877292" y="25538"/>
                  </a:lnTo>
                  <a:lnTo>
                    <a:pt x="877292" y="7926"/>
                  </a:lnTo>
                  <a:lnTo>
                    <a:pt x="8772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9711450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9492125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9930770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8692060" y="3785120"/>
              <a:ext cx="26034" cy="449580"/>
            </a:xfrm>
            <a:custGeom>
              <a:avLst/>
              <a:gdLst/>
              <a:ahLst/>
              <a:cxnLst/>
              <a:rect l="l" t="t" r="r" b="b"/>
              <a:pathLst>
                <a:path w="26034" h="449579">
                  <a:moveTo>
                    <a:pt x="0" y="449211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49211"/>
                  </a:lnTo>
                  <a:lnTo>
                    <a:pt x="0" y="44921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8692062" y="39348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8692062" y="408458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8692060" y="2921903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431609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31609"/>
                  </a:lnTo>
                  <a:lnTo>
                    <a:pt x="0" y="4316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8692062" y="306584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8692062" y="32097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8692060" y="2481877"/>
              <a:ext cx="26034" cy="440055"/>
            </a:xfrm>
            <a:custGeom>
              <a:avLst/>
              <a:gdLst/>
              <a:ahLst/>
              <a:cxnLst/>
              <a:rect l="l" t="t" r="r" b="b"/>
              <a:pathLst>
                <a:path w="26034" h="440055">
                  <a:moveTo>
                    <a:pt x="0" y="440028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40028"/>
                  </a:lnTo>
                  <a:lnTo>
                    <a:pt x="0" y="4400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8692062" y="262860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8692062" y="2775329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8692090" y="5555580"/>
              <a:ext cx="26034" cy="449580"/>
            </a:xfrm>
            <a:custGeom>
              <a:avLst/>
              <a:gdLst/>
              <a:ahLst/>
              <a:cxnLst/>
              <a:rect l="l" t="t" r="r" b="b"/>
              <a:pathLst>
                <a:path w="26034" h="449579">
                  <a:moveTo>
                    <a:pt x="0" y="0"/>
                  </a:moveTo>
                  <a:lnTo>
                    <a:pt x="0" y="449221"/>
                  </a:lnTo>
                  <a:lnTo>
                    <a:pt x="25695" y="449221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8692093" y="5855068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8692093" y="570534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8692090" y="6004806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609"/>
                  </a:lnTo>
                  <a:lnTo>
                    <a:pt x="25695" y="431609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8692093" y="629248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8692093" y="614855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8692090" y="6436413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588"/>
                  </a:lnTo>
                  <a:lnTo>
                    <a:pt x="25695" y="431588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8692093" y="672408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8692093" y="658015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8692090" y="6868005"/>
              <a:ext cx="26034" cy="440055"/>
            </a:xfrm>
            <a:custGeom>
              <a:avLst/>
              <a:gdLst/>
              <a:ahLst/>
              <a:cxnLst/>
              <a:rect l="l" t="t" r="r" b="b"/>
              <a:pathLst>
                <a:path w="26034" h="440054">
                  <a:moveTo>
                    <a:pt x="0" y="0"/>
                  </a:moveTo>
                  <a:lnTo>
                    <a:pt x="0" y="440059"/>
                  </a:lnTo>
                  <a:lnTo>
                    <a:pt x="25695" y="440059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8692093" y="716132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8692093" y="701458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7924710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7947073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79250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8409456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8431818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8409528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7947080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66" y="25716"/>
                  </a:lnTo>
                  <a:lnTo>
                    <a:pt x="48446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826998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810846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065730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0679667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065835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0195907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35" y="25716"/>
                  </a:lnTo>
                  <a:lnTo>
                    <a:pt x="48443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0518808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035728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1142042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1164413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114278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0680339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100325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084172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116478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77" y="25716"/>
                  </a:lnTo>
                  <a:lnTo>
                    <a:pt x="48447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148770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132616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11152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133897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111681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1649264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197214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181060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596271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618641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2596128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2133711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245658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229505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3081016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310338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30805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618158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94106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77950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310260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3425508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326395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4050493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4072871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404948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358705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39099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374842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4535234" y="730219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4557616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453393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4071484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439440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42328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5019979" y="730219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503863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50183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455593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487884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471732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550099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552336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5502807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5040427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536329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52017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598574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6008106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598725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5524859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584773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568620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6470468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6492852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6471724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600930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633222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617064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649375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681666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665509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743996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7462344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744060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71" y="0"/>
                  </a:moveTo>
                  <a:lnTo>
                    <a:pt x="4407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7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697818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730110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713957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746263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778554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762401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8431526" y="7335549"/>
              <a:ext cx="233679" cy="26034"/>
            </a:xfrm>
            <a:custGeom>
              <a:avLst/>
              <a:gdLst/>
              <a:ahLst/>
              <a:cxnLst/>
              <a:rect l="l" t="t" r="r" b="b"/>
              <a:pathLst>
                <a:path w="233680" h="26034">
                  <a:moveTo>
                    <a:pt x="0" y="0"/>
                  </a:moveTo>
                  <a:lnTo>
                    <a:pt x="0" y="25716"/>
                  </a:lnTo>
                  <a:lnTo>
                    <a:pt x="233081" y="25716"/>
                  </a:lnTo>
                  <a:lnTo>
                    <a:pt x="23308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5983756" y="5040307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19">
                  <a:moveTo>
                    <a:pt x="7437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5983751" y="5031655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62" y="17308"/>
                  </a:moveTo>
                  <a:lnTo>
                    <a:pt x="0" y="8659"/>
                  </a:lnTo>
                  <a:lnTo>
                    <a:pt x="149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672746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667813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662879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657947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653014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648080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643150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6382182" y="5038107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3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638218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628351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633285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623419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6184850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613552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608622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603690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5983754" y="4906410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19">
                  <a:moveTo>
                    <a:pt x="0" y="0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5983754" y="4908157"/>
              <a:ext cx="744220" cy="264795"/>
            </a:xfrm>
            <a:custGeom>
              <a:avLst/>
              <a:gdLst/>
              <a:ahLst/>
              <a:cxnLst/>
              <a:rect l="l" t="t" r="r" b="b"/>
              <a:pathLst>
                <a:path w="744219" h="264795">
                  <a:moveTo>
                    <a:pt x="0" y="264264"/>
                  </a:moveTo>
                  <a:lnTo>
                    <a:pt x="743705" y="264264"/>
                  </a:lnTo>
                </a:path>
                <a:path w="744219"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598551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6355707" y="4899355"/>
              <a:ext cx="45720" cy="281940"/>
            </a:xfrm>
            <a:custGeom>
              <a:avLst/>
              <a:gdLst/>
              <a:ahLst/>
              <a:cxnLst/>
              <a:rect l="l" t="t" r="r" b="b"/>
              <a:pathLst>
                <a:path w="45719" h="281939">
                  <a:moveTo>
                    <a:pt x="0" y="281865"/>
                  </a:moveTo>
                  <a:lnTo>
                    <a:pt x="452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6355452" y="5174174"/>
              <a:ext cx="372110" cy="8890"/>
            </a:xfrm>
            <a:custGeom>
              <a:avLst/>
              <a:gdLst/>
              <a:ahLst/>
              <a:cxnLst/>
              <a:rect l="l" t="t" r="r" b="b"/>
              <a:pathLst>
                <a:path w="372109" h="8889">
                  <a:moveTo>
                    <a:pt x="372009" y="0"/>
                  </a:moveTo>
                  <a:lnTo>
                    <a:pt x="372009" y="8795"/>
                  </a:lnTo>
                  <a:lnTo>
                    <a:pt x="0" y="8795"/>
                  </a:lnTo>
                  <a:lnTo>
                    <a:pt x="1382" y="0"/>
                  </a:lnTo>
                  <a:lnTo>
                    <a:pt x="372009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6357117" y="5172421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30">
                  <a:moveTo>
                    <a:pt x="0" y="0"/>
                  </a:moveTo>
                  <a:lnTo>
                    <a:pt x="3665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6399859" y="4897614"/>
              <a:ext cx="327660" cy="8890"/>
            </a:xfrm>
            <a:custGeom>
              <a:avLst/>
              <a:gdLst/>
              <a:ahLst/>
              <a:cxnLst/>
              <a:rect l="l" t="t" r="r" b="b"/>
              <a:pathLst>
                <a:path w="327659" h="8889">
                  <a:moveTo>
                    <a:pt x="327602" y="8795"/>
                  </a:moveTo>
                  <a:lnTo>
                    <a:pt x="0" y="8795"/>
                  </a:lnTo>
                  <a:lnTo>
                    <a:pt x="1413" y="0"/>
                  </a:lnTo>
                  <a:lnTo>
                    <a:pt x="327602" y="0"/>
                  </a:lnTo>
                  <a:lnTo>
                    <a:pt x="327602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6357117" y="4908162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30">
                  <a:moveTo>
                    <a:pt x="0" y="0"/>
                  </a:moveTo>
                  <a:lnTo>
                    <a:pt x="3665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6396756" y="4918750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3548" y="0"/>
                  </a:moveTo>
                  <a:lnTo>
                    <a:pt x="1130" y="0"/>
                  </a:lnTo>
                  <a:lnTo>
                    <a:pt x="0" y="7046"/>
                  </a:lnTo>
                  <a:lnTo>
                    <a:pt x="383548" y="7046"/>
                  </a:lnTo>
                  <a:lnTo>
                    <a:pt x="3835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6396759" y="4918743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3548" y="7057"/>
                  </a:moveTo>
                  <a:lnTo>
                    <a:pt x="383548" y="0"/>
                  </a:lnTo>
                  <a:lnTo>
                    <a:pt x="1130" y="0"/>
                  </a:lnTo>
                  <a:lnTo>
                    <a:pt x="0" y="7057"/>
                  </a:lnTo>
                  <a:lnTo>
                    <a:pt x="383548" y="705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5952655" y="5154785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39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827639" y="7057"/>
                  </a:lnTo>
                  <a:lnTo>
                    <a:pt x="8276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5952660" y="515477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0" y="7057"/>
                  </a:moveTo>
                  <a:lnTo>
                    <a:pt x="0" y="0"/>
                  </a:lnTo>
                  <a:lnTo>
                    <a:pt x="827650" y="0"/>
                  </a:lnTo>
                  <a:lnTo>
                    <a:pt x="827650" y="7057"/>
                  </a:lnTo>
                  <a:lnTo>
                    <a:pt x="0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6357117" y="5172421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3703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6399597" y="490816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3278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6722163" y="503501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5298" y="0"/>
                  </a:moveTo>
                  <a:lnTo>
                    <a:pt x="2397" y="0"/>
                  </a:lnTo>
                  <a:lnTo>
                    <a:pt x="0" y="2397"/>
                  </a:lnTo>
                  <a:lnTo>
                    <a:pt x="0" y="5298"/>
                  </a:lnTo>
                  <a:lnTo>
                    <a:pt x="0" y="8167"/>
                  </a:lnTo>
                  <a:lnTo>
                    <a:pt x="2397" y="10554"/>
                  </a:lnTo>
                  <a:lnTo>
                    <a:pt x="5298" y="10554"/>
                  </a:lnTo>
                  <a:lnTo>
                    <a:pt x="8177" y="10554"/>
                  </a:lnTo>
                  <a:lnTo>
                    <a:pt x="10565" y="8167"/>
                  </a:lnTo>
                  <a:lnTo>
                    <a:pt x="10565" y="5298"/>
                  </a:lnTo>
                  <a:lnTo>
                    <a:pt x="10565" y="2397"/>
                  </a:lnTo>
                  <a:lnTo>
                    <a:pt x="8177" y="0"/>
                  </a:lnTo>
                  <a:lnTo>
                    <a:pt x="5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6725669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6725669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6725672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672746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672567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6725672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6495508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649550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6495507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649725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649551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6495507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6495508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649550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6495507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649725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649551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6495507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626531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626531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626532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626706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626533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626532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626531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626531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626532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626706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626533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626532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6035145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6035143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6035143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6036904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603514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6035143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5952655" y="4918750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39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827639" y="7046"/>
                  </a:lnTo>
                  <a:lnTo>
                    <a:pt x="8276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5952660" y="491874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0" y="0"/>
                  </a:moveTo>
                  <a:lnTo>
                    <a:pt x="0" y="7057"/>
                  </a:lnTo>
                  <a:lnTo>
                    <a:pt x="827650" y="7057"/>
                  </a:lnTo>
                  <a:lnTo>
                    <a:pt x="8276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6725669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6725669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90" y="0"/>
                  </a:lnTo>
                  <a:lnTo>
                    <a:pt x="1790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6725672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672746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672567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6725672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6495508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649550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6495507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649725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649551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6495507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6495508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649550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6495507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649725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649551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6495507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626531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626531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626532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626706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626533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626532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626531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626531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626532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626706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626533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626532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6035145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6035143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6035143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6036904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603514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6035143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1844506" y="4918750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2428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383548" y="7046"/>
                  </a:lnTo>
                  <a:lnTo>
                    <a:pt x="382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1844504" y="4918743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0" y="7057"/>
                  </a:moveTo>
                  <a:lnTo>
                    <a:pt x="0" y="0"/>
                  </a:lnTo>
                  <a:lnTo>
                    <a:pt x="382438" y="0"/>
                  </a:lnTo>
                  <a:lnTo>
                    <a:pt x="383548" y="7057"/>
                  </a:lnTo>
                  <a:lnTo>
                    <a:pt x="0" y="705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0932859" y="5040307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0" y="0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1661570" y="503165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0"/>
                  </a:moveTo>
                  <a:lnTo>
                    <a:pt x="14994" y="8659"/>
                  </a:lnTo>
                  <a:lnTo>
                    <a:pt x="0" y="17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0932859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098219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103151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108081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113014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1179480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122880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1278138" y="5038107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3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127813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137676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132747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142610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147543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152476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157409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162342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0932855" y="4906410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7437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0932855" y="4908157"/>
              <a:ext cx="744220" cy="264795"/>
            </a:xfrm>
            <a:custGeom>
              <a:avLst/>
              <a:gdLst/>
              <a:ahLst/>
              <a:cxnLst/>
              <a:rect l="l" t="t" r="r" b="b"/>
              <a:pathLst>
                <a:path w="744220" h="264795">
                  <a:moveTo>
                    <a:pt x="743705" y="264264"/>
                  </a:moveTo>
                  <a:lnTo>
                    <a:pt x="0" y="264264"/>
                  </a:lnTo>
                </a:path>
                <a:path w="744220" h="264795">
                  <a:moveTo>
                    <a:pt x="743705" y="264264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167480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1259300" y="4899355"/>
              <a:ext cx="45720" cy="281940"/>
            </a:xfrm>
            <a:custGeom>
              <a:avLst/>
              <a:gdLst/>
              <a:ahLst/>
              <a:cxnLst/>
              <a:rect l="l" t="t" r="r" b="b"/>
              <a:pathLst>
                <a:path w="45720" h="281939">
                  <a:moveTo>
                    <a:pt x="45276" y="28186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0932859" y="5174174"/>
              <a:ext cx="372110" cy="8890"/>
            </a:xfrm>
            <a:custGeom>
              <a:avLst/>
              <a:gdLst/>
              <a:ahLst/>
              <a:cxnLst/>
              <a:rect l="l" t="t" r="r" b="b"/>
              <a:pathLst>
                <a:path w="372109" h="8889">
                  <a:moveTo>
                    <a:pt x="0" y="0"/>
                  </a:moveTo>
                  <a:lnTo>
                    <a:pt x="0" y="8795"/>
                  </a:lnTo>
                  <a:lnTo>
                    <a:pt x="372020" y="8795"/>
                  </a:lnTo>
                  <a:lnTo>
                    <a:pt x="37060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0936655" y="5172421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29">
                  <a:moveTo>
                    <a:pt x="3665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0932859" y="4897614"/>
              <a:ext cx="327660" cy="8890"/>
            </a:xfrm>
            <a:custGeom>
              <a:avLst/>
              <a:gdLst/>
              <a:ahLst/>
              <a:cxnLst/>
              <a:rect l="l" t="t" r="r" b="b"/>
              <a:pathLst>
                <a:path w="327659" h="8889">
                  <a:moveTo>
                    <a:pt x="0" y="8795"/>
                  </a:moveTo>
                  <a:lnTo>
                    <a:pt x="327571" y="8795"/>
                  </a:lnTo>
                  <a:lnTo>
                    <a:pt x="326157" y="0"/>
                  </a:lnTo>
                  <a:lnTo>
                    <a:pt x="0" y="0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0936655" y="4908162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29">
                  <a:moveTo>
                    <a:pt x="3665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0880014" y="5154785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597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827597" y="7057"/>
                  </a:lnTo>
                  <a:lnTo>
                    <a:pt x="8275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0880012" y="515477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08" y="7057"/>
                  </a:moveTo>
                  <a:lnTo>
                    <a:pt x="827608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827608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0932859" y="5172421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0" y="0"/>
                  </a:moveTo>
                  <a:lnTo>
                    <a:pt x="37030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0932859" y="490816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5">
                  <a:moveTo>
                    <a:pt x="0" y="0"/>
                  </a:moveTo>
                  <a:lnTo>
                    <a:pt x="32787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0927560" y="503501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5298" y="0"/>
                  </a:moveTo>
                  <a:lnTo>
                    <a:pt x="2397" y="0"/>
                  </a:lnTo>
                  <a:lnTo>
                    <a:pt x="0" y="2397"/>
                  </a:lnTo>
                  <a:lnTo>
                    <a:pt x="0" y="5298"/>
                  </a:lnTo>
                  <a:lnTo>
                    <a:pt x="0" y="8167"/>
                  </a:lnTo>
                  <a:lnTo>
                    <a:pt x="2397" y="10554"/>
                  </a:lnTo>
                  <a:lnTo>
                    <a:pt x="5298" y="10554"/>
                  </a:lnTo>
                  <a:lnTo>
                    <a:pt x="8198" y="10554"/>
                  </a:lnTo>
                  <a:lnTo>
                    <a:pt x="10586" y="8167"/>
                  </a:lnTo>
                  <a:lnTo>
                    <a:pt x="10586" y="5298"/>
                  </a:lnTo>
                  <a:lnTo>
                    <a:pt x="10586" y="2397"/>
                  </a:lnTo>
                  <a:lnTo>
                    <a:pt x="8198" y="0"/>
                  </a:lnTo>
                  <a:lnTo>
                    <a:pt x="5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0932861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0932851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0932851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093285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0932859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0934610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1163032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116302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1163025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1163033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1163033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116478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1163032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116302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1163025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1163033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1163033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116478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1393224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139321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1790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139321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139321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139321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1395005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1393224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139321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1790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139321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139321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139321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1395005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162342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1623424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1623419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162342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162342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1625178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0880014" y="4918750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597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827597" y="7046"/>
                  </a:lnTo>
                  <a:lnTo>
                    <a:pt x="8275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0880012" y="491874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08" y="0"/>
                  </a:moveTo>
                  <a:lnTo>
                    <a:pt x="827608" y="7057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82760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0932861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0932851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0932851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093285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0932859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0934610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1163032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116302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1163025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1163033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1163033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116478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1163032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116302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1163025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1163033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1163033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116478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1393224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139321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12334"/>
                  </a:moveTo>
                  <a:lnTo>
                    <a:pt x="1790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139321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139321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139321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1395005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1393224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139321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12334"/>
                  </a:moveTo>
                  <a:lnTo>
                    <a:pt x="1790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139321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139321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139321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1395005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162342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1623424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1623419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162342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162342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1625178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550099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552336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5502807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5430601" y="2281565"/>
              <a:ext cx="188595" cy="147320"/>
            </a:xfrm>
            <a:custGeom>
              <a:avLst/>
              <a:gdLst/>
              <a:ahLst/>
              <a:cxnLst/>
              <a:rect l="l" t="t" r="r" b="b"/>
              <a:pathLst>
                <a:path w="188594" h="147319">
                  <a:moveTo>
                    <a:pt x="188486" y="0"/>
                  </a:moveTo>
                  <a:lnTo>
                    <a:pt x="188486" y="147105"/>
                  </a:lnTo>
                  <a:lnTo>
                    <a:pt x="0" y="147105"/>
                  </a:lnTo>
                  <a:lnTo>
                    <a:pt x="0" y="0"/>
                  </a:lnTo>
                  <a:lnTo>
                    <a:pt x="18848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5431483" y="2282449"/>
              <a:ext cx="187325" cy="146685"/>
            </a:xfrm>
            <a:custGeom>
              <a:avLst/>
              <a:gdLst/>
              <a:ahLst/>
              <a:cxnLst/>
              <a:rect l="l" t="t" r="r" b="b"/>
              <a:pathLst>
                <a:path w="187325" h="146685">
                  <a:moveTo>
                    <a:pt x="0" y="146215"/>
                  </a:moveTo>
                  <a:lnTo>
                    <a:pt x="0" y="0"/>
                  </a:lnTo>
                  <a:lnTo>
                    <a:pt x="186737" y="0"/>
                  </a:lnTo>
                  <a:lnTo>
                    <a:pt x="186737" y="146215"/>
                  </a:lnTo>
                  <a:lnTo>
                    <a:pt x="0" y="146215"/>
                  </a:lnTo>
                  <a:close/>
                </a:path>
                <a:path w="187325" h="146685">
                  <a:moveTo>
                    <a:pt x="0" y="146215"/>
                  </a:moveTo>
                  <a:lnTo>
                    <a:pt x="186706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5431491" y="242814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5431491" y="24223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5431491" y="24218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5431491" y="241598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5431491" y="24154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5431491" y="24096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5431491" y="24091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5431491" y="24033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5431491" y="240278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5431491" y="239697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5431491" y="23964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5431491" y="239063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5431491" y="23901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5431491" y="238429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5431491" y="238377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5431491" y="2377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5431491" y="237739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5431491" y="237161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5431491" y="237105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5431491" y="2365240"/>
              <a:ext cx="187325" cy="635"/>
            </a:xfrm>
            <a:custGeom>
              <a:avLst/>
              <a:gdLst/>
              <a:ahLst/>
              <a:cxnLst/>
              <a:rect l="l" t="t" r="r" b="b"/>
              <a:pathLst>
                <a:path w="187325" h="635">
                  <a:moveTo>
                    <a:pt x="0" y="0"/>
                  </a:moveTo>
                  <a:lnTo>
                    <a:pt x="18670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5431491" y="236471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5431491" y="23588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5431491" y="235837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5431491" y="235256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5431491" y="235204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5431491" y="23462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5431491" y="23456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5431491" y="233988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5431491" y="233936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5431491" y="23335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5431491" y="23330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5431491" y="23272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5431491" y="232668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5431491" y="2320867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5431491" y="23203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5431491" y="23145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5431491" y="23140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5431491" y="230819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5431491" y="2307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5431491" y="2301849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5431491" y="23013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5431491" y="22955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5431491" y="2294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5431491" y="228917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5431491" y="228861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5431491" y="228279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543149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543200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543783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543834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54441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544469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54505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545103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54568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54573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54631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54637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54695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547004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547585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547638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548219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54827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548854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548905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549488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54954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550122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55017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550759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55081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551393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551445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55202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552079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55266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552713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55329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55334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553929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55398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554563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55461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55519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555249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555830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55588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55646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55651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55709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557154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557732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55778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558365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55842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559004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559055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55963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559690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56027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56032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560905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56095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561539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56159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5436741" y="228775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14091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5436741" y="22877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5436741" y="2287754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20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5612940" y="2287754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91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5612940" y="24212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5436735" y="242866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20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6399866" y="2282449"/>
              <a:ext cx="187325" cy="146685"/>
            </a:xfrm>
            <a:custGeom>
              <a:avLst/>
              <a:gdLst/>
              <a:ahLst/>
              <a:cxnLst/>
              <a:rect l="l" t="t" r="r" b="b"/>
              <a:pathLst>
                <a:path w="187325" h="146685">
                  <a:moveTo>
                    <a:pt x="0" y="146215"/>
                  </a:moveTo>
                  <a:lnTo>
                    <a:pt x="0" y="0"/>
                  </a:lnTo>
                  <a:lnTo>
                    <a:pt x="186737" y="0"/>
                  </a:lnTo>
                  <a:lnTo>
                    <a:pt x="186737" y="146215"/>
                  </a:lnTo>
                  <a:lnTo>
                    <a:pt x="0" y="146215"/>
                  </a:lnTo>
                  <a:close/>
                </a:path>
                <a:path w="187325" h="146685">
                  <a:moveTo>
                    <a:pt x="0" y="146215"/>
                  </a:moveTo>
                  <a:lnTo>
                    <a:pt x="186737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6399857" y="242814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6399857" y="24223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6399857" y="24218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6399857" y="241598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6399857" y="24154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6399857" y="24096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6399857" y="24091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6399857" y="24033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6399857" y="240278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6399857" y="239697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6399857" y="23964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6399857" y="239063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6399857" y="23901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6399857" y="238429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6399857" y="238377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6399857" y="2377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6399857" y="237739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6399857" y="237161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6399857" y="237105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6399857" y="2365240"/>
              <a:ext cx="187325" cy="635"/>
            </a:xfrm>
            <a:custGeom>
              <a:avLst/>
              <a:gdLst/>
              <a:ahLst/>
              <a:cxnLst/>
              <a:rect l="l" t="t" r="r" b="b"/>
              <a:pathLst>
                <a:path w="187325" h="635">
                  <a:moveTo>
                    <a:pt x="0" y="0"/>
                  </a:moveTo>
                  <a:lnTo>
                    <a:pt x="18673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6399857" y="236471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6399857" y="23588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6399857" y="235837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6399857" y="235256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6399857" y="235204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6399857" y="23462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6399857" y="23456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6399857" y="233988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6399857" y="233936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6399857" y="23335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6399857" y="23330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6399857" y="23272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6399857" y="232668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6399857" y="2320867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6399857" y="23203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6399857" y="23145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6399857" y="23140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6399857" y="230819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6399857" y="2307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6399857" y="2301849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6399857" y="23013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6399857" y="22955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6399857" y="2294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6399857" y="228917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6399857" y="228861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6399857" y="228279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639985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640037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640620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64067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64125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64130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64188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64194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64252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64257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643155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64320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64378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643841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644422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644475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645056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64510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64569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64574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64632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64638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646962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647013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647596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64764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648230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648282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64886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64891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64949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649550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65013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65018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650765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65081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65139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65145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65203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65208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652667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65271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653301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653357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653935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653991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654568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65462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65520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65525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65584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65589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656473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65652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657107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65716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657742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657793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658376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658427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6405109" y="228775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14091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6405109" y="22877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6405109" y="2287754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183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6581290" y="2287754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91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6581290" y="24212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6405107" y="242866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18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9233192" y="1723997"/>
              <a:ext cx="945515" cy="704850"/>
            </a:xfrm>
            <a:custGeom>
              <a:avLst/>
              <a:gdLst/>
              <a:ahLst/>
              <a:cxnLst/>
              <a:rect l="l" t="t" r="r" b="b"/>
              <a:pathLst>
                <a:path w="945515" h="704850">
                  <a:moveTo>
                    <a:pt x="945091" y="0"/>
                  </a:moveTo>
                  <a:lnTo>
                    <a:pt x="724888" y="0"/>
                  </a:lnTo>
                  <a:lnTo>
                    <a:pt x="724888" y="229029"/>
                  </a:lnTo>
                  <a:lnTo>
                    <a:pt x="214014" y="229029"/>
                  </a:lnTo>
                  <a:lnTo>
                    <a:pt x="214014" y="0"/>
                  </a:lnTo>
                  <a:lnTo>
                    <a:pt x="0" y="0"/>
                  </a:lnTo>
                  <a:lnTo>
                    <a:pt x="2638" y="701172"/>
                  </a:lnTo>
                  <a:lnTo>
                    <a:pt x="945091" y="704659"/>
                  </a:lnTo>
                  <a:lnTo>
                    <a:pt x="945091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9689429" y="2463904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44030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44030"/>
                  </a:lnTo>
                  <a:lnTo>
                    <a:pt x="0" y="4403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0172558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0194929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0173892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9687813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9710184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968944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9445441" y="191781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9445441" y="1843245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9520021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9594594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9669166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9743747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9818319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9892900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9922728" y="1869350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0"/>
                  </a:moveTo>
                  <a:lnTo>
                    <a:pt x="33559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9945099" y="182087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9445441" y="1835791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9445441" y="191036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9516287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9590861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9665441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9740013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9814594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9922728" y="182086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376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9889167" y="1880534"/>
              <a:ext cx="67310" cy="71120"/>
            </a:xfrm>
            <a:custGeom>
              <a:avLst/>
              <a:gdLst/>
              <a:ahLst/>
              <a:cxnLst/>
              <a:rect l="l" t="t" r="r" b="b"/>
              <a:pathLst>
                <a:path w="67309" h="71119">
                  <a:moveTo>
                    <a:pt x="0" y="70846"/>
                  </a:moveTo>
                  <a:lnTo>
                    <a:pt x="6711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9445441" y="176867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9445441" y="169409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9508829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9583410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9657982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9732555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9807136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9922728" y="1794770"/>
              <a:ext cx="22860" cy="26670"/>
            </a:xfrm>
            <a:custGeom>
              <a:avLst/>
              <a:gdLst/>
              <a:ahLst/>
              <a:cxnLst/>
              <a:rect l="l" t="t" r="r" b="b"/>
              <a:pathLst>
                <a:path w="22859" h="26669">
                  <a:moveTo>
                    <a:pt x="0" y="0"/>
                  </a:moveTo>
                  <a:lnTo>
                    <a:pt x="22376" y="261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9881708" y="1679179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29" h="74930">
                  <a:moveTo>
                    <a:pt x="0" y="0"/>
                  </a:moveTo>
                  <a:lnTo>
                    <a:pt x="74573" y="745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9954053" y="16769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9445441" y="167918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9445441" y="1761211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9520021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9594594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9669166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9743747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9818319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9892900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9922728" y="1731387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9945099" y="1805964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29" h="15239">
                  <a:moveTo>
                    <a:pt x="0" y="1491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9447213" y="1679956"/>
              <a:ext cx="511175" cy="273685"/>
            </a:xfrm>
            <a:custGeom>
              <a:avLst/>
              <a:gdLst/>
              <a:ahLst/>
              <a:cxnLst/>
              <a:rect l="l" t="t" r="r" b="b"/>
              <a:pathLst>
                <a:path w="511175" h="273685">
                  <a:moveTo>
                    <a:pt x="0" y="0"/>
                  </a:moveTo>
                  <a:lnTo>
                    <a:pt x="0" y="273059"/>
                  </a:lnTo>
                  <a:lnTo>
                    <a:pt x="510874" y="273059"/>
                  </a:lnTo>
                  <a:lnTo>
                    <a:pt x="510874" y="0"/>
                  </a:lnTo>
                  <a:lnTo>
                    <a:pt x="0" y="0"/>
                  </a:lnTo>
                  <a:close/>
                </a:path>
                <a:path w="511175" h="273685">
                  <a:moveTo>
                    <a:pt x="475639" y="44051"/>
                  </a:moveTo>
                  <a:lnTo>
                    <a:pt x="475639" y="237835"/>
                  </a:lnTo>
                  <a:lnTo>
                    <a:pt x="35234" y="237835"/>
                  </a:lnTo>
                  <a:lnTo>
                    <a:pt x="35234" y="44051"/>
                  </a:lnTo>
                  <a:lnTo>
                    <a:pt x="475639" y="44051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9958081" y="1679547"/>
              <a:ext cx="4977130" cy="44450"/>
            </a:xfrm>
            <a:custGeom>
              <a:avLst/>
              <a:gdLst/>
              <a:ahLst/>
              <a:cxnLst/>
              <a:rect l="l" t="t" r="r" b="b"/>
              <a:pathLst>
                <a:path w="4977130" h="44450">
                  <a:moveTo>
                    <a:pt x="0" y="44450"/>
                  </a:moveTo>
                  <a:lnTo>
                    <a:pt x="4976612" y="44450"/>
                  </a:lnTo>
                  <a:lnTo>
                    <a:pt x="4976612" y="0"/>
                  </a:lnTo>
                  <a:lnTo>
                    <a:pt x="0" y="0"/>
                  </a:lnTo>
                  <a:lnTo>
                    <a:pt x="0" y="444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065730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067966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06583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065730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067966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06583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1142042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1164413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114278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162678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1649159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1627233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211152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213389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2111681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2596271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2618641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2596128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3081016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310338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30805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4050493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4072871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404948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4535234" y="248459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4557616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4533933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3565746" y="296934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3565746" y="28947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3565746" y="28201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3565746" y="27456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3565746" y="26710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3565746" y="25964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3565746" y="25218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3580661" y="24622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0" y="0"/>
                  </a:moveTo>
                  <a:lnTo>
                    <a:pt x="29842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3565746" y="249205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3565746" y="25666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3565746" y="26412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3565746" y="271578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3565746" y="27903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3565746" y="286494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3565746" y="2939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3584394" y="301408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69">
                  <a:moveTo>
                    <a:pt x="0" y="26103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3565003" y="2463902"/>
              <a:ext cx="44450" cy="577850"/>
            </a:xfrm>
            <a:custGeom>
              <a:avLst/>
              <a:gdLst/>
              <a:ahLst/>
              <a:cxnLst/>
              <a:rect l="l" t="t" r="r" b="b"/>
              <a:pathLst>
                <a:path w="44450" h="577850">
                  <a:moveTo>
                    <a:pt x="44082" y="0"/>
                  </a:moveTo>
                  <a:lnTo>
                    <a:pt x="44082" y="577804"/>
                  </a:lnTo>
                  <a:lnTo>
                    <a:pt x="0" y="577804"/>
                  </a:lnTo>
                  <a:lnTo>
                    <a:pt x="0" y="0"/>
                  </a:lnTo>
                  <a:lnTo>
                    <a:pt x="4408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9958081" y="1679967"/>
              <a:ext cx="4977130" cy="749300"/>
            </a:xfrm>
            <a:custGeom>
              <a:avLst/>
              <a:gdLst/>
              <a:ahLst/>
              <a:cxnLst/>
              <a:rect l="l" t="t" r="r" b="b"/>
              <a:pathLst>
                <a:path w="4977130" h="749300">
                  <a:moveTo>
                    <a:pt x="0" y="44030"/>
                  </a:moveTo>
                  <a:lnTo>
                    <a:pt x="220202" y="44030"/>
                  </a:lnTo>
                  <a:lnTo>
                    <a:pt x="220202" y="748689"/>
                  </a:lnTo>
                  <a:lnTo>
                    <a:pt x="255426" y="748689"/>
                  </a:lnTo>
                  <a:lnTo>
                    <a:pt x="255426" y="44030"/>
                  </a:lnTo>
                  <a:lnTo>
                    <a:pt x="4976612" y="44030"/>
                  </a:lnTo>
                  <a:lnTo>
                    <a:pt x="4976612" y="0"/>
                  </a:lnTo>
                  <a:lnTo>
                    <a:pt x="0" y="0"/>
                  </a:lnTo>
                  <a:lnTo>
                    <a:pt x="0" y="4403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9427835" y="2197884"/>
              <a:ext cx="55244" cy="229235"/>
            </a:xfrm>
            <a:custGeom>
              <a:avLst/>
              <a:gdLst/>
              <a:ahLst/>
              <a:cxnLst/>
              <a:rect l="l" t="t" r="r" b="b"/>
              <a:pathLst>
                <a:path w="55245" h="229235">
                  <a:moveTo>
                    <a:pt x="55003" y="0"/>
                  </a:moveTo>
                  <a:lnTo>
                    <a:pt x="55003" y="229029"/>
                  </a:lnTo>
                  <a:lnTo>
                    <a:pt x="0" y="229029"/>
                  </a:lnTo>
                  <a:lnTo>
                    <a:pt x="0" y="0"/>
                  </a:lnTo>
                  <a:lnTo>
                    <a:pt x="55003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9958201" y="2196135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0" y="0"/>
                  </a:moveTo>
                  <a:lnTo>
                    <a:pt x="21025" y="0"/>
                  </a:lnTo>
                  <a:lnTo>
                    <a:pt x="21025" y="232537"/>
                  </a:lnTo>
                  <a:lnTo>
                    <a:pt x="0" y="232537"/>
                  </a:lnTo>
                  <a:lnTo>
                    <a:pt x="0" y="230778"/>
                  </a:lnTo>
                  <a:lnTo>
                    <a:pt x="19266" y="230778"/>
                  </a:lnTo>
                  <a:lnTo>
                    <a:pt x="19266" y="1759"/>
                  </a:lnTo>
                  <a:lnTo>
                    <a:pt x="0" y="1759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9939443" y="2197884"/>
              <a:ext cx="38100" cy="229235"/>
            </a:xfrm>
            <a:custGeom>
              <a:avLst/>
              <a:gdLst/>
              <a:ahLst/>
              <a:cxnLst/>
              <a:rect l="l" t="t" r="r" b="b"/>
              <a:pathLst>
                <a:path w="38100" h="229235">
                  <a:moveTo>
                    <a:pt x="38019" y="0"/>
                  </a:moveTo>
                  <a:lnTo>
                    <a:pt x="38019" y="229029"/>
                  </a:lnTo>
                  <a:lnTo>
                    <a:pt x="0" y="229029"/>
                  </a:lnTo>
                  <a:lnTo>
                    <a:pt x="0" y="0"/>
                  </a:lnTo>
                  <a:lnTo>
                    <a:pt x="38019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988871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9482824" y="2312401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4566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9482842" y="230376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80">
                  <a:moveTo>
                    <a:pt x="14973" y="17287"/>
                  </a:moveTo>
                  <a:lnTo>
                    <a:pt x="0" y="8638"/>
                  </a:lnTo>
                  <a:lnTo>
                    <a:pt x="149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983797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978724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973650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968577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963503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31" y="0"/>
                  </a:lnTo>
                  <a:lnTo>
                    <a:pt x="5073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9584308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953356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9482839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9426076" y="2196131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21130" y="232537"/>
                  </a:moveTo>
                  <a:lnTo>
                    <a:pt x="0" y="232537"/>
                  </a:lnTo>
                  <a:lnTo>
                    <a:pt x="0" y="0"/>
                  </a:lnTo>
                  <a:lnTo>
                    <a:pt x="21234" y="0"/>
                  </a:lnTo>
                  <a:lnTo>
                    <a:pt x="21234" y="1759"/>
                  </a:lnTo>
                  <a:lnTo>
                    <a:pt x="1759" y="1759"/>
                  </a:lnTo>
                  <a:lnTo>
                    <a:pt x="1759" y="230778"/>
                  </a:lnTo>
                  <a:lnTo>
                    <a:pt x="21130" y="230778"/>
                  </a:lnTo>
                  <a:lnTo>
                    <a:pt x="21130" y="232537"/>
                  </a:lnTo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9934162" y="230718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7926" y="9769"/>
                  </a:moveTo>
                  <a:lnTo>
                    <a:pt x="7120" y="10250"/>
                  </a:lnTo>
                  <a:lnTo>
                    <a:pt x="6230" y="10470"/>
                  </a:lnTo>
                  <a:lnTo>
                    <a:pt x="5287" y="10470"/>
                  </a:lnTo>
                  <a:lnTo>
                    <a:pt x="4355" y="10470"/>
                  </a:lnTo>
                  <a:lnTo>
                    <a:pt x="3465" y="10250"/>
                  </a:lnTo>
                  <a:lnTo>
                    <a:pt x="2649" y="9769"/>
                  </a:lnTo>
                  <a:lnTo>
                    <a:pt x="1821" y="9287"/>
                  </a:lnTo>
                  <a:lnTo>
                    <a:pt x="1183" y="8648"/>
                  </a:lnTo>
                  <a:lnTo>
                    <a:pt x="722" y="7863"/>
                  </a:lnTo>
                  <a:lnTo>
                    <a:pt x="240" y="7046"/>
                  </a:lnTo>
                  <a:lnTo>
                    <a:pt x="0" y="6146"/>
                  </a:lnTo>
                  <a:lnTo>
                    <a:pt x="0" y="5214"/>
                  </a:lnTo>
                  <a:lnTo>
                    <a:pt x="0" y="4282"/>
                  </a:lnTo>
                  <a:lnTo>
                    <a:pt x="240" y="3434"/>
                  </a:lnTo>
                  <a:lnTo>
                    <a:pt x="722" y="2607"/>
                  </a:lnTo>
                  <a:lnTo>
                    <a:pt x="1183" y="1780"/>
                  </a:lnTo>
                  <a:lnTo>
                    <a:pt x="1821" y="1151"/>
                  </a:lnTo>
                  <a:lnTo>
                    <a:pt x="2649" y="659"/>
                  </a:lnTo>
                  <a:lnTo>
                    <a:pt x="3465" y="209"/>
                  </a:lnTo>
                  <a:lnTo>
                    <a:pt x="4355" y="0"/>
                  </a:lnTo>
                  <a:lnTo>
                    <a:pt x="5287" y="0"/>
                  </a:lnTo>
                  <a:lnTo>
                    <a:pt x="6230" y="0"/>
                  </a:lnTo>
                  <a:lnTo>
                    <a:pt x="9863" y="2607"/>
                  </a:lnTo>
                  <a:lnTo>
                    <a:pt x="10334" y="3434"/>
                  </a:lnTo>
                  <a:lnTo>
                    <a:pt x="10565" y="4282"/>
                  </a:lnTo>
                  <a:lnTo>
                    <a:pt x="10565" y="5214"/>
                  </a:lnTo>
                  <a:lnTo>
                    <a:pt x="10565" y="6146"/>
                  </a:lnTo>
                  <a:lnTo>
                    <a:pt x="10334" y="7046"/>
                  </a:lnTo>
                  <a:lnTo>
                    <a:pt x="9863" y="7863"/>
                  </a:lnTo>
                  <a:lnTo>
                    <a:pt x="9402" y="8648"/>
                  </a:lnTo>
                  <a:lnTo>
                    <a:pt x="8753" y="9287"/>
                  </a:lnTo>
                  <a:lnTo>
                    <a:pt x="7926" y="97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9922449" y="1954813"/>
              <a:ext cx="55244" cy="229235"/>
            </a:xfrm>
            <a:custGeom>
              <a:avLst/>
              <a:gdLst/>
              <a:ahLst/>
              <a:cxnLst/>
              <a:rect l="l" t="t" r="r" b="b"/>
              <a:pathLst>
                <a:path w="55245" h="229235">
                  <a:moveTo>
                    <a:pt x="55014" y="0"/>
                  </a:moveTo>
                  <a:lnTo>
                    <a:pt x="55014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55014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9447192" y="1954813"/>
              <a:ext cx="19050" cy="229235"/>
            </a:xfrm>
            <a:custGeom>
              <a:avLst/>
              <a:gdLst/>
              <a:ahLst/>
              <a:cxnLst/>
              <a:rect l="l" t="t" r="r" b="b"/>
              <a:pathLst>
                <a:path w="19050" h="229235">
                  <a:moveTo>
                    <a:pt x="18648" y="0"/>
                  </a:moveTo>
                  <a:lnTo>
                    <a:pt x="18648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18648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9465840" y="1954784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9465846" y="2069284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66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04" name="object 390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513772" y="1951988"/>
              <a:ext cx="411485" cy="234600"/>
            </a:xfrm>
            <a:prstGeom prst="rect">
              <a:avLst/>
            </a:prstGeom>
          </p:spPr>
        </p:pic>
        <p:sp>
          <p:nvSpPr>
            <p:cNvPr id="3905" name="object 3905"/>
            <p:cNvSpPr/>
            <p:nvPr/>
          </p:nvSpPr>
          <p:spPr>
            <a:xfrm>
              <a:off x="9957987" y="1953018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94" y="0"/>
                  </a:moveTo>
                  <a:lnTo>
                    <a:pt x="21234" y="0"/>
                  </a:lnTo>
                  <a:lnTo>
                    <a:pt x="21234" y="232568"/>
                  </a:lnTo>
                  <a:lnTo>
                    <a:pt x="0" y="232568"/>
                  </a:lnTo>
                  <a:lnTo>
                    <a:pt x="0" y="230778"/>
                  </a:lnTo>
                  <a:lnTo>
                    <a:pt x="19486" y="230778"/>
                  </a:lnTo>
                  <a:lnTo>
                    <a:pt x="19486" y="1790"/>
                  </a:lnTo>
                  <a:lnTo>
                    <a:pt x="94" y="1790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9460561" y="206407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2638" y="701"/>
                  </a:moveTo>
                  <a:lnTo>
                    <a:pt x="3465" y="219"/>
                  </a:lnTo>
                  <a:lnTo>
                    <a:pt x="4334" y="0"/>
                  </a:lnTo>
                  <a:lnTo>
                    <a:pt x="5277" y="0"/>
                  </a:lnTo>
                  <a:lnTo>
                    <a:pt x="6230" y="0"/>
                  </a:lnTo>
                  <a:lnTo>
                    <a:pt x="7109" y="219"/>
                  </a:lnTo>
                  <a:lnTo>
                    <a:pt x="7926" y="701"/>
                  </a:lnTo>
                  <a:lnTo>
                    <a:pt x="8743" y="1151"/>
                  </a:lnTo>
                  <a:lnTo>
                    <a:pt x="9402" y="1790"/>
                  </a:lnTo>
                  <a:lnTo>
                    <a:pt x="9863" y="2617"/>
                  </a:lnTo>
                  <a:lnTo>
                    <a:pt x="10334" y="3423"/>
                  </a:lnTo>
                  <a:lnTo>
                    <a:pt x="10565" y="4272"/>
                  </a:lnTo>
                  <a:lnTo>
                    <a:pt x="10565" y="5224"/>
                  </a:lnTo>
                  <a:lnTo>
                    <a:pt x="10565" y="6188"/>
                  </a:lnTo>
                  <a:lnTo>
                    <a:pt x="10334" y="7036"/>
                  </a:lnTo>
                  <a:lnTo>
                    <a:pt x="9863" y="7863"/>
                  </a:lnTo>
                  <a:lnTo>
                    <a:pt x="9402" y="8690"/>
                  </a:lnTo>
                  <a:lnTo>
                    <a:pt x="8743" y="9329"/>
                  </a:lnTo>
                  <a:lnTo>
                    <a:pt x="7926" y="9758"/>
                  </a:lnTo>
                  <a:lnTo>
                    <a:pt x="7109" y="10240"/>
                  </a:lnTo>
                  <a:lnTo>
                    <a:pt x="6230" y="10470"/>
                  </a:lnTo>
                  <a:lnTo>
                    <a:pt x="5277" y="10470"/>
                  </a:lnTo>
                  <a:lnTo>
                    <a:pt x="4334" y="10470"/>
                  </a:lnTo>
                  <a:lnTo>
                    <a:pt x="3465" y="10240"/>
                  </a:lnTo>
                  <a:lnTo>
                    <a:pt x="2638" y="9758"/>
                  </a:lnTo>
                  <a:lnTo>
                    <a:pt x="1832" y="9329"/>
                  </a:lnTo>
                  <a:lnTo>
                    <a:pt x="1183" y="8690"/>
                  </a:lnTo>
                  <a:lnTo>
                    <a:pt x="701" y="7863"/>
                  </a:lnTo>
                  <a:lnTo>
                    <a:pt x="230" y="7036"/>
                  </a:lnTo>
                  <a:lnTo>
                    <a:pt x="0" y="6188"/>
                  </a:lnTo>
                  <a:lnTo>
                    <a:pt x="0" y="5224"/>
                  </a:lnTo>
                  <a:lnTo>
                    <a:pt x="0" y="4272"/>
                  </a:lnTo>
                  <a:lnTo>
                    <a:pt x="230" y="3423"/>
                  </a:lnTo>
                  <a:lnTo>
                    <a:pt x="701" y="2617"/>
                  </a:lnTo>
                  <a:lnTo>
                    <a:pt x="1183" y="1790"/>
                  </a:lnTo>
                  <a:lnTo>
                    <a:pt x="1832" y="1151"/>
                  </a:lnTo>
                  <a:lnTo>
                    <a:pt x="2638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9448984" y="2186437"/>
              <a:ext cx="507365" cy="8890"/>
            </a:xfrm>
            <a:custGeom>
              <a:avLst/>
              <a:gdLst/>
              <a:ahLst/>
              <a:cxnLst/>
              <a:rect l="l" t="t" r="r" b="b"/>
              <a:pathLst>
                <a:path w="507365" h="8889">
                  <a:moveTo>
                    <a:pt x="0" y="8806"/>
                  </a:moveTo>
                  <a:lnTo>
                    <a:pt x="0" y="0"/>
                  </a:lnTo>
                  <a:lnTo>
                    <a:pt x="507345" y="0"/>
                  </a:lnTo>
                  <a:lnTo>
                    <a:pt x="507345" y="8806"/>
                  </a:lnTo>
                  <a:lnTo>
                    <a:pt x="0" y="880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9422546" y="2166204"/>
              <a:ext cx="560705" cy="49530"/>
            </a:xfrm>
            <a:custGeom>
              <a:avLst/>
              <a:gdLst/>
              <a:ahLst/>
              <a:cxnLst/>
              <a:rect l="l" t="t" r="r" b="b"/>
              <a:pathLst>
                <a:path w="560704" h="49530">
                  <a:moveTo>
                    <a:pt x="538653" y="0"/>
                  </a:moveTo>
                  <a:lnTo>
                    <a:pt x="35245" y="0"/>
                  </a:lnTo>
                  <a:lnTo>
                    <a:pt x="35245" y="7036"/>
                  </a:lnTo>
                  <a:lnTo>
                    <a:pt x="535418" y="7036"/>
                  </a:lnTo>
                  <a:lnTo>
                    <a:pt x="537732" y="7036"/>
                  </a:lnTo>
                  <a:lnTo>
                    <a:pt x="553040" y="22323"/>
                  </a:lnTo>
                  <a:lnTo>
                    <a:pt x="553040" y="26952"/>
                  </a:lnTo>
                  <a:lnTo>
                    <a:pt x="537732" y="42270"/>
                  </a:lnTo>
                  <a:lnTo>
                    <a:pt x="22355" y="42270"/>
                  </a:lnTo>
                  <a:lnTo>
                    <a:pt x="7046" y="26952"/>
                  </a:lnTo>
                  <a:lnTo>
                    <a:pt x="7046" y="22323"/>
                  </a:lnTo>
                  <a:lnTo>
                    <a:pt x="22355" y="7036"/>
                  </a:lnTo>
                  <a:lnTo>
                    <a:pt x="24648" y="7036"/>
                  </a:lnTo>
                  <a:lnTo>
                    <a:pt x="24648" y="0"/>
                  </a:lnTo>
                  <a:lnTo>
                    <a:pt x="21423" y="0"/>
                  </a:lnTo>
                  <a:lnTo>
                    <a:pt x="18219" y="617"/>
                  </a:lnTo>
                  <a:lnTo>
                    <a:pt x="0" y="21392"/>
                  </a:lnTo>
                  <a:lnTo>
                    <a:pt x="0" y="27883"/>
                  </a:lnTo>
                  <a:lnTo>
                    <a:pt x="21423" y="49328"/>
                  </a:lnTo>
                  <a:lnTo>
                    <a:pt x="538653" y="49328"/>
                  </a:lnTo>
                  <a:lnTo>
                    <a:pt x="560077" y="27883"/>
                  </a:lnTo>
                  <a:lnTo>
                    <a:pt x="560077" y="21392"/>
                  </a:lnTo>
                  <a:lnTo>
                    <a:pt x="5386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9422546" y="2166204"/>
              <a:ext cx="560705" cy="49530"/>
            </a:xfrm>
            <a:custGeom>
              <a:avLst/>
              <a:gdLst/>
              <a:ahLst/>
              <a:cxnLst/>
              <a:rect l="l" t="t" r="r" b="b"/>
              <a:pathLst>
                <a:path w="560704" h="49530">
                  <a:moveTo>
                    <a:pt x="535418" y="7036"/>
                  </a:moveTo>
                  <a:lnTo>
                    <a:pt x="537732" y="7036"/>
                  </a:lnTo>
                  <a:lnTo>
                    <a:pt x="540014" y="7486"/>
                  </a:lnTo>
                  <a:lnTo>
                    <a:pt x="542161" y="8376"/>
                  </a:lnTo>
                  <a:lnTo>
                    <a:pt x="544308" y="9277"/>
                  </a:lnTo>
                  <a:lnTo>
                    <a:pt x="546245" y="10544"/>
                  </a:lnTo>
                  <a:lnTo>
                    <a:pt x="547878" y="12198"/>
                  </a:lnTo>
                  <a:lnTo>
                    <a:pt x="549512" y="13821"/>
                  </a:lnTo>
                  <a:lnTo>
                    <a:pt x="550810" y="15769"/>
                  </a:lnTo>
                  <a:lnTo>
                    <a:pt x="551700" y="17926"/>
                  </a:lnTo>
                  <a:lnTo>
                    <a:pt x="552569" y="20051"/>
                  </a:lnTo>
                  <a:lnTo>
                    <a:pt x="553040" y="22323"/>
                  </a:lnTo>
                  <a:lnTo>
                    <a:pt x="553040" y="24637"/>
                  </a:lnTo>
                  <a:lnTo>
                    <a:pt x="553040" y="26952"/>
                  </a:lnTo>
                  <a:lnTo>
                    <a:pt x="547878" y="37098"/>
                  </a:lnTo>
                  <a:lnTo>
                    <a:pt x="546245" y="38731"/>
                  </a:lnTo>
                  <a:lnTo>
                    <a:pt x="544308" y="40040"/>
                  </a:lnTo>
                  <a:lnTo>
                    <a:pt x="542161" y="40941"/>
                  </a:lnTo>
                  <a:lnTo>
                    <a:pt x="540014" y="41820"/>
                  </a:lnTo>
                  <a:lnTo>
                    <a:pt x="537732" y="42270"/>
                  </a:lnTo>
                  <a:lnTo>
                    <a:pt x="535418" y="42270"/>
                  </a:lnTo>
                  <a:lnTo>
                    <a:pt x="24648" y="42270"/>
                  </a:lnTo>
                  <a:lnTo>
                    <a:pt x="22355" y="42270"/>
                  </a:lnTo>
                  <a:lnTo>
                    <a:pt x="20051" y="41820"/>
                  </a:lnTo>
                  <a:lnTo>
                    <a:pt x="17926" y="40941"/>
                  </a:lnTo>
                  <a:lnTo>
                    <a:pt x="15779" y="40040"/>
                  </a:lnTo>
                  <a:lnTo>
                    <a:pt x="13842" y="38731"/>
                  </a:lnTo>
                  <a:lnTo>
                    <a:pt x="12209" y="37098"/>
                  </a:lnTo>
                  <a:lnTo>
                    <a:pt x="10575" y="35496"/>
                  </a:lnTo>
                  <a:lnTo>
                    <a:pt x="9266" y="33506"/>
                  </a:lnTo>
                  <a:lnTo>
                    <a:pt x="8387" y="31381"/>
                  </a:lnTo>
                  <a:lnTo>
                    <a:pt x="7497" y="29266"/>
                  </a:lnTo>
                  <a:lnTo>
                    <a:pt x="7046" y="26952"/>
                  </a:lnTo>
                  <a:lnTo>
                    <a:pt x="7046" y="24637"/>
                  </a:lnTo>
                  <a:lnTo>
                    <a:pt x="7046" y="22323"/>
                  </a:lnTo>
                  <a:lnTo>
                    <a:pt x="7497" y="20051"/>
                  </a:lnTo>
                  <a:lnTo>
                    <a:pt x="8387" y="17926"/>
                  </a:lnTo>
                  <a:lnTo>
                    <a:pt x="9266" y="15769"/>
                  </a:lnTo>
                  <a:lnTo>
                    <a:pt x="10575" y="13821"/>
                  </a:lnTo>
                  <a:lnTo>
                    <a:pt x="12209" y="12198"/>
                  </a:lnTo>
                  <a:lnTo>
                    <a:pt x="13842" y="10544"/>
                  </a:lnTo>
                  <a:lnTo>
                    <a:pt x="15779" y="9277"/>
                  </a:lnTo>
                  <a:lnTo>
                    <a:pt x="17926" y="8376"/>
                  </a:lnTo>
                  <a:lnTo>
                    <a:pt x="20051" y="7486"/>
                  </a:lnTo>
                  <a:lnTo>
                    <a:pt x="22355" y="7036"/>
                  </a:lnTo>
                  <a:lnTo>
                    <a:pt x="24648" y="7036"/>
                  </a:lnTo>
                  <a:lnTo>
                    <a:pt x="24648" y="0"/>
                  </a:lnTo>
                  <a:lnTo>
                    <a:pt x="21423" y="0"/>
                  </a:lnTo>
                  <a:lnTo>
                    <a:pt x="18219" y="617"/>
                  </a:lnTo>
                  <a:lnTo>
                    <a:pt x="15224" y="1863"/>
                  </a:lnTo>
                  <a:lnTo>
                    <a:pt x="12240" y="3120"/>
                  </a:lnTo>
                  <a:lnTo>
                    <a:pt x="9507" y="4910"/>
                  </a:lnTo>
                  <a:lnTo>
                    <a:pt x="7224" y="7224"/>
                  </a:lnTo>
                  <a:lnTo>
                    <a:pt x="4931" y="9507"/>
                  </a:lnTo>
                  <a:lnTo>
                    <a:pt x="3120" y="12229"/>
                  </a:lnTo>
                  <a:lnTo>
                    <a:pt x="1874" y="15203"/>
                  </a:lnTo>
                  <a:lnTo>
                    <a:pt x="628" y="18187"/>
                  </a:lnTo>
                  <a:lnTo>
                    <a:pt x="0" y="21392"/>
                  </a:lnTo>
                  <a:lnTo>
                    <a:pt x="0" y="24637"/>
                  </a:lnTo>
                  <a:lnTo>
                    <a:pt x="0" y="27883"/>
                  </a:lnTo>
                  <a:lnTo>
                    <a:pt x="628" y="31088"/>
                  </a:lnTo>
                  <a:lnTo>
                    <a:pt x="1874" y="34072"/>
                  </a:lnTo>
                  <a:lnTo>
                    <a:pt x="3120" y="37098"/>
                  </a:lnTo>
                  <a:lnTo>
                    <a:pt x="4931" y="39820"/>
                  </a:lnTo>
                  <a:lnTo>
                    <a:pt x="7224" y="42082"/>
                  </a:lnTo>
                  <a:lnTo>
                    <a:pt x="9507" y="44375"/>
                  </a:lnTo>
                  <a:lnTo>
                    <a:pt x="12240" y="46187"/>
                  </a:lnTo>
                  <a:lnTo>
                    <a:pt x="15224" y="47433"/>
                  </a:lnTo>
                  <a:lnTo>
                    <a:pt x="18219" y="48689"/>
                  </a:lnTo>
                  <a:lnTo>
                    <a:pt x="21423" y="49328"/>
                  </a:lnTo>
                  <a:lnTo>
                    <a:pt x="24648" y="49328"/>
                  </a:lnTo>
                  <a:lnTo>
                    <a:pt x="535418" y="49328"/>
                  </a:lnTo>
                  <a:lnTo>
                    <a:pt x="538653" y="49328"/>
                  </a:lnTo>
                  <a:lnTo>
                    <a:pt x="541868" y="48689"/>
                  </a:lnTo>
                  <a:lnTo>
                    <a:pt x="544852" y="47433"/>
                  </a:lnTo>
                  <a:lnTo>
                    <a:pt x="547847" y="46187"/>
                  </a:lnTo>
                  <a:lnTo>
                    <a:pt x="550569" y="44375"/>
                  </a:lnTo>
                  <a:lnTo>
                    <a:pt x="552862" y="42082"/>
                  </a:lnTo>
                  <a:lnTo>
                    <a:pt x="555145" y="39820"/>
                  </a:lnTo>
                  <a:lnTo>
                    <a:pt x="556967" y="37098"/>
                  </a:lnTo>
                  <a:lnTo>
                    <a:pt x="558192" y="34072"/>
                  </a:lnTo>
                  <a:lnTo>
                    <a:pt x="559438" y="31088"/>
                  </a:lnTo>
                  <a:lnTo>
                    <a:pt x="560077" y="27883"/>
                  </a:lnTo>
                  <a:lnTo>
                    <a:pt x="560077" y="24637"/>
                  </a:lnTo>
                  <a:lnTo>
                    <a:pt x="560077" y="21392"/>
                  </a:lnTo>
                  <a:lnTo>
                    <a:pt x="559438" y="18187"/>
                  </a:lnTo>
                  <a:lnTo>
                    <a:pt x="558192" y="15203"/>
                  </a:lnTo>
                  <a:lnTo>
                    <a:pt x="556967" y="12229"/>
                  </a:lnTo>
                  <a:lnTo>
                    <a:pt x="555145" y="9507"/>
                  </a:lnTo>
                  <a:lnTo>
                    <a:pt x="552862" y="7224"/>
                  </a:lnTo>
                  <a:lnTo>
                    <a:pt x="550569" y="4910"/>
                  </a:lnTo>
                  <a:lnTo>
                    <a:pt x="547847" y="3120"/>
                  </a:lnTo>
                  <a:lnTo>
                    <a:pt x="544852" y="1863"/>
                  </a:lnTo>
                  <a:lnTo>
                    <a:pt x="541868" y="617"/>
                  </a:lnTo>
                  <a:lnTo>
                    <a:pt x="538653" y="0"/>
                  </a:lnTo>
                  <a:lnTo>
                    <a:pt x="535418" y="0"/>
                  </a:lnTo>
                  <a:lnTo>
                    <a:pt x="35245" y="0"/>
                  </a:lnTo>
                  <a:lnTo>
                    <a:pt x="35245" y="7036"/>
                  </a:lnTo>
                  <a:lnTo>
                    <a:pt x="535418" y="70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9447228" y="2183791"/>
              <a:ext cx="511175" cy="14604"/>
            </a:xfrm>
            <a:custGeom>
              <a:avLst/>
              <a:gdLst/>
              <a:ahLst/>
              <a:cxnLst/>
              <a:rect l="l" t="t" r="r" b="b"/>
              <a:pathLst>
                <a:path w="511175" h="14605">
                  <a:moveTo>
                    <a:pt x="0" y="14093"/>
                  </a:moveTo>
                  <a:lnTo>
                    <a:pt x="0" y="0"/>
                  </a:lnTo>
                  <a:lnTo>
                    <a:pt x="510874" y="0"/>
                  </a:lnTo>
                  <a:lnTo>
                    <a:pt x="510874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9448984" y="1958048"/>
              <a:ext cx="8890" cy="223520"/>
            </a:xfrm>
            <a:custGeom>
              <a:avLst/>
              <a:gdLst/>
              <a:ahLst/>
              <a:cxnLst/>
              <a:rect l="l" t="t" r="r" b="b"/>
              <a:pathLst>
                <a:path w="8890" h="223519">
                  <a:moveTo>
                    <a:pt x="0" y="223134"/>
                  </a:moveTo>
                  <a:lnTo>
                    <a:pt x="0" y="0"/>
                  </a:lnTo>
                  <a:lnTo>
                    <a:pt x="8806" y="0"/>
                  </a:lnTo>
                  <a:lnTo>
                    <a:pt x="8806" y="223134"/>
                  </a:lnTo>
                  <a:lnTo>
                    <a:pt x="0" y="2231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0178287" y="1723999"/>
              <a:ext cx="35560" cy="704850"/>
            </a:xfrm>
            <a:custGeom>
              <a:avLst/>
              <a:gdLst/>
              <a:ahLst/>
              <a:cxnLst/>
              <a:rect l="l" t="t" r="r" b="b"/>
              <a:pathLst>
                <a:path w="35559" h="704850">
                  <a:moveTo>
                    <a:pt x="35234" y="0"/>
                  </a:moveTo>
                  <a:lnTo>
                    <a:pt x="0" y="0"/>
                  </a:lnTo>
                  <a:lnTo>
                    <a:pt x="0" y="704659"/>
                  </a:lnTo>
                  <a:lnTo>
                    <a:pt x="35234" y="704659"/>
                  </a:lnTo>
                  <a:lnTo>
                    <a:pt x="352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0178289" y="1724006"/>
              <a:ext cx="35560" cy="704850"/>
            </a:xfrm>
            <a:custGeom>
              <a:avLst/>
              <a:gdLst/>
              <a:ahLst/>
              <a:cxnLst/>
              <a:rect l="l" t="t" r="r" b="b"/>
              <a:pathLst>
                <a:path w="35559" h="704850">
                  <a:moveTo>
                    <a:pt x="0" y="704659"/>
                  </a:moveTo>
                  <a:lnTo>
                    <a:pt x="0" y="0"/>
                  </a:lnTo>
                  <a:lnTo>
                    <a:pt x="35234" y="0"/>
                  </a:lnTo>
                  <a:lnTo>
                    <a:pt x="35234" y="704659"/>
                  </a:lnTo>
                  <a:lnTo>
                    <a:pt x="0" y="704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1252894" y="23934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03" y="0"/>
                  </a:moveTo>
                  <a:lnTo>
                    <a:pt x="28306" y="685"/>
                  </a:lnTo>
                  <a:lnTo>
                    <a:pt x="21725" y="2689"/>
                  </a:lnTo>
                  <a:lnTo>
                    <a:pt x="680" y="28338"/>
                  </a:lnTo>
                  <a:lnTo>
                    <a:pt x="0" y="352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4881822" y="2393429"/>
              <a:ext cx="53340" cy="35560"/>
            </a:xfrm>
            <a:custGeom>
              <a:avLst/>
              <a:gdLst/>
              <a:ahLst/>
              <a:cxnLst/>
              <a:rect l="l" t="t" r="r" b="b"/>
              <a:pathLst>
                <a:path w="53340" h="35560">
                  <a:moveTo>
                    <a:pt x="0" y="0"/>
                  </a:moveTo>
                  <a:lnTo>
                    <a:pt x="17653" y="0"/>
                  </a:lnTo>
                  <a:lnTo>
                    <a:pt x="19947" y="0"/>
                  </a:lnTo>
                  <a:lnTo>
                    <a:pt x="22282" y="219"/>
                  </a:lnTo>
                  <a:lnTo>
                    <a:pt x="24501" y="701"/>
                  </a:lnTo>
                  <a:lnTo>
                    <a:pt x="26784" y="1151"/>
                  </a:lnTo>
                  <a:lnTo>
                    <a:pt x="28972" y="1832"/>
                  </a:lnTo>
                  <a:lnTo>
                    <a:pt x="31109" y="2691"/>
                  </a:lnTo>
                  <a:lnTo>
                    <a:pt x="33276" y="3570"/>
                  </a:lnTo>
                  <a:lnTo>
                    <a:pt x="35286" y="4659"/>
                  </a:lnTo>
                  <a:lnTo>
                    <a:pt x="37223" y="5968"/>
                  </a:lnTo>
                  <a:lnTo>
                    <a:pt x="39119" y="7224"/>
                  </a:lnTo>
                  <a:lnTo>
                    <a:pt x="40909" y="8680"/>
                  </a:lnTo>
                  <a:lnTo>
                    <a:pt x="42553" y="10334"/>
                  </a:lnTo>
                  <a:lnTo>
                    <a:pt x="44197" y="11978"/>
                  </a:lnTo>
                  <a:lnTo>
                    <a:pt x="50186" y="21768"/>
                  </a:lnTo>
                  <a:lnTo>
                    <a:pt x="51087" y="23894"/>
                  </a:lnTo>
                  <a:lnTo>
                    <a:pt x="51768" y="26103"/>
                  </a:lnTo>
                  <a:lnTo>
                    <a:pt x="52207" y="28365"/>
                  </a:lnTo>
                  <a:lnTo>
                    <a:pt x="52668" y="30658"/>
                  </a:lnTo>
                  <a:lnTo>
                    <a:pt x="52867" y="32920"/>
                  </a:lnTo>
                  <a:lnTo>
                    <a:pt x="52867" y="352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3565746" y="39425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3565746" y="386797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3565746" y="37934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3565746" y="3718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3565746" y="364424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3565746" y="35696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3565746" y="349509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3565746" y="342052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3233894" y="331239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3282369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335694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3431516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350608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3565746" y="334595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3565746" y="327137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3603040" y="323035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3233894" y="32862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329355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336812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3442698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351728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3565746" y="32378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3565746" y="33123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3565746" y="33869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3565746" y="34615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3565746" y="353611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3565746" y="361069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3565746" y="36852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3565746" y="375984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3565746" y="38344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3565746" y="391272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3232953" y="3233741"/>
              <a:ext cx="376555" cy="749935"/>
            </a:xfrm>
            <a:custGeom>
              <a:avLst/>
              <a:gdLst/>
              <a:ahLst/>
              <a:cxnLst/>
              <a:rect l="l" t="t" r="r" b="b"/>
              <a:pathLst>
                <a:path w="376555" h="749935">
                  <a:moveTo>
                    <a:pt x="376124" y="749568"/>
                  </a:moveTo>
                  <a:lnTo>
                    <a:pt x="332052" y="749568"/>
                  </a:lnTo>
                  <a:lnTo>
                    <a:pt x="332052" y="96876"/>
                  </a:lnTo>
                  <a:lnTo>
                    <a:pt x="0" y="96876"/>
                  </a:lnTo>
                  <a:lnTo>
                    <a:pt x="0" y="52846"/>
                  </a:lnTo>
                  <a:lnTo>
                    <a:pt x="332052" y="52846"/>
                  </a:lnTo>
                  <a:lnTo>
                    <a:pt x="332052" y="0"/>
                  </a:lnTo>
                  <a:lnTo>
                    <a:pt x="376124" y="0"/>
                  </a:lnTo>
                  <a:lnTo>
                    <a:pt x="376124" y="749568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3552697" y="3974512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1761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9EA2A7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3552697" y="397450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65" y="0"/>
                  </a:lnTo>
                </a:path>
              </a:pathLst>
            </a:custGeom>
            <a:ln w="5591">
              <a:solidFill>
                <a:srgbClr val="9EA2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3563258" y="3974509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141"/>
                  </a:lnTo>
                </a:path>
              </a:pathLst>
            </a:custGeom>
            <a:ln w="5591">
              <a:solidFill>
                <a:srgbClr val="9EA2A7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3552693" y="415065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9EA2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3830491" y="33086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48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387896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395353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402812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410270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417727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4251845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432641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440100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447557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455015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4624723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469929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4777603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4852192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4926763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4997603" y="373001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4997603" y="365544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4997603" y="358085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4997603" y="350628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4997603" y="343170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4997603" y="3357133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5001337" y="328628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3830491" y="32862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3893881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3968470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4043042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411761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419218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426676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434134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4415922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449049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456506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463964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4714227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478880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486337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493794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4997603" y="330120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4997603" y="337578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4997603" y="345035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4997603" y="35249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4997603" y="3599507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4997603" y="367408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5012518" y="3748656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69" h="29845">
                  <a:moveTo>
                    <a:pt x="0" y="29831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3829260" y="3286578"/>
              <a:ext cx="1211580" cy="495300"/>
            </a:xfrm>
            <a:custGeom>
              <a:avLst/>
              <a:gdLst/>
              <a:ahLst/>
              <a:cxnLst/>
              <a:rect l="l" t="t" r="r" b="b"/>
              <a:pathLst>
                <a:path w="1211580" h="495300">
                  <a:moveTo>
                    <a:pt x="1211114" y="495042"/>
                  </a:moveTo>
                  <a:lnTo>
                    <a:pt x="1211114" y="0"/>
                  </a:lnTo>
                  <a:lnTo>
                    <a:pt x="0" y="0"/>
                  </a:lnTo>
                  <a:lnTo>
                    <a:pt x="0" y="44051"/>
                  </a:lnTo>
                  <a:lnTo>
                    <a:pt x="1167084" y="44051"/>
                  </a:lnTo>
                  <a:lnTo>
                    <a:pt x="1167084" y="495042"/>
                  </a:lnTo>
                  <a:lnTo>
                    <a:pt x="1211114" y="49504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3829262" y="3330618"/>
              <a:ext cx="26670" cy="252095"/>
            </a:xfrm>
            <a:custGeom>
              <a:avLst/>
              <a:gdLst/>
              <a:ahLst/>
              <a:cxnLst/>
              <a:rect l="l" t="t" r="r" b="b"/>
              <a:pathLst>
                <a:path w="26669" h="252095">
                  <a:moveTo>
                    <a:pt x="0" y="0"/>
                  </a:moveTo>
                  <a:lnTo>
                    <a:pt x="0" y="251908"/>
                  </a:lnTo>
                  <a:lnTo>
                    <a:pt x="26449" y="240107"/>
                  </a:lnTo>
                  <a:lnTo>
                    <a:pt x="26449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3834223" y="357340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3834223" y="3528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3834223" y="3483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3834223" y="344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3834223" y="33981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3834223" y="33534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3833661" y="3330618"/>
              <a:ext cx="17780" cy="250190"/>
            </a:xfrm>
            <a:custGeom>
              <a:avLst/>
              <a:gdLst/>
              <a:ahLst/>
              <a:cxnLst/>
              <a:rect l="l" t="t" r="r" b="b"/>
              <a:pathLst>
                <a:path w="17780" h="250189">
                  <a:moveTo>
                    <a:pt x="0" y="0"/>
                  </a:moveTo>
                  <a:lnTo>
                    <a:pt x="0" y="249940"/>
                  </a:lnTo>
                  <a:lnTo>
                    <a:pt x="17653" y="242076"/>
                  </a:lnTo>
                  <a:lnTo>
                    <a:pt x="1765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3852876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3852869" y="34317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3852869" y="3427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3852309" y="3427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3851308" y="3330618"/>
              <a:ext cx="4445" cy="242570"/>
            </a:xfrm>
            <a:custGeom>
              <a:avLst/>
              <a:gdLst/>
              <a:ahLst/>
              <a:cxnLst/>
              <a:rect l="l" t="t" r="r" b="b"/>
              <a:pathLst>
                <a:path w="4444" h="242570">
                  <a:moveTo>
                    <a:pt x="0" y="0"/>
                  </a:moveTo>
                  <a:lnTo>
                    <a:pt x="0" y="242076"/>
                  </a:lnTo>
                  <a:lnTo>
                    <a:pt x="4397" y="24010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3830495" y="3435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3834223" y="34317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3830491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3829920" y="337148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30" y="56502"/>
                  </a:moveTo>
                  <a:lnTo>
                    <a:pt x="965" y="56108"/>
                  </a:lnTo>
                  <a:lnTo>
                    <a:pt x="571" y="55943"/>
                  </a:lnTo>
                  <a:lnTo>
                    <a:pt x="165" y="56108"/>
                  </a:lnTo>
                  <a:lnTo>
                    <a:pt x="0" y="56502"/>
                  </a:lnTo>
                  <a:lnTo>
                    <a:pt x="165" y="56896"/>
                  </a:lnTo>
                  <a:lnTo>
                    <a:pt x="571" y="57061"/>
                  </a:lnTo>
                  <a:lnTo>
                    <a:pt x="965" y="56896"/>
                  </a:lnTo>
                  <a:lnTo>
                    <a:pt x="1130" y="56502"/>
                  </a:lnTo>
                  <a:close/>
                </a:path>
                <a:path w="5080" h="57150">
                  <a:moveTo>
                    <a:pt x="4851" y="571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71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99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3834223" y="33720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3833662" y="33752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3830495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3833662" y="349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3830491" y="34876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3830491" y="34839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3830495" y="3435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3833662" y="3434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3830491" y="3427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3829262" y="3330618"/>
              <a:ext cx="4445" cy="252095"/>
            </a:xfrm>
            <a:custGeom>
              <a:avLst/>
              <a:gdLst/>
              <a:ahLst/>
              <a:cxnLst/>
              <a:rect l="l" t="t" r="r" b="b"/>
              <a:pathLst>
                <a:path w="4444" h="252095">
                  <a:moveTo>
                    <a:pt x="0" y="0"/>
                  </a:moveTo>
                  <a:lnTo>
                    <a:pt x="0" y="251908"/>
                  </a:lnTo>
                  <a:lnTo>
                    <a:pt x="4397" y="249940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3829262" y="39771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3610828" y="402824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3610840" y="39771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8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3610840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3610840" y="328658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3610840" y="333592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3610840" y="338525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3610840" y="3434584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3610840" y="348388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3610840" y="3533210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3610840" y="393312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3610840" y="392782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3829262" y="392782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3610828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3610840" y="368650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3610840" y="3681203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3829262" y="3681203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3610828" y="373053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3720050" y="3286581"/>
              <a:ext cx="0" cy="690880"/>
            </a:xfrm>
            <a:custGeom>
              <a:avLst/>
              <a:gdLst/>
              <a:ahLst/>
              <a:cxnLst/>
              <a:rect l="l" t="t" r="r" b="b"/>
              <a:pathLst>
                <a:path h="690879">
                  <a:moveTo>
                    <a:pt x="0" y="0"/>
                  </a:moveTo>
                  <a:lnTo>
                    <a:pt x="0" y="690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3711412" y="396216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17287" y="0"/>
                  </a:moveTo>
                  <a:lnTo>
                    <a:pt x="8638" y="1499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3609078" y="39771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3609078" y="4029995"/>
              <a:ext cx="222250" cy="0"/>
            </a:xfrm>
            <a:custGeom>
              <a:avLst/>
              <a:gdLst/>
              <a:ahLst/>
              <a:cxnLst/>
              <a:rect l="l" t="t" r="r" b="b"/>
              <a:pathLst>
                <a:path w="222250">
                  <a:moveTo>
                    <a:pt x="0" y="0"/>
                  </a:moveTo>
                  <a:lnTo>
                    <a:pt x="22194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3831022" y="399654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45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3609078" y="4007099"/>
              <a:ext cx="222250" cy="0"/>
            </a:xfrm>
            <a:custGeom>
              <a:avLst/>
              <a:gdLst/>
              <a:ahLst/>
              <a:cxnLst/>
              <a:rect l="l" t="t" r="r" b="b"/>
              <a:pathLst>
                <a:path w="222250">
                  <a:moveTo>
                    <a:pt x="0" y="0"/>
                  </a:moveTo>
                  <a:lnTo>
                    <a:pt x="22194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3823556" y="40070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3715653" y="328218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397" y="0"/>
                  </a:moveTo>
                  <a:lnTo>
                    <a:pt x="1978" y="0"/>
                  </a:lnTo>
                  <a:lnTo>
                    <a:pt x="0" y="1968"/>
                  </a:lnTo>
                  <a:lnTo>
                    <a:pt x="0" y="4397"/>
                  </a:lnTo>
                  <a:lnTo>
                    <a:pt x="0" y="6816"/>
                  </a:lnTo>
                  <a:lnTo>
                    <a:pt x="1978" y="8795"/>
                  </a:lnTo>
                  <a:lnTo>
                    <a:pt x="4397" y="8795"/>
                  </a:lnTo>
                  <a:lnTo>
                    <a:pt x="6816" y="8795"/>
                  </a:lnTo>
                  <a:lnTo>
                    <a:pt x="8795" y="6816"/>
                  </a:lnTo>
                  <a:lnTo>
                    <a:pt x="8795" y="4397"/>
                  </a:lnTo>
                  <a:lnTo>
                    <a:pt x="8795" y="1968"/>
                  </a:lnTo>
                  <a:lnTo>
                    <a:pt x="6816" y="0"/>
                  </a:lnTo>
                  <a:lnTo>
                    <a:pt x="439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3610840" y="3582539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3610840" y="3631868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3610840" y="368121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3610840" y="393312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3610840" y="392782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3829262" y="392782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3610828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3610840" y="373054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3610840" y="3779840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3610840" y="3829168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3610840" y="387849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3610840" y="3927825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2626100" y="440865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2626966" y="4381539"/>
              <a:ext cx="8890" cy="38100"/>
            </a:xfrm>
            <a:custGeom>
              <a:avLst/>
              <a:gdLst/>
              <a:ahLst/>
              <a:cxnLst/>
              <a:rect l="l" t="t" r="r" b="b"/>
              <a:pathLst>
                <a:path w="8890" h="38100">
                  <a:moveTo>
                    <a:pt x="8795" y="0"/>
                  </a:moveTo>
                  <a:lnTo>
                    <a:pt x="8795" y="37768"/>
                  </a:lnTo>
                  <a:lnTo>
                    <a:pt x="0" y="37768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2626100" y="43676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2626100" y="43228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2626100" y="427814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2626966" y="4274865"/>
              <a:ext cx="8890" cy="106045"/>
            </a:xfrm>
            <a:custGeom>
              <a:avLst/>
              <a:gdLst/>
              <a:ahLst/>
              <a:cxnLst/>
              <a:rect l="l" t="t" r="r" b="b"/>
              <a:pathLst>
                <a:path w="8890" h="106045">
                  <a:moveTo>
                    <a:pt x="8795" y="0"/>
                  </a:moveTo>
                  <a:lnTo>
                    <a:pt x="8795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2626966" y="4256362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90" h="17779">
                  <a:moveTo>
                    <a:pt x="8795" y="0"/>
                  </a:moveTo>
                  <a:lnTo>
                    <a:pt x="8795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7906575" y="4681830"/>
              <a:ext cx="329565" cy="426720"/>
            </a:xfrm>
            <a:custGeom>
              <a:avLst/>
              <a:gdLst/>
              <a:ahLst/>
              <a:cxnLst/>
              <a:rect l="l" t="t" r="r" b="b"/>
              <a:pathLst>
                <a:path w="329565" h="426720">
                  <a:moveTo>
                    <a:pt x="0" y="426311"/>
                  </a:moveTo>
                  <a:lnTo>
                    <a:pt x="0" y="0"/>
                  </a:lnTo>
                  <a:lnTo>
                    <a:pt x="329256" y="0"/>
                  </a:lnTo>
                  <a:lnTo>
                    <a:pt x="329256" y="426311"/>
                  </a:lnTo>
                  <a:lnTo>
                    <a:pt x="0" y="42631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2177745" y="4987438"/>
              <a:ext cx="339090" cy="70485"/>
            </a:xfrm>
            <a:custGeom>
              <a:avLst/>
              <a:gdLst/>
              <a:ahLst/>
              <a:cxnLst/>
              <a:rect l="l" t="t" r="r" b="b"/>
              <a:pathLst>
                <a:path w="339090" h="70485">
                  <a:moveTo>
                    <a:pt x="339057" y="0"/>
                  </a:moveTo>
                  <a:lnTo>
                    <a:pt x="0" y="31"/>
                  </a:lnTo>
                  <a:lnTo>
                    <a:pt x="0" y="70469"/>
                  </a:lnTo>
                  <a:lnTo>
                    <a:pt x="9580" y="10355"/>
                  </a:lnTo>
                  <a:lnTo>
                    <a:pt x="3390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2177745" y="4987438"/>
              <a:ext cx="339090" cy="70485"/>
            </a:xfrm>
            <a:custGeom>
              <a:avLst/>
              <a:gdLst/>
              <a:ahLst/>
              <a:cxnLst/>
              <a:rect l="l" t="t" r="r" b="b"/>
              <a:pathLst>
                <a:path w="339090" h="70485">
                  <a:moveTo>
                    <a:pt x="0" y="70469"/>
                  </a:moveTo>
                  <a:lnTo>
                    <a:pt x="9580" y="10355"/>
                  </a:lnTo>
                  <a:lnTo>
                    <a:pt x="339057" y="0"/>
                  </a:lnTo>
                  <a:lnTo>
                    <a:pt x="0" y="31"/>
                  </a:lnTo>
                  <a:lnTo>
                    <a:pt x="0" y="704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2177752" y="5410245"/>
              <a:ext cx="418465" cy="154305"/>
            </a:xfrm>
            <a:custGeom>
              <a:avLst/>
              <a:gdLst/>
              <a:ahLst/>
              <a:cxnLst/>
              <a:rect l="l" t="t" r="r" b="b"/>
              <a:pathLst>
                <a:path w="418465" h="154304">
                  <a:moveTo>
                    <a:pt x="418374" y="0"/>
                  </a:moveTo>
                  <a:lnTo>
                    <a:pt x="0" y="0"/>
                  </a:lnTo>
                  <a:lnTo>
                    <a:pt x="31" y="154141"/>
                  </a:lnTo>
                  <a:lnTo>
                    <a:pt x="22512" y="25842"/>
                  </a:lnTo>
                  <a:lnTo>
                    <a:pt x="4183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2177752" y="5410245"/>
              <a:ext cx="418465" cy="154305"/>
            </a:xfrm>
            <a:custGeom>
              <a:avLst/>
              <a:gdLst/>
              <a:ahLst/>
              <a:cxnLst/>
              <a:rect l="l" t="t" r="r" b="b"/>
              <a:pathLst>
                <a:path w="418465" h="154304">
                  <a:moveTo>
                    <a:pt x="31" y="154141"/>
                  </a:moveTo>
                  <a:lnTo>
                    <a:pt x="22512" y="25842"/>
                  </a:lnTo>
                  <a:lnTo>
                    <a:pt x="418374" y="0"/>
                  </a:lnTo>
                  <a:lnTo>
                    <a:pt x="0" y="0"/>
                  </a:lnTo>
                  <a:lnTo>
                    <a:pt x="31" y="1541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217864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222339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226440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230915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235389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239864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244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2484404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252914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257389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2177737" y="5564389"/>
              <a:ext cx="418465" cy="8890"/>
            </a:xfrm>
            <a:custGeom>
              <a:avLst/>
              <a:gdLst/>
              <a:ahLst/>
              <a:cxnLst/>
              <a:rect l="l" t="t" r="r" b="b"/>
              <a:pathLst>
                <a:path w="418465" h="8889">
                  <a:moveTo>
                    <a:pt x="418374" y="0"/>
                  </a:moveTo>
                  <a:lnTo>
                    <a:pt x="418374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1837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217864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222339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226440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230915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235389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239864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244338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2484404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252914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257389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261864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2177755" y="4419310"/>
              <a:ext cx="458470" cy="8890"/>
            </a:xfrm>
            <a:custGeom>
              <a:avLst/>
              <a:gdLst/>
              <a:ahLst/>
              <a:cxnLst/>
              <a:rect l="l" t="t" r="r" b="b"/>
              <a:pathLst>
                <a:path w="458470" h="8889">
                  <a:moveTo>
                    <a:pt x="458006" y="0"/>
                  </a:moveTo>
                  <a:lnTo>
                    <a:pt x="458006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5800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2177745" y="4225529"/>
              <a:ext cx="418465" cy="194310"/>
            </a:xfrm>
            <a:custGeom>
              <a:avLst/>
              <a:gdLst/>
              <a:ahLst/>
              <a:cxnLst/>
              <a:rect l="l" t="t" r="r" b="b"/>
              <a:pathLst>
                <a:path w="418465" h="194310">
                  <a:moveTo>
                    <a:pt x="418374" y="0"/>
                  </a:moveTo>
                  <a:lnTo>
                    <a:pt x="0" y="0"/>
                  </a:lnTo>
                  <a:lnTo>
                    <a:pt x="0" y="193784"/>
                  </a:lnTo>
                  <a:lnTo>
                    <a:pt x="22522" y="26627"/>
                  </a:lnTo>
                  <a:lnTo>
                    <a:pt x="4183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2177745" y="4225531"/>
              <a:ext cx="418465" cy="194310"/>
            </a:xfrm>
            <a:custGeom>
              <a:avLst/>
              <a:gdLst/>
              <a:ahLst/>
              <a:cxnLst/>
              <a:rect l="l" t="t" r="r" b="b"/>
              <a:pathLst>
                <a:path w="418465" h="194310">
                  <a:moveTo>
                    <a:pt x="22522" y="26627"/>
                  </a:moveTo>
                  <a:lnTo>
                    <a:pt x="418385" y="0"/>
                  </a:lnTo>
                  <a:lnTo>
                    <a:pt x="0" y="0"/>
                  </a:lnTo>
                  <a:lnTo>
                    <a:pt x="0" y="1937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2178641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2223392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2264402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2309155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2353899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2398640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2443385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2484404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2529146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2573899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2177742" y="4216728"/>
              <a:ext cx="418465" cy="8890"/>
            </a:xfrm>
            <a:custGeom>
              <a:avLst/>
              <a:gdLst/>
              <a:ahLst/>
              <a:cxnLst/>
              <a:rect l="l" t="t" r="r" b="b"/>
              <a:pathLst>
                <a:path w="418465" h="8889">
                  <a:moveTo>
                    <a:pt x="418447" y="0"/>
                  </a:moveTo>
                  <a:lnTo>
                    <a:pt x="418447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1844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12" name="object 411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523406" y="4984643"/>
              <a:ext cx="88787" cy="76060"/>
            </a:xfrm>
            <a:prstGeom prst="rect">
              <a:avLst/>
            </a:prstGeom>
          </p:spPr>
        </p:pic>
        <p:sp>
          <p:nvSpPr>
            <p:cNvPr id="4113" name="object 4113"/>
            <p:cNvSpPr/>
            <p:nvPr/>
          </p:nvSpPr>
          <p:spPr>
            <a:xfrm>
              <a:off x="1257017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2242032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2573899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2230848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2562707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2230848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256271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2230278" y="4210475"/>
              <a:ext cx="161925" cy="5080"/>
            </a:xfrm>
            <a:custGeom>
              <a:avLst/>
              <a:gdLst/>
              <a:ahLst/>
              <a:cxnLst/>
              <a:rect l="l" t="t" r="r" b="b"/>
              <a:pathLst>
                <a:path w="161925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161925" h="5079">
                  <a:moveTo>
                    <a:pt x="161455" y="558"/>
                  </a:moveTo>
                  <a:lnTo>
                    <a:pt x="161302" y="165"/>
                  </a:lnTo>
                  <a:lnTo>
                    <a:pt x="160896" y="0"/>
                  </a:lnTo>
                  <a:lnTo>
                    <a:pt x="160502" y="165"/>
                  </a:lnTo>
                  <a:lnTo>
                    <a:pt x="160337" y="558"/>
                  </a:lnTo>
                  <a:lnTo>
                    <a:pt x="160502" y="952"/>
                  </a:lnTo>
                  <a:lnTo>
                    <a:pt x="160896" y="1117"/>
                  </a:lnTo>
                  <a:lnTo>
                    <a:pt x="161302" y="952"/>
                  </a:lnTo>
                  <a:lnTo>
                    <a:pt x="16145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2391185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2390625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238372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238372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2483844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248440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2342714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2345874" y="4210475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42811" y="4292"/>
                  </a:moveTo>
                  <a:lnTo>
                    <a:pt x="142646" y="3898"/>
                  </a:lnTo>
                  <a:lnTo>
                    <a:pt x="142252" y="3733"/>
                  </a:lnTo>
                  <a:lnTo>
                    <a:pt x="141859" y="3898"/>
                  </a:lnTo>
                  <a:lnTo>
                    <a:pt x="141693" y="4292"/>
                  </a:lnTo>
                  <a:lnTo>
                    <a:pt x="141859" y="4686"/>
                  </a:lnTo>
                  <a:lnTo>
                    <a:pt x="142252" y="4851"/>
                  </a:lnTo>
                  <a:lnTo>
                    <a:pt x="142646" y="4686"/>
                  </a:lnTo>
                  <a:lnTo>
                    <a:pt x="142811" y="4292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249559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249503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2177664" y="4212331"/>
              <a:ext cx="418465" cy="4445"/>
            </a:xfrm>
            <a:custGeom>
              <a:avLst/>
              <a:gdLst/>
              <a:ahLst/>
              <a:cxnLst/>
              <a:rect l="l" t="t" r="r" b="b"/>
              <a:pathLst>
                <a:path w="418465" h="4445">
                  <a:moveTo>
                    <a:pt x="418447" y="0"/>
                  </a:moveTo>
                  <a:lnTo>
                    <a:pt x="418447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184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2271860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2603724" y="44272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227130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2603727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2268135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2596271" y="4427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2264402" y="4427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2595711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2521696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2525419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2529146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2521131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252169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2208478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2207917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2219658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221593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2215369" y="4426743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220847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2357623" y="44310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2177743" y="4428119"/>
              <a:ext cx="462915" cy="4445"/>
            </a:xfrm>
            <a:custGeom>
              <a:avLst/>
              <a:gdLst/>
              <a:ahLst/>
              <a:cxnLst/>
              <a:rect l="l" t="t" r="r" b="b"/>
              <a:pathLst>
                <a:path w="462915" h="4445">
                  <a:moveTo>
                    <a:pt x="462415" y="0"/>
                  </a:moveTo>
                  <a:lnTo>
                    <a:pt x="462415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6241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2521241" y="4987468"/>
              <a:ext cx="4445" cy="70485"/>
            </a:xfrm>
            <a:custGeom>
              <a:avLst/>
              <a:gdLst/>
              <a:ahLst/>
              <a:cxnLst/>
              <a:rect l="l" t="t" r="r" b="b"/>
              <a:pathLst>
                <a:path w="4445" h="70485">
                  <a:moveTo>
                    <a:pt x="4397" y="0"/>
                  </a:moveTo>
                  <a:lnTo>
                    <a:pt x="4397" y="70448"/>
                  </a:lnTo>
                  <a:lnTo>
                    <a:pt x="0" y="70448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2484404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2480113" y="557148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270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247694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2476386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231288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23166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2319775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2312879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2457735" y="5571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2177686" y="5573183"/>
              <a:ext cx="418465" cy="4445"/>
            </a:xfrm>
            <a:custGeom>
              <a:avLst/>
              <a:gdLst/>
              <a:ahLst/>
              <a:cxnLst/>
              <a:rect l="l" t="t" r="r" b="b"/>
              <a:pathLst>
                <a:path w="418465" h="4445">
                  <a:moveTo>
                    <a:pt x="418395" y="0"/>
                  </a:moveTo>
                  <a:lnTo>
                    <a:pt x="418395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183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4415026" y="4850919"/>
              <a:ext cx="577850" cy="66675"/>
            </a:xfrm>
            <a:custGeom>
              <a:avLst/>
              <a:gdLst/>
              <a:ahLst/>
              <a:cxnLst/>
              <a:rect l="l" t="t" r="r" b="b"/>
              <a:pathLst>
                <a:path w="577850" h="66675">
                  <a:moveTo>
                    <a:pt x="577804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491" y="11559"/>
                  </a:lnTo>
                  <a:lnTo>
                    <a:pt x="57780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4415026" y="4850919"/>
              <a:ext cx="577850" cy="66675"/>
            </a:xfrm>
            <a:custGeom>
              <a:avLst/>
              <a:gdLst/>
              <a:ahLst/>
              <a:cxnLst/>
              <a:rect l="l" t="t" r="r" b="b"/>
              <a:pathLst>
                <a:path w="577850" h="66675">
                  <a:moveTo>
                    <a:pt x="0" y="66081"/>
                  </a:moveTo>
                  <a:lnTo>
                    <a:pt x="12491" y="11559"/>
                  </a:lnTo>
                  <a:lnTo>
                    <a:pt x="577804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4251180" y="4850919"/>
              <a:ext cx="151130" cy="66675"/>
            </a:xfrm>
            <a:custGeom>
              <a:avLst/>
              <a:gdLst/>
              <a:ahLst/>
              <a:cxnLst/>
              <a:rect l="l" t="t" r="r" b="b"/>
              <a:pathLst>
                <a:path w="151130" h="66675">
                  <a:moveTo>
                    <a:pt x="150592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146" y="13727"/>
                  </a:lnTo>
                  <a:lnTo>
                    <a:pt x="1505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4251180" y="4850919"/>
              <a:ext cx="151130" cy="66675"/>
            </a:xfrm>
            <a:custGeom>
              <a:avLst/>
              <a:gdLst/>
              <a:ahLst/>
              <a:cxnLst/>
              <a:rect l="l" t="t" r="r" b="b"/>
              <a:pathLst>
                <a:path w="151130" h="66675">
                  <a:moveTo>
                    <a:pt x="0" y="66081"/>
                  </a:moveTo>
                  <a:lnTo>
                    <a:pt x="12146" y="13727"/>
                  </a:lnTo>
                  <a:lnTo>
                    <a:pt x="150592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4022149" y="4850919"/>
              <a:ext cx="220345" cy="66675"/>
            </a:xfrm>
            <a:custGeom>
              <a:avLst/>
              <a:gdLst/>
              <a:ahLst/>
              <a:cxnLst/>
              <a:rect l="l" t="t" r="r" b="b"/>
              <a:pathLst>
                <a:path w="220344" h="66675">
                  <a:moveTo>
                    <a:pt x="220234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533" y="13727"/>
                  </a:lnTo>
                  <a:lnTo>
                    <a:pt x="2202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4022149" y="4850919"/>
              <a:ext cx="220345" cy="66675"/>
            </a:xfrm>
            <a:custGeom>
              <a:avLst/>
              <a:gdLst/>
              <a:ahLst/>
              <a:cxnLst/>
              <a:rect l="l" t="t" r="r" b="b"/>
              <a:pathLst>
                <a:path w="220344" h="66675">
                  <a:moveTo>
                    <a:pt x="0" y="66081"/>
                  </a:moveTo>
                  <a:lnTo>
                    <a:pt x="12533" y="13727"/>
                  </a:lnTo>
                  <a:lnTo>
                    <a:pt x="220234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4401781" y="4850917"/>
              <a:ext cx="8890" cy="66675"/>
            </a:xfrm>
            <a:custGeom>
              <a:avLst/>
              <a:gdLst/>
              <a:ahLst/>
              <a:cxnLst/>
              <a:rect l="l" t="t" r="r" b="b"/>
              <a:pathLst>
                <a:path w="8890" h="66675">
                  <a:moveTo>
                    <a:pt x="8837" y="0"/>
                  </a:moveTo>
                  <a:lnTo>
                    <a:pt x="8837" y="66081"/>
                  </a:lnTo>
                  <a:lnTo>
                    <a:pt x="0" y="66081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4251180" y="483772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0" y="0"/>
                  </a:moveTo>
                  <a:lnTo>
                    <a:pt x="149754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4242387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113"/>
                  </a:lnTo>
                  <a:lnTo>
                    <a:pt x="0" y="66113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4410633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081"/>
                  </a:lnTo>
                  <a:lnTo>
                    <a:pt x="0" y="66081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4246784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155"/>
                  </a:lnTo>
                  <a:lnTo>
                    <a:pt x="0" y="66155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2596271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2599996" y="553101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2596128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1288099" y="2393429"/>
              <a:ext cx="3594100" cy="0"/>
            </a:xfrm>
            <a:custGeom>
              <a:avLst/>
              <a:gdLst/>
              <a:ahLst/>
              <a:cxnLst/>
              <a:rect l="l" t="t" r="r" b="b"/>
              <a:pathLst>
                <a:path w="3594100">
                  <a:moveTo>
                    <a:pt x="359372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79" name="object 417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181896" y="5541607"/>
              <a:ext cx="8539809" cy="1823559"/>
            </a:xfrm>
            <a:prstGeom prst="rect">
              <a:avLst/>
            </a:prstGeom>
          </p:spPr>
        </p:pic>
        <p:sp>
          <p:nvSpPr>
            <p:cNvPr id="4180" name="object 4180"/>
            <p:cNvSpPr/>
            <p:nvPr/>
          </p:nvSpPr>
          <p:spPr>
            <a:xfrm>
              <a:off x="15019979" y="248459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503863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50183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598574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6008106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59872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6955219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697759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6956154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743996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7462344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744060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71" y="0"/>
                  </a:moveTo>
                  <a:lnTo>
                    <a:pt x="4407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7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7924710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7947073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79250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8409456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8431818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8409528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98" name="object 419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186015" y="1757221"/>
              <a:ext cx="9535689" cy="2521177"/>
            </a:xfrm>
            <a:prstGeom prst="rect">
              <a:avLst/>
            </a:prstGeom>
          </p:spPr>
        </p:pic>
        <p:sp>
          <p:nvSpPr>
            <p:cNvPr id="4199" name="object 4199"/>
            <p:cNvSpPr/>
            <p:nvPr/>
          </p:nvSpPr>
          <p:spPr>
            <a:xfrm>
              <a:off x="14881822" y="1760017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30">
                  <a:moveTo>
                    <a:pt x="0" y="0"/>
                  </a:moveTo>
                  <a:lnTo>
                    <a:pt x="0" y="6334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1298423" y="1760017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30">
                  <a:moveTo>
                    <a:pt x="0" y="0"/>
                  </a:moveTo>
                  <a:lnTo>
                    <a:pt x="0" y="6334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3529803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3480477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3431152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338180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333248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328314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323384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3184523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3135188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3085856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303652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2987198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2937901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288856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2888573" y="4300665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67642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2888578" y="4292011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41" y="17308"/>
                  </a:moveTo>
                  <a:lnTo>
                    <a:pt x="0" y="8659"/>
                  </a:lnTo>
                  <a:lnTo>
                    <a:pt x="149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2888569" y="4196709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0" y="0"/>
                  </a:moveTo>
                  <a:lnTo>
                    <a:pt x="676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2888569" y="4404587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0" y="0"/>
                  </a:moveTo>
                  <a:lnTo>
                    <a:pt x="676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2835651" y="4205275"/>
              <a:ext cx="729615" cy="7620"/>
            </a:xfrm>
            <a:custGeom>
              <a:avLst/>
              <a:gdLst/>
              <a:ahLst/>
              <a:cxnLst/>
              <a:rect l="l" t="t" r="r" b="b"/>
              <a:pathLst>
                <a:path w="729615" h="7620">
                  <a:moveTo>
                    <a:pt x="729359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729359" y="7057"/>
                  </a:lnTo>
                  <a:lnTo>
                    <a:pt x="7293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2835656" y="4205274"/>
              <a:ext cx="729615" cy="7620"/>
            </a:xfrm>
            <a:custGeom>
              <a:avLst/>
              <a:gdLst/>
              <a:ahLst/>
              <a:cxnLst/>
              <a:rect l="l" t="t" r="r" b="b"/>
              <a:pathLst>
                <a:path w="729615" h="7620">
                  <a:moveTo>
                    <a:pt x="0" y="7057"/>
                  </a:moveTo>
                  <a:lnTo>
                    <a:pt x="0" y="0"/>
                  </a:lnTo>
                  <a:lnTo>
                    <a:pt x="729370" y="0"/>
                  </a:lnTo>
                  <a:lnTo>
                    <a:pt x="729370" y="7057"/>
                  </a:lnTo>
                  <a:lnTo>
                    <a:pt x="0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8717790" y="551151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2177821" y="483772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4">
                  <a:moveTo>
                    <a:pt x="0" y="0"/>
                  </a:moveTo>
                  <a:lnTo>
                    <a:pt x="4271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0173886" y="7326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9241983" y="7335705"/>
              <a:ext cx="0" cy="349250"/>
            </a:xfrm>
            <a:custGeom>
              <a:avLst/>
              <a:gdLst/>
              <a:ahLst/>
              <a:cxnLst/>
              <a:rect l="l" t="t" r="r" b="b"/>
              <a:pathLst>
                <a:path h="349250">
                  <a:moveTo>
                    <a:pt x="0" y="34894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9206747" y="7361230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32341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9206747" y="736124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8717790" y="2428668"/>
              <a:ext cx="0" cy="4932680"/>
            </a:xfrm>
            <a:custGeom>
              <a:avLst/>
              <a:gdLst/>
              <a:ahLst/>
              <a:cxnLst/>
              <a:rect l="l" t="t" r="r" b="b"/>
              <a:pathLst>
                <a:path h="4932680">
                  <a:moveTo>
                    <a:pt x="0" y="0"/>
                  </a:moveTo>
                  <a:lnTo>
                    <a:pt x="0" y="4932593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8717790" y="73538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7832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9209681" y="7361271"/>
              <a:ext cx="9508490" cy="0"/>
            </a:xfrm>
            <a:custGeom>
              <a:avLst/>
              <a:gdLst/>
              <a:ahLst/>
              <a:cxnLst/>
              <a:rect l="l" t="t" r="r" b="b"/>
              <a:pathLst>
                <a:path w="9508490">
                  <a:moveTo>
                    <a:pt x="0" y="0"/>
                  </a:moveTo>
                  <a:lnTo>
                    <a:pt x="9508097" y="0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9227799" y="2428668"/>
              <a:ext cx="9490075" cy="0"/>
            </a:xfrm>
            <a:custGeom>
              <a:avLst/>
              <a:gdLst/>
              <a:ahLst/>
              <a:cxnLst/>
              <a:rect l="l" t="t" r="r" b="b"/>
              <a:pathLst>
                <a:path w="9490075">
                  <a:moveTo>
                    <a:pt x="0" y="0"/>
                  </a:moveTo>
                  <a:lnTo>
                    <a:pt x="9489983" y="0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1298423" y="2076743"/>
              <a:ext cx="3504565" cy="0"/>
            </a:xfrm>
            <a:custGeom>
              <a:avLst/>
              <a:gdLst/>
              <a:ahLst/>
              <a:cxnLst/>
              <a:rect l="l" t="t" r="r" b="b"/>
              <a:pathLst>
                <a:path w="3504565">
                  <a:moveTo>
                    <a:pt x="0" y="0"/>
                  </a:moveTo>
                  <a:lnTo>
                    <a:pt x="350414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4787600" y="206809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80">
                  <a:moveTo>
                    <a:pt x="0" y="0"/>
                  </a:moveTo>
                  <a:lnTo>
                    <a:pt x="14962" y="8659"/>
                  </a:lnTo>
                  <a:lnTo>
                    <a:pt x="0" y="1728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9447206" y="1953018"/>
              <a:ext cx="0" cy="245110"/>
            </a:xfrm>
            <a:custGeom>
              <a:avLst/>
              <a:gdLst/>
              <a:ahLst/>
              <a:cxnLst/>
              <a:rect l="l" t="t" r="r" b="b"/>
              <a:pathLst>
                <a:path h="245110">
                  <a:moveTo>
                    <a:pt x="0" y="0"/>
                  </a:moveTo>
                  <a:lnTo>
                    <a:pt x="0" y="2448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3619639" y="3233747"/>
              <a:ext cx="7620" cy="443230"/>
            </a:xfrm>
            <a:custGeom>
              <a:avLst/>
              <a:gdLst/>
              <a:ahLst/>
              <a:cxnLst/>
              <a:rect l="l" t="t" r="r" b="b"/>
              <a:pathLst>
                <a:path w="7619" h="443229">
                  <a:moveTo>
                    <a:pt x="7036" y="0"/>
                  </a:moveTo>
                  <a:lnTo>
                    <a:pt x="0" y="0"/>
                  </a:lnTo>
                  <a:lnTo>
                    <a:pt x="0" y="442719"/>
                  </a:lnTo>
                  <a:lnTo>
                    <a:pt x="7036" y="439557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3619639" y="3233750"/>
              <a:ext cx="7620" cy="443230"/>
            </a:xfrm>
            <a:custGeom>
              <a:avLst/>
              <a:gdLst/>
              <a:ahLst/>
              <a:cxnLst/>
              <a:rect l="l" t="t" r="r" b="b"/>
              <a:pathLst>
                <a:path w="7619" h="443229">
                  <a:moveTo>
                    <a:pt x="0" y="0"/>
                  </a:moveTo>
                  <a:lnTo>
                    <a:pt x="0" y="442719"/>
                  </a:lnTo>
                  <a:lnTo>
                    <a:pt x="7036" y="439546"/>
                  </a:lnTo>
                  <a:lnTo>
                    <a:pt x="70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3552702" y="3886416"/>
              <a:ext cx="10795" cy="176530"/>
            </a:xfrm>
            <a:custGeom>
              <a:avLst/>
              <a:gdLst/>
              <a:ahLst/>
              <a:cxnLst/>
              <a:rect l="l" t="t" r="r" b="b"/>
              <a:pathLst>
                <a:path w="10794" h="176529">
                  <a:moveTo>
                    <a:pt x="0" y="176172"/>
                  </a:moveTo>
                  <a:lnTo>
                    <a:pt x="0" y="0"/>
                  </a:lnTo>
                  <a:lnTo>
                    <a:pt x="10575" y="0"/>
                  </a:lnTo>
                  <a:lnTo>
                    <a:pt x="10575" y="176172"/>
                  </a:lnTo>
                  <a:lnTo>
                    <a:pt x="0" y="17617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9233192" y="1723997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140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8162748" y="244981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5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8162747" y="2428668"/>
              <a:ext cx="39370" cy="0"/>
            </a:xfrm>
            <a:custGeom>
              <a:avLst/>
              <a:gdLst/>
              <a:ahLst/>
              <a:cxnLst/>
              <a:rect l="l" t="t" r="r" b="b"/>
              <a:pathLst>
                <a:path w="39369">
                  <a:moveTo>
                    <a:pt x="3875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8162748" y="24286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8164509" y="244805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8164512" y="243045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18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8164509" y="243045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8162748" y="243045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5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9154795" y="1425619"/>
              <a:ext cx="35560" cy="496570"/>
            </a:xfrm>
            <a:custGeom>
              <a:avLst/>
              <a:gdLst/>
              <a:ahLst/>
              <a:cxnLst/>
              <a:rect l="l" t="t" r="r" b="b"/>
              <a:pathLst>
                <a:path w="35559" h="496569">
                  <a:moveTo>
                    <a:pt x="35229" y="0"/>
                  </a:moveTo>
                  <a:lnTo>
                    <a:pt x="30556" y="0"/>
                  </a:lnTo>
                  <a:lnTo>
                    <a:pt x="30556" y="16408"/>
                  </a:lnTo>
                  <a:lnTo>
                    <a:pt x="14109" y="16408"/>
                  </a:lnTo>
                  <a:lnTo>
                    <a:pt x="14109" y="20878"/>
                  </a:lnTo>
                  <a:lnTo>
                    <a:pt x="30556" y="20878"/>
                  </a:lnTo>
                  <a:lnTo>
                    <a:pt x="30556" y="64897"/>
                  </a:lnTo>
                  <a:lnTo>
                    <a:pt x="14109" y="64897"/>
                  </a:lnTo>
                  <a:lnTo>
                    <a:pt x="14109" y="69367"/>
                  </a:lnTo>
                  <a:lnTo>
                    <a:pt x="30556" y="69367"/>
                  </a:lnTo>
                  <a:lnTo>
                    <a:pt x="30556" y="109639"/>
                  </a:lnTo>
                  <a:lnTo>
                    <a:pt x="14109" y="109639"/>
                  </a:lnTo>
                  <a:lnTo>
                    <a:pt x="14109" y="114109"/>
                  </a:lnTo>
                  <a:lnTo>
                    <a:pt x="30556" y="114109"/>
                  </a:lnTo>
                  <a:lnTo>
                    <a:pt x="30556" y="158115"/>
                  </a:lnTo>
                  <a:lnTo>
                    <a:pt x="14109" y="158115"/>
                  </a:lnTo>
                  <a:lnTo>
                    <a:pt x="14109" y="162585"/>
                  </a:lnTo>
                  <a:lnTo>
                    <a:pt x="30556" y="162585"/>
                  </a:lnTo>
                  <a:lnTo>
                    <a:pt x="30556" y="202857"/>
                  </a:lnTo>
                  <a:lnTo>
                    <a:pt x="14109" y="202857"/>
                  </a:lnTo>
                  <a:lnTo>
                    <a:pt x="14109" y="207327"/>
                  </a:lnTo>
                  <a:lnTo>
                    <a:pt x="30556" y="207327"/>
                  </a:lnTo>
                  <a:lnTo>
                    <a:pt x="30556" y="251333"/>
                  </a:lnTo>
                  <a:lnTo>
                    <a:pt x="14109" y="251333"/>
                  </a:lnTo>
                  <a:lnTo>
                    <a:pt x="14109" y="255803"/>
                  </a:lnTo>
                  <a:lnTo>
                    <a:pt x="30556" y="255803"/>
                  </a:lnTo>
                  <a:lnTo>
                    <a:pt x="30556" y="296075"/>
                  </a:lnTo>
                  <a:lnTo>
                    <a:pt x="14122" y="296075"/>
                  </a:lnTo>
                  <a:lnTo>
                    <a:pt x="14122" y="300545"/>
                  </a:lnTo>
                  <a:lnTo>
                    <a:pt x="30556" y="300545"/>
                  </a:lnTo>
                  <a:lnTo>
                    <a:pt x="30556" y="344551"/>
                  </a:lnTo>
                  <a:lnTo>
                    <a:pt x="14122" y="344551"/>
                  </a:lnTo>
                  <a:lnTo>
                    <a:pt x="14122" y="349021"/>
                  </a:lnTo>
                  <a:lnTo>
                    <a:pt x="30556" y="349021"/>
                  </a:lnTo>
                  <a:lnTo>
                    <a:pt x="30556" y="389293"/>
                  </a:lnTo>
                  <a:lnTo>
                    <a:pt x="14122" y="389293"/>
                  </a:lnTo>
                  <a:lnTo>
                    <a:pt x="14122" y="393763"/>
                  </a:lnTo>
                  <a:lnTo>
                    <a:pt x="30556" y="393763"/>
                  </a:lnTo>
                  <a:lnTo>
                    <a:pt x="30556" y="437769"/>
                  </a:lnTo>
                  <a:lnTo>
                    <a:pt x="14122" y="437769"/>
                  </a:lnTo>
                  <a:lnTo>
                    <a:pt x="14122" y="442239"/>
                  </a:lnTo>
                  <a:lnTo>
                    <a:pt x="30556" y="442239"/>
                  </a:lnTo>
                  <a:lnTo>
                    <a:pt x="30556" y="482511"/>
                  </a:lnTo>
                  <a:lnTo>
                    <a:pt x="0" y="482511"/>
                  </a:lnTo>
                  <a:lnTo>
                    <a:pt x="0" y="486981"/>
                  </a:lnTo>
                  <a:lnTo>
                    <a:pt x="30556" y="486981"/>
                  </a:lnTo>
                  <a:lnTo>
                    <a:pt x="30556" y="496417"/>
                  </a:lnTo>
                  <a:lnTo>
                    <a:pt x="35229" y="496417"/>
                  </a:lnTo>
                  <a:lnTo>
                    <a:pt x="35229" y="486981"/>
                  </a:lnTo>
                  <a:lnTo>
                    <a:pt x="35229" y="482511"/>
                  </a:lnTo>
                  <a:lnTo>
                    <a:pt x="35229" y="16408"/>
                  </a:lnTo>
                  <a:lnTo>
                    <a:pt x="352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9154787" y="1338001"/>
              <a:ext cx="35560" cy="584200"/>
            </a:xfrm>
            <a:custGeom>
              <a:avLst/>
              <a:gdLst/>
              <a:ahLst/>
              <a:cxnLst/>
              <a:rect l="l" t="t" r="r" b="b"/>
              <a:pathLst>
                <a:path w="35559" h="584200">
                  <a:moveTo>
                    <a:pt x="0" y="584035"/>
                  </a:moveTo>
                  <a:lnTo>
                    <a:pt x="0" y="562036"/>
                  </a:lnTo>
                  <a:lnTo>
                    <a:pt x="14125" y="562036"/>
                  </a:lnTo>
                  <a:lnTo>
                    <a:pt x="14101" y="0"/>
                  </a:lnTo>
                </a:path>
                <a:path w="35559" h="584200">
                  <a:moveTo>
                    <a:pt x="35234" y="0"/>
                  </a:moveTo>
                  <a:lnTo>
                    <a:pt x="35234" y="584035"/>
                  </a:lnTo>
                  <a:lnTo>
                    <a:pt x="0" y="584035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9162052" y="238019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831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9162052" y="23317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831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9188153" y="2298149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60">
                  <a:moveTo>
                    <a:pt x="0" y="857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9154787" y="2299049"/>
              <a:ext cx="35560" cy="87630"/>
            </a:xfrm>
            <a:custGeom>
              <a:avLst/>
              <a:gdLst/>
              <a:ahLst/>
              <a:cxnLst/>
              <a:rect l="l" t="t" r="r" b="b"/>
              <a:pathLst>
                <a:path w="35559" h="87630">
                  <a:moveTo>
                    <a:pt x="0" y="0"/>
                  </a:moveTo>
                  <a:lnTo>
                    <a:pt x="0" y="16931"/>
                  </a:lnTo>
                  <a:lnTo>
                    <a:pt x="7926" y="16931"/>
                  </a:lnTo>
                  <a:lnTo>
                    <a:pt x="7926" y="87547"/>
                  </a:lnTo>
                  <a:lnTo>
                    <a:pt x="35234" y="87547"/>
                  </a:lnTo>
                  <a:lnTo>
                    <a:pt x="35234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51" name="object 425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064640" y="5033303"/>
              <a:ext cx="108070" cy="332293"/>
            </a:xfrm>
            <a:prstGeom prst="rect">
              <a:avLst/>
            </a:prstGeom>
          </p:spPr>
        </p:pic>
        <p:sp>
          <p:nvSpPr>
            <p:cNvPr id="4252" name="object 4252"/>
            <p:cNvSpPr/>
            <p:nvPr/>
          </p:nvSpPr>
          <p:spPr>
            <a:xfrm>
              <a:off x="9154598" y="1828331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30">
                  <a:moveTo>
                    <a:pt x="0" y="0"/>
                  </a:moveTo>
                  <a:lnTo>
                    <a:pt x="14910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9154598" y="1738837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30">
                  <a:moveTo>
                    <a:pt x="0" y="0"/>
                  </a:moveTo>
                  <a:lnTo>
                    <a:pt x="14910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9154598" y="164561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9154598" y="155612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9154598" y="1466642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9154598" y="137714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9154799" y="1337388"/>
              <a:ext cx="14604" cy="563245"/>
            </a:xfrm>
            <a:custGeom>
              <a:avLst/>
              <a:gdLst/>
              <a:ahLst/>
              <a:cxnLst/>
              <a:rect l="l" t="t" r="r" b="b"/>
              <a:pathLst>
                <a:path w="14604" h="563244">
                  <a:moveTo>
                    <a:pt x="0" y="0"/>
                  </a:moveTo>
                  <a:lnTo>
                    <a:pt x="0" y="562642"/>
                  </a:lnTo>
                  <a:lnTo>
                    <a:pt x="14093" y="56264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9113580" y="2331716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0" y="0"/>
                  </a:moveTo>
                  <a:lnTo>
                    <a:pt x="48480" y="4848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9113580" y="231307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286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9154598" y="237646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455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9115154" y="2316024"/>
              <a:ext cx="47625" cy="70485"/>
            </a:xfrm>
            <a:custGeom>
              <a:avLst/>
              <a:gdLst/>
              <a:ahLst/>
              <a:cxnLst/>
              <a:rect l="l" t="t" r="r" b="b"/>
              <a:pathLst>
                <a:path w="47625" h="70485">
                  <a:moveTo>
                    <a:pt x="47569" y="0"/>
                  </a:moveTo>
                  <a:lnTo>
                    <a:pt x="47569" y="70448"/>
                  </a:lnTo>
                  <a:lnTo>
                    <a:pt x="0" y="70448"/>
                  </a:lnTo>
                  <a:lnTo>
                    <a:pt x="0" y="0"/>
                  </a:lnTo>
                  <a:lnTo>
                    <a:pt x="47569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9167123" y="2485042"/>
              <a:ext cx="0" cy="1806575"/>
            </a:xfrm>
            <a:custGeom>
              <a:avLst/>
              <a:gdLst/>
              <a:ahLst/>
              <a:cxnLst/>
              <a:rect l="l" t="t" r="r" b="b"/>
              <a:pathLst>
                <a:path h="1806575">
                  <a:moveTo>
                    <a:pt x="0" y="180656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9167123" y="24850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9167123" y="5001555"/>
              <a:ext cx="0" cy="2683510"/>
            </a:xfrm>
            <a:custGeom>
              <a:avLst/>
              <a:gdLst/>
              <a:ahLst/>
              <a:cxnLst/>
              <a:rect l="l" t="t" r="r" b="b"/>
              <a:pathLst>
                <a:path h="2683509">
                  <a:moveTo>
                    <a:pt x="0" y="268309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9167123" y="50015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9132227" y="405069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9132227" y="396119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9132227" y="387170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9132227" y="377848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9132227" y="368899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9132227" y="359950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9132227" y="351001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9132227" y="342052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9132227" y="3331029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9131886" y="3305147"/>
              <a:ext cx="31750" cy="813435"/>
            </a:xfrm>
            <a:custGeom>
              <a:avLst/>
              <a:gdLst/>
              <a:ahLst/>
              <a:cxnLst/>
              <a:rect l="l" t="t" r="r" b="b"/>
              <a:pathLst>
                <a:path w="31750" h="813435">
                  <a:moveTo>
                    <a:pt x="31705" y="813032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813032"/>
                  </a:lnTo>
                  <a:lnTo>
                    <a:pt x="31705" y="81303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9132227" y="315204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9132227" y="306255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9132227" y="29730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9132227" y="288357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9132227" y="279035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9132227" y="270087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9132227" y="2611376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9132227" y="252188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9132227" y="243239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9131881" y="2386483"/>
              <a:ext cx="31750" cy="813435"/>
            </a:xfrm>
            <a:custGeom>
              <a:avLst/>
              <a:gdLst/>
              <a:ahLst/>
              <a:cxnLst/>
              <a:rect l="l" t="t" r="r" b="b"/>
              <a:pathLst>
                <a:path w="31750" h="813435">
                  <a:moveTo>
                    <a:pt x="0" y="0"/>
                  </a:moveTo>
                  <a:lnTo>
                    <a:pt x="0" y="813001"/>
                  </a:lnTo>
                  <a:lnTo>
                    <a:pt x="31705" y="813001"/>
                  </a:lnTo>
                  <a:lnTo>
                    <a:pt x="31705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9202497" y="7324007"/>
              <a:ext cx="5080" cy="333375"/>
            </a:xfrm>
            <a:custGeom>
              <a:avLst/>
              <a:gdLst/>
              <a:ahLst/>
              <a:cxnLst/>
              <a:rect l="l" t="t" r="r" b="b"/>
              <a:pathLst>
                <a:path w="5079" h="333375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79" h="333375">
                  <a:moveTo>
                    <a:pt x="4851" y="332422"/>
                  </a:moveTo>
                  <a:lnTo>
                    <a:pt x="4699" y="332028"/>
                  </a:lnTo>
                  <a:lnTo>
                    <a:pt x="4292" y="331863"/>
                  </a:lnTo>
                  <a:lnTo>
                    <a:pt x="3898" y="332028"/>
                  </a:lnTo>
                  <a:lnTo>
                    <a:pt x="3733" y="332422"/>
                  </a:lnTo>
                  <a:lnTo>
                    <a:pt x="3898" y="332828"/>
                  </a:lnTo>
                  <a:lnTo>
                    <a:pt x="4292" y="332994"/>
                  </a:lnTo>
                  <a:lnTo>
                    <a:pt x="4699" y="332828"/>
                  </a:lnTo>
                  <a:lnTo>
                    <a:pt x="4851" y="33242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9206799" y="76564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9202497" y="7391126"/>
              <a:ext cx="5080" cy="269875"/>
            </a:xfrm>
            <a:custGeom>
              <a:avLst/>
              <a:gdLst/>
              <a:ahLst/>
              <a:cxnLst/>
              <a:rect l="l" t="t" r="r" b="b"/>
              <a:pathLst>
                <a:path w="5079" h="269875">
                  <a:moveTo>
                    <a:pt x="1130" y="205638"/>
                  </a:moveTo>
                  <a:lnTo>
                    <a:pt x="965" y="205244"/>
                  </a:lnTo>
                  <a:lnTo>
                    <a:pt x="558" y="205079"/>
                  </a:lnTo>
                  <a:lnTo>
                    <a:pt x="165" y="205244"/>
                  </a:lnTo>
                  <a:lnTo>
                    <a:pt x="0" y="205638"/>
                  </a:lnTo>
                  <a:lnTo>
                    <a:pt x="165" y="206032"/>
                  </a:lnTo>
                  <a:lnTo>
                    <a:pt x="558" y="206197"/>
                  </a:lnTo>
                  <a:lnTo>
                    <a:pt x="965" y="206032"/>
                  </a:lnTo>
                  <a:lnTo>
                    <a:pt x="1130" y="205638"/>
                  </a:lnTo>
                  <a:close/>
                </a:path>
                <a:path w="5079" h="269875">
                  <a:moveTo>
                    <a:pt x="4851" y="269036"/>
                  </a:moveTo>
                  <a:lnTo>
                    <a:pt x="4699" y="268643"/>
                  </a:lnTo>
                  <a:lnTo>
                    <a:pt x="4292" y="268478"/>
                  </a:lnTo>
                  <a:lnTo>
                    <a:pt x="3898" y="268643"/>
                  </a:lnTo>
                  <a:lnTo>
                    <a:pt x="3733" y="269036"/>
                  </a:lnTo>
                  <a:lnTo>
                    <a:pt x="3898" y="269430"/>
                  </a:lnTo>
                  <a:lnTo>
                    <a:pt x="4292" y="269595"/>
                  </a:lnTo>
                  <a:lnTo>
                    <a:pt x="4699" y="269430"/>
                  </a:lnTo>
                  <a:lnTo>
                    <a:pt x="4851" y="269036"/>
                  </a:lnTo>
                  <a:close/>
                </a:path>
                <a:path w="5079" h="269875">
                  <a:moveTo>
                    <a:pt x="4851" y="558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99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9203072" y="75967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9206239" y="75999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9203067" y="76042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9206239" y="73948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9203067" y="73916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9203072" y="73916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9203072" y="76862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9203072" y="73357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9206239" y="73389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9203067" y="73320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9203067" y="76788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9202507" y="76782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9204107" y="7326011"/>
              <a:ext cx="3175" cy="358775"/>
            </a:xfrm>
            <a:custGeom>
              <a:avLst/>
              <a:gdLst/>
              <a:ahLst/>
              <a:cxnLst/>
              <a:rect l="l" t="t" r="r" b="b"/>
              <a:pathLst>
                <a:path w="3175" h="358775">
                  <a:moveTo>
                    <a:pt x="2638" y="358634"/>
                  </a:moveTo>
                  <a:lnTo>
                    <a:pt x="2638" y="0"/>
                  </a:lnTo>
                  <a:lnTo>
                    <a:pt x="0" y="0"/>
                  </a:lnTo>
                  <a:lnTo>
                    <a:pt x="0" y="3586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9221718" y="14740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9221718" y="18656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9221155" y="2316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9221718" y="23130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9221715" y="23093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9224886" y="1857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9221715" y="1466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9221715" y="22534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9221715" y="18581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9221155" y="22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9221715" y="18656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9221718" y="22571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9221718" y="20520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9224886" y="18464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9225446" y="20520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9221715" y="22645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9221153" y="2062689"/>
              <a:ext cx="5080" cy="206375"/>
            </a:xfrm>
            <a:custGeom>
              <a:avLst/>
              <a:gdLst/>
              <a:ahLst/>
              <a:cxnLst/>
              <a:rect l="l" t="t" r="r" b="b"/>
              <a:pathLst>
                <a:path w="5079" h="206375">
                  <a:moveTo>
                    <a:pt x="1117" y="205638"/>
                  </a:moveTo>
                  <a:lnTo>
                    <a:pt x="952" y="205244"/>
                  </a:lnTo>
                  <a:lnTo>
                    <a:pt x="558" y="205079"/>
                  </a:lnTo>
                  <a:lnTo>
                    <a:pt x="165" y="205244"/>
                  </a:lnTo>
                  <a:lnTo>
                    <a:pt x="0" y="205638"/>
                  </a:lnTo>
                  <a:lnTo>
                    <a:pt x="165" y="206044"/>
                  </a:lnTo>
                  <a:lnTo>
                    <a:pt x="558" y="206209"/>
                  </a:lnTo>
                  <a:lnTo>
                    <a:pt x="952" y="206044"/>
                  </a:lnTo>
                  <a:lnTo>
                    <a:pt x="1117" y="205638"/>
                  </a:lnTo>
                  <a:close/>
                </a:path>
                <a:path w="5079" h="20637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9221715" y="20632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9224886" y="18501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9225446" y="18469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9225446" y="20073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9224886" y="2010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9221718" y="16642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9221718" y="24249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9221153" y="1663705"/>
              <a:ext cx="5080" cy="762000"/>
            </a:xfrm>
            <a:custGeom>
              <a:avLst/>
              <a:gdLst/>
              <a:ahLst/>
              <a:cxnLst/>
              <a:rect l="l" t="t" r="r" b="b"/>
              <a:pathLst>
                <a:path w="5079" h="762000">
                  <a:moveTo>
                    <a:pt x="1117" y="410730"/>
                  </a:moveTo>
                  <a:lnTo>
                    <a:pt x="952" y="410337"/>
                  </a:lnTo>
                  <a:lnTo>
                    <a:pt x="558" y="410171"/>
                  </a:lnTo>
                  <a:lnTo>
                    <a:pt x="165" y="410337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79" h="762000">
                  <a:moveTo>
                    <a:pt x="4851" y="761238"/>
                  </a:moveTo>
                  <a:lnTo>
                    <a:pt x="4686" y="760844"/>
                  </a:lnTo>
                  <a:lnTo>
                    <a:pt x="4292" y="760679"/>
                  </a:lnTo>
                  <a:lnTo>
                    <a:pt x="3886" y="760844"/>
                  </a:lnTo>
                  <a:lnTo>
                    <a:pt x="3721" y="761238"/>
                  </a:lnTo>
                  <a:lnTo>
                    <a:pt x="3886" y="761631"/>
                  </a:lnTo>
                  <a:lnTo>
                    <a:pt x="4292" y="761796"/>
                  </a:lnTo>
                  <a:lnTo>
                    <a:pt x="4686" y="761631"/>
                  </a:lnTo>
                  <a:lnTo>
                    <a:pt x="4851" y="761238"/>
                  </a:lnTo>
                  <a:close/>
                </a:path>
                <a:path w="5079" h="76200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9221718" y="2074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9221153" y="17233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9221715" y="17201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9221715" y="2070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9221153" y="1656251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79" h="415289">
                  <a:moveTo>
                    <a:pt x="1117" y="414464"/>
                  </a:moveTo>
                  <a:lnTo>
                    <a:pt x="952" y="414058"/>
                  </a:lnTo>
                  <a:lnTo>
                    <a:pt x="558" y="413905"/>
                  </a:lnTo>
                  <a:lnTo>
                    <a:pt x="165" y="414058"/>
                  </a:lnTo>
                  <a:lnTo>
                    <a:pt x="0" y="414464"/>
                  </a:lnTo>
                  <a:lnTo>
                    <a:pt x="165" y="414858"/>
                  </a:lnTo>
                  <a:lnTo>
                    <a:pt x="558" y="415023"/>
                  </a:lnTo>
                  <a:lnTo>
                    <a:pt x="952" y="414858"/>
                  </a:lnTo>
                  <a:lnTo>
                    <a:pt x="1117" y="414464"/>
                  </a:lnTo>
                  <a:close/>
                </a:path>
                <a:path w="5079" h="41528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9221715" y="24174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9221715" y="16568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9224886" y="20067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9222602" y="1338001"/>
              <a:ext cx="3175" cy="1104900"/>
            </a:xfrm>
            <a:custGeom>
              <a:avLst/>
              <a:gdLst/>
              <a:ahLst/>
              <a:cxnLst/>
              <a:rect l="l" t="t" r="r" b="b"/>
              <a:pathLst>
                <a:path w="3175" h="1104900">
                  <a:moveTo>
                    <a:pt x="0" y="1104761"/>
                  </a:moveTo>
                  <a:lnTo>
                    <a:pt x="2638" y="1104761"/>
                  </a:lnTo>
                  <a:lnTo>
                    <a:pt x="2638" y="0"/>
                  </a:lnTo>
                </a:path>
                <a:path w="3175" h="1104900">
                  <a:moveTo>
                    <a:pt x="0" y="0"/>
                  </a:moveTo>
                  <a:lnTo>
                    <a:pt x="0" y="11047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9165782" y="727236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9165782" y="722761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9165782" y="718659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9165782" y="714185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9165782" y="709711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9165782" y="70523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9165782" y="700761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9165782" y="696659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9176971" y="692185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9176971" y="687710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9165782" y="68323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9165782" y="67876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9165782" y="674287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9165782" y="670185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9165782" y="665710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9165782" y="66123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9165782" y="656762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9165782" y="652287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9165782" y="64818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9165782" y="64371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9165782" y="639236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9165782" y="634762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9165782" y="630287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9165782" y="62618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9165782" y="621711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9165782" y="617237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9176971" y="612762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9176971" y="60828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9165782" y="60418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9165782" y="599711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9165782" y="595237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9165782" y="59076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9165782" y="586288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9165782" y="581813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9165782" y="577712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9165782" y="57323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9165782" y="56876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9165782" y="564288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9165782" y="559813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9165782" y="555712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9165782" y="551237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9165782" y="546762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9165782" y="542288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9165782" y="537813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9165782" y="533711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9165782" y="529237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9165782" y="524763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9165782" y="520288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9165782" y="515813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9165782" y="511339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9167120" y="5077631"/>
              <a:ext cx="19685" cy="2227580"/>
            </a:xfrm>
            <a:custGeom>
              <a:avLst/>
              <a:gdLst/>
              <a:ahLst/>
              <a:cxnLst/>
              <a:rect l="l" t="t" r="r" b="b"/>
              <a:pathLst>
                <a:path w="19684" h="2227579">
                  <a:moveTo>
                    <a:pt x="19371" y="0"/>
                  </a:moveTo>
                  <a:lnTo>
                    <a:pt x="0" y="0"/>
                  </a:lnTo>
                  <a:lnTo>
                    <a:pt x="0" y="965666"/>
                  </a:lnTo>
                  <a:lnTo>
                    <a:pt x="8806" y="965666"/>
                  </a:lnTo>
                  <a:lnTo>
                    <a:pt x="8806" y="1071360"/>
                  </a:lnTo>
                  <a:lnTo>
                    <a:pt x="0" y="1071360"/>
                  </a:lnTo>
                  <a:lnTo>
                    <a:pt x="0" y="1765443"/>
                  </a:lnTo>
                  <a:lnTo>
                    <a:pt x="8806" y="1765443"/>
                  </a:lnTo>
                  <a:lnTo>
                    <a:pt x="8806" y="1871147"/>
                  </a:lnTo>
                  <a:lnTo>
                    <a:pt x="0" y="1871147"/>
                  </a:lnTo>
                  <a:lnTo>
                    <a:pt x="0" y="2227241"/>
                  </a:lnTo>
                  <a:lnTo>
                    <a:pt x="19371" y="2227241"/>
                  </a:lnTo>
                  <a:lnTo>
                    <a:pt x="1937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9176971" y="767134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9165782" y="76265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9165782" y="758184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9165782" y="753710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9165782" y="749236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9165782" y="744761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9165782" y="740659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9165782" y="736185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9167113" y="7326015"/>
              <a:ext cx="37465" cy="358775"/>
            </a:xfrm>
            <a:custGeom>
              <a:avLst/>
              <a:gdLst/>
              <a:ahLst/>
              <a:cxnLst/>
              <a:rect l="l" t="t" r="r" b="b"/>
              <a:pathLst>
                <a:path w="37465" h="358775">
                  <a:moveTo>
                    <a:pt x="36993" y="358629"/>
                  </a:moveTo>
                  <a:lnTo>
                    <a:pt x="36993" y="0"/>
                  </a:lnTo>
                  <a:lnTo>
                    <a:pt x="0" y="0"/>
                  </a:lnTo>
                  <a:lnTo>
                    <a:pt x="0" y="316838"/>
                  </a:lnTo>
                  <a:lnTo>
                    <a:pt x="8826" y="316838"/>
                  </a:lnTo>
                  <a:lnTo>
                    <a:pt x="8826" y="35862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9165782" y="24286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9191883" y="23839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9191883" y="233917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9191883" y="229815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9191883" y="22534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9191883" y="220866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9191883" y="216392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9191883" y="211917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9191883" y="207816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9191883" y="20334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9191883" y="198866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9191883" y="19439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9191883" y="189917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9191883" y="185443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9191883" y="181341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9191883" y="17686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9191883" y="172392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9191883" y="167917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9191883" y="163443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9191883" y="159341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9191883" y="15486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9191883" y="150392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9191883" y="145917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9191883" y="141443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9191883" y="13734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9167117" y="1338001"/>
              <a:ext cx="55880" cy="1126490"/>
            </a:xfrm>
            <a:custGeom>
              <a:avLst/>
              <a:gdLst/>
              <a:ahLst/>
              <a:cxnLst/>
              <a:rect l="l" t="t" r="r" b="b"/>
              <a:pathLst>
                <a:path w="55879" h="1126489">
                  <a:moveTo>
                    <a:pt x="22899" y="0"/>
                  </a:moveTo>
                  <a:lnTo>
                    <a:pt x="22899" y="1048605"/>
                  </a:lnTo>
                  <a:lnTo>
                    <a:pt x="0" y="1048605"/>
                  </a:lnTo>
                  <a:lnTo>
                    <a:pt x="0" y="1125890"/>
                  </a:lnTo>
                  <a:lnTo>
                    <a:pt x="19381" y="1125890"/>
                  </a:lnTo>
                  <a:lnTo>
                    <a:pt x="19381" y="1090708"/>
                  </a:lnTo>
                  <a:lnTo>
                    <a:pt x="35213" y="1090708"/>
                  </a:lnTo>
                  <a:lnTo>
                    <a:pt x="35213" y="1086290"/>
                  </a:lnTo>
                  <a:lnTo>
                    <a:pt x="55485" y="1086290"/>
                  </a:lnTo>
                  <a:lnTo>
                    <a:pt x="5548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9176971" y="41886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9176971" y="414763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9165782" y="410289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9165782" y="405814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9165782" y="401340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9165782" y="396865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9165782" y="392764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9165782" y="388289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9165782" y="383814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9165782" y="379340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9165782" y="374865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9165782" y="370763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9165782" y="36628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9165782" y="361814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9165782" y="35734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9165782" y="35286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9165782" y="348391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9165782" y="34428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9165782" y="339815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9165782" y="335340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9165782" y="33086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9176971" y="326391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9176971" y="322289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9165782" y="317815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9165782" y="313340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9165782" y="308866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9165782" y="304391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9165782" y="30029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9165782" y="295815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9165782" y="291340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9165782" y="286866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9165782" y="282391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9165782" y="27791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9165782" y="2738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9165782" y="269341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9165782" y="264866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9165782" y="260391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9165782" y="255917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9165782" y="2518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9167125" y="2485045"/>
              <a:ext cx="19685" cy="1717675"/>
            </a:xfrm>
            <a:custGeom>
              <a:avLst/>
              <a:gdLst/>
              <a:ahLst/>
              <a:cxnLst/>
              <a:rect l="l" t="t" r="r" b="b"/>
              <a:pathLst>
                <a:path w="19684" h="1717675">
                  <a:moveTo>
                    <a:pt x="8806" y="1717664"/>
                  </a:moveTo>
                  <a:lnTo>
                    <a:pt x="19371" y="1717664"/>
                  </a:lnTo>
                  <a:lnTo>
                    <a:pt x="19371" y="0"/>
                  </a:lnTo>
                  <a:lnTo>
                    <a:pt x="0" y="0"/>
                  </a:lnTo>
                  <a:lnTo>
                    <a:pt x="0" y="714438"/>
                  </a:lnTo>
                  <a:lnTo>
                    <a:pt x="8806" y="714438"/>
                  </a:lnTo>
                  <a:lnTo>
                    <a:pt x="8806" y="820100"/>
                  </a:lnTo>
                  <a:lnTo>
                    <a:pt x="0" y="820100"/>
                  </a:lnTo>
                  <a:lnTo>
                    <a:pt x="0" y="1633133"/>
                  </a:lnTo>
                  <a:lnTo>
                    <a:pt x="8806" y="1633133"/>
                  </a:lnTo>
                  <a:lnTo>
                    <a:pt x="8806" y="171766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9154598" y="227578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376" y="22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9154598" y="2186295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9154598" y="2096800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9154598" y="200731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9158323" y="1921551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4" h="29844">
                  <a:moveTo>
                    <a:pt x="0" y="0"/>
                  </a:moveTo>
                  <a:lnTo>
                    <a:pt x="33559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9154785" y="1922078"/>
              <a:ext cx="35560" cy="377190"/>
            </a:xfrm>
            <a:custGeom>
              <a:avLst/>
              <a:gdLst/>
              <a:ahLst/>
              <a:cxnLst/>
              <a:rect l="l" t="t" r="r" b="b"/>
              <a:pathLst>
                <a:path w="35559" h="377189">
                  <a:moveTo>
                    <a:pt x="35234" y="0"/>
                  </a:moveTo>
                  <a:lnTo>
                    <a:pt x="35234" y="376983"/>
                  </a:lnTo>
                  <a:lnTo>
                    <a:pt x="0" y="376983"/>
                  </a:lnTo>
                  <a:lnTo>
                    <a:pt x="0" y="0"/>
                  </a:lnTo>
                  <a:lnTo>
                    <a:pt x="3523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9132227" y="6836091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09">
                  <a:moveTo>
                    <a:pt x="0" y="0"/>
                  </a:moveTo>
                  <a:lnTo>
                    <a:pt x="7455" y="372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9132227" y="674287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9132227" y="6653384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9132227" y="656389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9132227" y="647440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9132227" y="638490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9132227" y="629542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9132227" y="620592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9159820" y="61440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9131886" y="6148985"/>
              <a:ext cx="31750" cy="694690"/>
            </a:xfrm>
            <a:custGeom>
              <a:avLst/>
              <a:gdLst/>
              <a:ahLst/>
              <a:cxnLst/>
              <a:rect l="l" t="t" r="r" b="b"/>
              <a:pathLst>
                <a:path w="31750" h="694690">
                  <a:moveTo>
                    <a:pt x="31705" y="694083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1705" y="694083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9132227" y="755202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9132227" y="746253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9132227" y="737303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9132227" y="728355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9132227" y="719405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9132227" y="710456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9132227" y="701507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9154598" y="694795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9131886" y="6948779"/>
              <a:ext cx="31750" cy="694690"/>
            </a:xfrm>
            <a:custGeom>
              <a:avLst/>
              <a:gdLst/>
              <a:ahLst/>
              <a:cxnLst/>
              <a:rect l="l" t="t" r="r" b="b"/>
              <a:pathLst>
                <a:path w="31750" h="694690">
                  <a:moveTo>
                    <a:pt x="31705" y="694083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1705" y="694083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9132227" y="602694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9132227" y="593745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9132227" y="584796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9132227" y="575474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9132227" y="566525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9132227" y="557576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9132227" y="548627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9132227" y="5396784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9131881" y="5360021"/>
              <a:ext cx="31750" cy="683895"/>
            </a:xfrm>
            <a:custGeom>
              <a:avLst/>
              <a:gdLst/>
              <a:ahLst/>
              <a:cxnLst/>
              <a:rect l="l" t="t" r="r" b="b"/>
              <a:pathLst>
                <a:path w="31750" h="683895">
                  <a:moveTo>
                    <a:pt x="0" y="0"/>
                  </a:moveTo>
                  <a:lnTo>
                    <a:pt x="0" y="683288"/>
                  </a:lnTo>
                  <a:lnTo>
                    <a:pt x="31705" y="683288"/>
                  </a:lnTo>
                  <a:lnTo>
                    <a:pt x="31705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8986797" y="4173737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9076293" y="4173737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8954345" y="4176212"/>
              <a:ext cx="177800" cy="53340"/>
            </a:xfrm>
            <a:custGeom>
              <a:avLst/>
              <a:gdLst/>
              <a:ahLst/>
              <a:cxnLst/>
              <a:rect l="l" t="t" r="r" b="b"/>
              <a:pathLst>
                <a:path w="177800" h="53339">
                  <a:moveTo>
                    <a:pt x="0" y="0"/>
                  </a:moveTo>
                  <a:lnTo>
                    <a:pt x="177536" y="0"/>
                  </a:lnTo>
                  <a:lnTo>
                    <a:pt x="177536" y="52867"/>
                  </a:lnTo>
                  <a:lnTo>
                    <a:pt x="0" y="52867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8955894" y="2975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234" y="3523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9045380" y="2975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234" y="3523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8954345" y="2975712"/>
              <a:ext cx="177800" cy="35560"/>
            </a:xfrm>
            <a:custGeom>
              <a:avLst/>
              <a:gdLst/>
              <a:ahLst/>
              <a:cxnLst/>
              <a:rect l="l" t="t" r="r" b="b"/>
              <a:pathLst>
                <a:path w="177800" h="35560">
                  <a:moveTo>
                    <a:pt x="177536" y="35234"/>
                  </a:moveTo>
                  <a:lnTo>
                    <a:pt x="177536" y="0"/>
                  </a:lnTo>
                  <a:lnTo>
                    <a:pt x="0" y="0"/>
                  </a:lnTo>
                </a:path>
                <a:path w="177800" h="35560">
                  <a:moveTo>
                    <a:pt x="0" y="35234"/>
                  </a:moveTo>
                  <a:lnTo>
                    <a:pt x="177536" y="35234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9227802" y="1338001"/>
              <a:ext cx="0" cy="1106170"/>
            </a:xfrm>
            <a:custGeom>
              <a:avLst/>
              <a:gdLst/>
              <a:ahLst/>
              <a:cxnLst/>
              <a:rect l="l" t="t" r="r" b="b"/>
              <a:pathLst>
                <a:path h="1106170">
                  <a:moveTo>
                    <a:pt x="0" y="0"/>
                  </a:moveTo>
                  <a:lnTo>
                    <a:pt x="0" y="11056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9207611" y="241107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63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9207611" y="241106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2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9215539" y="1338001"/>
              <a:ext cx="0" cy="1073150"/>
            </a:xfrm>
            <a:custGeom>
              <a:avLst/>
              <a:gdLst/>
              <a:ahLst/>
              <a:cxnLst/>
              <a:rect l="l" t="t" r="r" b="b"/>
              <a:pathLst>
                <a:path h="1073150">
                  <a:moveTo>
                    <a:pt x="0" y="107306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8994256" y="516932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8954345" y="5171530"/>
              <a:ext cx="116205" cy="37465"/>
            </a:xfrm>
            <a:custGeom>
              <a:avLst/>
              <a:gdLst/>
              <a:ahLst/>
              <a:cxnLst/>
              <a:rect l="l" t="t" r="r" b="b"/>
              <a:pathLst>
                <a:path w="116204" h="37464">
                  <a:moveTo>
                    <a:pt x="0" y="0"/>
                  </a:moveTo>
                  <a:lnTo>
                    <a:pt x="115892" y="0"/>
                  </a:lnTo>
                  <a:lnTo>
                    <a:pt x="115892" y="36993"/>
                  </a:lnTo>
                  <a:lnTo>
                    <a:pt x="0" y="36993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9162056" y="41028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9162056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9162056" y="40134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9162056" y="39686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9162056" y="3927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9162056" y="3882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9162056" y="38381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9162056" y="3793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9162056" y="37486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9162056" y="37076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9162056" y="366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9162056" y="36181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9162056" y="35734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9162056" y="35286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9162056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9162056" y="344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9162056" y="3398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9162056" y="335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9162056" y="33086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9163590" y="3305147"/>
              <a:ext cx="3810" cy="813435"/>
            </a:xfrm>
            <a:custGeom>
              <a:avLst/>
              <a:gdLst/>
              <a:ahLst/>
              <a:cxnLst/>
              <a:rect l="l" t="t" r="r" b="b"/>
              <a:pathLst>
                <a:path w="3809" h="813435">
                  <a:moveTo>
                    <a:pt x="3528" y="813032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813032"/>
                  </a:lnTo>
                  <a:lnTo>
                    <a:pt x="3528" y="81303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9163590" y="2386608"/>
              <a:ext cx="3810" cy="77470"/>
            </a:xfrm>
            <a:custGeom>
              <a:avLst/>
              <a:gdLst/>
              <a:ahLst/>
              <a:cxnLst/>
              <a:rect l="l" t="t" r="r" b="b"/>
              <a:pathLst>
                <a:path w="3809" h="77469">
                  <a:moveTo>
                    <a:pt x="3528" y="0"/>
                  </a:moveTo>
                  <a:lnTo>
                    <a:pt x="3528" y="77296"/>
                  </a:lnTo>
                  <a:lnTo>
                    <a:pt x="0" y="77296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9162056" y="317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9162056" y="313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9162056" y="3088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9162056" y="30439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9162056" y="30029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9162056" y="295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9162056" y="2913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9162056" y="2868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9162056" y="282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9162056" y="27791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9162056" y="27381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9162056" y="26934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9162056" y="2648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9162056" y="260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9162056" y="25591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9162056" y="25181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9163590" y="2485047"/>
              <a:ext cx="3810" cy="715010"/>
            </a:xfrm>
            <a:custGeom>
              <a:avLst/>
              <a:gdLst/>
              <a:ahLst/>
              <a:cxnLst/>
              <a:rect l="l" t="t" r="r" b="b"/>
              <a:pathLst>
                <a:path w="3809" h="715010">
                  <a:moveTo>
                    <a:pt x="3528" y="0"/>
                  </a:moveTo>
                  <a:lnTo>
                    <a:pt x="3528" y="714438"/>
                  </a:lnTo>
                  <a:lnTo>
                    <a:pt x="0" y="714438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9132227" y="32452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9158323" y="31967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48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9132227" y="31967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9135950" y="326019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9131877" y="3199483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61"/>
                  </a:lnTo>
                  <a:lnTo>
                    <a:pt x="0" y="10566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9132227" y="4218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9132227" y="41439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9132227" y="411781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82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9132227" y="41588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9131877" y="4118180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82"/>
                  </a:lnTo>
                  <a:lnTo>
                    <a:pt x="0" y="105682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9162056" y="683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9162056" y="67876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9162056" y="67428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9162056" y="67018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9162056" y="66571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9162056" y="661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9162056" y="65676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9162056" y="6522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9162056" y="6481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9162056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9162056" y="63923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9162056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9162056" y="6302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9162056" y="62618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9162056" y="6217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9162056" y="61723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9163590" y="6148985"/>
              <a:ext cx="3810" cy="694690"/>
            </a:xfrm>
            <a:custGeom>
              <a:avLst/>
              <a:gdLst/>
              <a:ahLst/>
              <a:cxnLst/>
              <a:rect l="l" t="t" r="r" b="b"/>
              <a:pathLst>
                <a:path w="3809" h="694690">
                  <a:moveTo>
                    <a:pt x="3528" y="694083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528" y="69408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9162056" y="76265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9162056" y="75818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9162056" y="75371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9162056" y="74923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9162056" y="74476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9162056" y="74065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9162056" y="73618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9163590" y="7326025"/>
              <a:ext cx="3810" cy="316865"/>
            </a:xfrm>
            <a:custGeom>
              <a:avLst/>
              <a:gdLst/>
              <a:ahLst/>
              <a:cxnLst/>
              <a:rect l="l" t="t" r="r" b="b"/>
              <a:pathLst>
                <a:path w="3809" h="316865">
                  <a:moveTo>
                    <a:pt x="3528" y="0"/>
                  </a:moveTo>
                  <a:lnTo>
                    <a:pt x="3528" y="316838"/>
                  </a:lnTo>
                  <a:lnTo>
                    <a:pt x="0" y="316838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9162056" y="72723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9162056" y="72276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9162056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9162056" y="71418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9162056" y="70971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9162056" y="70523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9162056" y="70076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9162056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9163590" y="6948780"/>
              <a:ext cx="3810" cy="356235"/>
            </a:xfrm>
            <a:custGeom>
              <a:avLst/>
              <a:gdLst/>
              <a:ahLst/>
              <a:cxnLst/>
              <a:rect l="l" t="t" r="r" b="b"/>
              <a:pathLst>
                <a:path w="3809" h="356234">
                  <a:moveTo>
                    <a:pt x="3528" y="0"/>
                  </a:moveTo>
                  <a:lnTo>
                    <a:pt x="3528" y="356104"/>
                  </a:lnTo>
                  <a:lnTo>
                    <a:pt x="0" y="356104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9162056" y="60418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9162056" y="5997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9162056" y="59523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9162056" y="59076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9162056" y="5862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9162056" y="58181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9162056" y="57771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9162056" y="57323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9162056" y="56876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9162056" y="5642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9162056" y="55981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9162056" y="55571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9162056" y="5512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9162056" y="54676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9162056" y="54228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9162056" y="53781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9163592" y="5360021"/>
              <a:ext cx="3810" cy="683895"/>
            </a:xfrm>
            <a:custGeom>
              <a:avLst/>
              <a:gdLst/>
              <a:ahLst/>
              <a:cxnLst/>
              <a:rect l="l" t="t" r="r" b="b"/>
              <a:pathLst>
                <a:path w="3809" h="683895">
                  <a:moveTo>
                    <a:pt x="0" y="0"/>
                  </a:moveTo>
                  <a:lnTo>
                    <a:pt x="0" y="683288"/>
                  </a:lnTo>
                  <a:lnTo>
                    <a:pt x="3528" y="683288"/>
                  </a:lnTo>
                  <a:lnTo>
                    <a:pt x="352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9132227" y="608660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9162056" y="6041858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9132227" y="604186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9132227" y="61015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9131877" y="6043291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93"/>
                  </a:lnTo>
                  <a:lnTo>
                    <a:pt x="0" y="105693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9132227" y="6906939"/>
              <a:ext cx="37465" cy="41275"/>
            </a:xfrm>
            <a:custGeom>
              <a:avLst/>
              <a:gdLst/>
              <a:ahLst/>
              <a:cxnLst/>
              <a:rect l="l" t="t" r="r" b="b"/>
              <a:pathLst>
                <a:path w="37465" h="41275">
                  <a:moveTo>
                    <a:pt x="0" y="0"/>
                  </a:moveTo>
                  <a:lnTo>
                    <a:pt x="37286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9139684" y="68398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9132227" y="685101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9154598" y="69255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376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9131877" y="6843069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9132227" y="7656429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0"/>
                  </a:moveTo>
                  <a:lnTo>
                    <a:pt x="28216" y="2821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9163668" y="767134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300"/>
                  </a:moveTo>
                  <a:lnTo>
                    <a:pt x="1330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9131898" y="7642862"/>
              <a:ext cx="44450" cy="41910"/>
            </a:xfrm>
            <a:custGeom>
              <a:avLst/>
              <a:gdLst/>
              <a:ahLst/>
              <a:cxnLst/>
              <a:rect l="l" t="t" r="r" b="b"/>
              <a:pathLst>
                <a:path w="44450" h="41909">
                  <a:moveTo>
                    <a:pt x="44030" y="0"/>
                  </a:moveTo>
                  <a:lnTo>
                    <a:pt x="44030" y="41783"/>
                  </a:lnTo>
                </a:path>
                <a:path w="44450" h="41909">
                  <a:moveTo>
                    <a:pt x="0" y="41783"/>
                  </a:moveTo>
                  <a:lnTo>
                    <a:pt x="0" y="0"/>
                  </a:lnTo>
                  <a:lnTo>
                    <a:pt x="44030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9131885" y="2299047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874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9225029" y="2442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219" y="0"/>
                  </a:moveTo>
                  <a:lnTo>
                    <a:pt x="20" y="261"/>
                  </a:lnTo>
                  <a:lnTo>
                    <a:pt x="0" y="418"/>
                  </a:lnTo>
                  <a:lnTo>
                    <a:pt x="0" y="607"/>
                  </a:lnTo>
                  <a:lnTo>
                    <a:pt x="83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8612114" y="2472699"/>
              <a:ext cx="0" cy="5212080"/>
            </a:xfrm>
            <a:custGeom>
              <a:avLst/>
              <a:gdLst/>
              <a:ahLst/>
              <a:cxnLst/>
              <a:rect l="l" t="t" r="r" b="b"/>
              <a:pathLst>
                <a:path h="5212080">
                  <a:moveTo>
                    <a:pt x="0" y="521194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9228663" y="2428775"/>
              <a:ext cx="0" cy="3082925"/>
            </a:xfrm>
            <a:custGeom>
              <a:avLst/>
              <a:gdLst/>
              <a:ahLst/>
              <a:cxnLst/>
              <a:rect l="l" t="t" r="r" b="b"/>
              <a:pathLst>
                <a:path h="3082925">
                  <a:moveTo>
                    <a:pt x="0" y="1805776"/>
                  </a:moveTo>
                  <a:lnTo>
                    <a:pt x="0" y="3082743"/>
                  </a:lnTo>
                </a:path>
                <a:path h="3082925">
                  <a:moveTo>
                    <a:pt x="0" y="0"/>
                  </a:moveTo>
                  <a:lnTo>
                    <a:pt x="0" y="18057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9228661" y="4234551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232537" y="0"/>
                  </a:moveTo>
                  <a:lnTo>
                    <a:pt x="0" y="0"/>
                  </a:lnTo>
                  <a:lnTo>
                    <a:pt x="0" y="1321027"/>
                  </a:lnTo>
                  <a:lnTo>
                    <a:pt x="232537" y="1321027"/>
                  </a:lnTo>
                  <a:lnTo>
                    <a:pt x="232537" y="0"/>
                  </a:lnTo>
                  <a:close/>
                </a:path>
              </a:pathLst>
            </a:custGeom>
            <a:solidFill>
              <a:srgbClr val="ED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9228664" y="4234552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0" y="1321027"/>
                  </a:moveTo>
                  <a:lnTo>
                    <a:pt x="0" y="0"/>
                  </a:lnTo>
                  <a:lnTo>
                    <a:pt x="232537" y="0"/>
                  </a:lnTo>
                  <a:lnTo>
                    <a:pt x="232537" y="1321027"/>
                  </a:lnTo>
                  <a:lnTo>
                    <a:pt x="0" y="132102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8983796" y="5557335"/>
              <a:ext cx="491490" cy="2127250"/>
            </a:xfrm>
            <a:custGeom>
              <a:avLst/>
              <a:gdLst/>
              <a:ahLst/>
              <a:cxnLst/>
              <a:rect l="l" t="t" r="r" b="b"/>
              <a:pathLst>
                <a:path w="491490" h="2127250">
                  <a:moveTo>
                    <a:pt x="491490" y="1037590"/>
                  </a:moveTo>
                  <a:lnTo>
                    <a:pt x="244868" y="1037590"/>
                  </a:lnTo>
                  <a:lnTo>
                    <a:pt x="244868" y="0"/>
                  </a:lnTo>
                  <a:lnTo>
                    <a:pt x="0" y="0"/>
                  </a:lnTo>
                  <a:lnTo>
                    <a:pt x="0" y="1037590"/>
                  </a:lnTo>
                  <a:lnTo>
                    <a:pt x="0" y="2127250"/>
                  </a:lnTo>
                  <a:lnTo>
                    <a:pt x="491490" y="2127250"/>
                  </a:lnTo>
                  <a:lnTo>
                    <a:pt x="491490" y="1037590"/>
                  </a:lnTo>
                  <a:close/>
                </a:path>
              </a:pathLst>
            </a:custGeom>
            <a:solidFill>
              <a:srgbClr val="ED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8983793" y="5557336"/>
              <a:ext cx="492125" cy="2127885"/>
            </a:xfrm>
            <a:custGeom>
              <a:avLst/>
              <a:gdLst/>
              <a:ahLst/>
              <a:cxnLst/>
              <a:rect l="l" t="t" r="r" b="b"/>
              <a:pathLst>
                <a:path w="492125" h="2127884">
                  <a:moveTo>
                    <a:pt x="491503" y="2127309"/>
                  </a:moveTo>
                  <a:lnTo>
                    <a:pt x="491503" y="1037612"/>
                  </a:lnTo>
                  <a:lnTo>
                    <a:pt x="244872" y="1037612"/>
                  </a:lnTo>
                  <a:lnTo>
                    <a:pt x="244872" y="0"/>
                  </a:lnTo>
                  <a:lnTo>
                    <a:pt x="0" y="0"/>
                  </a:lnTo>
                  <a:lnTo>
                    <a:pt x="0" y="212730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9231306" y="3838862"/>
              <a:ext cx="257810" cy="393065"/>
            </a:xfrm>
            <a:custGeom>
              <a:avLst/>
              <a:gdLst/>
              <a:ahLst/>
              <a:cxnLst/>
              <a:rect l="l" t="t" r="r" b="b"/>
              <a:pathLst>
                <a:path w="257809" h="393064">
                  <a:moveTo>
                    <a:pt x="257206" y="0"/>
                  </a:moveTo>
                  <a:lnTo>
                    <a:pt x="257206" y="392857"/>
                  </a:lnTo>
                  <a:lnTo>
                    <a:pt x="0" y="392857"/>
                  </a:lnTo>
                  <a:lnTo>
                    <a:pt x="0" y="0"/>
                  </a:lnTo>
                  <a:lnTo>
                    <a:pt x="2572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9488513" y="3838874"/>
              <a:ext cx="26670" cy="393065"/>
            </a:xfrm>
            <a:custGeom>
              <a:avLst/>
              <a:gdLst/>
              <a:ahLst/>
              <a:cxnLst/>
              <a:rect l="l" t="t" r="r" b="b"/>
              <a:pathLst>
                <a:path w="26669" h="393064">
                  <a:moveTo>
                    <a:pt x="0" y="392846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392846"/>
                  </a:lnTo>
                  <a:lnTo>
                    <a:pt x="0" y="3928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9228663" y="3797469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53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9561605" y="3797469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938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9228652" y="4278405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33295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9228656" y="5220517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2325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9228658" y="521186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94" y="17308"/>
                  </a:moveTo>
                  <a:lnTo>
                    <a:pt x="0" y="8659"/>
                  </a:lnTo>
                  <a:lnTo>
                    <a:pt x="149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9235826" y="2425163"/>
              <a:ext cx="9992995" cy="0"/>
            </a:xfrm>
            <a:custGeom>
              <a:avLst/>
              <a:gdLst/>
              <a:ahLst/>
              <a:cxnLst/>
              <a:rect l="l" t="t" r="r" b="b"/>
              <a:pathLst>
                <a:path w="9992994">
                  <a:moveTo>
                    <a:pt x="99928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9196966" y="2425168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180938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9196966" y="24251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9228663" y="2425163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0"/>
                  </a:moveTo>
                  <a:lnTo>
                    <a:pt x="0" y="1809389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9220045" y="42345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61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9196966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9196966" y="423455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21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9228663" y="4234558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0"/>
                  </a:moveTo>
                  <a:lnTo>
                    <a:pt x="0" y="132102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9206559" y="555558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210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8950353" y="5557343"/>
              <a:ext cx="0" cy="2127885"/>
            </a:xfrm>
            <a:custGeom>
              <a:avLst/>
              <a:gdLst/>
              <a:ahLst/>
              <a:cxnLst/>
              <a:rect l="l" t="t" r="r" b="b"/>
              <a:pathLst>
                <a:path h="2127884">
                  <a:moveTo>
                    <a:pt x="0" y="212730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8950353" y="555733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4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8982048" y="5557339"/>
              <a:ext cx="0" cy="2127885"/>
            </a:xfrm>
            <a:custGeom>
              <a:avLst/>
              <a:gdLst/>
              <a:ahLst/>
              <a:cxnLst/>
              <a:rect l="l" t="t" r="r" b="b"/>
              <a:pathLst>
                <a:path h="2127884">
                  <a:moveTo>
                    <a:pt x="0" y="0"/>
                  </a:moveTo>
                  <a:lnTo>
                    <a:pt x="0" y="2127306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9228663" y="2425168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18093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9167123" y="4279257"/>
              <a:ext cx="0" cy="760095"/>
            </a:xfrm>
            <a:custGeom>
              <a:avLst/>
              <a:gdLst/>
              <a:ahLst/>
              <a:cxnLst/>
              <a:rect l="l" t="t" r="r" b="b"/>
              <a:pathLst>
                <a:path h="760095">
                  <a:moveTo>
                    <a:pt x="0" y="7596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9232288" y="4256367"/>
              <a:ext cx="0" cy="782955"/>
            </a:xfrm>
            <a:custGeom>
              <a:avLst/>
              <a:gdLst/>
              <a:ahLst/>
              <a:cxnLst/>
              <a:rect l="l" t="t" r="r" b="b"/>
              <a:pathLst>
                <a:path h="782954">
                  <a:moveTo>
                    <a:pt x="0" y="7825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5612940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5436741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5619083" y="24184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17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5430596" y="242866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48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5430595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5618188" y="241829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5431482" y="2428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1867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5431491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6581290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6405109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6587375" y="24184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17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6398962" y="242866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41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6398964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6586588" y="241829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6399850" y="2428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18673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6399857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3028514" y="441122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177" y="0"/>
                  </a:moveTo>
                  <a:lnTo>
                    <a:pt x="0" y="0"/>
                  </a:lnTo>
                  <a:lnTo>
                    <a:pt x="0" y="16177"/>
                  </a:lnTo>
                  <a:lnTo>
                    <a:pt x="16177" y="16177"/>
                  </a:lnTo>
                  <a:lnTo>
                    <a:pt x="161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3028511" y="441122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77"/>
                  </a:moveTo>
                  <a:lnTo>
                    <a:pt x="0" y="0"/>
                  </a:lnTo>
                  <a:lnTo>
                    <a:pt x="16177" y="0"/>
                  </a:lnTo>
                  <a:lnTo>
                    <a:pt x="16177" y="16177"/>
                  </a:lnTo>
                  <a:lnTo>
                    <a:pt x="0" y="16177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3028808" y="526627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3028808" y="52401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3028808" y="52103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3028808" y="51842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3028808" y="51581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3028808" y="513204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3028808" y="51059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3028808" y="50798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3029367" y="5069081"/>
              <a:ext cx="11430" cy="213995"/>
            </a:xfrm>
            <a:custGeom>
              <a:avLst/>
              <a:gdLst/>
              <a:ahLst/>
              <a:cxnLst/>
              <a:rect l="l" t="t" r="r" b="b"/>
              <a:pathLst>
                <a:path w="11430" h="213995">
                  <a:moveTo>
                    <a:pt x="0" y="213490"/>
                  </a:moveTo>
                  <a:lnTo>
                    <a:pt x="0" y="0"/>
                  </a:lnTo>
                  <a:lnTo>
                    <a:pt x="10826" y="0"/>
                  </a:lnTo>
                  <a:lnTo>
                    <a:pt x="10826" y="213490"/>
                  </a:lnTo>
                  <a:lnTo>
                    <a:pt x="0" y="2134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3028808" y="50537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3028808" y="502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3028808" y="500152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3028808" y="497542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3028808" y="494932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3028808" y="492322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3028808" y="48933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3028808" y="48672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3029367" y="4852906"/>
              <a:ext cx="11430" cy="215265"/>
            </a:xfrm>
            <a:custGeom>
              <a:avLst/>
              <a:gdLst/>
              <a:ahLst/>
              <a:cxnLst/>
              <a:rect l="l" t="t" r="r" b="b"/>
              <a:pathLst>
                <a:path w="11430" h="215264">
                  <a:moveTo>
                    <a:pt x="0" y="214653"/>
                  </a:moveTo>
                  <a:lnTo>
                    <a:pt x="0" y="0"/>
                  </a:lnTo>
                  <a:lnTo>
                    <a:pt x="10826" y="0"/>
                  </a:lnTo>
                  <a:lnTo>
                    <a:pt x="10826" y="214653"/>
                  </a:lnTo>
                  <a:lnTo>
                    <a:pt x="0" y="21465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3045322" y="48653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3044652" y="48659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7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3044655" y="4865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3044655" y="48653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3044652" y="48593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7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3044655" y="48588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3045322" y="48588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3044655" y="4858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3043831" y="48581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3043954" y="4858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3043954" y="48659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3043572" y="48584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36"/>
                  </a:lnTo>
                  <a:lnTo>
                    <a:pt x="230" y="376"/>
                  </a:lnTo>
                  <a:lnTo>
                    <a:pt x="376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3044655" y="48593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9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3045322" y="48593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9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3034838" y="48518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3040140" y="48659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3041036" y="486255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3040136" y="48615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00" y="963"/>
                  </a:moveTo>
                  <a:lnTo>
                    <a:pt x="900" y="586"/>
                  </a:lnTo>
                  <a:lnTo>
                    <a:pt x="638" y="293"/>
                  </a:lnTo>
                  <a:lnTo>
                    <a:pt x="376" y="3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3040140" y="4864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376" y="931"/>
                  </a:lnTo>
                  <a:lnTo>
                    <a:pt x="638" y="649"/>
                  </a:lnTo>
                  <a:lnTo>
                    <a:pt x="900" y="408"/>
                  </a:ln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3044696" y="485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3044694" y="4857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3042341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3042345" y="4856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3042341" y="4853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3042345" y="4852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3042610" y="48521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3044989" y="48524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5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3042607" y="48581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3042341" y="48564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3042341" y="48571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3042607" y="48562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3042712" y="4854094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2125"/>
                  </a:lnTo>
                </a:path>
                <a:path w="634" h="2539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3042341" y="4852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3042341" y="48536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3042312" y="4852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35" y="0"/>
                  </a:lnTo>
                  <a:lnTo>
                    <a:pt x="0" y="324"/>
                  </a:lnTo>
                  <a:lnTo>
                    <a:pt x="0" y="743"/>
                  </a:lnTo>
                  <a:lnTo>
                    <a:pt x="0" y="1151"/>
                  </a:lnTo>
                  <a:lnTo>
                    <a:pt x="33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51"/>
                  </a:lnTo>
                  <a:lnTo>
                    <a:pt x="1486" y="743"/>
                  </a:lnTo>
                  <a:lnTo>
                    <a:pt x="1486" y="324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3043306" y="4853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3042905" y="48530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7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3042639" y="4853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3042645" y="4853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3042789" y="4853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3043160" y="4853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3042312" y="4856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35" y="0"/>
                  </a:lnTo>
                  <a:lnTo>
                    <a:pt x="0" y="324"/>
                  </a:lnTo>
                  <a:lnTo>
                    <a:pt x="0" y="743"/>
                  </a:lnTo>
                  <a:lnTo>
                    <a:pt x="0" y="1151"/>
                  </a:lnTo>
                  <a:lnTo>
                    <a:pt x="33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51"/>
                  </a:lnTo>
                  <a:lnTo>
                    <a:pt x="1486" y="743"/>
                  </a:lnTo>
                  <a:lnTo>
                    <a:pt x="1486" y="324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3043055" y="4857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3043388" y="4856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3043063" y="4856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3042678" y="4856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3042676" y="4856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3042676" y="48571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3042335" y="48652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3042335" y="48588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3042712" y="48588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3042341" y="48524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3042017" y="48529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3042007" y="4857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3042606" y="48584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3045322" y="485241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3042607" y="4851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3042007" y="48524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3042606" y="48521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3044989" y="485240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8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3042607" y="48581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3042341" y="4857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3042007" y="4858753"/>
              <a:ext cx="635" cy="6985"/>
            </a:xfrm>
            <a:custGeom>
              <a:avLst/>
              <a:gdLst/>
              <a:ahLst/>
              <a:cxnLst/>
              <a:rect l="l" t="t" r="r" b="b"/>
              <a:pathLst>
                <a:path w="634" h="6985">
                  <a:moveTo>
                    <a:pt x="0" y="6638"/>
                  </a:moveTo>
                  <a:lnTo>
                    <a:pt x="0" y="0"/>
                  </a:lnTo>
                </a:path>
                <a:path w="634" h="6985">
                  <a:moveTo>
                    <a:pt x="0" y="6638"/>
                  </a:moveTo>
                  <a:lnTo>
                    <a:pt x="324" y="6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3042341" y="48587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3041934" y="4858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4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3042153" y="4858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450"/>
                  </a:moveTo>
                  <a:lnTo>
                    <a:pt x="157" y="23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3042046" y="48581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3041817" y="4858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3041970" y="4858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3041636" y="4858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61"/>
                  </a:lnTo>
                  <a:lnTo>
                    <a:pt x="18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3041939" y="4857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314"/>
                  </a:lnTo>
                </a:path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3041639" y="48573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01" y="324"/>
                  </a:moveTo>
                  <a:lnTo>
                    <a:pt x="701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3041636" y="48576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3042007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261"/>
                  </a:lnTo>
                  <a:lnTo>
                    <a:pt x="188" y="408"/>
                  </a:lnTo>
                  <a:lnTo>
                    <a:pt x="324" y="607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3044732" y="48578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261" y="607"/>
                  </a:lnTo>
                  <a:lnTo>
                    <a:pt x="450" y="418"/>
                  </a:lnTo>
                  <a:lnTo>
                    <a:pt x="586" y="282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3044736" y="4851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86" y="607"/>
                  </a:moveTo>
                  <a:lnTo>
                    <a:pt x="586" y="345"/>
                  </a:lnTo>
                  <a:lnTo>
                    <a:pt x="450" y="188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3042000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345" y="0"/>
                  </a:lnTo>
                  <a:lnTo>
                    <a:pt x="188" y="188"/>
                  </a:lnTo>
                  <a:lnTo>
                    <a:pt x="0" y="324"/>
                  </a:ln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3042345" y="4852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73" y="73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3044727" y="485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188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3044732" y="4857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88" y="188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3042341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3039916" y="486203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8" y="2806"/>
                  </a:moveTo>
                  <a:lnTo>
                    <a:pt x="4762" y="825"/>
                  </a:lnTo>
                  <a:lnTo>
                    <a:pt x="2794" y="0"/>
                  </a:lnTo>
                  <a:lnTo>
                    <a:pt x="812" y="825"/>
                  </a:lnTo>
                  <a:lnTo>
                    <a:pt x="0" y="2806"/>
                  </a:lnTo>
                  <a:lnTo>
                    <a:pt x="812" y="4775"/>
                  </a:lnTo>
                  <a:lnTo>
                    <a:pt x="2794" y="5600"/>
                  </a:lnTo>
                  <a:lnTo>
                    <a:pt x="4762" y="4775"/>
                  </a:lnTo>
                  <a:lnTo>
                    <a:pt x="5588" y="28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3044989" y="531918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3045322" y="531918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3044989" y="53332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3044989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3045322" y="53332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3044645" y="533361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38" y="0"/>
                  </a:moveTo>
                  <a:lnTo>
                    <a:pt x="0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3044655" y="5335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3042860" y="53382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3042160" y="5336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3042160" y="53360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3042531" y="53360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3042866" y="53378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3044284" y="53356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3044320" y="533350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863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3024897" y="53170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3045322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3024214" y="53188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3024560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3024217" y="53174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3045283" y="53333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1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3044655" y="53354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3043949" y="53374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293" y="712"/>
                  </a:lnTo>
                  <a:lnTo>
                    <a:pt x="481" y="481"/>
                  </a:lnTo>
                  <a:lnTo>
                    <a:pt x="701" y="303"/>
                  </a:ln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3042160" y="5337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19" y="481"/>
                  </a:lnTo>
                  <a:lnTo>
                    <a:pt x="450" y="712"/>
                  </a:lnTo>
                  <a:lnTo>
                    <a:pt x="701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3042531" y="5337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188" y="345"/>
                  </a:lnTo>
                  <a:lnTo>
                    <a:pt x="32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3043949" y="5337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36" y="345"/>
                  </a:lnTo>
                  <a:lnTo>
                    <a:pt x="324" y="157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3044289" y="53353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3044989" y="53333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3044665" y="5317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24"/>
                  </a:moveTo>
                  <a:lnTo>
                    <a:pt x="324" y="167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3044652" y="53166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701"/>
                  </a:moveTo>
                  <a:lnTo>
                    <a:pt x="670" y="439"/>
                  </a:lnTo>
                  <a:lnTo>
                    <a:pt x="481" y="219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3024567" y="531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94" y="104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3024221" y="53166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408" y="0"/>
                  </a:lnTo>
                  <a:lnTo>
                    <a:pt x="188" y="219"/>
                  </a:lnTo>
                  <a:lnTo>
                    <a:pt x="0" y="450"/>
                  </a:ln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3024897" y="5316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3024217" y="533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3024036" y="533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36"/>
                  </a:lnTo>
                  <a:lnTo>
                    <a:pt x="188" y="324"/>
                  </a:ln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3024213" y="53166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3024045" y="5316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67" y="0"/>
                  </a:lnTo>
                  <a:lnTo>
                    <a:pt x="0" y="188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3044466" y="5338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3044466" y="53382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57" y="324"/>
                  </a:lnTo>
                  <a:lnTo>
                    <a:pt x="345" y="136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3024036" y="5316874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32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3024217" y="5316871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2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3024369" y="53166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0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3025971" y="53165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3024370" y="53165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0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3044655" y="53365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3044655" y="53365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3044806" y="53365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3024372" y="53385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3024370" y="53383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3053271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863" y="1225"/>
                  </a:lnTo>
                  <a:lnTo>
                    <a:pt x="17632" y="1225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25"/>
                  </a:moveTo>
                  <a:lnTo>
                    <a:pt x="15769" y="1225"/>
                  </a:lnTo>
                  <a:lnTo>
                    <a:pt x="16187" y="1790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3053271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44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30" y="0"/>
                  </a:lnTo>
                  <a:lnTo>
                    <a:pt x="17632" y="0"/>
                  </a:lnTo>
                  <a:lnTo>
                    <a:pt x="17632" y="3088"/>
                  </a:lnTo>
                  <a:lnTo>
                    <a:pt x="17632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187" y="1790"/>
                  </a:lnTo>
                  <a:lnTo>
                    <a:pt x="15769" y="1225"/>
                  </a:lnTo>
                  <a:lnTo>
                    <a:pt x="2450" y="1225"/>
                  </a:lnTo>
                  <a:lnTo>
                    <a:pt x="1863" y="1225"/>
                  </a:lnTo>
                  <a:lnTo>
                    <a:pt x="1413" y="1790"/>
                  </a:lnTo>
                  <a:lnTo>
                    <a:pt x="1005" y="2314"/>
                  </a:lnTo>
                  <a:lnTo>
                    <a:pt x="1005" y="14544"/>
                  </a:lnTo>
                  <a:lnTo>
                    <a:pt x="1005" y="16376"/>
                  </a:lnTo>
                  <a:lnTo>
                    <a:pt x="15130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3032084" y="4852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3030963" y="4852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3030371" y="48518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3029634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3029364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73" y="73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3030181" y="48518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7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3030894" y="4852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3029634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3037455" y="4852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3037455" y="4852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1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3038655" y="48518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81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3039361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3039917" y="4851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188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3039173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3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3038579" y="4852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3039361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3029665" y="4852564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4" h="635">
                  <a:moveTo>
                    <a:pt x="10219" y="0"/>
                  </a:moveTo>
                  <a:lnTo>
                    <a:pt x="10219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021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3029368" y="485289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081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3030821" y="4851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23"/>
                  </a:lnTo>
                  <a:lnTo>
                    <a:pt x="261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3031087" y="48524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3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3034323" y="48521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3028287" y="48493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3031083" y="485189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3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3038466" y="48518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261" y="523"/>
                  </a:lnTo>
                  <a:lnTo>
                    <a:pt x="261" y="261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3035670" y="48493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3035217" y="48521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3031083" y="4852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3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3035217" y="48524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3035217" y="4852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3031084" y="48521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3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3032571" y="48512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3036970" y="48512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3040179" y="485207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3029368" y="485207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3032084" y="50675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3030963" y="5067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3030371" y="50677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3029368" y="50680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3030189" y="5068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157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3030898" y="50677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3037455" y="50675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3037455" y="5067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1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3038655" y="50677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1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3039920" y="50680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88" y="188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3039170" y="5068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3038582" y="5067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3029362" y="506756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3038313" y="50677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3031265" y="5067707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607"/>
                  </a:moveTo>
                  <a:lnTo>
                    <a:pt x="0" y="0"/>
                  </a:lnTo>
                  <a:lnTo>
                    <a:pt x="7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3040179" y="5067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3029368" y="5067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3030963" y="50689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20" y="104"/>
                  </a:moveTo>
                  <a:lnTo>
                    <a:pt x="1120" y="0"/>
                  </a:lnTo>
                </a:path>
                <a:path w="1269" h="635">
                  <a:moveTo>
                    <a:pt x="1120" y="104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3030371" y="5068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3029368" y="5068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73" y="73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3030189" y="5068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3030898" y="5068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3037455" y="50689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0" y="0"/>
                  </a:lnTo>
                </a:path>
                <a:path w="1269" h="635">
                  <a:moveTo>
                    <a:pt x="0" y="104"/>
                  </a:moveTo>
                  <a:lnTo>
                    <a:pt x="112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3038655" y="5068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3039920" y="5068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62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3039170" y="5068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3038582" y="50689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3029362" y="506906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3038313" y="50683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3031265" y="5068314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0"/>
                  </a:moveTo>
                  <a:lnTo>
                    <a:pt x="0" y="638"/>
                  </a:lnTo>
                  <a:lnTo>
                    <a:pt x="7057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3040179" y="50685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3029368" y="50685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3032054" y="52828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3030861" y="52830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3030341" y="52830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3029616" y="52836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3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3029368" y="5283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3030150" y="5283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157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3030751" y="5283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3038725" y="5283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3039207" y="5283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3039397" y="52833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23" y="261"/>
                  </a:moveTo>
                  <a:lnTo>
                    <a:pt x="712" y="188"/>
                  </a:lnTo>
                  <a:lnTo>
                    <a:pt x="785" y="0"/>
                  </a:lnTo>
                </a:path>
                <a:path w="1269" h="635">
                  <a:moveTo>
                    <a:pt x="523" y="261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3038799" y="528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3037498" y="52830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3037495" y="52828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3029369" y="5282572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4" h="635">
                  <a:moveTo>
                    <a:pt x="293" y="0"/>
                  </a:moveTo>
                  <a:lnTo>
                    <a:pt x="293" y="324"/>
                  </a:lnTo>
                  <a:lnTo>
                    <a:pt x="10512" y="324"/>
                  </a:lnTo>
                  <a:lnTo>
                    <a:pt x="10512" y="0"/>
                  </a:lnTo>
                  <a:lnTo>
                    <a:pt x="293" y="0"/>
                  </a:lnTo>
                  <a:close/>
                </a:path>
                <a:path w="10794" h="635">
                  <a:moveTo>
                    <a:pt x="2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3039883" y="52825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3038275" y="528305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376" y="712"/>
                  </a:lnTo>
                  <a:lnTo>
                    <a:pt x="376" y="335"/>
                  </a:lnTo>
                  <a:lnTo>
                    <a:pt x="376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3033360" y="52837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3033360" y="5283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3033364" y="52833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  <a:path w="5080">
                  <a:moveTo>
                    <a:pt x="4910" y="0"/>
                  </a:moveTo>
                  <a:lnTo>
                    <a:pt x="4942" y="0"/>
                  </a:lnTo>
                  <a:lnTo>
                    <a:pt x="49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3031077" y="5283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376"/>
                  </a:lnTo>
                  <a:lnTo>
                    <a:pt x="188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3030710" y="52830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4" y="0"/>
                  </a:moveTo>
                  <a:lnTo>
                    <a:pt x="0" y="0"/>
                  </a:lnTo>
                  <a:lnTo>
                    <a:pt x="0" y="534"/>
                  </a:lnTo>
                  <a:lnTo>
                    <a:pt x="0" y="1036"/>
                  </a:lnTo>
                  <a:lnTo>
                    <a:pt x="554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3031270" y="528305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3031265" y="5283502"/>
              <a:ext cx="12700" cy="635"/>
            </a:xfrm>
            <a:custGeom>
              <a:avLst/>
              <a:gdLst/>
              <a:ahLst/>
              <a:cxnLst/>
              <a:rect l="l" t="t" r="r" b="b"/>
              <a:pathLst>
                <a:path w="12700" h="635">
                  <a:moveTo>
                    <a:pt x="12418" y="261"/>
                  </a:moveTo>
                  <a:lnTo>
                    <a:pt x="0" y="261"/>
                  </a:lnTo>
                </a:path>
                <a:path w="12700" h="635">
                  <a:moveTo>
                    <a:pt x="12418" y="261"/>
                  </a:moveTo>
                  <a:lnTo>
                    <a:pt x="12606" y="188"/>
                  </a:lnTo>
                  <a:lnTo>
                    <a:pt x="12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3043684" y="5283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230" y="607"/>
                  </a:lnTo>
                  <a:lnTo>
                    <a:pt x="408" y="450"/>
                  </a:lnTo>
                  <a:lnTo>
                    <a:pt x="607" y="282"/>
                  </a:ln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3043949" y="52770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3044284" y="52770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3031265" y="52833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3031265" y="528409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3043949" y="52770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3032571" y="52807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3036970" y="52807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3034769" y="52953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3032497" y="52925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3035483" y="5293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3034769" y="5291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3035293" y="529398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</a:path>
                <a:path w="634" h="1904">
                  <a:moveTo>
                    <a:pt x="0" y="1413"/>
                  </a:moveTo>
                  <a:lnTo>
                    <a:pt x="188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3034771" y="52952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3034065" y="52952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3031649" y="5291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3034257" y="52953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3034254" y="52939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3034065" y="5293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3034066" y="52952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3031459" y="52925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3031597" y="528409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72" y="0"/>
                  </a:moveTo>
                  <a:lnTo>
                    <a:pt x="2177" y="900"/>
                  </a:lnTo>
                  <a:lnTo>
                    <a:pt x="1350" y="1968"/>
                  </a:lnTo>
                  <a:lnTo>
                    <a:pt x="827" y="3172"/>
                  </a:lnTo>
                  <a:lnTo>
                    <a:pt x="272" y="4397"/>
                  </a:lnTo>
                  <a:lnTo>
                    <a:pt x="0" y="5748"/>
                  </a:lnTo>
                  <a:lnTo>
                    <a:pt x="52" y="7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3034761" y="528408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41" y="7057"/>
                  </a:moveTo>
                  <a:lnTo>
                    <a:pt x="3172" y="5748"/>
                  </a:lnTo>
                  <a:lnTo>
                    <a:pt x="2921" y="4418"/>
                  </a:lnTo>
                  <a:lnTo>
                    <a:pt x="2366" y="3172"/>
                  </a:lnTo>
                  <a:lnTo>
                    <a:pt x="1832" y="1978"/>
                  </a:lnTo>
                  <a:lnTo>
                    <a:pt x="1015" y="90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3027723" y="529114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3041817" y="52911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3027723" y="52911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3028619" y="530878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3027724" y="529256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3027723" y="53078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76"/>
                  </a:lnTo>
                  <a:lnTo>
                    <a:pt x="261" y="638"/>
                  </a:lnTo>
                  <a:lnTo>
                    <a:pt x="523" y="900"/>
                  </a:lnTo>
                  <a:lnTo>
                    <a:pt x="90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3040922" y="5307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00"/>
                  </a:moveTo>
                  <a:lnTo>
                    <a:pt x="376" y="900"/>
                  </a:lnTo>
                  <a:lnTo>
                    <a:pt x="638" y="638"/>
                  </a:lnTo>
                  <a:lnTo>
                    <a:pt x="900" y="376"/>
                  </a:ln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3035622" y="52937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3035483" y="52938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3033777" y="52937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04"/>
                  </a:moveTo>
                  <a:lnTo>
                    <a:pt x="240" y="240"/>
                  </a:lnTo>
                </a:path>
                <a:path w="634" h="635">
                  <a:moveTo>
                    <a:pt x="136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3034069" y="52939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3027624" y="5292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</a:path>
                <a:path w="634" h="635">
                  <a:moveTo>
                    <a:pt x="31" y="0"/>
                  </a:moveTo>
                  <a:lnTo>
                    <a:pt x="251" y="0"/>
                  </a:lnTo>
                </a:path>
                <a:path w="634" h="635">
                  <a:moveTo>
                    <a:pt x="31" y="0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3027701" y="52926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136" y="0"/>
                  </a:lnTo>
                  <a:lnTo>
                    <a:pt x="104" y="0"/>
                  </a:lnTo>
                </a:path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3027655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3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3027767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  <a:lnTo>
                    <a:pt x="62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3027655" y="52925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3027842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  <a:path w="634" h="635">
                  <a:moveTo>
                    <a:pt x="31" y="31"/>
                  </a:moveTo>
                  <a:lnTo>
                    <a:pt x="31" y="104"/>
                  </a:lnTo>
                </a:path>
                <a:path w="634" h="635">
                  <a:moveTo>
                    <a:pt x="31" y="31"/>
                  </a:moveTo>
                  <a:lnTo>
                    <a:pt x="3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3027578" y="5292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3033541" y="52936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4" y="104"/>
                  </a:lnTo>
                  <a:lnTo>
                    <a:pt x="45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3033548" y="5292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104"/>
                  </a:moveTo>
                  <a:lnTo>
                    <a:pt x="293" y="0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3033617" y="52937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3033617" y="52925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3035445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104"/>
                  </a:lnTo>
                  <a:lnTo>
                    <a:pt x="45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3034102" y="52936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324" y="104"/>
                  </a:lnTo>
                  <a:lnTo>
                    <a:pt x="670" y="104"/>
                  </a:lnTo>
                  <a:lnTo>
                    <a:pt x="1005" y="104"/>
                  </a:lnTo>
                  <a:lnTo>
                    <a:pt x="134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3034105" y="52925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04"/>
                  </a:moveTo>
                  <a:lnTo>
                    <a:pt x="1015" y="0"/>
                  </a:lnTo>
                  <a:lnTo>
                    <a:pt x="670" y="0"/>
                  </a:lnTo>
                  <a:lnTo>
                    <a:pt x="335" y="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3035452" y="52925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62"/>
                  </a:moveTo>
                  <a:lnTo>
                    <a:pt x="240" y="0"/>
                  </a:lnTo>
                  <a:lnTo>
                    <a:pt x="10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3035940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3034102" y="52926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3035940" y="52925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104"/>
                  </a:moveTo>
                  <a:lnTo>
                    <a:pt x="0" y="0"/>
                  </a:lnTo>
                </a:path>
                <a:path w="634" h="1270">
                  <a:moveTo>
                    <a:pt x="136" y="104"/>
                  </a:moveTo>
                  <a:lnTo>
                    <a:pt x="136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3035445" y="52926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3033466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3033466" y="52925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157" y="0"/>
                  </a:lnTo>
                </a:path>
                <a:path w="634" h="1270">
                  <a:moveTo>
                    <a:pt x="0" y="104"/>
                  </a:moveTo>
                  <a:lnTo>
                    <a:pt x="0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3033011" y="53034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759" y="0"/>
                  </a:moveTo>
                  <a:lnTo>
                    <a:pt x="795" y="0"/>
                  </a:lnTo>
                  <a:lnTo>
                    <a:pt x="0" y="774"/>
                  </a:lnTo>
                  <a:lnTo>
                    <a:pt x="0" y="1759"/>
                  </a:lnTo>
                  <a:lnTo>
                    <a:pt x="0" y="2722"/>
                  </a:lnTo>
                  <a:lnTo>
                    <a:pt x="795" y="3539"/>
                  </a:lnTo>
                  <a:lnTo>
                    <a:pt x="1759" y="3539"/>
                  </a:lnTo>
                  <a:lnTo>
                    <a:pt x="2722" y="3539"/>
                  </a:lnTo>
                  <a:lnTo>
                    <a:pt x="3518" y="2722"/>
                  </a:lnTo>
                  <a:lnTo>
                    <a:pt x="3518" y="1759"/>
                  </a:lnTo>
                  <a:lnTo>
                    <a:pt x="3518" y="774"/>
                  </a:lnTo>
                  <a:lnTo>
                    <a:pt x="2722" y="0"/>
                  </a:ln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3034769" y="53029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3032513" y="53052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3032756" y="529483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308" y="0"/>
                  </a:moveTo>
                  <a:lnTo>
                    <a:pt x="0" y="554"/>
                  </a:lnTo>
                  <a:lnTo>
                    <a:pt x="303" y="1968"/>
                  </a:lnTo>
                  <a:lnTo>
                    <a:pt x="607" y="3350"/>
                  </a:lnTo>
                  <a:lnTo>
                    <a:pt x="2010" y="3350"/>
                  </a:lnTo>
                  <a:lnTo>
                    <a:pt x="3434" y="3350"/>
                  </a:lnTo>
                  <a:lnTo>
                    <a:pt x="3727" y="1968"/>
                  </a:lnTo>
                  <a:lnTo>
                    <a:pt x="4031" y="554"/>
                  </a:lnTo>
                  <a:lnTo>
                    <a:pt x="272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3032513" y="529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3033278" y="52953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900" y="0"/>
                  </a:moveTo>
                  <a:lnTo>
                    <a:pt x="0" y="450"/>
                  </a:lnTo>
                  <a:lnTo>
                    <a:pt x="261" y="1465"/>
                  </a:lnTo>
                  <a:lnTo>
                    <a:pt x="492" y="2418"/>
                  </a:lnTo>
                  <a:lnTo>
                    <a:pt x="1486" y="2418"/>
                  </a:lnTo>
                  <a:lnTo>
                    <a:pt x="2502" y="2418"/>
                  </a:lnTo>
                  <a:lnTo>
                    <a:pt x="2732" y="1465"/>
                  </a:lnTo>
                  <a:lnTo>
                    <a:pt x="2984" y="450"/>
                  </a:lnTo>
                  <a:lnTo>
                    <a:pt x="20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3033808" y="52955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04" y="701"/>
                  </a:moveTo>
                  <a:lnTo>
                    <a:pt x="0" y="1308"/>
                  </a:lnTo>
                  <a:lnTo>
                    <a:pt x="481" y="1602"/>
                  </a:lnTo>
                  <a:lnTo>
                    <a:pt x="1005" y="1926"/>
                  </a:lnTo>
                  <a:lnTo>
                    <a:pt x="1486" y="1602"/>
                  </a:lnTo>
                  <a:lnTo>
                    <a:pt x="1937" y="1225"/>
                  </a:lnTo>
                  <a:lnTo>
                    <a:pt x="1811" y="670"/>
                  </a:lnTo>
                  <a:lnTo>
                    <a:pt x="1717" y="94"/>
                  </a:lnTo>
                  <a:lnTo>
                    <a:pt x="11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3034026" y="52956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45" y="0"/>
                  </a:lnTo>
                  <a:lnTo>
                    <a:pt x="0" y="345"/>
                  </a:lnTo>
                  <a:lnTo>
                    <a:pt x="0" y="743"/>
                  </a:lnTo>
                  <a:lnTo>
                    <a:pt x="0" y="1162"/>
                  </a:lnTo>
                  <a:lnTo>
                    <a:pt x="34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62"/>
                  </a:lnTo>
                  <a:lnTo>
                    <a:pt x="1486" y="743"/>
                  </a:lnTo>
                  <a:lnTo>
                    <a:pt x="1486" y="345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3033125" y="52950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3033131" y="529644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27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3033952" y="52978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3035588" y="529644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413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3035588" y="52950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3033492" y="53039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77" y="0"/>
                  </a:moveTo>
                  <a:lnTo>
                    <a:pt x="575" y="0"/>
                  </a:lnTo>
                  <a:lnTo>
                    <a:pt x="0" y="554"/>
                  </a:lnTo>
                  <a:lnTo>
                    <a:pt x="0" y="1277"/>
                  </a:lnTo>
                  <a:lnTo>
                    <a:pt x="0" y="1968"/>
                  </a:lnTo>
                  <a:lnTo>
                    <a:pt x="575" y="2575"/>
                  </a:lnTo>
                  <a:lnTo>
                    <a:pt x="1277" y="2575"/>
                  </a:lnTo>
                  <a:lnTo>
                    <a:pt x="1989" y="2575"/>
                  </a:lnTo>
                  <a:lnTo>
                    <a:pt x="2586" y="1968"/>
                  </a:lnTo>
                  <a:lnTo>
                    <a:pt x="2586" y="1277"/>
                  </a:lnTo>
                  <a:lnTo>
                    <a:pt x="2586" y="554"/>
                  </a:lnTo>
                  <a:lnTo>
                    <a:pt x="1989" y="0"/>
                  </a:lnTo>
                  <a:lnTo>
                    <a:pt x="127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3033808" y="53043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04" y="701"/>
                  </a:moveTo>
                  <a:lnTo>
                    <a:pt x="0" y="1308"/>
                  </a:lnTo>
                  <a:lnTo>
                    <a:pt x="481" y="1602"/>
                  </a:lnTo>
                  <a:lnTo>
                    <a:pt x="1005" y="1926"/>
                  </a:lnTo>
                  <a:lnTo>
                    <a:pt x="1486" y="1602"/>
                  </a:lnTo>
                  <a:lnTo>
                    <a:pt x="1937" y="1256"/>
                  </a:lnTo>
                  <a:lnTo>
                    <a:pt x="1811" y="670"/>
                  </a:lnTo>
                  <a:lnTo>
                    <a:pt x="1717" y="94"/>
                  </a:lnTo>
                  <a:lnTo>
                    <a:pt x="11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3034026" y="5304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45" y="0"/>
                  </a:lnTo>
                  <a:lnTo>
                    <a:pt x="0" y="345"/>
                  </a:lnTo>
                  <a:lnTo>
                    <a:pt x="0" y="712"/>
                  </a:lnTo>
                  <a:lnTo>
                    <a:pt x="0" y="1120"/>
                  </a:lnTo>
                  <a:lnTo>
                    <a:pt x="345" y="1465"/>
                  </a:lnTo>
                  <a:lnTo>
                    <a:pt x="743" y="1465"/>
                  </a:lnTo>
                  <a:lnTo>
                    <a:pt x="1151" y="1465"/>
                  </a:lnTo>
                  <a:lnTo>
                    <a:pt x="1486" y="1120"/>
                  </a:lnTo>
                  <a:lnTo>
                    <a:pt x="1486" y="712"/>
                  </a:lnTo>
                  <a:lnTo>
                    <a:pt x="1486" y="345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3033125" y="53038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3033131" y="53052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27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3033952" y="53066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3035588" y="53052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413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3035588" y="53038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138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3033955" y="53038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3034769" y="52941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3035484" y="52950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3033960" y="52950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3034254" y="48482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3035293" y="48482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3034254" y="48465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59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3035031" y="48465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3034511" y="48465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3034769" y="484477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3024036" y="531616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2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3040179" y="52825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3029368" y="52825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3001996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01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01" y="17601"/>
                  </a:lnTo>
                  <a:lnTo>
                    <a:pt x="17601" y="16376"/>
                  </a:lnTo>
                  <a:lnTo>
                    <a:pt x="973" y="16376"/>
                  </a:lnTo>
                  <a:lnTo>
                    <a:pt x="973" y="2314"/>
                  </a:lnTo>
                  <a:lnTo>
                    <a:pt x="1413" y="1790"/>
                  </a:lnTo>
                  <a:lnTo>
                    <a:pt x="1832" y="1225"/>
                  </a:lnTo>
                  <a:lnTo>
                    <a:pt x="17601" y="1225"/>
                  </a:lnTo>
                  <a:lnTo>
                    <a:pt x="17601" y="0"/>
                  </a:lnTo>
                  <a:close/>
                </a:path>
                <a:path w="17780" h="17779">
                  <a:moveTo>
                    <a:pt x="17601" y="1225"/>
                  </a:moveTo>
                  <a:lnTo>
                    <a:pt x="15737" y="1225"/>
                  </a:lnTo>
                  <a:lnTo>
                    <a:pt x="16187" y="1790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01" y="16376"/>
                  </a:lnTo>
                  <a:lnTo>
                    <a:pt x="17601" y="12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3001996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01" y="14544"/>
                  </a:moveTo>
                  <a:lnTo>
                    <a:pt x="17601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51" y="0"/>
                  </a:lnTo>
                  <a:lnTo>
                    <a:pt x="17601" y="0"/>
                  </a:lnTo>
                  <a:lnTo>
                    <a:pt x="17601" y="3088"/>
                  </a:lnTo>
                  <a:lnTo>
                    <a:pt x="17601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187" y="1790"/>
                  </a:lnTo>
                  <a:lnTo>
                    <a:pt x="15737" y="1225"/>
                  </a:lnTo>
                  <a:lnTo>
                    <a:pt x="2450" y="1225"/>
                  </a:lnTo>
                  <a:lnTo>
                    <a:pt x="1832" y="1225"/>
                  </a:lnTo>
                  <a:lnTo>
                    <a:pt x="1413" y="1790"/>
                  </a:lnTo>
                  <a:lnTo>
                    <a:pt x="973" y="2314"/>
                  </a:lnTo>
                  <a:lnTo>
                    <a:pt x="973" y="14544"/>
                  </a:lnTo>
                  <a:lnTo>
                    <a:pt x="973" y="16376"/>
                  </a:lnTo>
                  <a:lnTo>
                    <a:pt x="15151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3027766" y="4410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863" y="1246"/>
                  </a:lnTo>
                  <a:lnTo>
                    <a:pt x="17632" y="1246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46"/>
                  </a:moveTo>
                  <a:lnTo>
                    <a:pt x="15769" y="1246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3027766" y="4410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44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82" y="0"/>
                  </a:lnTo>
                  <a:lnTo>
                    <a:pt x="17632" y="0"/>
                  </a:lnTo>
                  <a:lnTo>
                    <a:pt x="17632" y="3088"/>
                  </a:lnTo>
                  <a:lnTo>
                    <a:pt x="17632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219" y="1790"/>
                  </a:lnTo>
                  <a:lnTo>
                    <a:pt x="15769" y="1246"/>
                  </a:lnTo>
                  <a:lnTo>
                    <a:pt x="2450" y="1246"/>
                  </a:lnTo>
                  <a:lnTo>
                    <a:pt x="1863" y="1246"/>
                  </a:lnTo>
                  <a:lnTo>
                    <a:pt x="1413" y="1790"/>
                  </a:lnTo>
                  <a:lnTo>
                    <a:pt x="1005" y="2314"/>
                  </a:lnTo>
                  <a:lnTo>
                    <a:pt x="1005" y="14544"/>
                  </a:lnTo>
                  <a:lnTo>
                    <a:pt x="1005" y="16376"/>
                  </a:lnTo>
                  <a:lnTo>
                    <a:pt x="15182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3053271" y="52907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413" y="1759"/>
                  </a:lnTo>
                  <a:lnTo>
                    <a:pt x="1863" y="1246"/>
                  </a:lnTo>
                  <a:lnTo>
                    <a:pt x="17632" y="1246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46"/>
                  </a:moveTo>
                  <a:lnTo>
                    <a:pt x="15769" y="1246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3053271" y="52907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12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57"/>
                  </a:lnTo>
                  <a:lnTo>
                    <a:pt x="0" y="0"/>
                  </a:lnTo>
                  <a:lnTo>
                    <a:pt x="15130" y="0"/>
                  </a:lnTo>
                  <a:lnTo>
                    <a:pt x="17632" y="0"/>
                  </a:lnTo>
                  <a:lnTo>
                    <a:pt x="17632" y="3057"/>
                  </a:lnTo>
                  <a:lnTo>
                    <a:pt x="17632" y="14512"/>
                  </a:lnTo>
                </a:path>
                <a:path w="17780" h="17779">
                  <a:moveTo>
                    <a:pt x="16638" y="3057"/>
                  </a:moveTo>
                  <a:lnTo>
                    <a:pt x="16638" y="2314"/>
                  </a:lnTo>
                  <a:lnTo>
                    <a:pt x="16187" y="1759"/>
                  </a:lnTo>
                  <a:lnTo>
                    <a:pt x="15769" y="1246"/>
                  </a:lnTo>
                  <a:lnTo>
                    <a:pt x="2450" y="1246"/>
                  </a:lnTo>
                  <a:lnTo>
                    <a:pt x="1863" y="1246"/>
                  </a:lnTo>
                  <a:lnTo>
                    <a:pt x="1413" y="1759"/>
                  </a:lnTo>
                  <a:lnTo>
                    <a:pt x="1005" y="2314"/>
                  </a:lnTo>
                  <a:lnTo>
                    <a:pt x="1005" y="14512"/>
                  </a:lnTo>
                  <a:lnTo>
                    <a:pt x="1005" y="16376"/>
                  </a:lnTo>
                  <a:lnTo>
                    <a:pt x="15130" y="16376"/>
                  </a:lnTo>
                  <a:lnTo>
                    <a:pt x="16638" y="16376"/>
                  </a:lnTo>
                  <a:lnTo>
                    <a:pt x="16638" y="14512"/>
                  </a:lnTo>
                  <a:lnTo>
                    <a:pt x="16638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3023319" y="4837726"/>
              <a:ext cx="25400" cy="1905"/>
            </a:xfrm>
            <a:custGeom>
              <a:avLst/>
              <a:gdLst/>
              <a:ahLst/>
              <a:cxnLst/>
              <a:rect l="l" t="t" r="r" b="b"/>
              <a:pathLst>
                <a:path w="25400" h="1904">
                  <a:moveTo>
                    <a:pt x="24847" y="0"/>
                  </a:moveTo>
                  <a:lnTo>
                    <a:pt x="24847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8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2626966" y="5516879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2626100" y="55123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2626100" y="54676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2626966" y="5427839"/>
              <a:ext cx="8890" cy="88265"/>
            </a:xfrm>
            <a:custGeom>
              <a:avLst/>
              <a:gdLst/>
              <a:ahLst/>
              <a:cxnLst/>
              <a:rect l="l" t="t" r="r" b="b"/>
              <a:pathLst>
                <a:path w="8890" h="88264">
                  <a:moveTo>
                    <a:pt x="8795" y="0"/>
                  </a:moveTo>
                  <a:lnTo>
                    <a:pt x="8795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2626100" y="542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2626966" y="541023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40281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40728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411388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4158625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4203370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42481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4292874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4333883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4378627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44233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4468112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4512856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4557616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4598628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46433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4688115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473285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4777603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48186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4863374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4908118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495285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4022158" y="4842124"/>
              <a:ext cx="974725" cy="8890"/>
            </a:xfrm>
            <a:custGeom>
              <a:avLst/>
              <a:gdLst/>
              <a:ahLst/>
              <a:cxnLst/>
              <a:rect l="l" t="t" r="r" b="b"/>
              <a:pathLst>
                <a:path w="974725" h="8889">
                  <a:moveTo>
                    <a:pt x="974190" y="0"/>
                  </a:moveTo>
                  <a:lnTo>
                    <a:pt x="974190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97419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2635761" y="5516879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2637285" y="5441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2637282" y="54303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2637282" y="54303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2635761" y="5427839"/>
              <a:ext cx="4445" cy="88265"/>
            </a:xfrm>
            <a:custGeom>
              <a:avLst/>
              <a:gdLst/>
              <a:ahLst/>
              <a:cxnLst/>
              <a:rect l="l" t="t" r="r" b="b"/>
              <a:pathLst>
                <a:path w="4445" h="88264">
                  <a:moveTo>
                    <a:pt x="4397" y="0"/>
                  </a:moveTo>
                  <a:lnTo>
                    <a:pt x="4397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2635761" y="541023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4136263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4468112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4803714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4132529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4467552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4799982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4463837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4128797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4792516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4460665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4125066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4792516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4355700" y="4836915"/>
              <a:ext cx="367030" cy="5080"/>
            </a:xfrm>
            <a:custGeom>
              <a:avLst/>
              <a:gdLst/>
              <a:ahLst/>
              <a:cxnLst/>
              <a:rect l="l" t="t" r="r" b="b"/>
              <a:pathLst>
                <a:path w="36703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30" h="5079">
                  <a:moveTo>
                    <a:pt x="105524" y="4279"/>
                  </a:moveTo>
                  <a:lnTo>
                    <a:pt x="105359" y="3886"/>
                  </a:lnTo>
                  <a:lnTo>
                    <a:pt x="104952" y="3721"/>
                  </a:lnTo>
                  <a:lnTo>
                    <a:pt x="104559" y="3886"/>
                  </a:lnTo>
                  <a:lnTo>
                    <a:pt x="104394" y="4279"/>
                  </a:lnTo>
                  <a:lnTo>
                    <a:pt x="104559" y="4673"/>
                  </a:lnTo>
                  <a:lnTo>
                    <a:pt x="104952" y="4838"/>
                  </a:lnTo>
                  <a:lnTo>
                    <a:pt x="105359" y="4673"/>
                  </a:lnTo>
                  <a:lnTo>
                    <a:pt x="105524" y="4279"/>
                  </a:lnTo>
                  <a:close/>
                </a:path>
                <a:path w="367030" h="5079">
                  <a:moveTo>
                    <a:pt x="366534" y="558"/>
                  </a:moveTo>
                  <a:lnTo>
                    <a:pt x="366369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69" y="952"/>
                  </a:lnTo>
                  <a:lnTo>
                    <a:pt x="36653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4725413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4356264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4729141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4359980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4351970" y="48406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4721677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4352535" y="48374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4721117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4128797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4624163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4773885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4624730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4628461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4632194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4139419" y="4836915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642619" h="5079">
                  <a:moveTo>
                    <a:pt x="497052" y="558"/>
                  </a:moveTo>
                  <a:lnTo>
                    <a:pt x="496887" y="165"/>
                  </a:lnTo>
                  <a:lnTo>
                    <a:pt x="496493" y="0"/>
                  </a:lnTo>
                  <a:lnTo>
                    <a:pt x="496100" y="165"/>
                  </a:lnTo>
                  <a:lnTo>
                    <a:pt x="495935" y="558"/>
                  </a:lnTo>
                  <a:lnTo>
                    <a:pt x="496100" y="952"/>
                  </a:lnTo>
                  <a:lnTo>
                    <a:pt x="496493" y="1117"/>
                  </a:lnTo>
                  <a:lnTo>
                    <a:pt x="496887" y="952"/>
                  </a:lnTo>
                  <a:lnTo>
                    <a:pt x="497052" y="558"/>
                  </a:lnTo>
                  <a:close/>
                </a:path>
                <a:path w="642619" h="5079">
                  <a:moveTo>
                    <a:pt x="642467" y="4279"/>
                  </a:moveTo>
                  <a:lnTo>
                    <a:pt x="642302" y="3886"/>
                  </a:lnTo>
                  <a:lnTo>
                    <a:pt x="641908" y="3721"/>
                  </a:lnTo>
                  <a:lnTo>
                    <a:pt x="641515" y="3886"/>
                  </a:lnTo>
                  <a:lnTo>
                    <a:pt x="641350" y="4279"/>
                  </a:lnTo>
                  <a:lnTo>
                    <a:pt x="641515" y="4673"/>
                  </a:lnTo>
                  <a:lnTo>
                    <a:pt x="641908" y="4838"/>
                  </a:lnTo>
                  <a:lnTo>
                    <a:pt x="642302" y="4673"/>
                  </a:lnTo>
                  <a:lnTo>
                    <a:pt x="642467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4781334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4139979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4777603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4132529" y="48374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4131969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4773885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4022158" y="4837726"/>
              <a:ext cx="974725" cy="4445"/>
            </a:xfrm>
            <a:custGeom>
              <a:avLst/>
              <a:gdLst/>
              <a:ahLst/>
              <a:cxnLst/>
              <a:rect l="l" t="t" r="r" b="b"/>
              <a:pathLst>
                <a:path w="974725" h="4445">
                  <a:moveTo>
                    <a:pt x="974190" y="0"/>
                  </a:moveTo>
                  <a:lnTo>
                    <a:pt x="974190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9741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2223392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2264402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2309155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2353899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2398640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2443385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2484404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2529146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2573899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2177824" y="4978628"/>
              <a:ext cx="431800" cy="8890"/>
            </a:xfrm>
            <a:custGeom>
              <a:avLst/>
              <a:gdLst/>
              <a:ahLst/>
              <a:cxnLst/>
              <a:rect l="l" t="t" r="r" b="b"/>
              <a:pathLst>
                <a:path w="431800" h="8889">
                  <a:moveTo>
                    <a:pt x="431526" y="0"/>
                  </a:moveTo>
                  <a:lnTo>
                    <a:pt x="431526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3152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2383727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2372537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2248922" y="4971141"/>
              <a:ext cx="124460" cy="5080"/>
            </a:xfrm>
            <a:custGeom>
              <a:avLst/>
              <a:gdLst/>
              <a:ahLst/>
              <a:cxnLst/>
              <a:rect l="l" t="t" r="r" b="b"/>
              <a:pathLst>
                <a:path w="12445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4459" h="5079">
                  <a:moveTo>
                    <a:pt x="124167" y="4292"/>
                  </a:moveTo>
                  <a:lnTo>
                    <a:pt x="124002" y="3898"/>
                  </a:lnTo>
                  <a:lnTo>
                    <a:pt x="123609" y="3733"/>
                  </a:lnTo>
                  <a:lnTo>
                    <a:pt x="123215" y="3898"/>
                  </a:lnTo>
                  <a:lnTo>
                    <a:pt x="123050" y="4292"/>
                  </a:lnTo>
                  <a:lnTo>
                    <a:pt x="123215" y="4686"/>
                  </a:lnTo>
                  <a:lnTo>
                    <a:pt x="123609" y="4851"/>
                  </a:lnTo>
                  <a:lnTo>
                    <a:pt x="124002" y="4686"/>
                  </a:lnTo>
                  <a:lnTo>
                    <a:pt x="1241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2249494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2245201" y="49748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2245764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2480120" y="49711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2480676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2484408" y="4975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2488133" y="4975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2491860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2177824" y="4974231"/>
              <a:ext cx="431800" cy="4445"/>
            </a:xfrm>
            <a:custGeom>
              <a:avLst/>
              <a:gdLst/>
              <a:ahLst/>
              <a:cxnLst/>
              <a:rect l="l" t="t" r="r" b="b"/>
              <a:pathLst>
                <a:path w="431800" h="4445">
                  <a:moveTo>
                    <a:pt x="431526" y="0"/>
                  </a:moveTo>
                  <a:lnTo>
                    <a:pt x="431526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3152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4598628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4643371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4688115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473285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4777603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481862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4863374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4908118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495285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4592926" y="4164746"/>
              <a:ext cx="403860" cy="8890"/>
            </a:xfrm>
            <a:custGeom>
              <a:avLst/>
              <a:gdLst/>
              <a:ahLst/>
              <a:cxnLst/>
              <a:rect l="l" t="t" r="r" b="b"/>
              <a:pathLst>
                <a:path w="403859" h="8889">
                  <a:moveTo>
                    <a:pt x="403422" y="8837"/>
                  </a:moveTo>
                  <a:lnTo>
                    <a:pt x="403422" y="0"/>
                  </a:lnTo>
                  <a:lnTo>
                    <a:pt x="0" y="0"/>
                  </a:lnTo>
                  <a:lnTo>
                    <a:pt x="0" y="8837"/>
                  </a:lnTo>
                  <a:lnTo>
                    <a:pt x="403422" y="883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4591163" y="41886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2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4592922" y="4173578"/>
              <a:ext cx="8890" cy="39370"/>
            </a:xfrm>
            <a:custGeom>
              <a:avLst/>
              <a:gdLst/>
              <a:ahLst/>
              <a:cxnLst/>
              <a:rect l="l" t="t" r="r" b="b"/>
              <a:pathLst>
                <a:path w="8890" h="39370">
                  <a:moveTo>
                    <a:pt x="8826" y="38752"/>
                  </a:moveTo>
                  <a:lnTo>
                    <a:pt x="8826" y="0"/>
                  </a:lnTo>
                  <a:lnTo>
                    <a:pt x="0" y="0"/>
                  </a:lnTo>
                  <a:lnTo>
                    <a:pt x="0" y="38752"/>
                  </a:lnTo>
                  <a:lnTo>
                    <a:pt x="8826" y="3875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4588526" y="4164741"/>
              <a:ext cx="4445" cy="47625"/>
            </a:xfrm>
            <a:custGeom>
              <a:avLst/>
              <a:gdLst/>
              <a:ahLst/>
              <a:cxnLst/>
              <a:rect l="l" t="t" r="r" b="b"/>
              <a:pathLst>
                <a:path w="4444" h="47625">
                  <a:moveTo>
                    <a:pt x="4397" y="47590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47590"/>
                  </a:lnTo>
                  <a:lnTo>
                    <a:pt x="4397" y="475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4840998" y="41588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4844729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4836715" y="4158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4837275" y="41588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4765860" y="4158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4762688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4758971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4717383" y="415826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146684" h="5079">
                  <a:moveTo>
                    <a:pt x="42138" y="571"/>
                  </a:moveTo>
                  <a:lnTo>
                    <a:pt x="41973" y="165"/>
                  </a:lnTo>
                  <a:lnTo>
                    <a:pt x="41579" y="0"/>
                  </a:lnTo>
                  <a:lnTo>
                    <a:pt x="41186" y="165"/>
                  </a:lnTo>
                  <a:lnTo>
                    <a:pt x="41021" y="571"/>
                  </a:lnTo>
                  <a:lnTo>
                    <a:pt x="41186" y="965"/>
                  </a:lnTo>
                  <a:lnTo>
                    <a:pt x="41579" y="1130"/>
                  </a:lnTo>
                  <a:lnTo>
                    <a:pt x="41973" y="965"/>
                  </a:lnTo>
                  <a:lnTo>
                    <a:pt x="42138" y="571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4717943" y="41588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4717383" y="416199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4725408" y="41588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4724838" y="415826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4867105" y="4162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4863374" y="4162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4588528" y="4160345"/>
              <a:ext cx="408305" cy="4445"/>
            </a:xfrm>
            <a:custGeom>
              <a:avLst/>
              <a:gdLst/>
              <a:ahLst/>
              <a:cxnLst/>
              <a:rect l="l" t="t" r="r" b="b"/>
              <a:pathLst>
                <a:path w="408305" h="4445">
                  <a:moveTo>
                    <a:pt x="407820" y="4397"/>
                  </a:moveTo>
                  <a:lnTo>
                    <a:pt x="40782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0782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2635715" y="4381539"/>
              <a:ext cx="4445" cy="51435"/>
            </a:xfrm>
            <a:custGeom>
              <a:avLst/>
              <a:gdLst/>
              <a:ahLst/>
              <a:cxnLst/>
              <a:rect l="l" t="t" r="r" b="b"/>
              <a:pathLst>
                <a:path w="4445" h="51435">
                  <a:moveTo>
                    <a:pt x="4397" y="0"/>
                  </a:moveTo>
                  <a:lnTo>
                    <a:pt x="4397" y="50972"/>
                  </a:lnTo>
                  <a:lnTo>
                    <a:pt x="0" y="5097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2635715" y="4274865"/>
              <a:ext cx="4445" cy="106045"/>
            </a:xfrm>
            <a:custGeom>
              <a:avLst/>
              <a:gdLst/>
              <a:ahLst/>
              <a:cxnLst/>
              <a:rect l="l" t="t" r="r" b="b"/>
              <a:pathLst>
                <a:path w="4445" h="106045">
                  <a:moveTo>
                    <a:pt x="4397" y="0"/>
                  </a:moveTo>
                  <a:lnTo>
                    <a:pt x="4397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2635715" y="425636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4397" y="0"/>
                  </a:moveTo>
                  <a:lnTo>
                    <a:pt x="4397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3487441" y="37076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3487441" y="3662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3487441" y="361814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3487441" y="357340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3487441" y="35286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3487441" y="3483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3487441" y="3442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3487441" y="33981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3487441" y="33534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3485784" y="3330632"/>
              <a:ext cx="8890" cy="420370"/>
            </a:xfrm>
            <a:custGeom>
              <a:avLst/>
              <a:gdLst/>
              <a:ahLst/>
              <a:cxnLst/>
              <a:rect l="l" t="t" r="r" b="b"/>
              <a:pathLst>
                <a:path w="8890" h="420370">
                  <a:moveTo>
                    <a:pt x="8795" y="419966"/>
                  </a:moveTo>
                  <a:lnTo>
                    <a:pt x="8795" y="0"/>
                  </a:lnTo>
                  <a:lnTo>
                    <a:pt x="0" y="0"/>
                  </a:lnTo>
                  <a:lnTo>
                    <a:pt x="0" y="419966"/>
                  </a:lnTo>
                  <a:lnTo>
                    <a:pt x="8795" y="419966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3498638" y="37412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3543382" y="37412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3494580" y="3741788"/>
              <a:ext cx="70485" cy="8890"/>
            </a:xfrm>
            <a:custGeom>
              <a:avLst/>
              <a:gdLst/>
              <a:ahLst/>
              <a:cxnLst/>
              <a:rect l="l" t="t" r="r" b="b"/>
              <a:pathLst>
                <a:path w="70484" h="8889">
                  <a:moveTo>
                    <a:pt x="0" y="0"/>
                  </a:moveTo>
                  <a:lnTo>
                    <a:pt x="0" y="8795"/>
                  </a:lnTo>
                  <a:lnTo>
                    <a:pt x="70427" y="8795"/>
                  </a:lnTo>
                  <a:lnTo>
                    <a:pt x="70427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3485771" y="3750598"/>
              <a:ext cx="79375" cy="4445"/>
            </a:xfrm>
            <a:custGeom>
              <a:avLst/>
              <a:gdLst/>
              <a:ahLst/>
              <a:cxnLst/>
              <a:rect l="l" t="t" r="r" b="b"/>
              <a:pathLst>
                <a:path w="79375" h="4445">
                  <a:moveTo>
                    <a:pt x="0" y="0"/>
                  </a:moveTo>
                  <a:lnTo>
                    <a:pt x="0" y="4397"/>
                  </a:lnTo>
                  <a:lnTo>
                    <a:pt x="79233" y="4397"/>
                  </a:lnTo>
                  <a:lnTo>
                    <a:pt x="7923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3483723" y="34950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3479997" y="35473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3479991" y="35435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3483725" y="34876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3479991" y="34876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3479431" y="349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3479997" y="34913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3483725" y="33496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3483725" y="33459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3483723" y="334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3479997" y="3636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3483723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3483723" y="3636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3483725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3479991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3479991" y="36405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3483725" y="3431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3483725" y="3427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3479996" y="3442900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44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3486881" y="34460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3479991" y="343917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3479431" y="34386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3481331" y="3330631"/>
              <a:ext cx="4445" cy="424815"/>
            </a:xfrm>
            <a:custGeom>
              <a:avLst/>
              <a:gdLst/>
              <a:ahLst/>
              <a:cxnLst/>
              <a:rect l="l" t="t" r="r" b="b"/>
              <a:pathLst>
                <a:path w="4444" h="424814">
                  <a:moveTo>
                    <a:pt x="4439" y="424364"/>
                  </a:moveTo>
                  <a:lnTo>
                    <a:pt x="4439" y="0"/>
                  </a:lnTo>
                  <a:lnTo>
                    <a:pt x="0" y="0"/>
                  </a:lnTo>
                  <a:lnTo>
                    <a:pt x="0" y="424364"/>
                  </a:lnTo>
                  <a:lnTo>
                    <a:pt x="4439" y="42436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9449948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9464925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0135082" y="691555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125" y="10"/>
                  </a:moveTo>
                  <a:lnTo>
                    <a:pt x="0" y="890"/>
                  </a:lnTo>
                  <a:lnTo>
                    <a:pt x="366" y="900"/>
                  </a:lnTo>
                  <a:lnTo>
                    <a:pt x="272" y="1183"/>
                  </a:lnTo>
                  <a:lnTo>
                    <a:pt x="484" y="1602"/>
                  </a:lnTo>
                  <a:lnTo>
                    <a:pt x="1403" y="1654"/>
                  </a:lnTo>
                  <a:lnTo>
                    <a:pt x="1706" y="1246"/>
                  </a:lnTo>
                  <a:lnTo>
                    <a:pt x="1585" y="1109"/>
                  </a:lnTo>
                  <a:lnTo>
                    <a:pt x="1591" y="890"/>
                  </a:lnTo>
                  <a:lnTo>
                    <a:pt x="2659" y="890"/>
                  </a:lnTo>
                  <a:lnTo>
                    <a:pt x="2722" y="460"/>
                  </a:lnTo>
                  <a:lnTo>
                    <a:pt x="2913" y="240"/>
                  </a:lnTo>
                  <a:lnTo>
                    <a:pt x="272" y="240"/>
                  </a:lnTo>
                  <a:lnTo>
                    <a:pt x="125" y="10"/>
                  </a:lnTo>
                  <a:close/>
                </a:path>
                <a:path w="3809" h="1904">
                  <a:moveTo>
                    <a:pt x="481" y="10"/>
                  </a:moveTo>
                  <a:lnTo>
                    <a:pt x="272" y="240"/>
                  </a:lnTo>
                  <a:lnTo>
                    <a:pt x="586" y="240"/>
                  </a:lnTo>
                  <a:lnTo>
                    <a:pt x="481" y="10"/>
                  </a:lnTo>
                  <a:close/>
                </a:path>
                <a:path w="3809" h="1904">
                  <a:moveTo>
                    <a:pt x="659" y="0"/>
                  </a:moveTo>
                  <a:lnTo>
                    <a:pt x="869" y="240"/>
                  </a:lnTo>
                  <a:lnTo>
                    <a:pt x="1151" y="240"/>
                  </a:lnTo>
                  <a:lnTo>
                    <a:pt x="659" y="0"/>
                  </a:lnTo>
                  <a:close/>
                </a:path>
                <a:path w="3809" h="1904">
                  <a:moveTo>
                    <a:pt x="1497" y="219"/>
                  </a:moveTo>
                  <a:lnTo>
                    <a:pt x="1204" y="219"/>
                  </a:lnTo>
                  <a:lnTo>
                    <a:pt x="1497" y="240"/>
                  </a:lnTo>
                  <a:close/>
                </a:path>
                <a:path w="3809" h="1904">
                  <a:moveTo>
                    <a:pt x="2073" y="0"/>
                  </a:moveTo>
                  <a:lnTo>
                    <a:pt x="1539" y="240"/>
                  </a:lnTo>
                  <a:lnTo>
                    <a:pt x="1821" y="240"/>
                  </a:lnTo>
                  <a:lnTo>
                    <a:pt x="2073" y="0"/>
                  </a:lnTo>
                  <a:close/>
                </a:path>
                <a:path w="3809" h="1904">
                  <a:moveTo>
                    <a:pt x="2261" y="0"/>
                  </a:moveTo>
                  <a:lnTo>
                    <a:pt x="2094" y="240"/>
                  </a:lnTo>
                  <a:lnTo>
                    <a:pt x="2913" y="240"/>
                  </a:lnTo>
                  <a:lnTo>
                    <a:pt x="2450" y="198"/>
                  </a:lnTo>
                  <a:lnTo>
                    <a:pt x="2261" y="0"/>
                  </a:lnTo>
                  <a:close/>
                </a:path>
                <a:path w="3809" h="1904">
                  <a:moveTo>
                    <a:pt x="1382" y="10"/>
                  </a:moveTo>
                  <a:lnTo>
                    <a:pt x="1214" y="219"/>
                  </a:lnTo>
                  <a:lnTo>
                    <a:pt x="1476" y="219"/>
                  </a:lnTo>
                  <a:lnTo>
                    <a:pt x="1382" y="10"/>
                  </a:lnTo>
                  <a:close/>
                </a:path>
                <a:path w="3809" h="1904">
                  <a:moveTo>
                    <a:pt x="3266" y="0"/>
                  </a:moveTo>
                  <a:lnTo>
                    <a:pt x="2617" y="0"/>
                  </a:lnTo>
                  <a:lnTo>
                    <a:pt x="2450" y="198"/>
                  </a:lnTo>
                  <a:lnTo>
                    <a:pt x="2961" y="198"/>
                  </a:lnTo>
                  <a:lnTo>
                    <a:pt x="3099" y="146"/>
                  </a:lnTo>
                  <a:lnTo>
                    <a:pt x="3266" y="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0135037" y="69155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77" y="0"/>
                  </a:moveTo>
                  <a:lnTo>
                    <a:pt x="2691" y="0"/>
                  </a:lnTo>
                  <a:lnTo>
                    <a:pt x="2544" y="157"/>
                  </a:lnTo>
                  <a:lnTo>
                    <a:pt x="2408" y="167"/>
                  </a:lnTo>
                  <a:lnTo>
                    <a:pt x="2345" y="31"/>
                  </a:lnTo>
                  <a:lnTo>
                    <a:pt x="2177" y="198"/>
                  </a:lnTo>
                  <a:lnTo>
                    <a:pt x="1863" y="230"/>
                  </a:lnTo>
                  <a:lnTo>
                    <a:pt x="2115" y="94"/>
                  </a:lnTo>
                  <a:lnTo>
                    <a:pt x="1602" y="219"/>
                  </a:lnTo>
                  <a:lnTo>
                    <a:pt x="1424" y="31"/>
                  </a:lnTo>
                  <a:lnTo>
                    <a:pt x="1256" y="198"/>
                  </a:lnTo>
                  <a:lnTo>
                    <a:pt x="701" y="0"/>
                  </a:lnTo>
                  <a:lnTo>
                    <a:pt x="910" y="230"/>
                  </a:lnTo>
                  <a:lnTo>
                    <a:pt x="649" y="230"/>
                  </a:lnTo>
                  <a:lnTo>
                    <a:pt x="523" y="31"/>
                  </a:lnTo>
                  <a:lnTo>
                    <a:pt x="356" y="198"/>
                  </a:lnTo>
                  <a:lnTo>
                    <a:pt x="188" y="31"/>
                  </a:lnTo>
                  <a:lnTo>
                    <a:pt x="10" y="198"/>
                  </a:lnTo>
                  <a:lnTo>
                    <a:pt x="0" y="827"/>
                  </a:lnTo>
                  <a:lnTo>
                    <a:pt x="376" y="890"/>
                  </a:lnTo>
                  <a:lnTo>
                    <a:pt x="418" y="1088"/>
                  </a:lnTo>
                  <a:lnTo>
                    <a:pt x="282" y="1193"/>
                  </a:lnTo>
                  <a:lnTo>
                    <a:pt x="523" y="1602"/>
                  </a:lnTo>
                  <a:lnTo>
                    <a:pt x="638" y="1664"/>
                  </a:lnTo>
                  <a:lnTo>
                    <a:pt x="1424" y="1664"/>
                  </a:lnTo>
                  <a:lnTo>
                    <a:pt x="1738" y="1256"/>
                  </a:lnTo>
                  <a:lnTo>
                    <a:pt x="1633" y="1120"/>
                  </a:lnTo>
                  <a:lnTo>
                    <a:pt x="1612" y="931"/>
                  </a:lnTo>
                  <a:lnTo>
                    <a:pt x="2691" y="890"/>
                  </a:lnTo>
                  <a:lnTo>
                    <a:pt x="2753" y="837"/>
                  </a:lnTo>
                  <a:lnTo>
                    <a:pt x="2753" y="481"/>
                  </a:lnTo>
                  <a:lnTo>
                    <a:pt x="2879" y="324"/>
                  </a:lnTo>
                  <a:lnTo>
                    <a:pt x="3057" y="167"/>
                  </a:lnTo>
                  <a:lnTo>
                    <a:pt x="3214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0123772" y="691549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4" y="0"/>
                  </a:moveTo>
                  <a:lnTo>
                    <a:pt x="3088" y="272"/>
                  </a:lnTo>
                  <a:lnTo>
                    <a:pt x="2900" y="94"/>
                  </a:lnTo>
                  <a:lnTo>
                    <a:pt x="2732" y="272"/>
                  </a:lnTo>
                  <a:lnTo>
                    <a:pt x="2429" y="293"/>
                  </a:lnTo>
                  <a:lnTo>
                    <a:pt x="2680" y="167"/>
                  </a:lnTo>
                  <a:lnTo>
                    <a:pt x="2167" y="272"/>
                  </a:lnTo>
                  <a:lnTo>
                    <a:pt x="1989" y="94"/>
                  </a:lnTo>
                  <a:lnTo>
                    <a:pt x="1821" y="272"/>
                  </a:lnTo>
                  <a:lnTo>
                    <a:pt x="1266" y="73"/>
                  </a:lnTo>
                  <a:lnTo>
                    <a:pt x="1486" y="293"/>
                  </a:lnTo>
                  <a:lnTo>
                    <a:pt x="1193" y="293"/>
                  </a:lnTo>
                  <a:lnTo>
                    <a:pt x="1099" y="94"/>
                  </a:lnTo>
                  <a:lnTo>
                    <a:pt x="942" y="219"/>
                  </a:lnTo>
                  <a:lnTo>
                    <a:pt x="879" y="356"/>
                  </a:lnTo>
                  <a:lnTo>
                    <a:pt x="701" y="52"/>
                  </a:lnTo>
                  <a:lnTo>
                    <a:pt x="94" y="52"/>
                  </a:lnTo>
                  <a:lnTo>
                    <a:pt x="387" y="219"/>
                  </a:lnTo>
                  <a:lnTo>
                    <a:pt x="596" y="554"/>
                  </a:lnTo>
                  <a:lnTo>
                    <a:pt x="596" y="942"/>
                  </a:lnTo>
                  <a:lnTo>
                    <a:pt x="1727" y="942"/>
                  </a:lnTo>
                  <a:lnTo>
                    <a:pt x="1727" y="1172"/>
                  </a:lnTo>
                  <a:lnTo>
                    <a:pt x="1560" y="1266"/>
                  </a:lnTo>
                  <a:lnTo>
                    <a:pt x="1842" y="1654"/>
                  </a:lnTo>
                  <a:lnTo>
                    <a:pt x="2753" y="1738"/>
                  </a:lnTo>
                  <a:lnTo>
                    <a:pt x="3047" y="1319"/>
                  </a:lnTo>
                  <a:lnTo>
                    <a:pt x="2942" y="1172"/>
                  </a:lnTo>
                  <a:lnTo>
                    <a:pt x="2931" y="942"/>
                  </a:lnTo>
                  <a:lnTo>
                    <a:pt x="3350" y="942"/>
                  </a:lnTo>
                  <a:lnTo>
                    <a:pt x="3350" y="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0123763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088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9956317" y="691133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9232280" y="68797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528" y="31"/>
                  </a:moveTo>
                  <a:lnTo>
                    <a:pt x="1769" y="638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0" y="1507"/>
                  </a:lnTo>
                  <a:lnTo>
                    <a:pt x="251" y="1434"/>
                  </a:lnTo>
                  <a:lnTo>
                    <a:pt x="1790" y="963"/>
                  </a:lnTo>
                  <a:lnTo>
                    <a:pt x="3298" y="1465"/>
                  </a:lnTo>
                  <a:lnTo>
                    <a:pt x="3528" y="1539"/>
                  </a:lnTo>
                  <a:lnTo>
                    <a:pt x="3528" y="1790"/>
                  </a:lnTo>
                  <a:lnTo>
                    <a:pt x="352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9232282" y="688073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298" y="5874"/>
                  </a:moveTo>
                  <a:lnTo>
                    <a:pt x="1759" y="6355"/>
                  </a:lnTo>
                  <a:lnTo>
                    <a:pt x="251" y="5874"/>
                  </a:lnTo>
                  <a:lnTo>
                    <a:pt x="0" y="5800"/>
                  </a:lnTo>
                  <a:lnTo>
                    <a:pt x="0" y="5549"/>
                  </a:lnTo>
                  <a:lnTo>
                    <a:pt x="0" y="774"/>
                  </a:lnTo>
                  <a:lnTo>
                    <a:pt x="0" y="534"/>
                  </a:lnTo>
                  <a:lnTo>
                    <a:pt x="251" y="471"/>
                  </a:lnTo>
                  <a:lnTo>
                    <a:pt x="1780" y="0"/>
                  </a:lnTo>
                  <a:lnTo>
                    <a:pt x="3298" y="502"/>
                  </a:lnTo>
                  <a:lnTo>
                    <a:pt x="3528" y="575"/>
                  </a:lnTo>
                  <a:lnTo>
                    <a:pt x="3528" y="806"/>
                  </a:lnTo>
                  <a:lnTo>
                    <a:pt x="3528" y="5549"/>
                  </a:lnTo>
                  <a:lnTo>
                    <a:pt x="3528" y="5800"/>
                  </a:lnTo>
                  <a:lnTo>
                    <a:pt x="3298" y="58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9232295" y="690726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0" y="0"/>
                  </a:moveTo>
                  <a:lnTo>
                    <a:pt x="0" y="8261"/>
                  </a:lnTo>
                  <a:lnTo>
                    <a:pt x="3528" y="8261"/>
                  </a:lnTo>
                  <a:lnTo>
                    <a:pt x="352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9723967" y="6908054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890"/>
                  </a:moveTo>
                  <a:lnTo>
                    <a:pt x="0" y="0"/>
                  </a:lnTo>
                  <a:lnTo>
                    <a:pt x="196601" y="0"/>
                  </a:lnTo>
                  <a:lnTo>
                    <a:pt x="196601" y="890"/>
                  </a:lnTo>
                  <a:lnTo>
                    <a:pt x="0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9723967" y="6906997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890"/>
                  </a:moveTo>
                  <a:lnTo>
                    <a:pt x="0" y="0"/>
                  </a:lnTo>
                  <a:lnTo>
                    <a:pt x="196601" y="0"/>
                  </a:lnTo>
                  <a:lnTo>
                    <a:pt x="196601" y="890"/>
                  </a:lnTo>
                  <a:lnTo>
                    <a:pt x="0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9723967" y="6911772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0"/>
                  </a:moveTo>
                  <a:lnTo>
                    <a:pt x="0" y="890"/>
                  </a:lnTo>
                  <a:lnTo>
                    <a:pt x="196601" y="890"/>
                  </a:lnTo>
                  <a:lnTo>
                    <a:pt x="1966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9723967" y="6912829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0"/>
                  </a:moveTo>
                  <a:lnTo>
                    <a:pt x="0" y="890"/>
                  </a:lnTo>
                  <a:lnTo>
                    <a:pt x="196601" y="890"/>
                  </a:lnTo>
                  <a:lnTo>
                    <a:pt x="1966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9936766" y="69080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4146"/>
                  </a:lnTo>
                  <a:lnTo>
                    <a:pt x="0" y="4408"/>
                  </a:lnTo>
                  <a:lnTo>
                    <a:pt x="261" y="4408"/>
                  </a:lnTo>
                  <a:lnTo>
                    <a:pt x="2188" y="4408"/>
                  </a:lnTo>
                  <a:lnTo>
                    <a:pt x="2450" y="4408"/>
                  </a:lnTo>
                  <a:lnTo>
                    <a:pt x="2450" y="4146"/>
                  </a:lnTo>
                  <a:lnTo>
                    <a:pt x="2450" y="261"/>
                  </a:lnTo>
                  <a:lnTo>
                    <a:pt x="2450" y="0"/>
                  </a:lnTo>
                  <a:lnTo>
                    <a:pt x="218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9935354" y="690807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36" y="261"/>
                  </a:moveTo>
                  <a:lnTo>
                    <a:pt x="1036" y="4146"/>
                  </a:lnTo>
                  <a:lnTo>
                    <a:pt x="1036" y="4408"/>
                  </a:lnTo>
                  <a:lnTo>
                    <a:pt x="774" y="4408"/>
                  </a:lnTo>
                  <a:lnTo>
                    <a:pt x="261" y="4408"/>
                  </a:lnTo>
                  <a:lnTo>
                    <a:pt x="0" y="4408"/>
                  </a:lnTo>
                  <a:lnTo>
                    <a:pt x="0" y="4146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774" y="0"/>
                  </a:lnTo>
                  <a:lnTo>
                    <a:pt x="1036" y="0"/>
                  </a:lnTo>
                  <a:lnTo>
                    <a:pt x="1036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9931306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8722" y="0"/>
                  </a:moveTo>
                  <a:lnTo>
                    <a:pt x="94" y="0"/>
                  </a:lnTo>
                  <a:lnTo>
                    <a:pt x="0" y="869"/>
                  </a:lnTo>
                  <a:lnTo>
                    <a:pt x="408" y="869"/>
                  </a:lnTo>
                  <a:lnTo>
                    <a:pt x="408" y="701"/>
                  </a:lnTo>
                  <a:lnTo>
                    <a:pt x="230" y="701"/>
                  </a:lnTo>
                  <a:lnTo>
                    <a:pt x="230" y="261"/>
                  </a:lnTo>
                  <a:lnTo>
                    <a:pt x="1287" y="261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518" y="869"/>
                  </a:lnTo>
                  <a:lnTo>
                    <a:pt x="1518" y="356"/>
                  </a:lnTo>
                  <a:lnTo>
                    <a:pt x="2638" y="356"/>
                  </a:lnTo>
                  <a:lnTo>
                    <a:pt x="2638" y="1727"/>
                  </a:lnTo>
                  <a:lnTo>
                    <a:pt x="3162" y="1727"/>
                  </a:lnTo>
                  <a:lnTo>
                    <a:pt x="3162" y="2900"/>
                  </a:lnTo>
                  <a:lnTo>
                    <a:pt x="3162" y="3078"/>
                  </a:lnTo>
                  <a:lnTo>
                    <a:pt x="3162" y="3968"/>
                  </a:lnTo>
                  <a:lnTo>
                    <a:pt x="3214" y="4115"/>
                  </a:lnTo>
                  <a:lnTo>
                    <a:pt x="3162" y="4523"/>
                  </a:lnTo>
                  <a:lnTo>
                    <a:pt x="3455" y="4523"/>
                  </a:lnTo>
                  <a:lnTo>
                    <a:pt x="3455" y="3968"/>
                  </a:lnTo>
                  <a:lnTo>
                    <a:pt x="4314" y="3968"/>
                  </a:lnTo>
                  <a:lnTo>
                    <a:pt x="4314" y="4188"/>
                  </a:lnTo>
                  <a:lnTo>
                    <a:pt x="4073" y="4628"/>
                  </a:lnTo>
                  <a:lnTo>
                    <a:pt x="4429" y="4628"/>
                  </a:lnTo>
                  <a:lnTo>
                    <a:pt x="4429" y="5580"/>
                  </a:lnTo>
                  <a:lnTo>
                    <a:pt x="7528" y="5580"/>
                  </a:lnTo>
                  <a:lnTo>
                    <a:pt x="7528" y="4628"/>
                  </a:lnTo>
                  <a:lnTo>
                    <a:pt x="7884" y="4628"/>
                  </a:lnTo>
                  <a:lnTo>
                    <a:pt x="7622" y="4188"/>
                  </a:lnTo>
                  <a:lnTo>
                    <a:pt x="7622" y="3968"/>
                  </a:lnTo>
                  <a:lnTo>
                    <a:pt x="8491" y="3968"/>
                  </a:lnTo>
                  <a:lnTo>
                    <a:pt x="8491" y="4523"/>
                  </a:lnTo>
                  <a:lnTo>
                    <a:pt x="8774" y="4523"/>
                  </a:lnTo>
                  <a:lnTo>
                    <a:pt x="8774" y="4135"/>
                  </a:lnTo>
                  <a:lnTo>
                    <a:pt x="8722" y="3968"/>
                  </a:lnTo>
                  <a:lnTo>
                    <a:pt x="8774" y="1078"/>
                  </a:lnTo>
                  <a:lnTo>
                    <a:pt x="9151" y="1078"/>
                  </a:lnTo>
                  <a:lnTo>
                    <a:pt x="9612" y="1361"/>
                  </a:lnTo>
                  <a:lnTo>
                    <a:pt x="9737" y="1120"/>
                  </a:lnTo>
                  <a:lnTo>
                    <a:pt x="9245" y="816"/>
                  </a:lnTo>
                  <a:lnTo>
                    <a:pt x="8722" y="806"/>
                  </a:lnTo>
                  <a:lnTo>
                    <a:pt x="87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9931303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633" y="1057"/>
                  </a:moveTo>
                  <a:lnTo>
                    <a:pt x="9685" y="1225"/>
                  </a:lnTo>
                  <a:lnTo>
                    <a:pt x="9497" y="1287"/>
                  </a:lnTo>
                  <a:lnTo>
                    <a:pt x="9151" y="1078"/>
                  </a:lnTo>
                  <a:lnTo>
                    <a:pt x="8868" y="1078"/>
                  </a:lnTo>
                  <a:lnTo>
                    <a:pt x="8774" y="3957"/>
                  </a:lnTo>
                  <a:lnTo>
                    <a:pt x="8732" y="4115"/>
                  </a:lnTo>
                  <a:lnTo>
                    <a:pt x="8774" y="4460"/>
                  </a:lnTo>
                  <a:lnTo>
                    <a:pt x="8544" y="4523"/>
                  </a:lnTo>
                  <a:lnTo>
                    <a:pt x="8502" y="3978"/>
                  </a:lnTo>
                  <a:lnTo>
                    <a:pt x="7727" y="3957"/>
                  </a:lnTo>
                  <a:lnTo>
                    <a:pt x="7633" y="4177"/>
                  </a:lnTo>
                  <a:lnTo>
                    <a:pt x="7874" y="4596"/>
                  </a:lnTo>
                  <a:lnTo>
                    <a:pt x="7612" y="4628"/>
                  </a:lnTo>
                  <a:lnTo>
                    <a:pt x="7539" y="5235"/>
                  </a:lnTo>
                  <a:lnTo>
                    <a:pt x="7539" y="5580"/>
                  </a:lnTo>
                  <a:lnTo>
                    <a:pt x="7183" y="5580"/>
                  </a:lnTo>
                  <a:lnTo>
                    <a:pt x="4785" y="5580"/>
                  </a:lnTo>
                  <a:lnTo>
                    <a:pt x="4429" y="5580"/>
                  </a:lnTo>
                  <a:lnTo>
                    <a:pt x="4429" y="5235"/>
                  </a:lnTo>
                  <a:lnTo>
                    <a:pt x="4429" y="4711"/>
                  </a:lnTo>
                  <a:lnTo>
                    <a:pt x="4104" y="4628"/>
                  </a:lnTo>
                  <a:lnTo>
                    <a:pt x="4324" y="4177"/>
                  </a:lnTo>
                  <a:lnTo>
                    <a:pt x="4324" y="4041"/>
                  </a:lnTo>
                  <a:lnTo>
                    <a:pt x="3476" y="3957"/>
                  </a:lnTo>
                  <a:lnTo>
                    <a:pt x="3465" y="4460"/>
                  </a:lnTo>
                  <a:lnTo>
                    <a:pt x="3235" y="4523"/>
                  </a:lnTo>
                  <a:lnTo>
                    <a:pt x="3172" y="4135"/>
                  </a:lnTo>
                  <a:lnTo>
                    <a:pt x="3214" y="3957"/>
                  </a:lnTo>
                  <a:lnTo>
                    <a:pt x="3172" y="3078"/>
                  </a:lnTo>
                  <a:lnTo>
                    <a:pt x="3172" y="2910"/>
                  </a:lnTo>
                  <a:lnTo>
                    <a:pt x="3172" y="1727"/>
                  </a:lnTo>
                  <a:lnTo>
                    <a:pt x="2732" y="1727"/>
                  </a:lnTo>
                  <a:lnTo>
                    <a:pt x="2638" y="439"/>
                  </a:lnTo>
                  <a:lnTo>
                    <a:pt x="1602" y="356"/>
                  </a:lnTo>
                  <a:lnTo>
                    <a:pt x="1518" y="795"/>
                  </a:lnTo>
                  <a:lnTo>
                    <a:pt x="1214" y="869"/>
                  </a:lnTo>
                  <a:lnTo>
                    <a:pt x="1120" y="701"/>
                  </a:lnTo>
                  <a:lnTo>
                    <a:pt x="1287" y="701"/>
                  </a:lnTo>
                  <a:lnTo>
                    <a:pt x="1287" y="439"/>
                  </a:lnTo>
                  <a:lnTo>
                    <a:pt x="1287" y="261"/>
                  </a:lnTo>
                  <a:lnTo>
                    <a:pt x="1120" y="261"/>
                  </a:lnTo>
                  <a:lnTo>
                    <a:pt x="408" y="261"/>
                  </a:lnTo>
                  <a:lnTo>
                    <a:pt x="230" y="261"/>
                  </a:lnTo>
                  <a:lnTo>
                    <a:pt x="230" y="439"/>
                  </a:lnTo>
                  <a:lnTo>
                    <a:pt x="230" y="701"/>
                  </a:lnTo>
                  <a:lnTo>
                    <a:pt x="408" y="701"/>
                  </a:lnTo>
                  <a:lnTo>
                    <a:pt x="408" y="869"/>
                  </a:lnTo>
                  <a:lnTo>
                    <a:pt x="94" y="869"/>
                  </a:lnTo>
                  <a:lnTo>
                    <a:pt x="0" y="94"/>
                  </a:lnTo>
                  <a:lnTo>
                    <a:pt x="8732" y="0"/>
                  </a:lnTo>
                  <a:lnTo>
                    <a:pt x="8732" y="712"/>
                  </a:lnTo>
                  <a:lnTo>
                    <a:pt x="9151" y="806"/>
                  </a:lnTo>
                  <a:lnTo>
                    <a:pt x="9633" y="1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9934235" y="690263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86" y="0"/>
                  </a:moveTo>
                  <a:lnTo>
                    <a:pt x="1780" y="0"/>
                  </a:lnTo>
                  <a:lnTo>
                    <a:pt x="1780" y="617"/>
                  </a:lnTo>
                  <a:lnTo>
                    <a:pt x="1486" y="617"/>
                  </a:lnTo>
                  <a:lnTo>
                    <a:pt x="1486" y="0"/>
                  </a:lnTo>
                  <a:lnTo>
                    <a:pt x="0" y="0"/>
                  </a:lnTo>
                  <a:lnTo>
                    <a:pt x="0" y="1151"/>
                  </a:lnTo>
                  <a:lnTo>
                    <a:pt x="534" y="1151"/>
                  </a:lnTo>
                  <a:lnTo>
                    <a:pt x="534" y="2020"/>
                  </a:lnTo>
                  <a:lnTo>
                    <a:pt x="680" y="2167"/>
                  </a:lnTo>
                  <a:lnTo>
                    <a:pt x="680" y="3361"/>
                  </a:lnTo>
                  <a:lnTo>
                    <a:pt x="1780" y="3361"/>
                  </a:lnTo>
                  <a:lnTo>
                    <a:pt x="1780" y="4984"/>
                  </a:lnTo>
                  <a:lnTo>
                    <a:pt x="4293" y="4984"/>
                  </a:lnTo>
                  <a:lnTo>
                    <a:pt x="4293" y="3361"/>
                  </a:lnTo>
                  <a:lnTo>
                    <a:pt x="5560" y="3361"/>
                  </a:lnTo>
                  <a:lnTo>
                    <a:pt x="5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9934237" y="690263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560" y="94"/>
                  </a:moveTo>
                  <a:lnTo>
                    <a:pt x="1874" y="0"/>
                  </a:lnTo>
                  <a:lnTo>
                    <a:pt x="1780" y="534"/>
                  </a:lnTo>
                  <a:lnTo>
                    <a:pt x="1581" y="617"/>
                  </a:lnTo>
                  <a:lnTo>
                    <a:pt x="1486" y="94"/>
                  </a:lnTo>
                  <a:lnTo>
                    <a:pt x="73" y="0"/>
                  </a:lnTo>
                  <a:lnTo>
                    <a:pt x="0" y="1057"/>
                  </a:lnTo>
                  <a:lnTo>
                    <a:pt x="356" y="1151"/>
                  </a:lnTo>
                  <a:lnTo>
                    <a:pt x="523" y="1151"/>
                  </a:lnTo>
                  <a:lnTo>
                    <a:pt x="523" y="1340"/>
                  </a:lnTo>
                  <a:lnTo>
                    <a:pt x="523" y="2020"/>
                  </a:lnTo>
                  <a:lnTo>
                    <a:pt x="680" y="2177"/>
                  </a:lnTo>
                  <a:lnTo>
                    <a:pt x="680" y="3277"/>
                  </a:lnTo>
                  <a:lnTo>
                    <a:pt x="1612" y="3371"/>
                  </a:lnTo>
                  <a:lnTo>
                    <a:pt x="1780" y="3371"/>
                  </a:lnTo>
                  <a:lnTo>
                    <a:pt x="1780" y="3539"/>
                  </a:lnTo>
                  <a:lnTo>
                    <a:pt x="1780" y="4910"/>
                  </a:lnTo>
                  <a:lnTo>
                    <a:pt x="4209" y="4984"/>
                  </a:lnTo>
                  <a:lnTo>
                    <a:pt x="4282" y="3539"/>
                  </a:lnTo>
                  <a:lnTo>
                    <a:pt x="4282" y="3371"/>
                  </a:lnTo>
                  <a:lnTo>
                    <a:pt x="4471" y="3371"/>
                  </a:lnTo>
                  <a:lnTo>
                    <a:pt x="5486" y="3371"/>
                  </a:lnTo>
                  <a:lnTo>
                    <a:pt x="556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9933940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5224" y="0"/>
                  </a:moveTo>
                  <a:lnTo>
                    <a:pt x="4628" y="62"/>
                  </a:lnTo>
                  <a:lnTo>
                    <a:pt x="4439" y="670"/>
                  </a:lnTo>
                  <a:lnTo>
                    <a:pt x="2240" y="670"/>
                  </a:lnTo>
                  <a:lnTo>
                    <a:pt x="2041" y="62"/>
                  </a:lnTo>
                  <a:lnTo>
                    <a:pt x="1413" y="0"/>
                  </a:lnTo>
                  <a:lnTo>
                    <a:pt x="1685" y="460"/>
                  </a:lnTo>
                  <a:lnTo>
                    <a:pt x="1685" y="670"/>
                  </a:lnTo>
                  <a:lnTo>
                    <a:pt x="827" y="670"/>
                  </a:lnTo>
                  <a:lnTo>
                    <a:pt x="827" y="104"/>
                  </a:lnTo>
                  <a:lnTo>
                    <a:pt x="544" y="104"/>
                  </a:lnTo>
                  <a:lnTo>
                    <a:pt x="544" y="502"/>
                  </a:lnTo>
                  <a:lnTo>
                    <a:pt x="575" y="649"/>
                  </a:lnTo>
                  <a:lnTo>
                    <a:pt x="544" y="1151"/>
                  </a:lnTo>
                  <a:lnTo>
                    <a:pt x="0" y="1151"/>
                  </a:lnTo>
                  <a:lnTo>
                    <a:pt x="0" y="1361"/>
                  </a:lnTo>
                  <a:lnTo>
                    <a:pt x="1780" y="1361"/>
                  </a:lnTo>
                  <a:lnTo>
                    <a:pt x="1780" y="1874"/>
                  </a:lnTo>
                  <a:lnTo>
                    <a:pt x="2251" y="1874"/>
                  </a:lnTo>
                  <a:lnTo>
                    <a:pt x="2251" y="2376"/>
                  </a:lnTo>
                  <a:lnTo>
                    <a:pt x="2816" y="2376"/>
                  </a:lnTo>
                  <a:lnTo>
                    <a:pt x="2816" y="1874"/>
                  </a:lnTo>
                  <a:lnTo>
                    <a:pt x="3287" y="1874"/>
                  </a:lnTo>
                  <a:lnTo>
                    <a:pt x="3287" y="1602"/>
                  </a:lnTo>
                  <a:lnTo>
                    <a:pt x="2052" y="1602"/>
                  </a:lnTo>
                  <a:lnTo>
                    <a:pt x="2052" y="984"/>
                  </a:lnTo>
                  <a:lnTo>
                    <a:pt x="6135" y="984"/>
                  </a:lnTo>
                  <a:lnTo>
                    <a:pt x="6135" y="670"/>
                  </a:lnTo>
                  <a:lnTo>
                    <a:pt x="6114" y="502"/>
                  </a:lnTo>
                  <a:lnTo>
                    <a:pt x="6135" y="104"/>
                  </a:lnTo>
                  <a:lnTo>
                    <a:pt x="5853" y="104"/>
                  </a:lnTo>
                  <a:lnTo>
                    <a:pt x="5853" y="670"/>
                  </a:lnTo>
                  <a:lnTo>
                    <a:pt x="4994" y="670"/>
                  </a:lnTo>
                  <a:lnTo>
                    <a:pt x="4994" y="460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9933941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135" y="900"/>
                  </a:moveTo>
                  <a:lnTo>
                    <a:pt x="2146" y="973"/>
                  </a:lnTo>
                  <a:lnTo>
                    <a:pt x="2052" y="1518"/>
                  </a:lnTo>
                  <a:lnTo>
                    <a:pt x="3204" y="1602"/>
                  </a:lnTo>
                  <a:lnTo>
                    <a:pt x="3277" y="1800"/>
                  </a:lnTo>
                  <a:lnTo>
                    <a:pt x="2900" y="1884"/>
                  </a:lnTo>
                  <a:lnTo>
                    <a:pt x="2806" y="2209"/>
                  </a:lnTo>
                  <a:lnTo>
                    <a:pt x="2806" y="2376"/>
                  </a:lnTo>
                  <a:lnTo>
                    <a:pt x="2628" y="2376"/>
                  </a:lnTo>
                  <a:lnTo>
                    <a:pt x="2418" y="2376"/>
                  </a:lnTo>
                  <a:lnTo>
                    <a:pt x="2251" y="2376"/>
                  </a:lnTo>
                  <a:lnTo>
                    <a:pt x="2251" y="2209"/>
                  </a:lnTo>
                  <a:lnTo>
                    <a:pt x="2251" y="1968"/>
                  </a:lnTo>
                  <a:lnTo>
                    <a:pt x="1863" y="1884"/>
                  </a:lnTo>
                  <a:lnTo>
                    <a:pt x="1769" y="1455"/>
                  </a:lnTo>
                  <a:lnTo>
                    <a:pt x="94" y="1371"/>
                  </a:lnTo>
                  <a:lnTo>
                    <a:pt x="0" y="1225"/>
                  </a:lnTo>
                  <a:lnTo>
                    <a:pt x="450" y="1151"/>
                  </a:lnTo>
                  <a:lnTo>
                    <a:pt x="544" y="670"/>
                  </a:lnTo>
                  <a:lnTo>
                    <a:pt x="575" y="492"/>
                  </a:lnTo>
                  <a:lnTo>
                    <a:pt x="544" y="167"/>
                  </a:lnTo>
                  <a:lnTo>
                    <a:pt x="764" y="104"/>
                  </a:lnTo>
                  <a:lnTo>
                    <a:pt x="827" y="649"/>
                  </a:lnTo>
                  <a:lnTo>
                    <a:pt x="1602" y="670"/>
                  </a:lnTo>
                  <a:lnTo>
                    <a:pt x="1675" y="460"/>
                  </a:lnTo>
                  <a:lnTo>
                    <a:pt x="1444" y="31"/>
                  </a:lnTo>
                  <a:lnTo>
                    <a:pt x="2031" y="62"/>
                  </a:lnTo>
                  <a:lnTo>
                    <a:pt x="2219" y="607"/>
                  </a:lnTo>
                  <a:lnTo>
                    <a:pt x="4376" y="670"/>
                  </a:lnTo>
                  <a:lnTo>
                    <a:pt x="4628" y="62"/>
                  </a:lnTo>
                  <a:lnTo>
                    <a:pt x="5224" y="0"/>
                  </a:lnTo>
                  <a:lnTo>
                    <a:pt x="4984" y="460"/>
                  </a:lnTo>
                  <a:lnTo>
                    <a:pt x="4984" y="670"/>
                  </a:lnTo>
                  <a:lnTo>
                    <a:pt x="5842" y="670"/>
                  </a:lnTo>
                  <a:lnTo>
                    <a:pt x="5853" y="167"/>
                  </a:lnTo>
                  <a:lnTo>
                    <a:pt x="6094" y="104"/>
                  </a:lnTo>
                  <a:lnTo>
                    <a:pt x="6135" y="492"/>
                  </a:lnTo>
                  <a:lnTo>
                    <a:pt x="6104" y="649"/>
                  </a:lnTo>
                  <a:lnTo>
                    <a:pt x="6135" y="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9938821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256" y="649"/>
                  </a:moveTo>
                  <a:lnTo>
                    <a:pt x="1256" y="6397"/>
                  </a:lnTo>
                  <a:lnTo>
                    <a:pt x="1026" y="6471"/>
                  </a:lnTo>
                  <a:lnTo>
                    <a:pt x="973" y="6952"/>
                  </a:lnTo>
                  <a:lnTo>
                    <a:pt x="282" y="7036"/>
                  </a:lnTo>
                  <a:lnTo>
                    <a:pt x="0" y="7005"/>
                  </a:lnTo>
                  <a:lnTo>
                    <a:pt x="157" y="6774"/>
                  </a:lnTo>
                  <a:lnTo>
                    <a:pt x="387" y="6366"/>
                  </a:lnTo>
                  <a:lnTo>
                    <a:pt x="38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9939442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507"/>
                  </a:moveTo>
                  <a:lnTo>
                    <a:pt x="408" y="94"/>
                  </a:lnTo>
                  <a:lnTo>
                    <a:pt x="94" y="0"/>
                  </a:lnTo>
                  <a:lnTo>
                    <a:pt x="0" y="1507"/>
                  </a:lnTo>
                  <a:lnTo>
                    <a:pt x="335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9939442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94" y="0"/>
                  </a:lnTo>
                  <a:lnTo>
                    <a:pt x="0" y="1486"/>
                  </a:lnTo>
                  <a:lnTo>
                    <a:pt x="335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9939449" y="69107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497"/>
                  </a:lnTo>
                  <a:lnTo>
                    <a:pt x="324" y="1581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9934480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649"/>
                  </a:moveTo>
                  <a:lnTo>
                    <a:pt x="0" y="6397"/>
                  </a:lnTo>
                  <a:lnTo>
                    <a:pt x="230" y="6471"/>
                  </a:lnTo>
                  <a:lnTo>
                    <a:pt x="282" y="6952"/>
                  </a:lnTo>
                  <a:lnTo>
                    <a:pt x="984" y="7036"/>
                  </a:lnTo>
                  <a:lnTo>
                    <a:pt x="1256" y="7005"/>
                  </a:lnTo>
                  <a:lnTo>
                    <a:pt x="1099" y="6774"/>
                  </a:lnTo>
                  <a:lnTo>
                    <a:pt x="869" y="6366"/>
                  </a:lnTo>
                  <a:lnTo>
                    <a:pt x="869" y="712"/>
                  </a:lnTo>
                  <a:lnTo>
                    <a:pt x="1099" y="261"/>
                  </a:lnTo>
                  <a:lnTo>
                    <a:pt x="1256" y="3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82" y="513"/>
                  </a:lnTo>
                  <a:lnTo>
                    <a:pt x="7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9934707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07"/>
                  </a:moveTo>
                  <a:lnTo>
                    <a:pt x="0" y="94"/>
                  </a:lnTo>
                  <a:lnTo>
                    <a:pt x="314" y="0"/>
                  </a:lnTo>
                  <a:lnTo>
                    <a:pt x="408" y="1507"/>
                  </a:lnTo>
                  <a:lnTo>
                    <a:pt x="73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9934707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9934707" y="691080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9918796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827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827"/>
                  </a:lnTo>
                  <a:lnTo>
                    <a:pt x="0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9916783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183"/>
                  </a:moveTo>
                  <a:lnTo>
                    <a:pt x="1308" y="952"/>
                  </a:lnTo>
                  <a:lnTo>
                    <a:pt x="1141" y="858"/>
                  </a:lnTo>
                  <a:lnTo>
                    <a:pt x="785" y="952"/>
                  </a:lnTo>
                  <a:lnTo>
                    <a:pt x="785" y="1088"/>
                  </a:lnTo>
                  <a:lnTo>
                    <a:pt x="659" y="481"/>
                  </a:lnTo>
                  <a:lnTo>
                    <a:pt x="638" y="219"/>
                  </a:lnTo>
                  <a:lnTo>
                    <a:pt x="376" y="178"/>
                  </a:lnTo>
                  <a:lnTo>
                    <a:pt x="157" y="125"/>
                  </a:lnTo>
                  <a:lnTo>
                    <a:pt x="0" y="94"/>
                  </a:lnTo>
                  <a:lnTo>
                    <a:pt x="178" y="20"/>
                  </a:lnTo>
                  <a:lnTo>
                    <a:pt x="335" y="62"/>
                  </a:lnTo>
                  <a:lnTo>
                    <a:pt x="858" y="83"/>
                  </a:lnTo>
                  <a:lnTo>
                    <a:pt x="963" y="575"/>
                  </a:lnTo>
                  <a:lnTo>
                    <a:pt x="1172" y="659"/>
                  </a:lnTo>
                  <a:lnTo>
                    <a:pt x="1308" y="481"/>
                  </a:lnTo>
                  <a:lnTo>
                    <a:pt x="1790" y="439"/>
                  </a:lnTo>
                  <a:lnTo>
                    <a:pt x="1947" y="607"/>
                  </a:lnTo>
                  <a:lnTo>
                    <a:pt x="2209" y="659"/>
                  </a:lnTo>
                  <a:lnTo>
                    <a:pt x="2293" y="952"/>
                  </a:lnTo>
                  <a:lnTo>
                    <a:pt x="2052" y="952"/>
                  </a:lnTo>
                  <a:lnTo>
                    <a:pt x="1884" y="858"/>
                  </a:lnTo>
                  <a:lnTo>
                    <a:pt x="1884" y="1183"/>
                  </a:lnTo>
                  <a:lnTo>
                    <a:pt x="2073" y="1225"/>
                  </a:lnTo>
                  <a:lnTo>
                    <a:pt x="1811" y="1507"/>
                  </a:lnTo>
                  <a:lnTo>
                    <a:pt x="1444" y="1528"/>
                  </a:lnTo>
                  <a:lnTo>
                    <a:pt x="1204" y="1319"/>
                  </a:lnTo>
                  <a:lnTo>
                    <a:pt x="1308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9918238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356"/>
                  </a:lnTo>
                  <a:lnTo>
                    <a:pt x="282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9916886" y="69137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50" y="1539"/>
                  </a:moveTo>
                  <a:lnTo>
                    <a:pt x="1099" y="1340"/>
                  </a:lnTo>
                  <a:lnTo>
                    <a:pt x="1214" y="1193"/>
                  </a:lnTo>
                  <a:lnTo>
                    <a:pt x="1214" y="963"/>
                  </a:lnTo>
                  <a:lnTo>
                    <a:pt x="1068" y="890"/>
                  </a:lnTo>
                  <a:lnTo>
                    <a:pt x="680" y="963"/>
                  </a:lnTo>
                  <a:lnTo>
                    <a:pt x="680" y="1099"/>
                  </a:lnTo>
                  <a:lnTo>
                    <a:pt x="554" y="502"/>
                  </a:lnTo>
                  <a:lnTo>
                    <a:pt x="513" y="324"/>
                  </a:lnTo>
                  <a:lnTo>
                    <a:pt x="345" y="188"/>
                  </a:lnTo>
                  <a:lnTo>
                    <a:pt x="62" y="125"/>
                  </a:lnTo>
                  <a:lnTo>
                    <a:pt x="219" y="62"/>
                  </a:lnTo>
                  <a:lnTo>
                    <a:pt x="869" y="586"/>
                  </a:lnTo>
                  <a:lnTo>
                    <a:pt x="952" y="649"/>
                  </a:lnTo>
                  <a:lnTo>
                    <a:pt x="1099" y="649"/>
                  </a:lnTo>
                  <a:lnTo>
                    <a:pt x="1214" y="502"/>
                  </a:lnTo>
                  <a:lnTo>
                    <a:pt x="1256" y="450"/>
                  </a:lnTo>
                  <a:lnTo>
                    <a:pt x="1706" y="450"/>
                  </a:lnTo>
                  <a:lnTo>
                    <a:pt x="1832" y="607"/>
                  </a:lnTo>
                  <a:lnTo>
                    <a:pt x="2094" y="649"/>
                  </a:lnTo>
                  <a:lnTo>
                    <a:pt x="2188" y="963"/>
                  </a:lnTo>
                  <a:lnTo>
                    <a:pt x="1958" y="963"/>
                  </a:lnTo>
                  <a:lnTo>
                    <a:pt x="1821" y="890"/>
                  </a:lnTo>
                  <a:lnTo>
                    <a:pt x="1769" y="1193"/>
                  </a:lnTo>
                  <a:lnTo>
                    <a:pt x="1884" y="1340"/>
                  </a:lnTo>
                  <a:lnTo>
                    <a:pt x="1696" y="1528"/>
                  </a:lnTo>
                  <a:lnTo>
                    <a:pt x="1350" y="1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9916908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261"/>
                  </a:moveTo>
                  <a:lnTo>
                    <a:pt x="1528" y="104"/>
                  </a:lnTo>
                  <a:lnTo>
                    <a:pt x="1350" y="261"/>
                  </a:lnTo>
                  <a:lnTo>
                    <a:pt x="1183" y="167"/>
                  </a:lnTo>
                  <a:lnTo>
                    <a:pt x="1047" y="125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764" y="104"/>
                  </a:lnTo>
                  <a:lnTo>
                    <a:pt x="513" y="104"/>
                  </a:lnTo>
                  <a:lnTo>
                    <a:pt x="52" y="104"/>
                  </a:lnTo>
                  <a:lnTo>
                    <a:pt x="198" y="188"/>
                  </a:lnTo>
                  <a:lnTo>
                    <a:pt x="732" y="198"/>
                  </a:lnTo>
                  <a:lnTo>
                    <a:pt x="837" y="712"/>
                  </a:lnTo>
                  <a:lnTo>
                    <a:pt x="1047" y="774"/>
                  </a:lnTo>
                  <a:lnTo>
                    <a:pt x="1193" y="607"/>
                  </a:lnTo>
                  <a:lnTo>
                    <a:pt x="1664" y="575"/>
                  </a:lnTo>
                  <a:lnTo>
                    <a:pt x="1821" y="722"/>
                  </a:lnTo>
                  <a:lnTo>
                    <a:pt x="2083" y="774"/>
                  </a:lnTo>
                  <a:lnTo>
                    <a:pt x="2177" y="1088"/>
                  </a:lnTo>
                  <a:lnTo>
                    <a:pt x="2345" y="1088"/>
                  </a:lnTo>
                  <a:lnTo>
                    <a:pt x="2345" y="324"/>
                  </a:lnTo>
                  <a:lnTo>
                    <a:pt x="2240" y="136"/>
                  </a:lnTo>
                  <a:lnTo>
                    <a:pt x="2146" y="0"/>
                  </a:lnTo>
                  <a:lnTo>
                    <a:pt x="2094" y="167"/>
                  </a:lnTo>
                  <a:lnTo>
                    <a:pt x="2052" y="303"/>
                  </a:lnTo>
                  <a:lnTo>
                    <a:pt x="1895" y="167"/>
                  </a:lnTo>
                  <a:lnTo>
                    <a:pt x="1759" y="167"/>
                  </a:lnTo>
                  <a:lnTo>
                    <a:pt x="1696" y="303"/>
                  </a:lnTo>
                </a:path>
                <a:path w="2540" h="1270">
                  <a:moveTo>
                    <a:pt x="1570" y="261"/>
                  </a:moveTo>
                  <a:lnTo>
                    <a:pt x="1528" y="104"/>
                  </a:lnTo>
                  <a:lnTo>
                    <a:pt x="1350" y="261"/>
                  </a:lnTo>
                  <a:lnTo>
                    <a:pt x="1183" y="167"/>
                  </a:lnTo>
                  <a:lnTo>
                    <a:pt x="1047" y="125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764" y="104"/>
                  </a:lnTo>
                  <a:lnTo>
                    <a:pt x="513" y="104"/>
                  </a:lnTo>
                  <a:lnTo>
                    <a:pt x="52" y="104"/>
                  </a:lnTo>
                  <a:lnTo>
                    <a:pt x="198" y="188"/>
                  </a:lnTo>
                  <a:lnTo>
                    <a:pt x="732" y="198"/>
                  </a:lnTo>
                  <a:lnTo>
                    <a:pt x="837" y="712"/>
                  </a:lnTo>
                  <a:lnTo>
                    <a:pt x="1047" y="774"/>
                  </a:lnTo>
                  <a:lnTo>
                    <a:pt x="1193" y="607"/>
                  </a:lnTo>
                  <a:lnTo>
                    <a:pt x="1664" y="575"/>
                  </a:lnTo>
                  <a:lnTo>
                    <a:pt x="1821" y="722"/>
                  </a:lnTo>
                  <a:lnTo>
                    <a:pt x="2083" y="774"/>
                  </a:lnTo>
                  <a:lnTo>
                    <a:pt x="2177" y="1088"/>
                  </a:lnTo>
                  <a:lnTo>
                    <a:pt x="2345" y="1088"/>
                  </a:lnTo>
                  <a:lnTo>
                    <a:pt x="2345" y="324"/>
                  </a:lnTo>
                  <a:lnTo>
                    <a:pt x="2240" y="136"/>
                  </a:lnTo>
                  <a:lnTo>
                    <a:pt x="2146" y="0"/>
                  </a:lnTo>
                  <a:lnTo>
                    <a:pt x="2094" y="167"/>
                  </a:lnTo>
                  <a:lnTo>
                    <a:pt x="2052" y="303"/>
                  </a:lnTo>
                  <a:lnTo>
                    <a:pt x="1895" y="167"/>
                  </a:lnTo>
                  <a:lnTo>
                    <a:pt x="1759" y="167"/>
                  </a:lnTo>
                  <a:lnTo>
                    <a:pt x="169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9918090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94" y="0"/>
                  </a:moveTo>
                  <a:lnTo>
                    <a:pt x="0" y="3434"/>
                  </a:lnTo>
                  <a:lnTo>
                    <a:pt x="261" y="3528"/>
                  </a:lnTo>
                  <a:lnTo>
                    <a:pt x="356" y="3790"/>
                  </a:lnTo>
                  <a:lnTo>
                    <a:pt x="628" y="3884"/>
                  </a:lnTo>
                  <a:lnTo>
                    <a:pt x="712" y="3654"/>
                  </a:lnTo>
                  <a:lnTo>
                    <a:pt x="1643" y="3874"/>
                  </a:lnTo>
                  <a:lnTo>
                    <a:pt x="1759" y="3727"/>
                  </a:lnTo>
                  <a:lnTo>
                    <a:pt x="649" y="3266"/>
                  </a:lnTo>
                  <a:lnTo>
                    <a:pt x="356" y="3266"/>
                  </a:lnTo>
                  <a:lnTo>
                    <a:pt x="261" y="544"/>
                  </a:lnTo>
                  <a:lnTo>
                    <a:pt x="261" y="261"/>
                  </a:lnTo>
                  <a:lnTo>
                    <a:pt x="544" y="282"/>
                  </a:lnTo>
                  <a:lnTo>
                    <a:pt x="2251" y="345"/>
                  </a:lnTo>
                  <a:lnTo>
                    <a:pt x="2335" y="931"/>
                  </a:lnTo>
                  <a:lnTo>
                    <a:pt x="2397" y="1403"/>
                  </a:lnTo>
                  <a:lnTo>
                    <a:pt x="2607" y="963"/>
                  </a:lnTo>
                  <a:lnTo>
                    <a:pt x="2565" y="439"/>
                  </a:lnTo>
                  <a:lnTo>
                    <a:pt x="3277" y="356"/>
                  </a:lnTo>
                  <a:lnTo>
                    <a:pt x="3266" y="806"/>
                  </a:lnTo>
                  <a:lnTo>
                    <a:pt x="3235" y="952"/>
                  </a:lnTo>
                  <a:lnTo>
                    <a:pt x="4324" y="2052"/>
                  </a:lnTo>
                  <a:lnTo>
                    <a:pt x="4429" y="2303"/>
                  </a:lnTo>
                  <a:lnTo>
                    <a:pt x="4429" y="2691"/>
                  </a:lnTo>
                  <a:lnTo>
                    <a:pt x="4523" y="2502"/>
                  </a:lnTo>
                  <a:lnTo>
                    <a:pt x="4586" y="2366"/>
                  </a:lnTo>
                  <a:lnTo>
                    <a:pt x="4586" y="1790"/>
                  </a:lnTo>
                  <a:lnTo>
                    <a:pt x="4429" y="1853"/>
                  </a:lnTo>
                  <a:lnTo>
                    <a:pt x="3916" y="1319"/>
                  </a:lnTo>
                  <a:lnTo>
                    <a:pt x="3779" y="1183"/>
                  </a:lnTo>
                  <a:lnTo>
                    <a:pt x="3968" y="1162"/>
                  </a:lnTo>
                  <a:lnTo>
                    <a:pt x="4177" y="1151"/>
                  </a:lnTo>
                  <a:lnTo>
                    <a:pt x="4272" y="921"/>
                  </a:lnTo>
                  <a:lnTo>
                    <a:pt x="3748" y="931"/>
                  </a:lnTo>
                  <a:lnTo>
                    <a:pt x="3497" y="952"/>
                  </a:lnTo>
                  <a:lnTo>
                    <a:pt x="3560" y="701"/>
                  </a:lnTo>
                  <a:lnTo>
                    <a:pt x="3685" y="251"/>
                  </a:lnTo>
                  <a:lnTo>
                    <a:pt x="3790" y="0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9917889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93"/>
                  </a:moveTo>
                  <a:lnTo>
                    <a:pt x="963" y="450"/>
                  </a:lnTo>
                  <a:lnTo>
                    <a:pt x="439" y="544"/>
                  </a:lnTo>
                  <a:lnTo>
                    <a:pt x="0" y="544"/>
                  </a:lnTo>
                  <a:lnTo>
                    <a:pt x="0" y="356"/>
                  </a:lnTo>
                  <a:lnTo>
                    <a:pt x="146" y="335"/>
                  </a:lnTo>
                  <a:lnTo>
                    <a:pt x="282" y="335"/>
                  </a:lnTo>
                  <a:lnTo>
                    <a:pt x="1015" y="0"/>
                  </a:lnTo>
                  <a:lnTo>
                    <a:pt x="1183" y="0"/>
                  </a:lnTo>
                  <a:lnTo>
                    <a:pt x="1685" y="293"/>
                  </a:lnTo>
                  <a:lnTo>
                    <a:pt x="2219" y="387"/>
                  </a:lnTo>
                  <a:lnTo>
                    <a:pt x="2240" y="575"/>
                  </a:lnTo>
                  <a:lnTo>
                    <a:pt x="2073" y="544"/>
                  </a:lnTo>
                  <a:lnTo>
                    <a:pt x="1371" y="356"/>
                  </a:lnTo>
                  <a:lnTo>
                    <a:pt x="1225" y="251"/>
                  </a:lnTo>
                </a:path>
                <a:path w="2540" h="634">
                  <a:moveTo>
                    <a:pt x="1151" y="293"/>
                  </a:moveTo>
                  <a:lnTo>
                    <a:pt x="963" y="450"/>
                  </a:lnTo>
                  <a:lnTo>
                    <a:pt x="439" y="544"/>
                  </a:lnTo>
                  <a:lnTo>
                    <a:pt x="0" y="544"/>
                  </a:lnTo>
                  <a:lnTo>
                    <a:pt x="0" y="356"/>
                  </a:lnTo>
                  <a:lnTo>
                    <a:pt x="146" y="335"/>
                  </a:lnTo>
                  <a:lnTo>
                    <a:pt x="282" y="335"/>
                  </a:lnTo>
                  <a:lnTo>
                    <a:pt x="1015" y="0"/>
                  </a:lnTo>
                  <a:lnTo>
                    <a:pt x="1183" y="0"/>
                  </a:lnTo>
                  <a:lnTo>
                    <a:pt x="1685" y="293"/>
                  </a:lnTo>
                  <a:lnTo>
                    <a:pt x="2219" y="387"/>
                  </a:lnTo>
                  <a:lnTo>
                    <a:pt x="2240" y="575"/>
                  </a:lnTo>
                  <a:lnTo>
                    <a:pt x="2073" y="544"/>
                  </a:lnTo>
                  <a:lnTo>
                    <a:pt x="1371" y="356"/>
                  </a:lnTo>
                  <a:lnTo>
                    <a:pt x="1225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9919056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827"/>
                  </a:moveTo>
                  <a:lnTo>
                    <a:pt x="1434" y="439"/>
                  </a:lnTo>
                  <a:lnTo>
                    <a:pt x="795" y="439"/>
                  </a:lnTo>
                  <a:lnTo>
                    <a:pt x="617" y="439"/>
                  </a:lnTo>
                  <a:lnTo>
                    <a:pt x="251" y="303"/>
                  </a:lnTo>
                  <a:lnTo>
                    <a:pt x="0" y="0"/>
                  </a:lnTo>
                  <a:lnTo>
                    <a:pt x="157" y="157"/>
                  </a:lnTo>
                  <a:lnTo>
                    <a:pt x="376" y="157"/>
                  </a:lnTo>
                  <a:lnTo>
                    <a:pt x="795" y="157"/>
                  </a:lnTo>
                  <a:lnTo>
                    <a:pt x="1528" y="157"/>
                  </a:lnTo>
                  <a:lnTo>
                    <a:pt x="2094" y="607"/>
                  </a:lnTo>
                  <a:lnTo>
                    <a:pt x="2125" y="816"/>
                  </a:lnTo>
                  <a:lnTo>
                    <a:pt x="1926" y="827"/>
                  </a:lnTo>
                </a:path>
                <a:path w="2540" h="1270">
                  <a:moveTo>
                    <a:pt x="1926" y="827"/>
                  </a:moveTo>
                  <a:lnTo>
                    <a:pt x="1434" y="439"/>
                  </a:lnTo>
                  <a:lnTo>
                    <a:pt x="795" y="439"/>
                  </a:lnTo>
                  <a:lnTo>
                    <a:pt x="617" y="439"/>
                  </a:lnTo>
                  <a:lnTo>
                    <a:pt x="251" y="303"/>
                  </a:lnTo>
                  <a:lnTo>
                    <a:pt x="0" y="0"/>
                  </a:lnTo>
                  <a:lnTo>
                    <a:pt x="157" y="157"/>
                  </a:lnTo>
                  <a:lnTo>
                    <a:pt x="376" y="157"/>
                  </a:lnTo>
                  <a:lnTo>
                    <a:pt x="795" y="157"/>
                  </a:lnTo>
                  <a:lnTo>
                    <a:pt x="1528" y="157"/>
                  </a:lnTo>
                  <a:lnTo>
                    <a:pt x="2094" y="607"/>
                  </a:lnTo>
                  <a:lnTo>
                    <a:pt x="2125" y="816"/>
                  </a:lnTo>
                  <a:lnTo>
                    <a:pt x="1926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9917496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44" y="41"/>
                  </a:moveTo>
                  <a:lnTo>
                    <a:pt x="858" y="41"/>
                  </a:lnTo>
                  <a:lnTo>
                    <a:pt x="869" y="261"/>
                  </a:lnTo>
                  <a:lnTo>
                    <a:pt x="1287" y="324"/>
                  </a:lnTo>
                  <a:lnTo>
                    <a:pt x="1413" y="83"/>
                  </a:lnTo>
                  <a:lnTo>
                    <a:pt x="1916" y="617"/>
                  </a:lnTo>
                  <a:lnTo>
                    <a:pt x="2533" y="900"/>
                  </a:lnTo>
                  <a:lnTo>
                    <a:pt x="2083" y="900"/>
                  </a:lnTo>
                  <a:lnTo>
                    <a:pt x="1612" y="617"/>
                  </a:lnTo>
                  <a:lnTo>
                    <a:pt x="1465" y="596"/>
                  </a:lnTo>
                  <a:lnTo>
                    <a:pt x="1308" y="785"/>
                  </a:lnTo>
                  <a:lnTo>
                    <a:pt x="1371" y="628"/>
                  </a:lnTo>
                  <a:lnTo>
                    <a:pt x="1193" y="628"/>
                  </a:lnTo>
                  <a:lnTo>
                    <a:pt x="806" y="628"/>
                  </a:lnTo>
                  <a:lnTo>
                    <a:pt x="649" y="774"/>
                  </a:lnTo>
                  <a:lnTo>
                    <a:pt x="513" y="816"/>
                  </a:lnTo>
                  <a:lnTo>
                    <a:pt x="408" y="994"/>
                  </a:lnTo>
                  <a:lnTo>
                    <a:pt x="408" y="1141"/>
                  </a:lnTo>
                  <a:lnTo>
                    <a:pt x="0" y="1141"/>
                  </a:lnTo>
                  <a:lnTo>
                    <a:pt x="219" y="816"/>
                  </a:lnTo>
                  <a:lnTo>
                    <a:pt x="418" y="617"/>
                  </a:lnTo>
                  <a:lnTo>
                    <a:pt x="502" y="356"/>
                  </a:lnTo>
                  <a:lnTo>
                    <a:pt x="534" y="136"/>
                  </a:lnTo>
                </a:path>
                <a:path w="3175" h="1270">
                  <a:moveTo>
                    <a:pt x="544" y="41"/>
                  </a:moveTo>
                  <a:lnTo>
                    <a:pt x="858" y="41"/>
                  </a:lnTo>
                  <a:lnTo>
                    <a:pt x="869" y="261"/>
                  </a:lnTo>
                  <a:lnTo>
                    <a:pt x="1287" y="324"/>
                  </a:lnTo>
                  <a:lnTo>
                    <a:pt x="1413" y="83"/>
                  </a:lnTo>
                  <a:lnTo>
                    <a:pt x="1916" y="617"/>
                  </a:lnTo>
                  <a:lnTo>
                    <a:pt x="2533" y="900"/>
                  </a:lnTo>
                  <a:lnTo>
                    <a:pt x="2083" y="900"/>
                  </a:lnTo>
                  <a:lnTo>
                    <a:pt x="1612" y="617"/>
                  </a:lnTo>
                  <a:lnTo>
                    <a:pt x="1465" y="596"/>
                  </a:lnTo>
                  <a:lnTo>
                    <a:pt x="1308" y="785"/>
                  </a:lnTo>
                  <a:lnTo>
                    <a:pt x="1371" y="628"/>
                  </a:lnTo>
                  <a:lnTo>
                    <a:pt x="1193" y="628"/>
                  </a:lnTo>
                  <a:lnTo>
                    <a:pt x="806" y="628"/>
                  </a:lnTo>
                  <a:lnTo>
                    <a:pt x="649" y="774"/>
                  </a:lnTo>
                  <a:lnTo>
                    <a:pt x="513" y="816"/>
                  </a:lnTo>
                  <a:lnTo>
                    <a:pt x="408" y="994"/>
                  </a:lnTo>
                  <a:lnTo>
                    <a:pt x="408" y="1141"/>
                  </a:lnTo>
                  <a:lnTo>
                    <a:pt x="0" y="1141"/>
                  </a:lnTo>
                  <a:lnTo>
                    <a:pt x="219" y="816"/>
                  </a:lnTo>
                  <a:lnTo>
                    <a:pt x="418" y="617"/>
                  </a:lnTo>
                  <a:lnTo>
                    <a:pt x="502" y="356"/>
                  </a:lnTo>
                  <a:lnTo>
                    <a:pt x="534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9931317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36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73" y="837"/>
                  </a:lnTo>
                  <a:lnTo>
                    <a:pt x="554" y="1183"/>
                  </a:lnTo>
                  <a:lnTo>
                    <a:pt x="1109" y="931"/>
                  </a:lnTo>
                  <a:lnTo>
                    <a:pt x="1109" y="795"/>
                  </a:lnTo>
                  <a:lnTo>
                    <a:pt x="596" y="1026"/>
                  </a:lnTo>
                  <a:lnTo>
                    <a:pt x="198" y="764"/>
                  </a:lnTo>
                  <a:lnTo>
                    <a:pt x="178" y="617"/>
                  </a:lnTo>
                  <a:lnTo>
                    <a:pt x="743" y="764"/>
                  </a:lnTo>
                  <a:lnTo>
                    <a:pt x="1225" y="607"/>
                  </a:lnTo>
                  <a:lnTo>
                    <a:pt x="1361" y="575"/>
                  </a:lnTo>
                  <a:lnTo>
                    <a:pt x="1361" y="439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9931816" y="69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36" y="0"/>
                  </a:lnTo>
                  <a:lnTo>
                    <a:pt x="251" y="188"/>
                  </a:lnTo>
                  <a:lnTo>
                    <a:pt x="324" y="52"/>
                  </a:lnTo>
                  <a:lnTo>
                    <a:pt x="502" y="62"/>
                  </a:lnTo>
                  <a:lnTo>
                    <a:pt x="230" y="19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9931908" y="6902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157" y="62"/>
                  </a:lnTo>
                  <a:lnTo>
                    <a:pt x="324" y="0"/>
                  </a:lnTo>
                  <a:lnTo>
                    <a:pt x="324" y="167"/>
                  </a:lnTo>
                  <a:lnTo>
                    <a:pt x="5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9931317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36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41" y="795"/>
                  </a:lnTo>
                  <a:lnTo>
                    <a:pt x="178" y="921"/>
                  </a:lnTo>
                  <a:lnTo>
                    <a:pt x="450" y="994"/>
                  </a:lnTo>
                  <a:lnTo>
                    <a:pt x="712" y="1026"/>
                  </a:lnTo>
                  <a:lnTo>
                    <a:pt x="848" y="1005"/>
                  </a:lnTo>
                  <a:lnTo>
                    <a:pt x="1109" y="931"/>
                  </a:lnTo>
                  <a:lnTo>
                    <a:pt x="963" y="869"/>
                  </a:lnTo>
                  <a:lnTo>
                    <a:pt x="743" y="921"/>
                  </a:lnTo>
                  <a:lnTo>
                    <a:pt x="513" y="890"/>
                  </a:lnTo>
                  <a:lnTo>
                    <a:pt x="303" y="806"/>
                  </a:lnTo>
                  <a:lnTo>
                    <a:pt x="167" y="732"/>
                  </a:lnTo>
                  <a:lnTo>
                    <a:pt x="366" y="649"/>
                  </a:lnTo>
                  <a:lnTo>
                    <a:pt x="617" y="680"/>
                  </a:lnTo>
                  <a:lnTo>
                    <a:pt x="869" y="680"/>
                  </a:lnTo>
                  <a:lnTo>
                    <a:pt x="1109" y="649"/>
                  </a:lnTo>
                  <a:lnTo>
                    <a:pt x="1256" y="607"/>
                  </a:lnTo>
                  <a:lnTo>
                    <a:pt x="1361" y="471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9933444" y="69139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183"/>
                  </a:moveTo>
                  <a:lnTo>
                    <a:pt x="994" y="1047"/>
                  </a:lnTo>
                  <a:lnTo>
                    <a:pt x="921" y="774"/>
                  </a:lnTo>
                  <a:lnTo>
                    <a:pt x="1340" y="743"/>
                  </a:lnTo>
                  <a:lnTo>
                    <a:pt x="1371" y="534"/>
                  </a:lnTo>
                  <a:lnTo>
                    <a:pt x="1298" y="345"/>
                  </a:lnTo>
                  <a:lnTo>
                    <a:pt x="816" y="0"/>
                  </a:lnTo>
                  <a:lnTo>
                    <a:pt x="272" y="230"/>
                  </a:lnTo>
                  <a:lnTo>
                    <a:pt x="251" y="387"/>
                  </a:lnTo>
                  <a:lnTo>
                    <a:pt x="764" y="146"/>
                  </a:lnTo>
                  <a:lnTo>
                    <a:pt x="1172" y="418"/>
                  </a:lnTo>
                  <a:lnTo>
                    <a:pt x="628" y="418"/>
                  </a:lnTo>
                  <a:lnTo>
                    <a:pt x="146" y="565"/>
                  </a:lnTo>
                  <a:lnTo>
                    <a:pt x="0" y="607"/>
                  </a:lnTo>
                  <a:lnTo>
                    <a:pt x="0" y="743"/>
                  </a:lnTo>
                  <a:lnTo>
                    <a:pt x="282" y="743"/>
                  </a:lnTo>
                  <a:lnTo>
                    <a:pt x="335" y="952"/>
                  </a:lnTo>
                  <a:lnTo>
                    <a:pt x="335" y="1172"/>
                  </a:lnTo>
                  <a:lnTo>
                    <a:pt x="89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9933827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136"/>
                  </a:moveTo>
                  <a:lnTo>
                    <a:pt x="356" y="198"/>
                  </a:lnTo>
                  <a:lnTo>
                    <a:pt x="240" y="10"/>
                  </a:lnTo>
                  <a:lnTo>
                    <a:pt x="167" y="146"/>
                  </a:lnTo>
                  <a:lnTo>
                    <a:pt x="0" y="136"/>
                  </a:lnTo>
                  <a:lnTo>
                    <a:pt x="261" y="0"/>
                  </a:lnTo>
                  <a:lnTo>
                    <a:pt x="429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9933904" y="691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167" y="104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9933444" y="69140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026"/>
                  </a:moveTo>
                  <a:lnTo>
                    <a:pt x="994" y="890"/>
                  </a:lnTo>
                  <a:lnTo>
                    <a:pt x="921" y="617"/>
                  </a:lnTo>
                  <a:lnTo>
                    <a:pt x="1340" y="586"/>
                  </a:lnTo>
                  <a:lnTo>
                    <a:pt x="1371" y="376"/>
                  </a:lnTo>
                  <a:lnTo>
                    <a:pt x="1329" y="230"/>
                  </a:lnTo>
                  <a:lnTo>
                    <a:pt x="795" y="0"/>
                  </a:lnTo>
                  <a:lnTo>
                    <a:pt x="659" y="0"/>
                  </a:lnTo>
                  <a:lnTo>
                    <a:pt x="397" y="52"/>
                  </a:lnTo>
                  <a:lnTo>
                    <a:pt x="251" y="94"/>
                  </a:lnTo>
                  <a:lnTo>
                    <a:pt x="240" y="104"/>
                  </a:lnTo>
                  <a:lnTo>
                    <a:pt x="240" y="188"/>
                  </a:lnTo>
                  <a:lnTo>
                    <a:pt x="429" y="157"/>
                  </a:lnTo>
                  <a:lnTo>
                    <a:pt x="638" y="125"/>
                  </a:lnTo>
                  <a:lnTo>
                    <a:pt x="858" y="136"/>
                  </a:lnTo>
                  <a:lnTo>
                    <a:pt x="1078" y="198"/>
                  </a:lnTo>
                  <a:lnTo>
                    <a:pt x="1214" y="293"/>
                  </a:lnTo>
                  <a:lnTo>
                    <a:pt x="1015" y="376"/>
                  </a:lnTo>
                  <a:lnTo>
                    <a:pt x="764" y="345"/>
                  </a:lnTo>
                  <a:lnTo>
                    <a:pt x="628" y="345"/>
                  </a:lnTo>
                  <a:lnTo>
                    <a:pt x="397" y="356"/>
                  </a:lnTo>
                  <a:lnTo>
                    <a:pt x="251" y="376"/>
                  </a:lnTo>
                  <a:lnTo>
                    <a:pt x="115" y="418"/>
                  </a:lnTo>
                  <a:lnTo>
                    <a:pt x="0" y="554"/>
                  </a:lnTo>
                  <a:lnTo>
                    <a:pt x="282" y="586"/>
                  </a:lnTo>
                  <a:lnTo>
                    <a:pt x="335" y="795"/>
                  </a:lnTo>
                  <a:lnTo>
                    <a:pt x="335" y="1015"/>
                  </a:lnTo>
                  <a:lnTo>
                    <a:pt x="890" y="102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9920866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25" y="492"/>
                  </a:moveTo>
                  <a:lnTo>
                    <a:pt x="984" y="2492"/>
                  </a:lnTo>
                  <a:lnTo>
                    <a:pt x="984" y="2910"/>
                  </a:lnTo>
                  <a:lnTo>
                    <a:pt x="827" y="2900"/>
                  </a:lnTo>
                  <a:lnTo>
                    <a:pt x="764" y="3151"/>
                  </a:lnTo>
                  <a:lnTo>
                    <a:pt x="774" y="3350"/>
                  </a:lnTo>
                  <a:lnTo>
                    <a:pt x="607" y="3350"/>
                  </a:lnTo>
                  <a:lnTo>
                    <a:pt x="565" y="3486"/>
                  </a:lnTo>
                  <a:lnTo>
                    <a:pt x="1088" y="3455"/>
                  </a:lnTo>
                  <a:lnTo>
                    <a:pt x="1120" y="3005"/>
                  </a:lnTo>
                  <a:lnTo>
                    <a:pt x="1120" y="2544"/>
                  </a:lnTo>
                  <a:lnTo>
                    <a:pt x="1256" y="2376"/>
                  </a:lnTo>
                  <a:lnTo>
                    <a:pt x="1507" y="2324"/>
                  </a:lnTo>
                  <a:lnTo>
                    <a:pt x="1507" y="2513"/>
                  </a:lnTo>
                  <a:lnTo>
                    <a:pt x="1507" y="2743"/>
                  </a:lnTo>
                  <a:lnTo>
                    <a:pt x="1738" y="2764"/>
                  </a:lnTo>
                  <a:lnTo>
                    <a:pt x="1989" y="2764"/>
                  </a:lnTo>
                  <a:lnTo>
                    <a:pt x="1989" y="2586"/>
                  </a:lnTo>
                  <a:lnTo>
                    <a:pt x="1989" y="1497"/>
                  </a:lnTo>
                  <a:lnTo>
                    <a:pt x="1853" y="1392"/>
                  </a:lnTo>
                  <a:lnTo>
                    <a:pt x="1706" y="1497"/>
                  </a:lnTo>
                  <a:lnTo>
                    <a:pt x="1926" y="1392"/>
                  </a:lnTo>
                  <a:lnTo>
                    <a:pt x="1916" y="2282"/>
                  </a:lnTo>
                  <a:lnTo>
                    <a:pt x="1832" y="2492"/>
                  </a:lnTo>
                  <a:lnTo>
                    <a:pt x="1643" y="2586"/>
                  </a:lnTo>
                  <a:lnTo>
                    <a:pt x="1643" y="2251"/>
                  </a:lnTo>
                  <a:lnTo>
                    <a:pt x="1643" y="2104"/>
                  </a:lnTo>
                  <a:lnTo>
                    <a:pt x="994" y="1874"/>
                  </a:lnTo>
                  <a:lnTo>
                    <a:pt x="837" y="1738"/>
                  </a:lnTo>
                  <a:lnTo>
                    <a:pt x="261" y="366"/>
                  </a:lnTo>
                  <a:lnTo>
                    <a:pt x="188" y="178"/>
                  </a:lnTo>
                  <a:lnTo>
                    <a:pt x="387" y="261"/>
                  </a:lnTo>
                  <a:lnTo>
                    <a:pt x="544" y="324"/>
                  </a:lnTo>
                  <a:lnTo>
                    <a:pt x="534" y="178"/>
                  </a:lnTo>
                  <a:lnTo>
                    <a:pt x="125" y="20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9726336" y="6902341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184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9725982" y="690621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19210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9726866" y="691555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9726872" y="691467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9723964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827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827"/>
                  </a:lnTo>
                  <a:lnTo>
                    <a:pt x="1759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9725442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1183"/>
                  </a:moveTo>
                  <a:lnTo>
                    <a:pt x="984" y="952"/>
                  </a:lnTo>
                  <a:lnTo>
                    <a:pt x="1151" y="858"/>
                  </a:lnTo>
                  <a:lnTo>
                    <a:pt x="1518" y="952"/>
                  </a:lnTo>
                  <a:lnTo>
                    <a:pt x="1518" y="1088"/>
                  </a:lnTo>
                  <a:lnTo>
                    <a:pt x="1633" y="481"/>
                  </a:lnTo>
                  <a:lnTo>
                    <a:pt x="1654" y="219"/>
                  </a:lnTo>
                  <a:lnTo>
                    <a:pt x="1916" y="178"/>
                  </a:lnTo>
                  <a:lnTo>
                    <a:pt x="2136" y="125"/>
                  </a:lnTo>
                  <a:lnTo>
                    <a:pt x="2293" y="94"/>
                  </a:lnTo>
                  <a:lnTo>
                    <a:pt x="2115" y="20"/>
                  </a:lnTo>
                  <a:lnTo>
                    <a:pt x="1968" y="62"/>
                  </a:lnTo>
                  <a:lnTo>
                    <a:pt x="1455" y="83"/>
                  </a:lnTo>
                  <a:lnTo>
                    <a:pt x="1329" y="575"/>
                  </a:lnTo>
                  <a:lnTo>
                    <a:pt x="1120" y="659"/>
                  </a:lnTo>
                  <a:lnTo>
                    <a:pt x="984" y="481"/>
                  </a:lnTo>
                  <a:lnTo>
                    <a:pt x="523" y="439"/>
                  </a:lnTo>
                  <a:lnTo>
                    <a:pt x="366" y="607"/>
                  </a:lnTo>
                  <a:lnTo>
                    <a:pt x="83" y="659"/>
                  </a:lnTo>
                  <a:lnTo>
                    <a:pt x="0" y="952"/>
                  </a:lnTo>
                  <a:lnTo>
                    <a:pt x="251" y="952"/>
                  </a:lnTo>
                  <a:lnTo>
                    <a:pt x="429" y="858"/>
                  </a:lnTo>
                  <a:lnTo>
                    <a:pt x="429" y="1183"/>
                  </a:lnTo>
                  <a:lnTo>
                    <a:pt x="219" y="1225"/>
                  </a:lnTo>
                  <a:lnTo>
                    <a:pt x="502" y="1507"/>
                  </a:lnTo>
                  <a:lnTo>
                    <a:pt x="848" y="1528"/>
                  </a:lnTo>
                  <a:lnTo>
                    <a:pt x="1088" y="1319"/>
                  </a:lnTo>
                  <a:lnTo>
                    <a:pt x="984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9726019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272" y="0"/>
                  </a:lnTo>
                  <a:lnTo>
                    <a:pt x="272" y="282"/>
                  </a:lnTo>
                  <a:lnTo>
                    <a:pt x="73" y="35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9725265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261"/>
                  </a:moveTo>
                  <a:lnTo>
                    <a:pt x="827" y="104"/>
                  </a:lnTo>
                  <a:lnTo>
                    <a:pt x="994" y="261"/>
                  </a:lnTo>
                  <a:lnTo>
                    <a:pt x="1162" y="167"/>
                  </a:lnTo>
                  <a:lnTo>
                    <a:pt x="1308" y="125"/>
                  </a:lnTo>
                  <a:lnTo>
                    <a:pt x="1308" y="429"/>
                  </a:lnTo>
                  <a:lnTo>
                    <a:pt x="1424" y="293"/>
                  </a:lnTo>
                  <a:lnTo>
                    <a:pt x="1581" y="104"/>
                  </a:lnTo>
                  <a:lnTo>
                    <a:pt x="1832" y="104"/>
                  </a:lnTo>
                  <a:lnTo>
                    <a:pt x="2293" y="104"/>
                  </a:lnTo>
                  <a:lnTo>
                    <a:pt x="2146" y="188"/>
                  </a:lnTo>
                  <a:lnTo>
                    <a:pt x="1612" y="198"/>
                  </a:lnTo>
                  <a:lnTo>
                    <a:pt x="1507" y="712"/>
                  </a:lnTo>
                  <a:lnTo>
                    <a:pt x="1308" y="774"/>
                  </a:lnTo>
                  <a:lnTo>
                    <a:pt x="1162" y="607"/>
                  </a:lnTo>
                  <a:lnTo>
                    <a:pt x="701" y="575"/>
                  </a:lnTo>
                  <a:lnTo>
                    <a:pt x="544" y="722"/>
                  </a:lnTo>
                  <a:lnTo>
                    <a:pt x="261" y="774"/>
                  </a:lnTo>
                  <a:lnTo>
                    <a:pt x="167" y="1088"/>
                  </a:lnTo>
                  <a:lnTo>
                    <a:pt x="0" y="1088"/>
                  </a:lnTo>
                  <a:lnTo>
                    <a:pt x="0" y="324"/>
                  </a:lnTo>
                  <a:lnTo>
                    <a:pt x="125" y="136"/>
                  </a:lnTo>
                  <a:lnTo>
                    <a:pt x="198" y="0"/>
                  </a:lnTo>
                  <a:lnTo>
                    <a:pt x="251" y="167"/>
                  </a:lnTo>
                  <a:lnTo>
                    <a:pt x="293" y="303"/>
                  </a:lnTo>
                  <a:lnTo>
                    <a:pt x="460" y="167"/>
                  </a:lnTo>
                  <a:lnTo>
                    <a:pt x="607" y="167"/>
                  </a:lnTo>
                  <a:lnTo>
                    <a:pt x="64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9721844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492" y="0"/>
                  </a:moveTo>
                  <a:lnTo>
                    <a:pt x="4586" y="3434"/>
                  </a:lnTo>
                  <a:lnTo>
                    <a:pt x="4324" y="3528"/>
                  </a:lnTo>
                  <a:lnTo>
                    <a:pt x="4230" y="3790"/>
                  </a:lnTo>
                  <a:lnTo>
                    <a:pt x="3968" y="3884"/>
                  </a:lnTo>
                  <a:lnTo>
                    <a:pt x="3874" y="3654"/>
                  </a:lnTo>
                  <a:lnTo>
                    <a:pt x="2942" y="3874"/>
                  </a:lnTo>
                  <a:lnTo>
                    <a:pt x="2827" y="3727"/>
                  </a:lnTo>
                  <a:lnTo>
                    <a:pt x="3937" y="3266"/>
                  </a:lnTo>
                  <a:lnTo>
                    <a:pt x="4230" y="3266"/>
                  </a:lnTo>
                  <a:lnTo>
                    <a:pt x="4324" y="544"/>
                  </a:lnTo>
                  <a:lnTo>
                    <a:pt x="4324" y="261"/>
                  </a:lnTo>
                  <a:lnTo>
                    <a:pt x="4041" y="282"/>
                  </a:lnTo>
                  <a:lnTo>
                    <a:pt x="2345" y="345"/>
                  </a:lnTo>
                  <a:lnTo>
                    <a:pt x="2251" y="931"/>
                  </a:lnTo>
                  <a:lnTo>
                    <a:pt x="2188" y="1403"/>
                  </a:lnTo>
                  <a:lnTo>
                    <a:pt x="1989" y="963"/>
                  </a:lnTo>
                  <a:lnTo>
                    <a:pt x="2041" y="439"/>
                  </a:lnTo>
                  <a:lnTo>
                    <a:pt x="1319" y="356"/>
                  </a:lnTo>
                  <a:lnTo>
                    <a:pt x="1319" y="806"/>
                  </a:lnTo>
                  <a:lnTo>
                    <a:pt x="1371" y="952"/>
                  </a:lnTo>
                  <a:lnTo>
                    <a:pt x="261" y="2052"/>
                  </a:lnTo>
                  <a:lnTo>
                    <a:pt x="157" y="2303"/>
                  </a:lnTo>
                  <a:lnTo>
                    <a:pt x="157" y="2691"/>
                  </a:lnTo>
                  <a:lnTo>
                    <a:pt x="83" y="2502"/>
                  </a:lnTo>
                  <a:lnTo>
                    <a:pt x="0" y="2366"/>
                  </a:lnTo>
                  <a:lnTo>
                    <a:pt x="0" y="1790"/>
                  </a:lnTo>
                  <a:lnTo>
                    <a:pt x="157" y="1853"/>
                  </a:lnTo>
                  <a:lnTo>
                    <a:pt x="670" y="1319"/>
                  </a:lnTo>
                  <a:lnTo>
                    <a:pt x="806" y="1183"/>
                  </a:lnTo>
                  <a:lnTo>
                    <a:pt x="628" y="1162"/>
                  </a:lnTo>
                  <a:lnTo>
                    <a:pt x="408" y="1151"/>
                  </a:lnTo>
                  <a:lnTo>
                    <a:pt x="314" y="921"/>
                  </a:lnTo>
                  <a:lnTo>
                    <a:pt x="837" y="931"/>
                  </a:lnTo>
                  <a:lnTo>
                    <a:pt x="1088" y="952"/>
                  </a:lnTo>
                  <a:lnTo>
                    <a:pt x="1026" y="701"/>
                  </a:lnTo>
                  <a:lnTo>
                    <a:pt x="900" y="251"/>
                  </a:lnTo>
                  <a:lnTo>
                    <a:pt x="795" y="0"/>
                  </a:lnTo>
                  <a:lnTo>
                    <a:pt x="44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9724390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2094" y="335"/>
                  </a:lnTo>
                  <a:lnTo>
                    <a:pt x="1832" y="324"/>
                  </a:lnTo>
                  <a:lnTo>
                    <a:pt x="1225" y="0"/>
                  </a:lnTo>
                  <a:lnTo>
                    <a:pt x="1078" y="0"/>
                  </a:lnTo>
                  <a:lnTo>
                    <a:pt x="565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88" y="544"/>
                  </a:lnTo>
                  <a:lnTo>
                    <a:pt x="890" y="356"/>
                  </a:lnTo>
                  <a:lnTo>
                    <a:pt x="1026" y="251"/>
                  </a:lnTo>
                </a:path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2094" y="335"/>
                  </a:lnTo>
                  <a:lnTo>
                    <a:pt x="1832" y="324"/>
                  </a:lnTo>
                  <a:lnTo>
                    <a:pt x="1225" y="0"/>
                  </a:lnTo>
                  <a:lnTo>
                    <a:pt x="1078" y="0"/>
                  </a:lnTo>
                  <a:lnTo>
                    <a:pt x="565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88" y="544"/>
                  </a:lnTo>
                  <a:lnTo>
                    <a:pt x="890" y="356"/>
                  </a:lnTo>
                  <a:lnTo>
                    <a:pt x="1026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9723254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82" y="827"/>
                  </a:moveTo>
                  <a:lnTo>
                    <a:pt x="785" y="439"/>
                  </a:lnTo>
                  <a:lnTo>
                    <a:pt x="1413" y="439"/>
                  </a:lnTo>
                  <a:lnTo>
                    <a:pt x="1591" y="439"/>
                  </a:lnTo>
                  <a:lnTo>
                    <a:pt x="1958" y="303"/>
                  </a:lnTo>
                  <a:lnTo>
                    <a:pt x="2209" y="0"/>
                  </a:lnTo>
                  <a:lnTo>
                    <a:pt x="2052" y="157"/>
                  </a:lnTo>
                  <a:lnTo>
                    <a:pt x="1832" y="157"/>
                  </a:lnTo>
                  <a:lnTo>
                    <a:pt x="1413" y="157"/>
                  </a:lnTo>
                  <a:lnTo>
                    <a:pt x="691" y="157"/>
                  </a:lnTo>
                  <a:lnTo>
                    <a:pt x="115" y="607"/>
                  </a:lnTo>
                  <a:lnTo>
                    <a:pt x="83" y="816"/>
                  </a:lnTo>
                  <a:lnTo>
                    <a:pt x="282" y="827"/>
                  </a:lnTo>
                </a:path>
                <a:path w="2540" h="1270">
                  <a:moveTo>
                    <a:pt x="282" y="827"/>
                  </a:moveTo>
                  <a:lnTo>
                    <a:pt x="785" y="439"/>
                  </a:lnTo>
                  <a:lnTo>
                    <a:pt x="1413" y="439"/>
                  </a:lnTo>
                  <a:lnTo>
                    <a:pt x="1591" y="439"/>
                  </a:lnTo>
                  <a:lnTo>
                    <a:pt x="1958" y="303"/>
                  </a:lnTo>
                  <a:lnTo>
                    <a:pt x="2209" y="0"/>
                  </a:lnTo>
                  <a:lnTo>
                    <a:pt x="2052" y="157"/>
                  </a:lnTo>
                  <a:lnTo>
                    <a:pt x="1832" y="157"/>
                  </a:lnTo>
                  <a:lnTo>
                    <a:pt x="1413" y="157"/>
                  </a:lnTo>
                  <a:lnTo>
                    <a:pt x="691" y="157"/>
                  </a:lnTo>
                  <a:lnTo>
                    <a:pt x="115" y="607"/>
                  </a:lnTo>
                  <a:lnTo>
                    <a:pt x="83" y="816"/>
                  </a:lnTo>
                  <a:lnTo>
                    <a:pt x="282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9724417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41"/>
                  </a:moveTo>
                  <a:lnTo>
                    <a:pt x="1748" y="41"/>
                  </a:lnTo>
                  <a:lnTo>
                    <a:pt x="1738" y="261"/>
                  </a:lnTo>
                  <a:lnTo>
                    <a:pt x="1319" y="324"/>
                  </a:lnTo>
                  <a:lnTo>
                    <a:pt x="1193" y="83"/>
                  </a:lnTo>
                  <a:lnTo>
                    <a:pt x="691" y="617"/>
                  </a:lnTo>
                  <a:lnTo>
                    <a:pt x="73" y="900"/>
                  </a:lnTo>
                  <a:lnTo>
                    <a:pt x="523" y="900"/>
                  </a:lnTo>
                  <a:lnTo>
                    <a:pt x="994" y="617"/>
                  </a:lnTo>
                  <a:lnTo>
                    <a:pt x="1141" y="596"/>
                  </a:lnTo>
                  <a:lnTo>
                    <a:pt x="1319" y="785"/>
                  </a:lnTo>
                  <a:lnTo>
                    <a:pt x="1235" y="628"/>
                  </a:lnTo>
                  <a:lnTo>
                    <a:pt x="1413" y="628"/>
                  </a:lnTo>
                  <a:lnTo>
                    <a:pt x="1800" y="628"/>
                  </a:lnTo>
                  <a:lnTo>
                    <a:pt x="1958" y="774"/>
                  </a:lnTo>
                  <a:lnTo>
                    <a:pt x="2094" y="816"/>
                  </a:lnTo>
                  <a:lnTo>
                    <a:pt x="2219" y="994"/>
                  </a:lnTo>
                  <a:lnTo>
                    <a:pt x="2219" y="1141"/>
                  </a:lnTo>
                  <a:lnTo>
                    <a:pt x="2617" y="1141"/>
                  </a:lnTo>
                  <a:lnTo>
                    <a:pt x="2387" y="816"/>
                  </a:lnTo>
                  <a:lnTo>
                    <a:pt x="2188" y="617"/>
                  </a:lnTo>
                  <a:lnTo>
                    <a:pt x="2125" y="356"/>
                  </a:lnTo>
                  <a:lnTo>
                    <a:pt x="208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9721664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492"/>
                  </a:moveTo>
                  <a:lnTo>
                    <a:pt x="1005" y="2492"/>
                  </a:lnTo>
                  <a:lnTo>
                    <a:pt x="1005" y="2910"/>
                  </a:lnTo>
                  <a:lnTo>
                    <a:pt x="1162" y="2900"/>
                  </a:lnTo>
                  <a:lnTo>
                    <a:pt x="1225" y="3151"/>
                  </a:lnTo>
                  <a:lnTo>
                    <a:pt x="1214" y="3350"/>
                  </a:lnTo>
                  <a:lnTo>
                    <a:pt x="1382" y="3350"/>
                  </a:lnTo>
                  <a:lnTo>
                    <a:pt x="1434" y="3486"/>
                  </a:lnTo>
                  <a:lnTo>
                    <a:pt x="900" y="3455"/>
                  </a:lnTo>
                  <a:lnTo>
                    <a:pt x="869" y="3005"/>
                  </a:lnTo>
                  <a:lnTo>
                    <a:pt x="869" y="2544"/>
                  </a:lnTo>
                  <a:lnTo>
                    <a:pt x="743" y="2376"/>
                  </a:lnTo>
                  <a:lnTo>
                    <a:pt x="481" y="2324"/>
                  </a:lnTo>
                  <a:lnTo>
                    <a:pt x="481" y="2513"/>
                  </a:lnTo>
                  <a:lnTo>
                    <a:pt x="481" y="2743"/>
                  </a:lnTo>
                  <a:lnTo>
                    <a:pt x="251" y="2764"/>
                  </a:lnTo>
                  <a:lnTo>
                    <a:pt x="0" y="2764"/>
                  </a:lnTo>
                  <a:lnTo>
                    <a:pt x="0" y="2586"/>
                  </a:lnTo>
                  <a:lnTo>
                    <a:pt x="0" y="1497"/>
                  </a:lnTo>
                  <a:lnTo>
                    <a:pt x="157" y="1392"/>
                  </a:lnTo>
                  <a:lnTo>
                    <a:pt x="293" y="1497"/>
                  </a:lnTo>
                  <a:lnTo>
                    <a:pt x="62" y="1392"/>
                  </a:lnTo>
                  <a:lnTo>
                    <a:pt x="73" y="2282"/>
                  </a:lnTo>
                  <a:lnTo>
                    <a:pt x="157" y="2492"/>
                  </a:lnTo>
                  <a:lnTo>
                    <a:pt x="345" y="2586"/>
                  </a:lnTo>
                  <a:lnTo>
                    <a:pt x="345" y="2251"/>
                  </a:lnTo>
                  <a:lnTo>
                    <a:pt x="345" y="2104"/>
                  </a:lnTo>
                  <a:lnTo>
                    <a:pt x="994" y="1874"/>
                  </a:lnTo>
                  <a:lnTo>
                    <a:pt x="1151" y="1738"/>
                  </a:lnTo>
                  <a:lnTo>
                    <a:pt x="1727" y="366"/>
                  </a:lnTo>
                  <a:lnTo>
                    <a:pt x="1800" y="178"/>
                  </a:lnTo>
                  <a:lnTo>
                    <a:pt x="1602" y="261"/>
                  </a:lnTo>
                  <a:lnTo>
                    <a:pt x="1444" y="324"/>
                  </a:lnTo>
                  <a:lnTo>
                    <a:pt x="1455" y="178"/>
                  </a:lnTo>
                  <a:lnTo>
                    <a:pt x="1884" y="20"/>
                  </a:lnTo>
                  <a:lnTo>
                    <a:pt x="1999" y="481"/>
                  </a:lnTo>
                  <a:lnTo>
                    <a:pt x="1863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9946635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2324" y="24658"/>
                  </a:moveTo>
                  <a:lnTo>
                    <a:pt x="1759" y="24658"/>
                  </a:lnTo>
                  <a:lnTo>
                    <a:pt x="0" y="24658"/>
                  </a:lnTo>
                  <a:lnTo>
                    <a:pt x="0" y="2289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59" y="0"/>
                  </a:lnTo>
                  <a:lnTo>
                    <a:pt x="12324" y="0"/>
                  </a:lnTo>
                  <a:lnTo>
                    <a:pt x="14093" y="0"/>
                  </a:lnTo>
                  <a:lnTo>
                    <a:pt x="14093" y="1759"/>
                  </a:lnTo>
                  <a:lnTo>
                    <a:pt x="14093" y="22899"/>
                  </a:lnTo>
                  <a:lnTo>
                    <a:pt x="14093" y="24658"/>
                  </a:lnTo>
                  <a:lnTo>
                    <a:pt x="12324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9947337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1622" y="23255"/>
                  </a:moveTo>
                  <a:lnTo>
                    <a:pt x="1057" y="23255"/>
                  </a:lnTo>
                  <a:lnTo>
                    <a:pt x="0" y="23255"/>
                  </a:lnTo>
                  <a:lnTo>
                    <a:pt x="0" y="22198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057" y="0"/>
                  </a:lnTo>
                  <a:lnTo>
                    <a:pt x="11622" y="0"/>
                  </a:lnTo>
                  <a:lnTo>
                    <a:pt x="12680" y="0"/>
                  </a:lnTo>
                  <a:lnTo>
                    <a:pt x="12680" y="1057"/>
                  </a:lnTo>
                  <a:lnTo>
                    <a:pt x="12680" y="22198"/>
                  </a:lnTo>
                  <a:lnTo>
                    <a:pt x="12680" y="23255"/>
                  </a:lnTo>
                  <a:lnTo>
                    <a:pt x="11622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9946995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87" y="607"/>
                  </a:moveTo>
                  <a:lnTo>
                    <a:pt x="481" y="806"/>
                  </a:lnTo>
                  <a:lnTo>
                    <a:pt x="251" y="858"/>
                  </a:lnTo>
                  <a:lnTo>
                    <a:pt x="219" y="1895"/>
                  </a:lnTo>
                  <a:lnTo>
                    <a:pt x="921" y="1895"/>
                  </a:lnTo>
                  <a:lnTo>
                    <a:pt x="1005" y="2062"/>
                  </a:lnTo>
                  <a:lnTo>
                    <a:pt x="219" y="2062"/>
                  </a:lnTo>
                  <a:lnTo>
                    <a:pt x="219" y="2429"/>
                  </a:lnTo>
                  <a:lnTo>
                    <a:pt x="4041" y="2335"/>
                  </a:lnTo>
                  <a:lnTo>
                    <a:pt x="9319" y="2335"/>
                  </a:lnTo>
                  <a:lnTo>
                    <a:pt x="13140" y="2429"/>
                  </a:lnTo>
                  <a:lnTo>
                    <a:pt x="13140" y="2062"/>
                  </a:lnTo>
                  <a:lnTo>
                    <a:pt x="12439" y="2062"/>
                  </a:lnTo>
                  <a:lnTo>
                    <a:pt x="12366" y="1895"/>
                  </a:lnTo>
                  <a:lnTo>
                    <a:pt x="13140" y="1895"/>
                  </a:lnTo>
                  <a:lnTo>
                    <a:pt x="13203" y="869"/>
                  </a:lnTo>
                  <a:lnTo>
                    <a:pt x="12900" y="806"/>
                  </a:lnTo>
                  <a:lnTo>
                    <a:pt x="12983" y="607"/>
                  </a:lnTo>
                  <a:lnTo>
                    <a:pt x="13203" y="83"/>
                  </a:lnTo>
                  <a:lnTo>
                    <a:pt x="13381" y="20"/>
                  </a:lnTo>
                  <a:lnTo>
                    <a:pt x="13381" y="2565"/>
                  </a:lnTo>
                  <a:lnTo>
                    <a:pt x="73" y="2659"/>
                  </a:lnTo>
                  <a:lnTo>
                    <a:pt x="0" y="94"/>
                  </a:lnTo>
                  <a:lnTo>
                    <a:pt x="136" y="0"/>
                  </a:lnTo>
                  <a:lnTo>
                    <a:pt x="38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9952632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764"/>
                  </a:moveTo>
                  <a:lnTo>
                    <a:pt x="1821" y="2879"/>
                  </a:lnTo>
                  <a:lnTo>
                    <a:pt x="1497" y="2973"/>
                  </a:lnTo>
                  <a:lnTo>
                    <a:pt x="1497" y="3235"/>
                  </a:lnTo>
                  <a:lnTo>
                    <a:pt x="1727" y="3235"/>
                  </a:lnTo>
                  <a:lnTo>
                    <a:pt x="2083" y="3235"/>
                  </a:lnTo>
                  <a:lnTo>
                    <a:pt x="2083" y="2879"/>
                  </a:lnTo>
                  <a:lnTo>
                    <a:pt x="2083" y="764"/>
                  </a:lnTo>
                  <a:lnTo>
                    <a:pt x="2083" y="544"/>
                  </a:lnTo>
                  <a:lnTo>
                    <a:pt x="1895" y="450"/>
                  </a:lnTo>
                  <a:lnTo>
                    <a:pt x="1246" y="115"/>
                  </a:lnTo>
                  <a:lnTo>
                    <a:pt x="1047" y="0"/>
                  </a:lnTo>
                  <a:lnTo>
                    <a:pt x="848" y="115"/>
                  </a:lnTo>
                  <a:lnTo>
                    <a:pt x="209" y="450"/>
                  </a:lnTo>
                  <a:lnTo>
                    <a:pt x="0" y="544"/>
                  </a:lnTo>
                  <a:lnTo>
                    <a:pt x="0" y="764"/>
                  </a:lnTo>
                  <a:lnTo>
                    <a:pt x="0" y="2879"/>
                  </a:lnTo>
                  <a:lnTo>
                    <a:pt x="0" y="3235"/>
                  </a:lnTo>
                  <a:lnTo>
                    <a:pt x="366" y="3235"/>
                  </a:lnTo>
                  <a:lnTo>
                    <a:pt x="596" y="3235"/>
                  </a:lnTo>
                  <a:lnTo>
                    <a:pt x="596" y="2973"/>
                  </a:lnTo>
                  <a:lnTo>
                    <a:pt x="366" y="2973"/>
                  </a:lnTo>
                  <a:lnTo>
                    <a:pt x="272" y="764"/>
                  </a:lnTo>
                  <a:lnTo>
                    <a:pt x="963" y="345"/>
                  </a:lnTo>
                  <a:lnTo>
                    <a:pt x="1141" y="345"/>
                  </a:lnTo>
                  <a:lnTo>
                    <a:pt x="1780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9952694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57" y="712"/>
                  </a:lnTo>
                  <a:lnTo>
                    <a:pt x="167" y="335"/>
                  </a:ln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9954495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78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9952924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2544"/>
                  </a:moveTo>
                  <a:lnTo>
                    <a:pt x="418" y="2324"/>
                  </a:lnTo>
                  <a:lnTo>
                    <a:pt x="282" y="2219"/>
                  </a:lnTo>
                  <a:lnTo>
                    <a:pt x="418" y="2136"/>
                  </a:lnTo>
                  <a:lnTo>
                    <a:pt x="418" y="1989"/>
                  </a:lnTo>
                  <a:lnTo>
                    <a:pt x="282" y="1905"/>
                  </a:lnTo>
                  <a:lnTo>
                    <a:pt x="418" y="1811"/>
                  </a:lnTo>
                  <a:lnTo>
                    <a:pt x="418" y="1675"/>
                  </a:lnTo>
                  <a:lnTo>
                    <a:pt x="282" y="1581"/>
                  </a:lnTo>
                  <a:lnTo>
                    <a:pt x="418" y="1507"/>
                  </a:lnTo>
                  <a:lnTo>
                    <a:pt x="418" y="1361"/>
                  </a:lnTo>
                  <a:lnTo>
                    <a:pt x="282" y="1266"/>
                  </a:lnTo>
                  <a:lnTo>
                    <a:pt x="418" y="1193"/>
                  </a:lnTo>
                  <a:lnTo>
                    <a:pt x="418" y="1036"/>
                  </a:lnTo>
                  <a:lnTo>
                    <a:pt x="282" y="942"/>
                  </a:lnTo>
                  <a:lnTo>
                    <a:pt x="418" y="869"/>
                  </a:lnTo>
                  <a:lnTo>
                    <a:pt x="418" y="638"/>
                  </a:lnTo>
                  <a:lnTo>
                    <a:pt x="638" y="460"/>
                  </a:lnTo>
                  <a:lnTo>
                    <a:pt x="858" y="460"/>
                  </a:lnTo>
                  <a:lnTo>
                    <a:pt x="1057" y="607"/>
                  </a:lnTo>
                  <a:lnTo>
                    <a:pt x="1183" y="774"/>
                  </a:lnTo>
                  <a:lnTo>
                    <a:pt x="1078" y="910"/>
                  </a:lnTo>
                  <a:lnTo>
                    <a:pt x="1183" y="1088"/>
                  </a:lnTo>
                  <a:lnTo>
                    <a:pt x="1078" y="1225"/>
                  </a:lnTo>
                  <a:lnTo>
                    <a:pt x="1183" y="1392"/>
                  </a:lnTo>
                  <a:lnTo>
                    <a:pt x="1078" y="1539"/>
                  </a:lnTo>
                  <a:lnTo>
                    <a:pt x="1088" y="1675"/>
                  </a:lnTo>
                  <a:lnTo>
                    <a:pt x="1235" y="1748"/>
                  </a:lnTo>
                  <a:lnTo>
                    <a:pt x="1088" y="1832"/>
                  </a:lnTo>
                  <a:lnTo>
                    <a:pt x="1078" y="1968"/>
                  </a:lnTo>
                  <a:lnTo>
                    <a:pt x="1235" y="2062"/>
                  </a:lnTo>
                  <a:lnTo>
                    <a:pt x="1088" y="2136"/>
                  </a:lnTo>
                  <a:lnTo>
                    <a:pt x="1078" y="2282"/>
                  </a:lnTo>
                  <a:lnTo>
                    <a:pt x="1235" y="2387"/>
                  </a:lnTo>
                  <a:lnTo>
                    <a:pt x="1088" y="2471"/>
                  </a:lnTo>
                  <a:lnTo>
                    <a:pt x="1078" y="2617"/>
                  </a:lnTo>
                  <a:lnTo>
                    <a:pt x="1350" y="2617"/>
                  </a:lnTo>
                  <a:lnTo>
                    <a:pt x="1507" y="2617"/>
                  </a:lnTo>
                  <a:lnTo>
                    <a:pt x="1507" y="2481"/>
                  </a:lnTo>
                  <a:lnTo>
                    <a:pt x="1507" y="544"/>
                  </a:lnTo>
                  <a:lnTo>
                    <a:pt x="848" y="104"/>
                  </a:lnTo>
                  <a:lnTo>
                    <a:pt x="691" y="94"/>
                  </a:lnTo>
                  <a:lnTo>
                    <a:pt x="83" y="418"/>
                  </a:lnTo>
                  <a:lnTo>
                    <a:pt x="0" y="2481"/>
                  </a:lnTo>
                  <a:lnTo>
                    <a:pt x="0" y="2617"/>
                  </a:lnTo>
                  <a:lnTo>
                    <a:pt x="146" y="2617"/>
                  </a:lnTo>
                  <a:lnTo>
                    <a:pt x="282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9953005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9952739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39"/>
                  </a:moveTo>
                  <a:lnTo>
                    <a:pt x="0" y="0"/>
                  </a:lnTo>
                  <a:lnTo>
                    <a:pt x="1884" y="0"/>
                  </a:lnTo>
                  <a:lnTo>
                    <a:pt x="1884" y="439"/>
                  </a:lnTo>
                  <a:lnTo>
                    <a:pt x="1675" y="607"/>
                  </a:lnTo>
                  <a:lnTo>
                    <a:pt x="1434" y="701"/>
                  </a:lnTo>
                  <a:lnTo>
                    <a:pt x="450" y="701"/>
                  </a:lnTo>
                  <a:lnTo>
                    <a:pt x="198" y="607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9953285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3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9953452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9954075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9953907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9953536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9953822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9953681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9953907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9953285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9953452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9953285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9948305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94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95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9946366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088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9947253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74" y="0"/>
                  </a:moveTo>
                  <a:lnTo>
                    <a:pt x="0" y="0"/>
                  </a:lnTo>
                  <a:lnTo>
                    <a:pt x="366" y="890"/>
                  </a:lnTo>
                  <a:lnTo>
                    <a:pt x="0" y="931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193"/>
                  </a:lnTo>
                  <a:lnTo>
                    <a:pt x="2345" y="1193"/>
                  </a:lnTo>
                  <a:lnTo>
                    <a:pt x="2508" y="931"/>
                  </a:lnTo>
                  <a:lnTo>
                    <a:pt x="523" y="931"/>
                  </a:lnTo>
                  <a:lnTo>
                    <a:pt x="432" y="439"/>
                  </a:lnTo>
                  <a:lnTo>
                    <a:pt x="335" y="230"/>
                  </a:lnTo>
                  <a:lnTo>
                    <a:pt x="767" y="230"/>
                  </a:lnTo>
                  <a:lnTo>
                    <a:pt x="774" y="0"/>
                  </a:lnTo>
                  <a:close/>
                </a:path>
                <a:path w="13334" h="1904">
                  <a:moveTo>
                    <a:pt x="10418" y="439"/>
                  </a:moveTo>
                  <a:lnTo>
                    <a:pt x="6429" y="439"/>
                  </a:lnTo>
                  <a:lnTo>
                    <a:pt x="10125" y="534"/>
                  </a:lnTo>
                  <a:lnTo>
                    <a:pt x="10397" y="1047"/>
                  </a:lnTo>
                  <a:lnTo>
                    <a:pt x="10512" y="1193"/>
                  </a:lnTo>
                  <a:lnTo>
                    <a:pt x="12439" y="1193"/>
                  </a:lnTo>
                  <a:lnTo>
                    <a:pt x="12439" y="1842"/>
                  </a:lnTo>
                  <a:lnTo>
                    <a:pt x="12606" y="1842"/>
                  </a:lnTo>
                  <a:lnTo>
                    <a:pt x="12858" y="931"/>
                  </a:lnTo>
                  <a:lnTo>
                    <a:pt x="10659" y="931"/>
                  </a:lnTo>
                  <a:lnTo>
                    <a:pt x="10418" y="439"/>
                  </a:lnTo>
                  <a:close/>
                </a:path>
                <a:path w="13334" h="1904">
                  <a:moveTo>
                    <a:pt x="10324" y="230"/>
                  </a:moveTo>
                  <a:lnTo>
                    <a:pt x="2523" y="230"/>
                  </a:lnTo>
                  <a:lnTo>
                    <a:pt x="2251" y="858"/>
                  </a:lnTo>
                  <a:lnTo>
                    <a:pt x="2508" y="931"/>
                  </a:lnTo>
                  <a:lnTo>
                    <a:pt x="2711" y="534"/>
                  </a:lnTo>
                  <a:lnTo>
                    <a:pt x="6334" y="534"/>
                  </a:lnTo>
                  <a:lnTo>
                    <a:pt x="10418" y="439"/>
                  </a:lnTo>
                  <a:lnTo>
                    <a:pt x="10324" y="230"/>
                  </a:lnTo>
                  <a:close/>
                </a:path>
                <a:path w="13334" h="1904">
                  <a:moveTo>
                    <a:pt x="12760" y="230"/>
                  </a:moveTo>
                  <a:lnTo>
                    <a:pt x="12512" y="230"/>
                  </a:lnTo>
                  <a:lnTo>
                    <a:pt x="12421" y="439"/>
                  </a:lnTo>
                  <a:lnTo>
                    <a:pt x="12334" y="931"/>
                  </a:lnTo>
                  <a:lnTo>
                    <a:pt x="12858" y="931"/>
                  </a:lnTo>
                  <a:lnTo>
                    <a:pt x="12481" y="890"/>
                  </a:lnTo>
                  <a:lnTo>
                    <a:pt x="12760" y="230"/>
                  </a:lnTo>
                  <a:close/>
                </a:path>
                <a:path w="13334" h="1904">
                  <a:moveTo>
                    <a:pt x="76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6" y="230"/>
                  </a:lnTo>
                  <a:lnTo>
                    <a:pt x="10722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22" y="230"/>
                  </a:moveTo>
                  <a:close/>
                </a:path>
                <a:path w="13334" h="1904">
                  <a:moveTo>
                    <a:pt x="12858" y="0"/>
                  </a:moveTo>
                  <a:lnTo>
                    <a:pt x="12083" y="0"/>
                  </a:lnTo>
                  <a:lnTo>
                    <a:pt x="12075" y="230"/>
                  </a:lnTo>
                  <a:lnTo>
                    <a:pt x="12760" y="23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9947247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230"/>
                  </a:moveTo>
                  <a:lnTo>
                    <a:pt x="10826" y="167"/>
                  </a:lnTo>
                  <a:lnTo>
                    <a:pt x="10753" y="10"/>
                  </a:lnTo>
                  <a:lnTo>
                    <a:pt x="2157" y="0"/>
                  </a:lnTo>
                  <a:lnTo>
                    <a:pt x="2041" y="167"/>
                  </a:lnTo>
                  <a:lnTo>
                    <a:pt x="2177" y="240"/>
                  </a:lnTo>
                  <a:lnTo>
                    <a:pt x="2481" y="219"/>
                  </a:lnTo>
                  <a:lnTo>
                    <a:pt x="2251" y="848"/>
                  </a:lnTo>
                  <a:lnTo>
                    <a:pt x="2115" y="931"/>
                  </a:lnTo>
                  <a:lnTo>
                    <a:pt x="837" y="931"/>
                  </a:lnTo>
                  <a:lnTo>
                    <a:pt x="534" y="931"/>
                  </a:lnTo>
                  <a:lnTo>
                    <a:pt x="502" y="607"/>
                  </a:lnTo>
                  <a:lnTo>
                    <a:pt x="450" y="460"/>
                  </a:lnTo>
                  <a:lnTo>
                    <a:pt x="356" y="240"/>
                  </a:lnTo>
                  <a:lnTo>
                    <a:pt x="638" y="219"/>
                  </a:lnTo>
                  <a:lnTo>
                    <a:pt x="890" y="167"/>
                  </a:lnTo>
                  <a:lnTo>
                    <a:pt x="795" y="10"/>
                  </a:lnTo>
                  <a:lnTo>
                    <a:pt x="62" y="0"/>
                  </a:lnTo>
                  <a:lnTo>
                    <a:pt x="251" y="554"/>
                  </a:lnTo>
                  <a:lnTo>
                    <a:pt x="376" y="879"/>
                  </a:lnTo>
                  <a:lnTo>
                    <a:pt x="52" y="910"/>
                  </a:lnTo>
                  <a:lnTo>
                    <a:pt x="230" y="1780"/>
                  </a:lnTo>
                  <a:lnTo>
                    <a:pt x="376" y="1832"/>
                  </a:lnTo>
                  <a:lnTo>
                    <a:pt x="418" y="1225"/>
                  </a:lnTo>
                  <a:lnTo>
                    <a:pt x="2157" y="1193"/>
                  </a:lnTo>
                  <a:lnTo>
                    <a:pt x="2345" y="1193"/>
                  </a:lnTo>
                  <a:lnTo>
                    <a:pt x="2460" y="1036"/>
                  </a:lnTo>
                  <a:lnTo>
                    <a:pt x="2670" y="617"/>
                  </a:lnTo>
                  <a:lnTo>
                    <a:pt x="2827" y="523"/>
                  </a:lnTo>
                  <a:lnTo>
                    <a:pt x="6324" y="523"/>
                  </a:lnTo>
                  <a:lnTo>
                    <a:pt x="6512" y="513"/>
                  </a:lnTo>
                  <a:lnTo>
                    <a:pt x="10041" y="523"/>
                  </a:lnTo>
                  <a:lnTo>
                    <a:pt x="10188" y="617"/>
                  </a:lnTo>
                  <a:lnTo>
                    <a:pt x="10408" y="1036"/>
                  </a:lnTo>
                  <a:lnTo>
                    <a:pt x="10523" y="1193"/>
                  </a:lnTo>
                  <a:lnTo>
                    <a:pt x="10701" y="1193"/>
                  </a:lnTo>
                  <a:lnTo>
                    <a:pt x="12397" y="1193"/>
                  </a:lnTo>
                  <a:lnTo>
                    <a:pt x="12449" y="1769"/>
                  </a:lnTo>
                  <a:lnTo>
                    <a:pt x="12617" y="1832"/>
                  </a:lnTo>
                  <a:lnTo>
                    <a:pt x="12847" y="963"/>
                  </a:lnTo>
                  <a:lnTo>
                    <a:pt x="12491" y="879"/>
                  </a:lnTo>
                  <a:lnTo>
                    <a:pt x="12617" y="554"/>
                  </a:lnTo>
                  <a:lnTo>
                    <a:pt x="12847" y="41"/>
                  </a:lnTo>
                  <a:lnTo>
                    <a:pt x="12114" y="0"/>
                  </a:lnTo>
                  <a:lnTo>
                    <a:pt x="11978" y="167"/>
                  </a:lnTo>
                  <a:lnTo>
                    <a:pt x="12114" y="240"/>
                  </a:lnTo>
                  <a:lnTo>
                    <a:pt x="12481" y="219"/>
                  </a:lnTo>
                  <a:lnTo>
                    <a:pt x="12418" y="460"/>
                  </a:lnTo>
                  <a:lnTo>
                    <a:pt x="12366" y="607"/>
                  </a:lnTo>
                  <a:lnTo>
                    <a:pt x="12334" y="931"/>
                  </a:lnTo>
                  <a:lnTo>
                    <a:pt x="12031" y="931"/>
                  </a:lnTo>
                  <a:lnTo>
                    <a:pt x="10753" y="931"/>
                  </a:lnTo>
                  <a:lnTo>
                    <a:pt x="10617" y="848"/>
                  </a:lnTo>
                  <a:lnTo>
                    <a:pt x="10345" y="240"/>
                  </a:lnTo>
                  <a:lnTo>
                    <a:pt x="10596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9949807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6512" y="5811"/>
                  </a:moveTo>
                  <a:lnTo>
                    <a:pt x="6512" y="5434"/>
                  </a:lnTo>
                  <a:lnTo>
                    <a:pt x="6512" y="5287"/>
                  </a:lnTo>
                  <a:lnTo>
                    <a:pt x="6376" y="5266"/>
                  </a:lnTo>
                  <a:lnTo>
                    <a:pt x="5779" y="5162"/>
                  </a:lnTo>
                  <a:lnTo>
                    <a:pt x="5633" y="5141"/>
                  </a:lnTo>
                  <a:lnTo>
                    <a:pt x="5633" y="4984"/>
                  </a:lnTo>
                  <a:lnTo>
                    <a:pt x="5633" y="2596"/>
                  </a:lnTo>
                  <a:lnTo>
                    <a:pt x="5633" y="2460"/>
                  </a:lnTo>
                  <a:lnTo>
                    <a:pt x="5779" y="2429"/>
                  </a:lnTo>
                  <a:lnTo>
                    <a:pt x="6376" y="2314"/>
                  </a:lnTo>
                  <a:lnTo>
                    <a:pt x="6512" y="2282"/>
                  </a:lnTo>
                  <a:lnTo>
                    <a:pt x="6512" y="2146"/>
                  </a:lnTo>
                  <a:lnTo>
                    <a:pt x="6512" y="1947"/>
                  </a:lnTo>
                  <a:lnTo>
                    <a:pt x="6376" y="1916"/>
                  </a:lnTo>
                  <a:lnTo>
                    <a:pt x="5779" y="1821"/>
                  </a:lnTo>
                  <a:lnTo>
                    <a:pt x="5633" y="1790"/>
                  </a:lnTo>
                  <a:lnTo>
                    <a:pt x="5633" y="1633"/>
                  </a:lnTo>
                  <a:lnTo>
                    <a:pt x="5633" y="167"/>
                  </a:lnTo>
                  <a:lnTo>
                    <a:pt x="5633" y="0"/>
                  </a:lnTo>
                  <a:lnTo>
                    <a:pt x="5455" y="0"/>
                  </a:lnTo>
                  <a:lnTo>
                    <a:pt x="2282" y="0"/>
                  </a:lnTo>
                  <a:lnTo>
                    <a:pt x="2115" y="0"/>
                  </a:lnTo>
                  <a:lnTo>
                    <a:pt x="2115" y="167"/>
                  </a:lnTo>
                  <a:lnTo>
                    <a:pt x="2115" y="1633"/>
                  </a:lnTo>
                  <a:lnTo>
                    <a:pt x="2115" y="1790"/>
                  </a:lnTo>
                  <a:lnTo>
                    <a:pt x="1958" y="1821"/>
                  </a:lnTo>
                  <a:lnTo>
                    <a:pt x="1371" y="1916"/>
                  </a:lnTo>
                  <a:lnTo>
                    <a:pt x="1235" y="1947"/>
                  </a:lnTo>
                  <a:lnTo>
                    <a:pt x="1235" y="2083"/>
                  </a:lnTo>
                  <a:lnTo>
                    <a:pt x="1235" y="2282"/>
                  </a:lnTo>
                  <a:lnTo>
                    <a:pt x="1371" y="2314"/>
                  </a:lnTo>
                  <a:lnTo>
                    <a:pt x="1958" y="2429"/>
                  </a:lnTo>
                  <a:lnTo>
                    <a:pt x="2115" y="2460"/>
                  </a:lnTo>
                  <a:lnTo>
                    <a:pt x="2115" y="2596"/>
                  </a:lnTo>
                  <a:lnTo>
                    <a:pt x="2115" y="4984"/>
                  </a:lnTo>
                  <a:lnTo>
                    <a:pt x="2115" y="5141"/>
                  </a:lnTo>
                  <a:lnTo>
                    <a:pt x="1958" y="5162"/>
                  </a:lnTo>
                  <a:lnTo>
                    <a:pt x="1371" y="5266"/>
                  </a:lnTo>
                  <a:lnTo>
                    <a:pt x="1235" y="5287"/>
                  </a:lnTo>
                  <a:lnTo>
                    <a:pt x="1235" y="5434"/>
                  </a:lnTo>
                  <a:lnTo>
                    <a:pt x="1235" y="5811"/>
                  </a:lnTo>
                  <a:lnTo>
                    <a:pt x="1235" y="5999"/>
                  </a:lnTo>
                  <a:lnTo>
                    <a:pt x="1047" y="5999"/>
                  </a:lnTo>
                  <a:lnTo>
                    <a:pt x="178" y="5999"/>
                  </a:lnTo>
                  <a:lnTo>
                    <a:pt x="0" y="5999"/>
                  </a:lnTo>
                  <a:lnTo>
                    <a:pt x="0" y="6167"/>
                  </a:lnTo>
                  <a:lnTo>
                    <a:pt x="0" y="6774"/>
                  </a:lnTo>
                  <a:lnTo>
                    <a:pt x="7664" y="6868"/>
                  </a:lnTo>
                  <a:lnTo>
                    <a:pt x="7758" y="6167"/>
                  </a:lnTo>
                  <a:lnTo>
                    <a:pt x="7758" y="5999"/>
                  </a:lnTo>
                  <a:lnTo>
                    <a:pt x="7570" y="5999"/>
                  </a:lnTo>
                  <a:lnTo>
                    <a:pt x="6701" y="5999"/>
                  </a:lnTo>
                  <a:lnTo>
                    <a:pt x="6512" y="5999"/>
                  </a:lnTo>
                  <a:lnTo>
                    <a:pt x="6512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9946355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20" y="3266"/>
                  </a:moveTo>
                  <a:lnTo>
                    <a:pt x="6984" y="3298"/>
                  </a:lnTo>
                  <a:lnTo>
                    <a:pt x="7120" y="3172"/>
                  </a:lnTo>
                  <a:lnTo>
                    <a:pt x="7214" y="3015"/>
                  </a:lnTo>
                  <a:lnTo>
                    <a:pt x="6984" y="3036"/>
                  </a:lnTo>
                  <a:lnTo>
                    <a:pt x="7141" y="2910"/>
                  </a:lnTo>
                  <a:lnTo>
                    <a:pt x="7256" y="2774"/>
                  </a:lnTo>
                  <a:lnTo>
                    <a:pt x="7507" y="2910"/>
                  </a:lnTo>
                  <a:lnTo>
                    <a:pt x="7696" y="2973"/>
                  </a:lnTo>
                  <a:lnTo>
                    <a:pt x="7559" y="3015"/>
                  </a:lnTo>
                  <a:lnTo>
                    <a:pt x="7497" y="3162"/>
                  </a:lnTo>
                  <a:lnTo>
                    <a:pt x="7696" y="3235"/>
                  </a:lnTo>
                  <a:lnTo>
                    <a:pt x="7559" y="3277"/>
                  </a:lnTo>
                  <a:lnTo>
                    <a:pt x="7497" y="3423"/>
                  </a:lnTo>
                  <a:lnTo>
                    <a:pt x="7696" y="3497"/>
                  </a:lnTo>
                  <a:lnTo>
                    <a:pt x="7559" y="3560"/>
                  </a:lnTo>
                  <a:lnTo>
                    <a:pt x="7539" y="3978"/>
                  </a:lnTo>
                  <a:lnTo>
                    <a:pt x="7371" y="3978"/>
                  </a:lnTo>
                  <a:lnTo>
                    <a:pt x="7622" y="4230"/>
                  </a:lnTo>
                  <a:lnTo>
                    <a:pt x="7622" y="4062"/>
                  </a:lnTo>
                  <a:lnTo>
                    <a:pt x="8209" y="4062"/>
                  </a:lnTo>
                  <a:lnTo>
                    <a:pt x="8376" y="4062"/>
                  </a:lnTo>
                  <a:lnTo>
                    <a:pt x="8376" y="3884"/>
                  </a:lnTo>
                  <a:lnTo>
                    <a:pt x="8376" y="1622"/>
                  </a:lnTo>
                  <a:lnTo>
                    <a:pt x="9057" y="376"/>
                  </a:lnTo>
                  <a:lnTo>
                    <a:pt x="13800" y="366"/>
                  </a:lnTo>
                  <a:lnTo>
                    <a:pt x="13936" y="31"/>
                  </a:lnTo>
                  <a:lnTo>
                    <a:pt x="14020" y="2628"/>
                  </a:lnTo>
                  <a:lnTo>
                    <a:pt x="14020" y="2921"/>
                  </a:lnTo>
                  <a:lnTo>
                    <a:pt x="14303" y="2973"/>
                  </a:lnTo>
                  <a:lnTo>
                    <a:pt x="14533" y="3015"/>
                  </a:lnTo>
                  <a:lnTo>
                    <a:pt x="14638" y="3172"/>
                  </a:lnTo>
                  <a:lnTo>
                    <a:pt x="14208" y="3141"/>
                  </a:lnTo>
                  <a:lnTo>
                    <a:pt x="13821" y="2889"/>
                  </a:lnTo>
                  <a:lnTo>
                    <a:pt x="13633" y="3130"/>
                  </a:lnTo>
                  <a:lnTo>
                    <a:pt x="13476" y="3005"/>
                  </a:lnTo>
                  <a:lnTo>
                    <a:pt x="13444" y="2774"/>
                  </a:lnTo>
                  <a:lnTo>
                    <a:pt x="13339" y="2984"/>
                  </a:lnTo>
                  <a:lnTo>
                    <a:pt x="13214" y="3162"/>
                  </a:lnTo>
                  <a:lnTo>
                    <a:pt x="12544" y="3172"/>
                  </a:lnTo>
                  <a:lnTo>
                    <a:pt x="12491" y="3036"/>
                  </a:lnTo>
                  <a:lnTo>
                    <a:pt x="13099" y="2952"/>
                  </a:lnTo>
                  <a:lnTo>
                    <a:pt x="13161" y="2806"/>
                  </a:lnTo>
                  <a:lnTo>
                    <a:pt x="13004" y="2879"/>
                  </a:lnTo>
                  <a:lnTo>
                    <a:pt x="12795" y="2910"/>
                  </a:lnTo>
                  <a:lnTo>
                    <a:pt x="12554" y="2910"/>
                  </a:lnTo>
                  <a:lnTo>
                    <a:pt x="12418" y="2910"/>
                  </a:lnTo>
                  <a:lnTo>
                    <a:pt x="12387" y="3047"/>
                  </a:lnTo>
                  <a:lnTo>
                    <a:pt x="12250" y="3172"/>
                  </a:lnTo>
                  <a:lnTo>
                    <a:pt x="12167" y="2910"/>
                  </a:lnTo>
                  <a:lnTo>
                    <a:pt x="12167" y="2397"/>
                  </a:lnTo>
                  <a:lnTo>
                    <a:pt x="12376" y="2303"/>
                  </a:lnTo>
                  <a:lnTo>
                    <a:pt x="12523" y="2439"/>
                  </a:lnTo>
                  <a:lnTo>
                    <a:pt x="12648" y="2303"/>
                  </a:lnTo>
                  <a:lnTo>
                    <a:pt x="13769" y="2303"/>
                  </a:lnTo>
                  <a:lnTo>
                    <a:pt x="13570" y="2293"/>
                  </a:lnTo>
                  <a:lnTo>
                    <a:pt x="13350" y="2052"/>
                  </a:lnTo>
                  <a:lnTo>
                    <a:pt x="13151" y="2272"/>
                  </a:lnTo>
                  <a:lnTo>
                    <a:pt x="12921" y="2052"/>
                  </a:lnTo>
                  <a:lnTo>
                    <a:pt x="12680" y="2293"/>
                  </a:lnTo>
                  <a:lnTo>
                    <a:pt x="12523" y="2429"/>
                  </a:lnTo>
                  <a:lnTo>
                    <a:pt x="12387" y="2303"/>
                  </a:lnTo>
                  <a:lnTo>
                    <a:pt x="12250" y="2293"/>
                  </a:lnTo>
                  <a:lnTo>
                    <a:pt x="12167" y="1780"/>
                  </a:lnTo>
                  <a:lnTo>
                    <a:pt x="12167" y="1591"/>
                  </a:lnTo>
                  <a:lnTo>
                    <a:pt x="11978" y="1591"/>
                  </a:lnTo>
                  <a:lnTo>
                    <a:pt x="9182" y="1591"/>
                  </a:lnTo>
                  <a:lnTo>
                    <a:pt x="8858" y="1591"/>
                  </a:lnTo>
                  <a:lnTo>
                    <a:pt x="8795" y="1916"/>
                  </a:lnTo>
                  <a:lnTo>
                    <a:pt x="8732" y="2303"/>
                  </a:lnTo>
                  <a:lnTo>
                    <a:pt x="8732" y="3172"/>
                  </a:lnTo>
                  <a:lnTo>
                    <a:pt x="8596" y="3340"/>
                  </a:lnTo>
                  <a:lnTo>
                    <a:pt x="8596" y="3528"/>
                  </a:lnTo>
                  <a:lnTo>
                    <a:pt x="8732" y="3591"/>
                  </a:lnTo>
                  <a:lnTo>
                    <a:pt x="8732" y="3759"/>
                  </a:lnTo>
                  <a:lnTo>
                    <a:pt x="8638" y="3916"/>
                  </a:lnTo>
                  <a:lnTo>
                    <a:pt x="9685" y="3361"/>
                  </a:lnTo>
                  <a:lnTo>
                    <a:pt x="9821" y="3434"/>
                  </a:lnTo>
                  <a:lnTo>
                    <a:pt x="8858" y="4062"/>
                  </a:lnTo>
                  <a:lnTo>
                    <a:pt x="8397" y="4816"/>
                  </a:lnTo>
                  <a:lnTo>
                    <a:pt x="8282" y="5036"/>
                  </a:lnTo>
                  <a:lnTo>
                    <a:pt x="8083" y="4931"/>
                  </a:lnTo>
                  <a:lnTo>
                    <a:pt x="7413" y="4670"/>
                  </a:lnTo>
                  <a:lnTo>
                    <a:pt x="7245" y="4670"/>
                  </a:lnTo>
                  <a:lnTo>
                    <a:pt x="6575" y="4931"/>
                  </a:lnTo>
                  <a:lnTo>
                    <a:pt x="6355" y="5036"/>
                  </a:lnTo>
                  <a:lnTo>
                    <a:pt x="6251" y="4816"/>
                  </a:lnTo>
                  <a:lnTo>
                    <a:pt x="5926" y="4104"/>
                  </a:lnTo>
                  <a:lnTo>
                    <a:pt x="5779" y="4062"/>
                  </a:lnTo>
                  <a:lnTo>
                    <a:pt x="4879" y="3486"/>
                  </a:lnTo>
                  <a:lnTo>
                    <a:pt x="4910" y="3329"/>
                  </a:lnTo>
                  <a:lnTo>
                    <a:pt x="5874" y="3853"/>
                  </a:lnTo>
                  <a:lnTo>
                    <a:pt x="6020" y="3916"/>
                  </a:lnTo>
                  <a:lnTo>
                    <a:pt x="5926" y="3779"/>
                  </a:lnTo>
                  <a:lnTo>
                    <a:pt x="5905" y="3643"/>
                  </a:lnTo>
                  <a:lnTo>
                    <a:pt x="6062" y="3591"/>
                  </a:lnTo>
                  <a:lnTo>
                    <a:pt x="6062" y="3361"/>
                  </a:lnTo>
                  <a:lnTo>
                    <a:pt x="5926" y="3193"/>
                  </a:lnTo>
                  <a:lnTo>
                    <a:pt x="5905" y="2303"/>
                  </a:lnTo>
                  <a:lnTo>
                    <a:pt x="5842" y="1916"/>
                  </a:lnTo>
                  <a:lnTo>
                    <a:pt x="5800" y="1591"/>
                  </a:lnTo>
                  <a:lnTo>
                    <a:pt x="5476" y="1591"/>
                  </a:lnTo>
                  <a:lnTo>
                    <a:pt x="2649" y="1591"/>
                  </a:lnTo>
                  <a:lnTo>
                    <a:pt x="2492" y="1591"/>
                  </a:lnTo>
                  <a:lnTo>
                    <a:pt x="2492" y="1780"/>
                  </a:lnTo>
                  <a:lnTo>
                    <a:pt x="2492" y="2198"/>
                  </a:lnTo>
                  <a:lnTo>
                    <a:pt x="2272" y="2303"/>
                  </a:lnTo>
                  <a:lnTo>
                    <a:pt x="2136" y="2429"/>
                  </a:lnTo>
                  <a:lnTo>
                    <a:pt x="1989" y="2303"/>
                  </a:lnTo>
                  <a:lnTo>
                    <a:pt x="1790" y="2052"/>
                  </a:lnTo>
                  <a:lnTo>
                    <a:pt x="1591" y="2272"/>
                  </a:lnTo>
                  <a:lnTo>
                    <a:pt x="1361" y="2052"/>
                  </a:lnTo>
                  <a:lnTo>
                    <a:pt x="1141" y="2272"/>
                  </a:lnTo>
                  <a:lnTo>
                    <a:pt x="890" y="2230"/>
                  </a:lnTo>
                  <a:lnTo>
                    <a:pt x="1978" y="2303"/>
                  </a:lnTo>
                  <a:lnTo>
                    <a:pt x="2136" y="2439"/>
                  </a:lnTo>
                  <a:lnTo>
                    <a:pt x="2261" y="2303"/>
                  </a:lnTo>
                  <a:lnTo>
                    <a:pt x="2397" y="2303"/>
                  </a:lnTo>
                  <a:lnTo>
                    <a:pt x="2492" y="2910"/>
                  </a:lnTo>
                  <a:lnTo>
                    <a:pt x="2429" y="3130"/>
                  </a:lnTo>
                  <a:lnTo>
                    <a:pt x="2293" y="3130"/>
                  </a:lnTo>
                  <a:lnTo>
                    <a:pt x="2230" y="2910"/>
                  </a:lnTo>
                  <a:lnTo>
                    <a:pt x="1853" y="2910"/>
                  </a:lnTo>
                  <a:lnTo>
                    <a:pt x="1633" y="2879"/>
                  </a:lnTo>
                  <a:lnTo>
                    <a:pt x="1476" y="2806"/>
                  </a:lnTo>
                  <a:lnTo>
                    <a:pt x="1560" y="2952"/>
                  </a:lnTo>
                  <a:lnTo>
                    <a:pt x="2041" y="3005"/>
                  </a:lnTo>
                  <a:lnTo>
                    <a:pt x="2146" y="3141"/>
                  </a:lnTo>
                  <a:lnTo>
                    <a:pt x="1444" y="3162"/>
                  </a:lnTo>
                  <a:lnTo>
                    <a:pt x="1308" y="2984"/>
                  </a:lnTo>
                  <a:lnTo>
                    <a:pt x="1204" y="2774"/>
                  </a:lnTo>
                  <a:lnTo>
                    <a:pt x="1172" y="3005"/>
                  </a:lnTo>
                  <a:lnTo>
                    <a:pt x="1141" y="3172"/>
                  </a:lnTo>
                  <a:lnTo>
                    <a:pt x="994" y="3130"/>
                  </a:lnTo>
                  <a:lnTo>
                    <a:pt x="952" y="2910"/>
                  </a:lnTo>
                  <a:lnTo>
                    <a:pt x="816" y="2952"/>
                  </a:lnTo>
                  <a:lnTo>
                    <a:pt x="628" y="3099"/>
                  </a:lnTo>
                  <a:lnTo>
                    <a:pt x="460" y="3141"/>
                  </a:lnTo>
                  <a:lnTo>
                    <a:pt x="31" y="3172"/>
                  </a:lnTo>
                  <a:lnTo>
                    <a:pt x="0" y="3036"/>
                  </a:lnTo>
                  <a:lnTo>
                    <a:pt x="335" y="2973"/>
                  </a:lnTo>
                  <a:lnTo>
                    <a:pt x="638" y="2921"/>
                  </a:lnTo>
                  <a:lnTo>
                    <a:pt x="638" y="2628"/>
                  </a:lnTo>
                  <a:lnTo>
                    <a:pt x="638" y="31"/>
                  </a:lnTo>
                  <a:lnTo>
                    <a:pt x="764" y="303"/>
                  </a:lnTo>
                  <a:lnTo>
                    <a:pt x="5539" y="366"/>
                  </a:lnTo>
                  <a:lnTo>
                    <a:pt x="6261" y="1591"/>
                  </a:lnTo>
                  <a:lnTo>
                    <a:pt x="6261" y="3884"/>
                  </a:lnTo>
                  <a:lnTo>
                    <a:pt x="6261" y="4062"/>
                  </a:lnTo>
                  <a:lnTo>
                    <a:pt x="6450" y="4062"/>
                  </a:lnTo>
                  <a:lnTo>
                    <a:pt x="7046" y="4062"/>
                  </a:lnTo>
                  <a:lnTo>
                    <a:pt x="7046" y="4230"/>
                  </a:lnTo>
                  <a:lnTo>
                    <a:pt x="7277" y="3978"/>
                  </a:lnTo>
                  <a:lnTo>
                    <a:pt x="7109" y="3978"/>
                  </a:lnTo>
                  <a:lnTo>
                    <a:pt x="7109" y="3622"/>
                  </a:lnTo>
                  <a:lnTo>
                    <a:pt x="7141" y="3486"/>
                  </a:lnTo>
                  <a:lnTo>
                    <a:pt x="6984" y="3560"/>
                  </a:lnTo>
                  <a:lnTo>
                    <a:pt x="7120" y="3434"/>
                  </a:lnTo>
                  <a:lnTo>
                    <a:pt x="7214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994787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29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9958960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9955347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83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9948839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088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9953998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995335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9953270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9953360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9953681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9953893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9953234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136"/>
                  </a:moveTo>
                  <a:lnTo>
                    <a:pt x="0" y="178"/>
                  </a:lnTo>
                </a:path>
                <a:path w="1270" h="634">
                  <a:moveTo>
                    <a:pt x="73" y="136"/>
                  </a:move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9953203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9953175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125" y="73"/>
                  </a:lnTo>
                </a:path>
                <a:path w="634" h="634">
                  <a:moveTo>
                    <a:pt x="9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9953194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67"/>
                  </a:moveTo>
                  <a:lnTo>
                    <a:pt x="104" y="230"/>
                  </a:lnTo>
                </a:path>
                <a:path w="1270" h="634">
                  <a:moveTo>
                    <a:pt x="0" y="167"/>
                  </a:move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9953702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9953307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9953307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9953310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9953310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9954043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9953998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" y="41"/>
                  </a:lnTo>
                </a:path>
                <a:path w="634"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9954043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9954039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9954039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9953307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9953307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9956313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9956313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9960372" y="6918553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9960372" y="6916437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9956317" y="6914490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1057"/>
                  </a:lnTo>
                  <a:lnTo>
                    <a:pt x="172109" y="1057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9956317" y="690815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9956317" y="690726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9958273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0"/>
                  </a:moveTo>
                  <a:lnTo>
                    <a:pt x="691" y="0"/>
                  </a:lnTo>
                  <a:lnTo>
                    <a:pt x="774" y="439"/>
                  </a:lnTo>
                  <a:lnTo>
                    <a:pt x="73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9957632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607"/>
                  </a:moveTo>
                  <a:lnTo>
                    <a:pt x="2952" y="219"/>
                  </a:lnTo>
                  <a:lnTo>
                    <a:pt x="3298" y="167"/>
                  </a:lnTo>
                  <a:lnTo>
                    <a:pt x="2711" y="62"/>
                  </a:lnTo>
                  <a:lnTo>
                    <a:pt x="2565" y="230"/>
                  </a:lnTo>
                  <a:lnTo>
                    <a:pt x="2408" y="219"/>
                  </a:lnTo>
                  <a:lnTo>
                    <a:pt x="2303" y="0"/>
                  </a:lnTo>
                  <a:lnTo>
                    <a:pt x="2177" y="282"/>
                  </a:lnTo>
                  <a:lnTo>
                    <a:pt x="1863" y="293"/>
                  </a:lnTo>
                  <a:lnTo>
                    <a:pt x="2115" y="167"/>
                  </a:lnTo>
                  <a:lnTo>
                    <a:pt x="1602" y="282"/>
                  </a:lnTo>
                  <a:lnTo>
                    <a:pt x="1444" y="94"/>
                  </a:lnTo>
                  <a:lnTo>
                    <a:pt x="1266" y="282"/>
                  </a:lnTo>
                  <a:lnTo>
                    <a:pt x="722" y="83"/>
                  </a:lnTo>
                  <a:lnTo>
                    <a:pt x="921" y="293"/>
                  </a:lnTo>
                  <a:lnTo>
                    <a:pt x="659" y="293"/>
                  </a:lnTo>
                  <a:lnTo>
                    <a:pt x="534" y="94"/>
                  </a:lnTo>
                  <a:lnTo>
                    <a:pt x="356" y="282"/>
                  </a:lnTo>
                  <a:lnTo>
                    <a:pt x="188" y="94"/>
                  </a:lnTo>
                  <a:lnTo>
                    <a:pt x="20" y="282"/>
                  </a:lnTo>
                  <a:lnTo>
                    <a:pt x="0" y="900"/>
                  </a:lnTo>
                  <a:lnTo>
                    <a:pt x="376" y="952"/>
                  </a:lnTo>
                  <a:lnTo>
                    <a:pt x="418" y="1162"/>
                  </a:lnTo>
                  <a:lnTo>
                    <a:pt x="251" y="1277"/>
                  </a:lnTo>
                  <a:lnTo>
                    <a:pt x="534" y="1664"/>
                  </a:lnTo>
                  <a:lnTo>
                    <a:pt x="670" y="1738"/>
                  </a:lnTo>
                  <a:lnTo>
                    <a:pt x="1371" y="1738"/>
                  </a:lnTo>
                  <a:lnTo>
                    <a:pt x="1507" y="1664"/>
                  </a:lnTo>
                  <a:lnTo>
                    <a:pt x="1759" y="1319"/>
                  </a:lnTo>
                  <a:lnTo>
                    <a:pt x="1633" y="1183"/>
                  </a:lnTo>
                  <a:lnTo>
                    <a:pt x="1622" y="994"/>
                  </a:lnTo>
                  <a:lnTo>
                    <a:pt x="2711" y="952"/>
                  </a:lnTo>
                  <a:lnTo>
                    <a:pt x="2753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0124030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759" y="24658"/>
                  </a:moveTo>
                  <a:lnTo>
                    <a:pt x="12324" y="24658"/>
                  </a:lnTo>
                  <a:lnTo>
                    <a:pt x="14093" y="24658"/>
                  </a:lnTo>
                  <a:lnTo>
                    <a:pt x="14093" y="22899"/>
                  </a:lnTo>
                  <a:lnTo>
                    <a:pt x="14093" y="1759"/>
                  </a:lnTo>
                  <a:lnTo>
                    <a:pt x="14093" y="0"/>
                  </a:lnTo>
                  <a:lnTo>
                    <a:pt x="12324" y="0"/>
                  </a:lnTo>
                  <a:lnTo>
                    <a:pt x="1759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0" y="22899"/>
                  </a:lnTo>
                  <a:lnTo>
                    <a:pt x="0" y="24658"/>
                  </a:lnTo>
                  <a:lnTo>
                    <a:pt x="1759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0124731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057" y="23255"/>
                  </a:moveTo>
                  <a:lnTo>
                    <a:pt x="11622" y="23255"/>
                  </a:lnTo>
                  <a:lnTo>
                    <a:pt x="12690" y="23255"/>
                  </a:lnTo>
                  <a:lnTo>
                    <a:pt x="12690" y="22198"/>
                  </a:lnTo>
                  <a:lnTo>
                    <a:pt x="12690" y="1057"/>
                  </a:lnTo>
                  <a:lnTo>
                    <a:pt x="12690" y="0"/>
                  </a:lnTo>
                  <a:lnTo>
                    <a:pt x="11622" y="0"/>
                  </a:lnTo>
                  <a:lnTo>
                    <a:pt x="1057" y="0"/>
                  </a:lnTo>
                  <a:lnTo>
                    <a:pt x="0" y="0"/>
                  </a:lnTo>
                  <a:lnTo>
                    <a:pt x="0" y="1057"/>
                  </a:lnTo>
                  <a:lnTo>
                    <a:pt x="0" y="22198"/>
                  </a:lnTo>
                  <a:lnTo>
                    <a:pt x="0" y="23255"/>
                  </a:lnTo>
                  <a:lnTo>
                    <a:pt x="1057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0124383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97" y="607"/>
                  </a:moveTo>
                  <a:lnTo>
                    <a:pt x="492" y="806"/>
                  </a:lnTo>
                  <a:lnTo>
                    <a:pt x="261" y="858"/>
                  </a:lnTo>
                  <a:lnTo>
                    <a:pt x="230" y="1895"/>
                  </a:lnTo>
                  <a:lnTo>
                    <a:pt x="942" y="1895"/>
                  </a:lnTo>
                  <a:lnTo>
                    <a:pt x="1015" y="2062"/>
                  </a:lnTo>
                  <a:lnTo>
                    <a:pt x="230" y="2062"/>
                  </a:lnTo>
                  <a:lnTo>
                    <a:pt x="230" y="2429"/>
                  </a:lnTo>
                  <a:lnTo>
                    <a:pt x="4052" y="2335"/>
                  </a:lnTo>
                  <a:lnTo>
                    <a:pt x="9329" y="2335"/>
                  </a:lnTo>
                  <a:lnTo>
                    <a:pt x="13151" y="2429"/>
                  </a:lnTo>
                  <a:lnTo>
                    <a:pt x="13151" y="2062"/>
                  </a:lnTo>
                  <a:lnTo>
                    <a:pt x="12449" y="2062"/>
                  </a:lnTo>
                  <a:lnTo>
                    <a:pt x="12376" y="1895"/>
                  </a:lnTo>
                  <a:lnTo>
                    <a:pt x="13151" y="1895"/>
                  </a:lnTo>
                  <a:lnTo>
                    <a:pt x="13214" y="869"/>
                  </a:lnTo>
                  <a:lnTo>
                    <a:pt x="12910" y="806"/>
                  </a:lnTo>
                  <a:lnTo>
                    <a:pt x="12994" y="607"/>
                  </a:lnTo>
                  <a:lnTo>
                    <a:pt x="13214" y="83"/>
                  </a:lnTo>
                  <a:lnTo>
                    <a:pt x="13392" y="20"/>
                  </a:lnTo>
                  <a:lnTo>
                    <a:pt x="13392" y="2565"/>
                  </a:lnTo>
                  <a:lnTo>
                    <a:pt x="83" y="2659"/>
                  </a:lnTo>
                  <a:lnTo>
                    <a:pt x="0" y="94"/>
                  </a:lnTo>
                  <a:lnTo>
                    <a:pt x="146" y="0"/>
                  </a:lnTo>
                  <a:lnTo>
                    <a:pt x="39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0130028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764"/>
                  </a:moveTo>
                  <a:lnTo>
                    <a:pt x="1821" y="2879"/>
                  </a:lnTo>
                  <a:lnTo>
                    <a:pt x="1497" y="2973"/>
                  </a:lnTo>
                  <a:lnTo>
                    <a:pt x="1497" y="3235"/>
                  </a:lnTo>
                  <a:lnTo>
                    <a:pt x="1727" y="3235"/>
                  </a:lnTo>
                  <a:lnTo>
                    <a:pt x="2083" y="3235"/>
                  </a:lnTo>
                  <a:lnTo>
                    <a:pt x="2083" y="2879"/>
                  </a:lnTo>
                  <a:lnTo>
                    <a:pt x="2083" y="764"/>
                  </a:lnTo>
                  <a:lnTo>
                    <a:pt x="2083" y="544"/>
                  </a:lnTo>
                  <a:lnTo>
                    <a:pt x="1895" y="450"/>
                  </a:lnTo>
                  <a:lnTo>
                    <a:pt x="1246" y="115"/>
                  </a:lnTo>
                  <a:lnTo>
                    <a:pt x="1047" y="0"/>
                  </a:lnTo>
                  <a:lnTo>
                    <a:pt x="837" y="115"/>
                  </a:lnTo>
                  <a:lnTo>
                    <a:pt x="209" y="450"/>
                  </a:lnTo>
                  <a:lnTo>
                    <a:pt x="0" y="544"/>
                  </a:lnTo>
                  <a:lnTo>
                    <a:pt x="0" y="764"/>
                  </a:lnTo>
                  <a:lnTo>
                    <a:pt x="0" y="2879"/>
                  </a:lnTo>
                  <a:lnTo>
                    <a:pt x="0" y="3235"/>
                  </a:lnTo>
                  <a:lnTo>
                    <a:pt x="366" y="3235"/>
                  </a:lnTo>
                  <a:lnTo>
                    <a:pt x="596" y="3235"/>
                  </a:lnTo>
                  <a:lnTo>
                    <a:pt x="596" y="2973"/>
                  </a:lnTo>
                  <a:lnTo>
                    <a:pt x="366" y="2973"/>
                  </a:lnTo>
                  <a:lnTo>
                    <a:pt x="272" y="764"/>
                  </a:lnTo>
                  <a:lnTo>
                    <a:pt x="963" y="345"/>
                  </a:lnTo>
                  <a:lnTo>
                    <a:pt x="1141" y="345"/>
                  </a:lnTo>
                  <a:lnTo>
                    <a:pt x="1780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0130091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57" y="712"/>
                  </a:lnTo>
                  <a:lnTo>
                    <a:pt x="167" y="335"/>
                  </a:ln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0131889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78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0130322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2544"/>
                  </a:moveTo>
                  <a:lnTo>
                    <a:pt x="418" y="2324"/>
                  </a:lnTo>
                  <a:lnTo>
                    <a:pt x="282" y="2219"/>
                  </a:lnTo>
                  <a:lnTo>
                    <a:pt x="418" y="2136"/>
                  </a:lnTo>
                  <a:lnTo>
                    <a:pt x="418" y="1989"/>
                  </a:lnTo>
                  <a:lnTo>
                    <a:pt x="282" y="1905"/>
                  </a:lnTo>
                  <a:lnTo>
                    <a:pt x="418" y="1811"/>
                  </a:lnTo>
                  <a:lnTo>
                    <a:pt x="418" y="1675"/>
                  </a:lnTo>
                  <a:lnTo>
                    <a:pt x="282" y="1581"/>
                  </a:lnTo>
                  <a:lnTo>
                    <a:pt x="418" y="1507"/>
                  </a:lnTo>
                  <a:lnTo>
                    <a:pt x="418" y="1361"/>
                  </a:lnTo>
                  <a:lnTo>
                    <a:pt x="282" y="1266"/>
                  </a:lnTo>
                  <a:lnTo>
                    <a:pt x="418" y="1193"/>
                  </a:lnTo>
                  <a:lnTo>
                    <a:pt x="418" y="1036"/>
                  </a:lnTo>
                  <a:lnTo>
                    <a:pt x="282" y="942"/>
                  </a:lnTo>
                  <a:lnTo>
                    <a:pt x="418" y="869"/>
                  </a:lnTo>
                  <a:lnTo>
                    <a:pt x="418" y="638"/>
                  </a:lnTo>
                  <a:lnTo>
                    <a:pt x="638" y="460"/>
                  </a:lnTo>
                  <a:lnTo>
                    <a:pt x="858" y="460"/>
                  </a:lnTo>
                  <a:lnTo>
                    <a:pt x="1057" y="607"/>
                  </a:lnTo>
                  <a:lnTo>
                    <a:pt x="1183" y="774"/>
                  </a:lnTo>
                  <a:lnTo>
                    <a:pt x="1078" y="910"/>
                  </a:lnTo>
                  <a:lnTo>
                    <a:pt x="1183" y="1088"/>
                  </a:lnTo>
                  <a:lnTo>
                    <a:pt x="1078" y="1225"/>
                  </a:lnTo>
                  <a:lnTo>
                    <a:pt x="1183" y="1392"/>
                  </a:lnTo>
                  <a:lnTo>
                    <a:pt x="1078" y="1539"/>
                  </a:lnTo>
                  <a:lnTo>
                    <a:pt x="1088" y="1675"/>
                  </a:lnTo>
                  <a:lnTo>
                    <a:pt x="1235" y="1748"/>
                  </a:lnTo>
                  <a:lnTo>
                    <a:pt x="1088" y="1832"/>
                  </a:lnTo>
                  <a:lnTo>
                    <a:pt x="1078" y="1968"/>
                  </a:lnTo>
                  <a:lnTo>
                    <a:pt x="1235" y="2062"/>
                  </a:lnTo>
                  <a:lnTo>
                    <a:pt x="1088" y="2136"/>
                  </a:lnTo>
                  <a:lnTo>
                    <a:pt x="1078" y="2282"/>
                  </a:lnTo>
                  <a:lnTo>
                    <a:pt x="1235" y="2387"/>
                  </a:lnTo>
                  <a:lnTo>
                    <a:pt x="1088" y="2471"/>
                  </a:lnTo>
                  <a:lnTo>
                    <a:pt x="1078" y="2617"/>
                  </a:lnTo>
                  <a:lnTo>
                    <a:pt x="1350" y="2617"/>
                  </a:lnTo>
                  <a:lnTo>
                    <a:pt x="1507" y="2617"/>
                  </a:lnTo>
                  <a:lnTo>
                    <a:pt x="1507" y="2481"/>
                  </a:lnTo>
                  <a:lnTo>
                    <a:pt x="1507" y="544"/>
                  </a:lnTo>
                  <a:lnTo>
                    <a:pt x="848" y="104"/>
                  </a:lnTo>
                  <a:lnTo>
                    <a:pt x="701" y="94"/>
                  </a:lnTo>
                  <a:lnTo>
                    <a:pt x="83" y="418"/>
                  </a:lnTo>
                  <a:lnTo>
                    <a:pt x="0" y="2481"/>
                  </a:lnTo>
                  <a:lnTo>
                    <a:pt x="0" y="2617"/>
                  </a:lnTo>
                  <a:lnTo>
                    <a:pt x="146" y="2617"/>
                  </a:lnTo>
                  <a:lnTo>
                    <a:pt x="282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0130398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0130135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39"/>
                  </a:moveTo>
                  <a:lnTo>
                    <a:pt x="0" y="0"/>
                  </a:lnTo>
                  <a:lnTo>
                    <a:pt x="1884" y="0"/>
                  </a:lnTo>
                  <a:lnTo>
                    <a:pt x="1884" y="439"/>
                  </a:lnTo>
                  <a:lnTo>
                    <a:pt x="1675" y="607"/>
                  </a:lnTo>
                  <a:lnTo>
                    <a:pt x="1434" y="701"/>
                  </a:lnTo>
                  <a:lnTo>
                    <a:pt x="450" y="701"/>
                  </a:lnTo>
                  <a:lnTo>
                    <a:pt x="198" y="607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0130676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0130848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013147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0131304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0130925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013122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0131076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0131304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0130676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0130848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0130676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0125705" y="69164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0" y="0"/>
                  </a:lnTo>
                  <a:lnTo>
                    <a:pt x="0" y="523"/>
                  </a:lnTo>
                  <a:lnTo>
                    <a:pt x="785" y="523"/>
                  </a:lnTo>
                  <a:lnTo>
                    <a:pt x="7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0125708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74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0124637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230"/>
                  </a:moveTo>
                  <a:lnTo>
                    <a:pt x="10847" y="167"/>
                  </a:lnTo>
                  <a:lnTo>
                    <a:pt x="10753" y="10"/>
                  </a:lnTo>
                  <a:lnTo>
                    <a:pt x="2177" y="0"/>
                  </a:lnTo>
                  <a:lnTo>
                    <a:pt x="2041" y="167"/>
                  </a:lnTo>
                  <a:lnTo>
                    <a:pt x="2177" y="240"/>
                  </a:lnTo>
                  <a:lnTo>
                    <a:pt x="2492" y="219"/>
                  </a:lnTo>
                  <a:lnTo>
                    <a:pt x="2272" y="848"/>
                  </a:lnTo>
                  <a:lnTo>
                    <a:pt x="2115" y="931"/>
                  </a:lnTo>
                  <a:lnTo>
                    <a:pt x="858" y="931"/>
                  </a:lnTo>
                  <a:lnTo>
                    <a:pt x="544" y="931"/>
                  </a:lnTo>
                  <a:lnTo>
                    <a:pt x="502" y="607"/>
                  </a:lnTo>
                  <a:lnTo>
                    <a:pt x="471" y="460"/>
                  </a:lnTo>
                  <a:lnTo>
                    <a:pt x="376" y="240"/>
                  </a:lnTo>
                  <a:lnTo>
                    <a:pt x="638" y="219"/>
                  </a:lnTo>
                  <a:lnTo>
                    <a:pt x="900" y="167"/>
                  </a:lnTo>
                  <a:lnTo>
                    <a:pt x="806" y="10"/>
                  </a:lnTo>
                  <a:lnTo>
                    <a:pt x="62" y="0"/>
                  </a:lnTo>
                  <a:lnTo>
                    <a:pt x="251" y="554"/>
                  </a:lnTo>
                  <a:lnTo>
                    <a:pt x="387" y="879"/>
                  </a:lnTo>
                  <a:lnTo>
                    <a:pt x="52" y="910"/>
                  </a:lnTo>
                  <a:lnTo>
                    <a:pt x="251" y="1780"/>
                  </a:lnTo>
                  <a:lnTo>
                    <a:pt x="439" y="1832"/>
                  </a:lnTo>
                  <a:lnTo>
                    <a:pt x="439" y="1225"/>
                  </a:lnTo>
                  <a:lnTo>
                    <a:pt x="2177" y="1193"/>
                  </a:lnTo>
                  <a:lnTo>
                    <a:pt x="2345" y="1193"/>
                  </a:lnTo>
                  <a:lnTo>
                    <a:pt x="2460" y="1036"/>
                  </a:lnTo>
                  <a:lnTo>
                    <a:pt x="2670" y="617"/>
                  </a:lnTo>
                  <a:lnTo>
                    <a:pt x="2848" y="523"/>
                  </a:lnTo>
                  <a:lnTo>
                    <a:pt x="6345" y="523"/>
                  </a:lnTo>
                  <a:lnTo>
                    <a:pt x="6512" y="513"/>
                  </a:lnTo>
                  <a:lnTo>
                    <a:pt x="10041" y="523"/>
                  </a:lnTo>
                  <a:lnTo>
                    <a:pt x="10198" y="617"/>
                  </a:lnTo>
                  <a:lnTo>
                    <a:pt x="10429" y="1036"/>
                  </a:lnTo>
                  <a:lnTo>
                    <a:pt x="10533" y="1193"/>
                  </a:lnTo>
                  <a:lnTo>
                    <a:pt x="10701" y="1193"/>
                  </a:lnTo>
                  <a:lnTo>
                    <a:pt x="12418" y="1193"/>
                  </a:lnTo>
                  <a:lnTo>
                    <a:pt x="12449" y="1769"/>
                  </a:lnTo>
                  <a:lnTo>
                    <a:pt x="12586" y="1832"/>
                  </a:lnTo>
                  <a:lnTo>
                    <a:pt x="12868" y="963"/>
                  </a:lnTo>
                  <a:lnTo>
                    <a:pt x="12491" y="879"/>
                  </a:lnTo>
                  <a:lnTo>
                    <a:pt x="12617" y="554"/>
                  </a:lnTo>
                  <a:lnTo>
                    <a:pt x="12847" y="41"/>
                  </a:lnTo>
                  <a:lnTo>
                    <a:pt x="12114" y="0"/>
                  </a:lnTo>
                  <a:lnTo>
                    <a:pt x="11978" y="167"/>
                  </a:lnTo>
                  <a:lnTo>
                    <a:pt x="12135" y="240"/>
                  </a:lnTo>
                  <a:lnTo>
                    <a:pt x="12481" y="219"/>
                  </a:lnTo>
                  <a:lnTo>
                    <a:pt x="12418" y="460"/>
                  </a:lnTo>
                  <a:lnTo>
                    <a:pt x="12387" y="607"/>
                  </a:lnTo>
                  <a:lnTo>
                    <a:pt x="12355" y="931"/>
                  </a:lnTo>
                  <a:lnTo>
                    <a:pt x="12031" y="931"/>
                  </a:lnTo>
                  <a:lnTo>
                    <a:pt x="10764" y="931"/>
                  </a:lnTo>
                  <a:lnTo>
                    <a:pt x="10617" y="848"/>
                  </a:lnTo>
                  <a:lnTo>
                    <a:pt x="10366" y="240"/>
                  </a:lnTo>
                  <a:lnTo>
                    <a:pt x="10596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0127205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6512" y="5811"/>
                  </a:moveTo>
                  <a:lnTo>
                    <a:pt x="6512" y="5434"/>
                  </a:lnTo>
                  <a:lnTo>
                    <a:pt x="6512" y="5287"/>
                  </a:lnTo>
                  <a:lnTo>
                    <a:pt x="6376" y="5266"/>
                  </a:lnTo>
                  <a:lnTo>
                    <a:pt x="5779" y="5162"/>
                  </a:lnTo>
                  <a:lnTo>
                    <a:pt x="5622" y="5141"/>
                  </a:lnTo>
                  <a:lnTo>
                    <a:pt x="5622" y="4984"/>
                  </a:lnTo>
                  <a:lnTo>
                    <a:pt x="5622" y="2596"/>
                  </a:lnTo>
                  <a:lnTo>
                    <a:pt x="5622" y="2460"/>
                  </a:lnTo>
                  <a:lnTo>
                    <a:pt x="5779" y="2429"/>
                  </a:lnTo>
                  <a:lnTo>
                    <a:pt x="6376" y="2314"/>
                  </a:lnTo>
                  <a:lnTo>
                    <a:pt x="6512" y="2282"/>
                  </a:lnTo>
                  <a:lnTo>
                    <a:pt x="6512" y="2146"/>
                  </a:lnTo>
                  <a:lnTo>
                    <a:pt x="6512" y="1947"/>
                  </a:lnTo>
                  <a:lnTo>
                    <a:pt x="6376" y="1916"/>
                  </a:lnTo>
                  <a:lnTo>
                    <a:pt x="5779" y="1821"/>
                  </a:lnTo>
                  <a:lnTo>
                    <a:pt x="5622" y="1790"/>
                  </a:lnTo>
                  <a:lnTo>
                    <a:pt x="5622" y="1633"/>
                  </a:lnTo>
                  <a:lnTo>
                    <a:pt x="5622" y="167"/>
                  </a:lnTo>
                  <a:lnTo>
                    <a:pt x="5622" y="0"/>
                  </a:lnTo>
                  <a:lnTo>
                    <a:pt x="5455" y="0"/>
                  </a:lnTo>
                  <a:lnTo>
                    <a:pt x="2282" y="0"/>
                  </a:lnTo>
                  <a:lnTo>
                    <a:pt x="2115" y="0"/>
                  </a:lnTo>
                  <a:lnTo>
                    <a:pt x="2115" y="167"/>
                  </a:lnTo>
                  <a:lnTo>
                    <a:pt x="2115" y="1633"/>
                  </a:lnTo>
                  <a:lnTo>
                    <a:pt x="2115" y="1790"/>
                  </a:lnTo>
                  <a:lnTo>
                    <a:pt x="1958" y="1821"/>
                  </a:lnTo>
                  <a:lnTo>
                    <a:pt x="1371" y="1916"/>
                  </a:lnTo>
                  <a:lnTo>
                    <a:pt x="1235" y="1947"/>
                  </a:lnTo>
                  <a:lnTo>
                    <a:pt x="1235" y="2083"/>
                  </a:lnTo>
                  <a:lnTo>
                    <a:pt x="1235" y="2282"/>
                  </a:lnTo>
                  <a:lnTo>
                    <a:pt x="1371" y="2314"/>
                  </a:lnTo>
                  <a:lnTo>
                    <a:pt x="1958" y="2429"/>
                  </a:lnTo>
                  <a:lnTo>
                    <a:pt x="2115" y="2460"/>
                  </a:lnTo>
                  <a:lnTo>
                    <a:pt x="2115" y="2596"/>
                  </a:lnTo>
                  <a:lnTo>
                    <a:pt x="2115" y="4984"/>
                  </a:lnTo>
                  <a:lnTo>
                    <a:pt x="2115" y="5141"/>
                  </a:lnTo>
                  <a:lnTo>
                    <a:pt x="1958" y="5162"/>
                  </a:lnTo>
                  <a:lnTo>
                    <a:pt x="1371" y="5266"/>
                  </a:lnTo>
                  <a:lnTo>
                    <a:pt x="1235" y="5287"/>
                  </a:lnTo>
                  <a:lnTo>
                    <a:pt x="1235" y="5434"/>
                  </a:lnTo>
                  <a:lnTo>
                    <a:pt x="1235" y="5811"/>
                  </a:lnTo>
                  <a:lnTo>
                    <a:pt x="1235" y="5999"/>
                  </a:lnTo>
                  <a:lnTo>
                    <a:pt x="1047" y="5999"/>
                  </a:lnTo>
                  <a:lnTo>
                    <a:pt x="178" y="5999"/>
                  </a:lnTo>
                  <a:lnTo>
                    <a:pt x="0" y="5999"/>
                  </a:lnTo>
                  <a:lnTo>
                    <a:pt x="0" y="6167"/>
                  </a:lnTo>
                  <a:lnTo>
                    <a:pt x="0" y="6774"/>
                  </a:lnTo>
                  <a:lnTo>
                    <a:pt x="7664" y="6868"/>
                  </a:lnTo>
                  <a:lnTo>
                    <a:pt x="7758" y="6167"/>
                  </a:lnTo>
                  <a:lnTo>
                    <a:pt x="7758" y="5999"/>
                  </a:lnTo>
                  <a:lnTo>
                    <a:pt x="7570" y="5999"/>
                  </a:lnTo>
                  <a:lnTo>
                    <a:pt x="6701" y="5999"/>
                  </a:lnTo>
                  <a:lnTo>
                    <a:pt x="6512" y="5999"/>
                  </a:lnTo>
                  <a:lnTo>
                    <a:pt x="6512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0123755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09" y="3266"/>
                  </a:moveTo>
                  <a:lnTo>
                    <a:pt x="6973" y="3298"/>
                  </a:lnTo>
                  <a:lnTo>
                    <a:pt x="7130" y="3172"/>
                  </a:lnTo>
                  <a:lnTo>
                    <a:pt x="7203" y="3015"/>
                  </a:lnTo>
                  <a:lnTo>
                    <a:pt x="6973" y="3036"/>
                  </a:lnTo>
                  <a:lnTo>
                    <a:pt x="7130" y="2910"/>
                  </a:lnTo>
                  <a:lnTo>
                    <a:pt x="7266" y="2774"/>
                  </a:lnTo>
                  <a:lnTo>
                    <a:pt x="7518" y="2910"/>
                  </a:lnTo>
                  <a:lnTo>
                    <a:pt x="7685" y="2973"/>
                  </a:lnTo>
                  <a:lnTo>
                    <a:pt x="7528" y="3015"/>
                  </a:lnTo>
                  <a:lnTo>
                    <a:pt x="7497" y="3162"/>
                  </a:lnTo>
                  <a:lnTo>
                    <a:pt x="7685" y="3235"/>
                  </a:lnTo>
                  <a:lnTo>
                    <a:pt x="7528" y="3277"/>
                  </a:lnTo>
                  <a:lnTo>
                    <a:pt x="7497" y="3423"/>
                  </a:lnTo>
                  <a:lnTo>
                    <a:pt x="7685" y="3497"/>
                  </a:lnTo>
                  <a:lnTo>
                    <a:pt x="7528" y="3560"/>
                  </a:lnTo>
                  <a:lnTo>
                    <a:pt x="7549" y="3978"/>
                  </a:lnTo>
                  <a:lnTo>
                    <a:pt x="7371" y="3978"/>
                  </a:lnTo>
                  <a:lnTo>
                    <a:pt x="7612" y="4230"/>
                  </a:lnTo>
                  <a:lnTo>
                    <a:pt x="7612" y="4062"/>
                  </a:lnTo>
                  <a:lnTo>
                    <a:pt x="8198" y="4062"/>
                  </a:lnTo>
                  <a:lnTo>
                    <a:pt x="8387" y="4062"/>
                  </a:lnTo>
                  <a:lnTo>
                    <a:pt x="8387" y="3884"/>
                  </a:lnTo>
                  <a:lnTo>
                    <a:pt x="8387" y="1622"/>
                  </a:lnTo>
                  <a:lnTo>
                    <a:pt x="9067" y="376"/>
                  </a:lnTo>
                  <a:lnTo>
                    <a:pt x="13790" y="366"/>
                  </a:lnTo>
                  <a:lnTo>
                    <a:pt x="13947" y="31"/>
                  </a:lnTo>
                  <a:lnTo>
                    <a:pt x="14010" y="2628"/>
                  </a:lnTo>
                  <a:lnTo>
                    <a:pt x="14010" y="2921"/>
                  </a:lnTo>
                  <a:lnTo>
                    <a:pt x="14303" y="2973"/>
                  </a:lnTo>
                  <a:lnTo>
                    <a:pt x="14523" y="3015"/>
                  </a:lnTo>
                  <a:lnTo>
                    <a:pt x="14648" y="3172"/>
                  </a:lnTo>
                  <a:lnTo>
                    <a:pt x="14198" y="3141"/>
                  </a:lnTo>
                  <a:lnTo>
                    <a:pt x="14020" y="3099"/>
                  </a:lnTo>
                  <a:lnTo>
                    <a:pt x="13884" y="2984"/>
                  </a:lnTo>
                  <a:lnTo>
                    <a:pt x="13716" y="2858"/>
                  </a:lnTo>
                  <a:lnTo>
                    <a:pt x="13633" y="3130"/>
                  </a:lnTo>
                  <a:lnTo>
                    <a:pt x="13496" y="3130"/>
                  </a:lnTo>
                  <a:lnTo>
                    <a:pt x="13434" y="2774"/>
                  </a:lnTo>
                  <a:lnTo>
                    <a:pt x="13339" y="2984"/>
                  </a:lnTo>
                  <a:lnTo>
                    <a:pt x="13203" y="3162"/>
                  </a:lnTo>
                  <a:lnTo>
                    <a:pt x="12544" y="3172"/>
                  </a:lnTo>
                  <a:lnTo>
                    <a:pt x="12502" y="3036"/>
                  </a:lnTo>
                  <a:lnTo>
                    <a:pt x="13088" y="2952"/>
                  </a:lnTo>
                  <a:lnTo>
                    <a:pt x="13172" y="2806"/>
                  </a:lnTo>
                  <a:lnTo>
                    <a:pt x="12994" y="2879"/>
                  </a:lnTo>
                  <a:lnTo>
                    <a:pt x="12784" y="2910"/>
                  </a:lnTo>
                  <a:lnTo>
                    <a:pt x="12544" y="2910"/>
                  </a:lnTo>
                  <a:lnTo>
                    <a:pt x="12407" y="2910"/>
                  </a:lnTo>
                  <a:lnTo>
                    <a:pt x="12376" y="3047"/>
                  </a:lnTo>
                  <a:lnTo>
                    <a:pt x="12240" y="3172"/>
                  </a:lnTo>
                  <a:lnTo>
                    <a:pt x="12156" y="2910"/>
                  </a:lnTo>
                  <a:lnTo>
                    <a:pt x="12156" y="2397"/>
                  </a:lnTo>
                  <a:lnTo>
                    <a:pt x="12366" y="2303"/>
                  </a:lnTo>
                  <a:lnTo>
                    <a:pt x="12502" y="2408"/>
                  </a:lnTo>
                  <a:lnTo>
                    <a:pt x="12638" y="2303"/>
                  </a:lnTo>
                  <a:lnTo>
                    <a:pt x="13758" y="2303"/>
                  </a:lnTo>
                  <a:lnTo>
                    <a:pt x="13570" y="2293"/>
                  </a:lnTo>
                  <a:lnTo>
                    <a:pt x="13339" y="2052"/>
                  </a:lnTo>
                  <a:lnTo>
                    <a:pt x="13140" y="2272"/>
                  </a:lnTo>
                  <a:lnTo>
                    <a:pt x="12910" y="2052"/>
                  </a:lnTo>
                  <a:lnTo>
                    <a:pt x="12690" y="2293"/>
                  </a:lnTo>
                  <a:lnTo>
                    <a:pt x="12544" y="2397"/>
                  </a:lnTo>
                  <a:lnTo>
                    <a:pt x="12397" y="2303"/>
                  </a:lnTo>
                  <a:lnTo>
                    <a:pt x="12250" y="2303"/>
                  </a:lnTo>
                  <a:lnTo>
                    <a:pt x="12156" y="1780"/>
                  </a:lnTo>
                  <a:lnTo>
                    <a:pt x="12156" y="1591"/>
                  </a:lnTo>
                  <a:lnTo>
                    <a:pt x="11989" y="1591"/>
                  </a:lnTo>
                  <a:lnTo>
                    <a:pt x="9172" y="1591"/>
                  </a:lnTo>
                  <a:lnTo>
                    <a:pt x="8847" y="1591"/>
                  </a:lnTo>
                  <a:lnTo>
                    <a:pt x="8785" y="1916"/>
                  </a:lnTo>
                  <a:lnTo>
                    <a:pt x="8722" y="2303"/>
                  </a:lnTo>
                  <a:lnTo>
                    <a:pt x="8722" y="3172"/>
                  </a:lnTo>
                  <a:lnTo>
                    <a:pt x="8596" y="3340"/>
                  </a:lnTo>
                  <a:lnTo>
                    <a:pt x="8586" y="3528"/>
                  </a:lnTo>
                  <a:lnTo>
                    <a:pt x="8722" y="3591"/>
                  </a:lnTo>
                  <a:lnTo>
                    <a:pt x="8722" y="3759"/>
                  </a:lnTo>
                  <a:lnTo>
                    <a:pt x="8628" y="3916"/>
                  </a:lnTo>
                  <a:lnTo>
                    <a:pt x="9685" y="3361"/>
                  </a:lnTo>
                  <a:lnTo>
                    <a:pt x="8868" y="4062"/>
                  </a:lnTo>
                  <a:lnTo>
                    <a:pt x="8722" y="4010"/>
                  </a:lnTo>
                  <a:lnTo>
                    <a:pt x="8387" y="4816"/>
                  </a:lnTo>
                  <a:lnTo>
                    <a:pt x="8292" y="5036"/>
                  </a:lnTo>
                  <a:lnTo>
                    <a:pt x="8073" y="4931"/>
                  </a:lnTo>
                  <a:lnTo>
                    <a:pt x="7402" y="4670"/>
                  </a:lnTo>
                  <a:lnTo>
                    <a:pt x="7235" y="4670"/>
                  </a:lnTo>
                  <a:lnTo>
                    <a:pt x="6565" y="4931"/>
                  </a:lnTo>
                  <a:lnTo>
                    <a:pt x="6366" y="5036"/>
                  </a:lnTo>
                  <a:lnTo>
                    <a:pt x="6251" y="4816"/>
                  </a:lnTo>
                  <a:lnTo>
                    <a:pt x="5916" y="4104"/>
                  </a:lnTo>
                  <a:lnTo>
                    <a:pt x="4868" y="3486"/>
                  </a:lnTo>
                  <a:lnTo>
                    <a:pt x="4900" y="3329"/>
                  </a:lnTo>
                  <a:lnTo>
                    <a:pt x="5884" y="3853"/>
                  </a:lnTo>
                  <a:lnTo>
                    <a:pt x="5916" y="3643"/>
                  </a:lnTo>
                  <a:lnTo>
                    <a:pt x="6052" y="3591"/>
                  </a:lnTo>
                  <a:lnTo>
                    <a:pt x="6052" y="3361"/>
                  </a:lnTo>
                  <a:lnTo>
                    <a:pt x="5916" y="3193"/>
                  </a:lnTo>
                  <a:lnTo>
                    <a:pt x="5916" y="2303"/>
                  </a:lnTo>
                  <a:lnTo>
                    <a:pt x="5832" y="1916"/>
                  </a:lnTo>
                  <a:lnTo>
                    <a:pt x="5790" y="1591"/>
                  </a:lnTo>
                  <a:lnTo>
                    <a:pt x="5465" y="1591"/>
                  </a:lnTo>
                  <a:lnTo>
                    <a:pt x="2649" y="1591"/>
                  </a:lnTo>
                  <a:lnTo>
                    <a:pt x="2481" y="1591"/>
                  </a:lnTo>
                  <a:lnTo>
                    <a:pt x="2481" y="1780"/>
                  </a:lnTo>
                  <a:lnTo>
                    <a:pt x="2481" y="2198"/>
                  </a:lnTo>
                  <a:lnTo>
                    <a:pt x="2261" y="2303"/>
                  </a:lnTo>
                  <a:lnTo>
                    <a:pt x="2125" y="2429"/>
                  </a:lnTo>
                  <a:lnTo>
                    <a:pt x="1978" y="2303"/>
                  </a:lnTo>
                  <a:lnTo>
                    <a:pt x="1800" y="2052"/>
                  </a:lnTo>
                  <a:lnTo>
                    <a:pt x="1591" y="2272"/>
                  </a:lnTo>
                  <a:lnTo>
                    <a:pt x="1350" y="2052"/>
                  </a:lnTo>
                  <a:lnTo>
                    <a:pt x="1141" y="2272"/>
                  </a:lnTo>
                  <a:lnTo>
                    <a:pt x="900" y="2230"/>
                  </a:lnTo>
                  <a:lnTo>
                    <a:pt x="1968" y="2303"/>
                  </a:lnTo>
                  <a:lnTo>
                    <a:pt x="2125" y="2439"/>
                  </a:lnTo>
                  <a:lnTo>
                    <a:pt x="2261" y="2303"/>
                  </a:lnTo>
                  <a:lnTo>
                    <a:pt x="2397" y="2303"/>
                  </a:lnTo>
                  <a:lnTo>
                    <a:pt x="2481" y="2910"/>
                  </a:lnTo>
                  <a:lnTo>
                    <a:pt x="2418" y="3130"/>
                  </a:lnTo>
                  <a:lnTo>
                    <a:pt x="2282" y="3130"/>
                  </a:lnTo>
                  <a:lnTo>
                    <a:pt x="2230" y="2910"/>
                  </a:lnTo>
                  <a:lnTo>
                    <a:pt x="2094" y="2910"/>
                  </a:lnTo>
                  <a:lnTo>
                    <a:pt x="1863" y="2910"/>
                  </a:lnTo>
                  <a:lnTo>
                    <a:pt x="1643" y="2879"/>
                  </a:lnTo>
                  <a:lnTo>
                    <a:pt x="1486" y="2806"/>
                  </a:lnTo>
                  <a:lnTo>
                    <a:pt x="1549" y="2952"/>
                  </a:lnTo>
                  <a:lnTo>
                    <a:pt x="2041" y="3005"/>
                  </a:lnTo>
                  <a:lnTo>
                    <a:pt x="2136" y="3141"/>
                  </a:lnTo>
                  <a:lnTo>
                    <a:pt x="1434" y="3162"/>
                  </a:lnTo>
                  <a:lnTo>
                    <a:pt x="1298" y="2984"/>
                  </a:lnTo>
                  <a:lnTo>
                    <a:pt x="1204" y="2774"/>
                  </a:lnTo>
                  <a:lnTo>
                    <a:pt x="1172" y="3005"/>
                  </a:lnTo>
                  <a:lnTo>
                    <a:pt x="1130" y="3172"/>
                  </a:lnTo>
                  <a:lnTo>
                    <a:pt x="952" y="2910"/>
                  </a:lnTo>
                  <a:lnTo>
                    <a:pt x="816" y="2910"/>
                  </a:lnTo>
                  <a:lnTo>
                    <a:pt x="41" y="3172"/>
                  </a:lnTo>
                  <a:lnTo>
                    <a:pt x="10" y="3036"/>
                  </a:lnTo>
                  <a:lnTo>
                    <a:pt x="335" y="2973"/>
                  </a:lnTo>
                  <a:lnTo>
                    <a:pt x="628" y="2921"/>
                  </a:lnTo>
                  <a:lnTo>
                    <a:pt x="628" y="2628"/>
                  </a:lnTo>
                  <a:lnTo>
                    <a:pt x="628" y="31"/>
                  </a:lnTo>
                  <a:lnTo>
                    <a:pt x="774" y="303"/>
                  </a:lnTo>
                  <a:lnTo>
                    <a:pt x="5528" y="366"/>
                  </a:lnTo>
                  <a:lnTo>
                    <a:pt x="6251" y="1591"/>
                  </a:lnTo>
                  <a:lnTo>
                    <a:pt x="6251" y="3884"/>
                  </a:lnTo>
                  <a:lnTo>
                    <a:pt x="6251" y="4062"/>
                  </a:lnTo>
                  <a:lnTo>
                    <a:pt x="6439" y="4062"/>
                  </a:lnTo>
                  <a:lnTo>
                    <a:pt x="7036" y="4062"/>
                  </a:lnTo>
                  <a:lnTo>
                    <a:pt x="7036" y="4230"/>
                  </a:lnTo>
                  <a:lnTo>
                    <a:pt x="7266" y="3978"/>
                  </a:lnTo>
                  <a:lnTo>
                    <a:pt x="7109" y="3978"/>
                  </a:lnTo>
                  <a:lnTo>
                    <a:pt x="7109" y="3622"/>
                  </a:lnTo>
                  <a:lnTo>
                    <a:pt x="7130" y="3486"/>
                  </a:lnTo>
                  <a:lnTo>
                    <a:pt x="6973" y="3560"/>
                  </a:lnTo>
                  <a:lnTo>
                    <a:pt x="7130" y="3434"/>
                  </a:lnTo>
                  <a:lnTo>
                    <a:pt x="720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0125265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5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013635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0132745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83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0126236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088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0131394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0130751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0130667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0130757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013107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0131289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0130632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136"/>
                  </a:moveTo>
                  <a:lnTo>
                    <a:pt x="0" y="178"/>
                  </a:lnTo>
                </a:path>
                <a:path w="1270" h="634">
                  <a:moveTo>
                    <a:pt x="73" y="136"/>
                  </a:move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0130600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0130573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125" y="73"/>
                  </a:lnTo>
                </a:path>
                <a:path w="634" h="634">
                  <a:moveTo>
                    <a:pt x="9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0130591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67"/>
                  </a:moveTo>
                  <a:lnTo>
                    <a:pt x="104" y="230"/>
                  </a:lnTo>
                </a:path>
                <a:path w="1270" h="634">
                  <a:moveTo>
                    <a:pt x="0" y="167"/>
                  </a:move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0131107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0130705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0130705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0130707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0130707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0131440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0131394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" y="41"/>
                  </a:lnTo>
                </a:path>
                <a:path w="634"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0131440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0131436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0131436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0130705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0130705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0126676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0126676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9974825" y="6883308"/>
              <a:ext cx="149225" cy="21590"/>
            </a:xfrm>
            <a:custGeom>
              <a:avLst/>
              <a:gdLst/>
              <a:ahLst/>
              <a:cxnLst/>
              <a:rect l="l" t="t" r="r" b="b"/>
              <a:pathLst>
                <a:path w="149225" h="21590">
                  <a:moveTo>
                    <a:pt x="149210" y="0"/>
                  </a:moveTo>
                  <a:lnTo>
                    <a:pt x="149210" y="21140"/>
                  </a:lnTo>
                  <a:lnTo>
                    <a:pt x="0" y="21140"/>
                  </a:lnTo>
                  <a:lnTo>
                    <a:pt x="0" y="0"/>
                  </a:lnTo>
                  <a:lnTo>
                    <a:pt x="14921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9974814" y="6884020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0" y="0"/>
                  </a:moveTo>
                  <a:lnTo>
                    <a:pt x="1492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9938705" y="690375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85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9502467" y="6908054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890"/>
                  </a:moveTo>
                  <a:lnTo>
                    <a:pt x="19648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196486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9502467" y="6906997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890"/>
                  </a:moveTo>
                  <a:lnTo>
                    <a:pt x="19648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196486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9502467" y="6911772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0"/>
                  </a:moveTo>
                  <a:lnTo>
                    <a:pt x="19648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19648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9502467" y="6912829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0"/>
                  </a:moveTo>
                  <a:lnTo>
                    <a:pt x="19648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19648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9483800" y="69080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188" y="0"/>
                  </a:moveTo>
                  <a:lnTo>
                    <a:pt x="2450" y="0"/>
                  </a:lnTo>
                  <a:lnTo>
                    <a:pt x="2450" y="261"/>
                  </a:lnTo>
                  <a:lnTo>
                    <a:pt x="2450" y="4146"/>
                  </a:lnTo>
                  <a:lnTo>
                    <a:pt x="2450" y="4408"/>
                  </a:lnTo>
                  <a:lnTo>
                    <a:pt x="2188" y="4408"/>
                  </a:lnTo>
                  <a:lnTo>
                    <a:pt x="261" y="4408"/>
                  </a:lnTo>
                  <a:lnTo>
                    <a:pt x="0" y="4408"/>
                  </a:lnTo>
                  <a:lnTo>
                    <a:pt x="0" y="4146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2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9486624" y="690807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261"/>
                  </a:moveTo>
                  <a:lnTo>
                    <a:pt x="0" y="4146"/>
                  </a:lnTo>
                  <a:lnTo>
                    <a:pt x="0" y="4408"/>
                  </a:lnTo>
                  <a:lnTo>
                    <a:pt x="261" y="4408"/>
                  </a:lnTo>
                  <a:lnTo>
                    <a:pt x="774" y="4408"/>
                  </a:lnTo>
                  <a:lnTo>
                    <a:pt x="1036" y="4408"/>
                  </a:lnTo>
                  <a:lnTo>
                    <a:pt x="1036" y="4146"/>
                  </a:lnTo>
                  <a:lnTo>
                    <a:pt x="1036" y="261"/>
                  </a:lnTo>
                  <a:lnTo>
                    <a:pt x="1036" y="0"/>
                  </a:lnTo>
                  <a:lnTo>
                    <a:pt x="774" y="0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9481977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633" y="0"/>
                  </a:moveTo>
                  <a:lnTo>
                    <a:pt x="1005" y="0"/>
                  </a:lnTo>
                  <a:lnTo>
                    <a:pt x="1005" y="806"/>
                  </a:lnTo>
                  <a:lnTo>
                    <a:pt x="481" y="816"/>
                  </a:lnTo>
                  <a:lnTo>
                    <a:pt x="0" y="1120"/>
                  </a:lnTo>
                  <a:lnTo>
                    <a:pt x="125" y="1361"/>
                  </a:lnTo>
                  <a:lnTo>
                    <a:pt x="575" y="1078"/>
                  </a:lnTo>
                  <a:lnTo>
                    <a:pt x="963" y="1078"/>
                  </a:lnTo>
                  <a:lnTo>
                    <a:pt x="963" y="3968"/>
                  </a:lnTo>
                  <a:lnTo>
                    <a:pt x="1005" y="4115"/>
                  </a:lnTo>
                  <a:lnTo>
                    <a:pt x="963" y="4523"/>
                  </a:lnTo>
                  <a:lnTo>
                    <a:pt x="1225" y="4523"/>
                  </a:lnTo>
                  <a:lnTo>
                    <a:pt x="1225" y="3968"/>
                  </a:lnTo>
                  <a:lnTo>
                    <a:pt x="2104" y="3968"/>
                  </a:lnTo>
                  <a:lnTo>
                    <a:pt x="2104" y="4188"/>
                  </a:lnTo>
                  <a:lnTo>
                    <a:pt x="1842" y="4628"/>
                  </a:lnTo>
                  <a:lnTo>
                    <a:pt x="2209" y="4628"/>
                  </a:lnTo>
                  <a:lnTo>
                    <a:pt x="2209" y="5580"/>
                  </a:lnTo>
                  <a:lnTo>
                    <a:pt x="5298" y="5580"/>
                  </a:lnTo>
                  <a:lnTo>
                    <a:pt x="5298" y="4628"/>
                  </a:lnTo>
                  <a:lnTo>
                    <a:pt x="5675" y="4628"/>
                  </a:lnTo>
                  <a:lnTo>
                    <a:pt x="5413" y="4188"/>
                  </a:lnTo>
                  <a:lnTo>
                    <a:pt x="5413" y="3968"/>
                  </a:lnTo>
                  <a:lnTo>
                    <a:pt x="6282" y="3968"/>
                  </a:lnTo>
                  <a:lnTo>
                    <a:pt x="6282" y="4523"/>
                  </a:lnTo>
                  <a:lnTo>
                    <a:pt x="6565" y="4523"/>
                  </a:lnTo>
                  <a:lnTo>
                    <a:pt x="6565" y="4135"/>
                  </a:lnTo>
                  <a:lnTo>
                    <a:pt x="6533" y="3968"/>
                  </a:lnTo>
                  <a:lnTo>
                    <a:pt x="6565" y="3078"/>
                  </a:lnTo>
                  <a:lnTo>
                    <a:pt x="6565" y="2900"/>
                  </a:lnTo>
                  <a:lnTo>
                    <a:pt x="6565" y="1727"/>
                  </a:lnTo>
                  <a:lnTo>
                    <a:pt x="7088" y="1727"/>
                  </a:lnTo>
                  <a:lnTo>
                    <a:pt x="7088" y="356"/>
                  </a:lnTo>
                  <a:lnTo>
                    <a:pt x="8209" y="356"/>
                  </a:lnTo>
                  <a:lnTo>
                    <a:pt x="8209" y="869"/>
                  </a:lnTo>
                  <a:lnTo>
                    <a:pt x="8628" y="869"/>
                  </a:lnTo>
                  <a:lnTo>
                    <a:pt x="8628" y="701"/>
                  </a:lnTo>
                  <a:lnTo>
                    <a:pt x="8439" y="701"/>
                  </a:lnTo>
                  <a:lnTo>
                    <a:pt x="8439" y="261"/>
                  </a:lnTo>
                  <a:lnTo>
                    <a:pt x="9497" y="261"/>
                  </a:lnTo>
                  <a:lnTo>
                    <a:pt x="9497" y="701"/>
                  </a:lnTo>
                  <a:lnTo>
                    <a:pt x="9319" y="701"/>
                  </a:lnTo>
                  <a:lnTo>
                    <a:pt x="9319" y="869"/>
                  </a:lnTo>
                  <a:lnTo>
                    <a:pt x="9727" y="869"/>
                  </a:lnTo>
                  <a:lnTo>
                    <a:pt x="97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9481984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104" y="1057"/>
                  </a:moveTo>
                  <a:lnTo>
                    <a:pt x="62" y="1225"/>
                  </a:lnTo>
                  <a:lnTo>
                    <a:pt x="230" y="1287"/>
                  </a:lnTo>
                  <a:lnTo>
                    <a:pt x="575" y="1078"/>
                  </a:lnTo>
                  <a:lnTo>
                    <a:pt x="869" y="1078"/>
                  </a:lnTo>
                  <a:lnTo>
                    <a:pt x="963" y="3957"/>
                  </a:lnTo>
                  <a:lnTo>
                    <a:pt x="994" y="4115"/>
                  </a:lnTo>
                  <a:lnTo>
                    <a:pt x="963" y="4460"/>
                  </a:lnTo>
                  <a:lnTo>
                    <a:pt x="1172" y="4523"/>
                  </a:lnTo>
                  <a:lnTo>
                    <a:pt x="1225" y="3978"/>
                  </a:lnTo>
                  <a:lnTo>
                    <a:pt x="2020" y="3957"/>
                  </a:lnTo>
                  <a:lnTo>
                    <a:pt x="2094" y="4177"/>
                  </a:lnTo>
                  <a:lnTo>
                    <a:pt x="1842" y="4596"/>
                  </a:lnTo>
                  <a:lnTo>
                    <a:pt x="2104" y="4628"/>
                  </a:lnTo>
                  <a:lnTo>
                    <a:pt x="2198" y="5235"/>
                  </a:lnTo>
                  <a:lnTo>
                    <a:pt x="2198" y="5580"/>
                  </a:lnTo>
                  <a:lnTo>
                    <a:pt x="2554" y="5580"/>
                  </a:lnTo>
                  <a:lnTo>
                    <a:pt x="4952" y="5580"/>
                  </a:lnTo>
                  <a:lnTo>
                    <a:pt x="5298" y="5580"/>
                  </a:lnTo>
                  <a:lnTo>
                    <a:pt x="5298" y="5235"/>
                  </a:lnTo>
                  <a:lnTo>
                    <a:pt x="5298" y="4711"/>
                  </a:lnTo>
                  <a:lnTo>
                    <a:pt x="5622" y="4628"/>
                  </a:lnTo>
                  <a:lnTo>
                    <a:pt x="5402" y="4177"/>
                  </a:lnTo>
                  <a:lnTo>
                    <a:pt x="5402" y="4041"/>
                  </a:lnTo>
                  <a:lnTo>
                    <a:pt x="6261" y="3957"/>
                  </a:lnTo>
                  <a:lnTo>
                    <a:pt x="6272" y="4460"/>
                  </a:lnTo>
                  <a:lnTo>
                    <a:pt x="6502" y="4523"/>
                  </a:lnTo>
                  <a:lnTo>
                    <a:pt x="6554" y="4135"/>
                  </a:lnTo>
                  <a:lnTo>
                    <a:pt x="6523" y="3957"/>
                  </a:lnTo>
                  <a:lnTo>
                    <a:pt x="6554" y="3078"/>
                  </a:lnTo>
                  <a:lnTo>
                    <a:pt x="6554" y="2910"/>
                  </a:lnTo>
                  <a:lnTo>
                    <a:pt x="6554" y="1727"/>
                  </a:lnTo>
                  <a:lnTo>
                    <a:pt x="6984" y="1727"/>
                  </a:lnTo>
                  <a:lnTo>
                    <a:pt x="7078" y="439"/>
                  </a:lnTo>
                  <a:lnTo>
                    <a:pt x="8125" y="356"/>
                  </a:lnTo>
                  <a:lnTo>
                    <a:pt x="8198" y="795"/>
                  </a:lnTo>
                  <a:lnTo>
                    <a:pt x="8523" y="869"/>
                  </a:lnTo>
                  <a:lnTo>
                    <a:pt x="8617" y="701"/>
                  </a:lnTo>
                  <a:lnTo>
                    <a:pt x="8429" y="701"/>
                  </a:lnTo>
                  <a:lnTo>
                    <a:pt x="8429" y="439"/>
                  </a:lnTo>
                  <a:lnTo>
                    <a:pt x="8429" y="261"/>
                  </a:lnTo>
                  <a:lnTo>
                    <a:pt x="8617" y="261"/>
                  </a:lnTo>
                  <a:lnTo>
                    <a:pt x="9319" y="261"/>
                  </a:lnTo>
                  <a:lnTo>
                    <a:pt x="9486" y="261"/>
                  </a:lnTo>
                  <a:lnTo>
                    <a:pt x="9486" y="439"/>
                  </a:lnTo>
                  <a:lnTo>
                    <a:pt x="9486" y="701"/>
                  </a:lnTo>
                  <a:lnTo>
                    <a:pt x="9319" y="701"/>
                  </a:lnTo>
                  <a:lnTo>
                    <a:pt x="9319" y="869"/>
                  </a:lnTo>
                  <a:lnTo>
                    <a:pt x="9633" y="869"/>
                  </a:lnTo>
                  <a:lnTo>
                    <a:pt x="9727" y="94"/>
                  </a:lnTo>
                  <a:lnTo>
                    <a:pt x="994" y="0"/>
                  </a:lnTo>
                  <a:lnTo>
                    <a:pt x="994" y="712"/>
                  </a:lnTo>
                  <a:lnTo>
                    <a:pt x="575" y="806"/>
                  </a:lnTo>
                  <a:lnTo>
                    <a:pt x="104" y="1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9483221" y="690263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86" y="0"/>
                  </a:moveTo>
                  <a:lnTo>
                    <a:pt x="4073" y="0"/>
                  </a:lnTo>
                  <a:lnTo>
                    <a:pt x="4073" y="617"/>
                  </a:lnTo>
                  <a:lnTo>
                    <a:pt x="3769" y="617"/>
                  </a:lnTo>
                  <a:lnTo>
                    <a:pt x="3769" y="0"/>
                  </a:lnTo>
                  <a:lnTo>
                    <a:pt x="0" y="0"/>
                  </a:lnTo>
                  <a:lnTo>
                    <a:pt x="0" y="3361"/>
                  </a:lnTo>
                  <a:lnTo>
                    <a:pt x="1277" y="3361"/>
                  </a:lnTo>
                  <a:lnTo>
                    <a:pt x="1277" y="4984"/>
                  </a:lnTo>
                  <a:lnTo>
                    <a:pt x="3769" y="4984"/>
                  </a:lnTo>
                  <a:lnTo>
                    <a:pt x="3769" y="3361"/>
                  </a:lnTo>
                  <a:lnTo>
                    <a:pt x="4868" y="3361"/>
                  </a:lnTo>
                  <a:lnTo>
                    <a:pt x="4868" y="2167"/>
                  </a:lnTo>
                  <a:lnTo>
                    <a:pt x="5036" y="2020"/>
                  </a:lnTo>
                  <a:lnTo>
                    <a:pt x="5036" y="1151"/>
                  </a:lnTo>
                  <a:lnTo>
                    <a:pt x="5560" y="1151"/>
                  </a:lnTo>
                  <a:lnTo>
                    <a:pt x="5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9483219" y="690263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94"/>
                  </a:moveTo>
                  <a:lnTo>
                    <a:pt x="3685" y="0"/>
                  </a:lnTo>
                  <a:lnTo>
                    <a:pt x="3779" y="534"/>
                  </a:lnTo>
                  <a:lnTo>
                    <a:pt x="3978" y="617"/>
                  </a:lnTo>
                  <a:lnTo>
                    <a:pt x="4073" y="94"/>
                  </a:lnTo>
                  <a:lnTo>
                    <a:pt x="5486" y="0"/>
                  </a:lnTo>
                  <a:lnTo>
                    <a:pt x="5560" y="1057"/>
                  </a:lnTo>
                  <a:lnTo>
                    <a:pt x="5204" y="1151"/>
                  </a:lnTo>
                  <a:lnTo>
                    <a:pt x="5036" y="1151"/>
                  </a:lnTo>
                  <a:lnTo>
                    <a:pt x="5036" y="1340"/>
                  </a:lnTo>
                  <a:lnTo>
                    <a:pt x="5036" y="2020"/>
                  </a:lnTo>
                  <a:lnTo>
                    <a:pt x="4879" y="2177"/>
                  </a:lnTo>
                  <a:lnTo>
                    <a:pt x="4879" y="3277"/>
                  </a:lnTo>
                  <a:lnTo>
                    <a:pt x="3947" y="3371"/>
                  </a:lnTo>
                  <a:lnTo>
                    <a:pt x="3779" y="3371"/>
                  </a:lnTo>
                  <a:lnTo>
                    <a:pt x="3779" y="3539"/>
                  </a:lnTo>
                  <a:lnTo>
                    <a:pt x="3779" y="4910"/>
                  </a:lnTo>
                  <a:lnTo>
                    <a:pt x="1350" y="4984"/>
                  </a:lnTo>
                  <a:lnTo>
                    <a:pt x="1277" y="3539"/>
                  </a:lnTo>
                  <a:lnTo>
                    <a:pt x="1277" y="3371"/>
                  </a:lnTo>
                  <a:lnTo>
                    <a:pt x="1088" y="3371"/>
                  </a:lnTo>
                  <a:lnTo>
                    <a:pt x="73" y="3371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9482945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4670" y="0"/>
                  </a:moveTo>
                  <a:lnTo>
                    <a:pt x="4094" y="62"/>
                  </a:lnTo>
                  <a:lnTo>
                    <a:pt x="3905" y="607"/>
                  </a:lnTo>
                  <a:lnTo>
                    <a:pt x="1685" y="670"/>
                  </a:lnTo>
                  <a:lnTo>
                    <a:pt x="1507" y="62"/>
                  </a:lnTo>
                  <a:lnTo>
                    <a:pt x="879" y="0"/>
                  </a:lnTo>
                  <a:lnTo>
                    <a:pt x="1130" y="460"/>
                  </a:lnTo>
                  <a:lnTo>
                    <a:pt x="1130" y="670"/>
                  </a:lnTo>
                  <a:lnTo>
                    <a:pt x="272" y="670"/>
                  </a:lnTo>
                  <a:lnTo>
                    <a:pt x="272" y="104"/>
                  </a:lnTo>
                  <a:lnTo>
                    <a:pt x="0" y="104"/>
                  </a:lnTo>
                  <a:lnTo>
                    <a:pt x="0" y="502"/>
                  </a:lnTo>
                  <a:lnTo>
                    <a:pt x="20" y="649"/>
                  </a:lnTo>
                  <a:lnTo>
                    <a:pt x="0" y="984"/>
                  </a:lnTo>
                  <a:lnTo>
                    <a:pt x="4073" y="984"/>
                  </a:lnTo>
                  <a:lnTo>
                    <a:pt x="4073" y="1602"/>
                  </a:lnTo>
                  <a:lnTo>
                    <a:pt x="2848" y="1602"/>
                  </a:lnTo>
                  <a:lnTo>
                    <a:pt x="2848" y="1874"/>
                  </a:lnTo>
                  <a:lnTo>
                    <a:pt x="3319" y="1874"/>
                  </a:lnTo>
                  <a:lnTo>
                    <a:pt x="3319" y="2376"/>
                  </a:lnTo>
                  <a:lnTo>
                    <a:pt x="3874" y="2376"/>
                  </a:lnTo>
                  <a:lnTo>
                    <a:pt x="3874" y="1874"/>
                  </a:lnTo>
                  <a:lnTo>
                    <a:pt x="4355" y="1874"/>
                  </a:lnTo>
                  <a:lnTo>
                    <a:pt x="4355" y="1361"/>
                  </a:lnTo>
                  <a:lnTo>
                    <a:pt x="6135" y="1361"/>
                  </a:lnTo>
                  <a:lnTo>
                    <a:pt x="6135" y="1151"/>
                  </a:lnTo>
                  <a:lnTo>
                    <a:pt x="5580" y="1151"/>
                  </a:lnTo>
                  <a:lnTo>
                    <a:pt x="5580" y="670"/>
                  </a:lnTo>
                  <a:lnTo>
                    <a:pt x="5560" y="502"/>
                  </a:lnTo>
                  <a:lnTo>
                    <a:pt x="5580" y="104"/>
                  </a:lnTo>
                  <a:lnTo>
                    <a:pt x="5308" y="104"/>
                  </a:lnTo>
                  <a:lnTo>
                    <a:pt x="5308" y="670"/>
                  </a:lnTo>
                  <a:lnTo>
                    <a:pt x="4450" y="670"/>
                  </a:lnTo>
                  <a:lnTo>
                    <a:pt x="4450" y="460"/>
                  </a:lnTo>
                  <a:lnTo>
                    <a:pt x="4690" y="3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9482937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900"/>
                  </a:moveTo>
                  <a:lnTo>
                    <a:pt x="3989" y="973"/>
                  </a:lnTo>
                  <a:lnTo>
                    <a:pt x="4083" y="1518"/>
                  </a:lnTo>
                  <a:lnTo>
                    <a:pt x="2931" y="1602"/>
                  </a:lnTo>
                  <a:lnTo>
                    <a:pt x="2858" y="1800"/>
                  </a:lnTo>
                  <a:lnTo>
                    <a:pt x="3235" y="1884"/>
                  </a:lnTo>
                  <a:lnTo>
                    <a:pt x="3329" y="2209"/>
                  </a:lnTo>
                  <a:lnTo>
                    <a:pt x="3329" y="2376"/>
                  </a:lnTo>
                  <a:lnTo>
                    <a:pt x="3507" y="2376"/>
                  </a:lnTo>
                  <a:lnTo>
                    <a:pt x="3717" y="2376"/>
                  </a:lnTo>
                  <a:lnTo>
                    <a:pt x="3884" y="2376"/>
                  </a:lnTo>
                  <a:lnTo>
                    <a:pt x="3884" y="2209"/>
                  </a:lnTo>
                  <a:lnTo>
                    <a:pt x="3884" y="1968"/>
                  </a:lnTo>
                  <a:lnTo>
                    <a:pt x="4272" y="1884"/>
                  </a:lnTo>
                  <a:lnTo>
                    <a:pt x="4366" y="1455"/>
                  </a:lnTo>
                  <a:lnTo>
                    <a:pt x="6041" y="1371"/>
                  </a:lnTo>
                  <a:lnTo>
                    <a:pt x="6135" y="1225"/>
                  </a:lnTo>
                  <a:lnTo>
                    <a:pt x="5685" y="1151"/>
                  </a:lnTo>
                  <a:lnTo>
                    <a:pt x="5591" y="670"/>
                  </a:lnTo>
                  <a:lnTo>
                    <a:pt x="5560" y="492"/>
                  </a:lnTo>
                  <a:lnTo>
                    <a:pt x="5591" y="167"/>
                  </a:lnTo>
                  <a:lnTo>
                    <a:pt x="5371" y="104"/>
                  </a:lnTo>
                  <a:lnTo>
                    <a:pt x="5319" y="649"/>
                  </a:lnTo>
                  <a:lnTo>
                    <a:pt x="4533" y="670"/>
                  </a:lnTo>
                  <a:lnTo>
                    <a:pt x="4460" y="460"/>
                  </a:lnTo>
                  <a:lnTo>
                    <a:pt x="4690" y="31"/>
                  </a:lnTo>
                  <a:lnTo>
                    <a:pt x="4104" y="62"/>
                  </a:lnTo>
                  <a:lnTo>
                    <a:pt x="3916" y="607"/>
                  </a:lnTo>
                  <a:lnTo>
                    <a:pt x="1759" y="670"/>
                  </a:lnTo>
                  <a:lnTo>
                    <a:pt x="1507" y="62"/>
                  </a:lnTo>
                  <a:lnTo>
                    <a:pt x="921" y="0"/>
                  </a:lnTo>
                  <a:lnTo>
                    <a:pt x="1130" y="460"/>
                  </a:lnTo>
                  <a:lnTo>
                    <a:pt x="1130" y="670"/>
                  </a:lnTo>
                  <a:lnTo>
                    <a:pt x="293" y="670"/>
                  </a:lnTo>
                  <a:lnTo>
                    <a:pt x="282" y="167"/>
                  </a:lnTo>
                  <a:lnTo>
                    <a:pt x="52" y="104"/>
                  </a:lnTo>
                  <a:lnTo>
                    <a:pt x="0" y="492"/>
                  </a:lnTo>
                  <a:lnTo>
                    <a:pt x="31" y="649"/>
                  </a:lnTo>
                  <a:lnTo>
                    <a:pt x="0" y="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9482937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649"/>
                  </a:moveTo>
                  <a:lnTo>
                    <a:pt x="0" y="6397"/>
                  </a:lnTo>
                  <a:lnTo>
                    <a:pt x="230" y="6471"/>
                  </a:lnTo>
                  <a:lnTo>
                    <a:pt x="282" y="6952"/>
                  </a:lnTo>
                  <a:lnTo>
                    <a:pt x="984" y="7036"/>
                  </a:lnTo>
                  <a:lnTo>
                    <a:pt x="1256" y="7005"/>
                  </a:lnTo>
                  <a:lnTo>
                    <a:pt x="1099" y="6774"/>
                  </a:lnTo>
                  <a:lnTo>
                    <a:pt x="869" y="6366"/>
                  </a:lnTo>
                  <a:lnTo>
                    <a:pt x="869" y="659"/>
                  </a:lnTo>
                  <a:lnTo>
                    <a:pt x="1099" y="261"/>
                  </a:lnTo>
                  <a:lnTo>
                    <a:pt x="1256" y="3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82" y="513"/>
                  </a:lnTo>
                  <a:lnTo>
                    <a:pt x="7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9483166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07"/>
                  </a:moveTo>
                  <a:lnTo>
                    <a:pt x="0" y="94"/>
                  </a:lnTo>
                  <a:lnTo>
                    <a:pt x="314" y="0"/>
                  </a:lnTo>
                  <a:lnTo>
                    <a:pt x="408" y="1507"/>
                  </a:lnTo>
                  <a:lnTo>
                    <a:pt x="73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9483166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9483160" y="69107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94"/>
                  </a:moveTo>
                  <a:lnTo>
                    <a:pt x="408" y="1497"/>
                  </a:lnTo>
                  <a:lnTo>
                    <a:pt x="83" y="1581"/>
                  </a:lnTo>
                  <a:lnTo>
                    <a:pt x="0" y="94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9487281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256" y="649"/>
                  </a:moveTo>
                  <a:lnTo>
                    <a:pt x="1256" y="6397"/>
                  </a:lnTo>
                  <a:lnTo>
                    <a:pt x="1026" y="6471"/>
                  </a:lnTo>
                  <a:lnTo>
                    <a:pt x="963" y="6952"/>
                  </a:lnTo>
                  <a:lnTo>
                    <a:pt x="272" y="7036"/>
                  </a:lnTo>
                  <a:lnTo>
                    <a:pt x="0" y="7005"/>
                  </a:lnTo>
                  <a:lnTo>
                    <a:pt x="157" y="6774"/>
                  </a:lnTo>
                  <a:lnTo>
                    <a:pt x="387" y="6366"/>
                  </a:lnTo>
                  <a:lnTo>
                    <a:pt x="38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7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9487901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507"/>
                  </a:moveTo>
                  <a:lnTo>
                    <a:pt x="408" y="94"/>
                  </a:lnTo>
                  <a:lnTo>
                    <a:pt x="83" y="0"/>
                  </a:lnTo>
                  <a:lnTo>
                    <a:pt x="0" y="1507"/>
                  </a:lnTo>
                  <a:lnTo>
                    <a:pt x="314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9487901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83" y="0"/>
                  </a:lnTo>
                  <a:lnTo>
                    <a:pt x="0" y="1486"/>
                  </a:lnTo>
                  <a:lnTo>
                    <a:pt x="314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9487901" y="691080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83" y="0"/>
                  </a:lnTo>
                  <a:lnTo>
                    <a:pt x="0" y="1486"/>
                  </a:lnTo>
                  <a:lnTo>
                    <a:pt x="314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9491675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73"/>
                  </a:moveTo>
                  <a:lnTo>
                    <a:pt x="3811" y="3403"/>
                  </a:lnTo>
                  <a:lnTo>
                    <a:pt x="1120" y="3476"/>
                  </a:lnTo>
                  <a:lnTo>
                    <a:pt x="1078" y="3340"/>
                  </a:lnTo>
                  <a:lnTo>
                    <a:pt x="952" y="3476"/>
                  </a:lnTo>
                  <a:lnTo>
                    <a:pt x="471" y="3476"/>
                  </a:lnTo>
                  <a:lnTo>
                    <a:pt x="83" y="3256"/>
                  </a:lnTo>
                  <a:lnTo>
                    <a:pt x="0" y="3120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178" y="0"/>
                  </a:lnTo>
                  <a:lnTo>
                    <a:pt x="910" y="0"/>
                  </a:lnTo>
                  <a:lnTo>
                    <a:pt x="952" y="136"/>
                  </a:lnTo>
                  <a:lnTo>
                    <a:pt x="1078" y="0"/>
                  </a:lnTo>
                  <a:lnTo>
                    <a:pt x="3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9496882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73"/>
                  </a:moveTo>
                  <a:lnTo>
                    <a:pt x="0" y="3403"/>
                  </a:lnTo>
                  <a:lnTo>
                    <a:pt x="2691" y="3476"/>
                  </a:lnTo>
                  <a:lnTo>
                    <a:pt x="2732" y="3340"/>
                  </a:lnTo>
                  <a:lnTo>
                    <a:pt x="2858" y="3476"/>
                  </a:lnTo>
                  <a:lnTo>
                    <a:pt x="3340" y="3476"/>
                  </a:lnTo>
                  <a:lnTo>
                    <a:pt x="3717" y="3256"/>
                  </a:lnTo>
                  <a:lnTo>
                    <a:pt x="3811" y="3120"/>
                  </a:lnTo>
                  <a:lnTo>
                    <a:pt x="3811" y="146"/>
                  </a:lnTo>
                  <a:lnTo>
                    <a:pt x="3811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9488186" y="6912996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1905" y="0"/>
                  </a:moveTo>
                  <a:lnTo>
                    <a:pt x="11329" y="62"/>
                  </a:lnTo>
                  <a:lnTo>
                    <a:pt x="11120" y="670"/>
                  </a:lnTo>
                  <a:lnTo>
                    <a:pt x="4889" y="670"/>
                  </a:lnTo>
                  <a:lnTo>
                    <a:pt x="4680" y="62"/>
                  </a:lnTo>
                  <a:lnTo>
                    <a:pt x="4041" y="0"/>
                  </a:lnTo>
                  <a:lnTo>
                    <a:pt x="4324" y="450"/>
                  </a:lnTo>
                  <a:lnTo>
                    <a:pt x="4324" y="670"/>
                  </a:lnTo>
                  <a:lnTo>
                    <a:pt x="3465" y="670"/>
                  </a:lnTo>
                  <a:lnTo>
                    <a:pt x="3455" y="115"/>
                  </a:lnTo>
                  <a:lnTo>
                    <a:pt x="3172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638" y="670"/>
                  </a:lnTo>
                  <a:lnTo>
                    <a:pt x="2638" y="2209"/>
                  </a:lnTo>
                  <a:lnTo>
                    <a:pt x="1507" y="2209"/>
                  </a:lnTo>
                  <a:lnTo>
                    <a:pt x="1507" y="1675"/>
                  </a:lnTo>
                  <a:lnTo>
                    <a:pt x="1109" y="1675"/>
                  </a:lnTo>
                  <a:lnTo>
                    <a:pt x="1109" y="1842"/>
                  </a:lnTo>
                  <a:lnTo>
                    <a:pt x="1298" y="1842"/>
                  </a:lnTo>
                  <a:lnTo>
                    <a:pt x="1298" y="2303"/>
                  </a:lnTo>
                  <a:lnTo>
                    <a:pt x="240" y="2303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675"/>
                  </a:lnTo>
                  <a:lnTo>
                    <a:pt x="0" y="1675"/>
                  </a:lnTo>
                  <a:lnTo>
                    <a:pt x="0" y="2565"/>
                  </a:lnTo>
                  <a:lnTo>
                    <a:pt x="17266" y="2565"/>
                  </a:lnTo>
                  <a:lnTo>
                    <a:pt x="17266" y="1675"/>
                  </a:lnTo>
                  <a:lnTo>
                    <a:pt x="16858" y="1675"/>
                  </a:lnTo>
                  <a:lnTo>
                    <a:pt x="16858" y="1842"/>
                  </a:lnTo>
                  <a:lnTo>
                    <a:pt x="17036" y="1842"/>
                  </a:lnTo>
                  <a:lnTo>
                    <a:pt x="17036" y="2303"/>
                  </a:lnTo>
                  <a:lnTo>
                    <a:pt x="15978" y="2303"/>
                  </a:lnTo>
                  <a:lnTo>
                    <a:pt x="15978" y="1842"/>
                  </a:lnTo>
                  <a:lnTo>
                    <a:pt x="16156" y="1842"/>
                  </a:lnTo>
                  <a:lnTo>
                    <a:pt x="16156" y="1675"/>
                  </a:lnTo>
                  <a:lnTo>
                    <a:pt x="15496" y="1675"/>
                  </a:lnTo>
                  <a:lnTo>
                    <a:pt x="15496" y="1895"/>
                  </a:lnTo>
                  <a:lnTo>
                    <a:pt x="15758" y="1895"/>
                  </a:lnTo>
                  <a:lnTo>
                    <a:pt x="15758" y="2209"/>
                  </a:lnTo>
                  <a:lnTo>
                    <a:pt x="13706" y="2209"/>
                  </a:lnTo>
                  <a:lnTo>
                    <a:pt x="12481" y="2115"/>
                  </a:lnTo>
                  <a:lnTo>
                    <a:pt x="12481" y="1026"/>
                  </a:lnTo>
                  <a:lnTo>
                    <a:pt x="12816" y="1026"/>
                  </a:lnTo>
                  <a:lnTo>
                    <a:pt x="12816" y="670"/>
                  </a:lnTo>
                  <a:lnTo>
                    <a:pt x="12795" y="502"/>
                  </a:lnTo>
                  <a:lnTo>
                    <a:pt x="12816" y="115"/>
                  </a:lnTo>
                  <a:lnTo>
                    <a:pt x="12554" y="115"/>
                  </a:lnTo>
                  <a:lnTo>
                    <a:pt x="12554" y="659"/>
                  </a:lnTo>
                  <a:lnTo>
                    <a:pt x="11685" y="670"/>
                  </a:lnTo>
                  <a:lnTo>
                    <a:pt x="11685" y="450"/>
                  </a:lnTo>
                  <a:lnTo>
                    <a:pt x="11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9488191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2638" y="764"/>
                  </a:moveTo>
                  <a:lnTo>
                    <a:pt x="2638" y="2115"/>
                  </a:lnTo>
                  <a:lnTo>
                    <a:pt x="1602" y="2209"/>
                  </a:lnTo>
                  <a:lnTo>
                    <a:pt x="1507" y="1759"/>
                  </a:lnTo>
                  <a:lnTo>
                    <a:pt x="1193" y="1685"/>
                  </a:lnTo>
                  <a:lnTo>
                    <a:pt x="1099" y="1853"/>
                  </a:lnTo>
                  <a:lnTo>
                    <a:pt x="1287" y="1853"/>
                  </a:lnTo>
                  <a:lnTo>
                    <a:pt x="1287" y="2115"/>
                  </a:lnTo>
                  <a:lnTo>
                    <a:pt x="1287" y="2303"/>
                  </a:lnTo>
                  <a:lnTo>
                    <a:pt x="1099" y="2303"/>
                  </a:lnTo>
                  <a:lnTo>
                    <a:pt x="397" y="2303"/>
                  </a:lnTo>
                  <a:lnTo>
                    <a:pt x="230" y="2303"/>
                  </a:lnTo>
                  <a:lnTo>
                    <a:pt x="230" y="2115"/>
                  </a:lnTo>
                  <a:lnTo>
                    <a:pt x="230" y="1853"/>
                  </a:lnTo>
                  <a:lnTo>
                    <a:pt x="397" y="1853"/>
                  </a:lnTo>
                  <a:lnTo>
                    <a:pt x="397" y="1685"/>
                  </a:lnTo>
                  <a:lnTo>
                    <a:pt x="73" y="1685"/>
                  </a:lnTo>
                  <a:lnTo>
                    <a:pt x="0" y="2471"/>
                  </a:lnTo>
                  <a:lnTo>
                    <a:pt x="17182" y="2565"/>
                  </a:lnTo>
                  <a:lnTo>
                    <a:pt x="17256" y="1759"/>
                  </a:lnTo>
                  <a:lnTo>
                    <a:pt x="16952" y="1685"/>
                  </a:lnTo>
                  <a:lnTo>
                    <a:pt x="16858" y="1853"/>
                  </a:lnTo>
                  <a:lnTo>
                    <a:pt x="17025" y="1853"/>
                  </a:lnTo>
                  <a:lnTo>
                    <a:pt x="17025" y="2115"/>
                  </a:lnTo>
                  <a:lnTo>
                    <a:pt x="17025" y="2303"/>
                  </a:lnTo>
                  <a:lnTo>
                    <a:pt x="16858" y="2303"/>
                  </a:lnTo>
                  <a:lnTo>
                    <a:pt x="16156" y="2303"/>
                  </a:lnTo>
                  <a:lnTo>
                    <a:pt x="15968" y="2303"/>
                  </a:lnTo>
                  <a:lnTo>
                    <a:pt x="15968" y="2115"/>
                  </a:lnTo>
                  <a:lnTo>
                    <a:pt x="15968" y="1853"/>
                  </a:lnTo>
                  <a:lnTo>
                    <a:pt x="16156" y="1853"/>
                  </a:lnTo>
                  <a:lnTo>
                    <a:pt x="16156" y="1685"/>
                  </a:lnTo>
                  <a:lnTo>
                    <a:pt x="15570" y="1685"/>
                  </a:lnTo>
                  <a:lnTo>
                    <a:pt x="15486" y="1895"/>
                  </a:lnTo>
                  <a:lnTo>
                    <a:pt x="15653" y="1895"/>
                  </a:lnTo>
                  <a:lnTo>
                    <a:pt x="15748" y="2115"/>
                  </a:lnTo>
                  <a:lnTo>
                    <a:pt x="13706" y="2209"/>
                  </a:lnTo>
                  <a:lnTo>
                    <a:pt x="12627" y="2136"/>
                  </a:lnTo>
                  <a:lnTo>
                    <a:pt x="12470" y="2115"/>
                  </a:lnTo>
                  <a:lnTo>
                    <a:pt x="12470" y="1958"/>
                  </a:lnTo>
                  <a:lnTo>
                    <a:pt x="12470" y="1109"/>
                  </a:lnTo>
                  <a:lnTo>
                    <a:pt x="12732" y="1026"/>
                  </a:lnTo>
                  <a:lnTo>
                    <a:pt x="12816" y="670"/>
                  </a:lnTo>
                  <a:lnTo>
                    <a:pt x="12784" y="502"/>
                  </a:lnTo>
                  <a:lnTo>
                    <a:pt x="12816" y="157"/>
                  </a:lnTo>
                  <a:lnTo>
                    <a:pt x="12596" y="115"/>
                  </a:lnTo>
                  <a:lnTo>
                    <a:pt x="12554" y="659"/>
                  </a:lnTo>
                  <a:lnTo>
                    <a:pt x="11758" y="670"/>
                  </a:lnTo>
                  <a:lnTo>
                    <a:pt x="11685" y="450"/>
                  </a:lnTo>
                  <a:lnTo>
                    <a:pt x="11926" y="52"/>
                  </a:lnTo>
                  <a:lnTo>
                    <a:pt x="11319" y="62"/>
                  </a:lnTo>
                  <a:lnTo>
                    <a:pt x="11141" y="607"/>
                  </a:lnTo>
                  <a:lnTo>
                    <a:pt x="4921" y="670"/>
                  </a:lnTo>
                  <a:lnTo>
                    <a:pt x="4670" y="62"/>
                  </a:lnTo>
                  <a:lnTo>
                    <a:pt x="4104" y="0"/>
                  </a:lnTo>
                  <a:lnTo>
                    <a:pt x="4314" y="450"/>
                  </a:lnTo>
                  <a:lnTo>
                    <a:pt x="4314" y="596"/>
                  </a:lnTo>
                  <a:lnTo>
                    <a:pt x="3465" y="670"/>
                  </a:lnTo>
                  <a:lnTo>
                    <a:pt x="3444" y="157"/>
                  </a:lnTo>
                  <a:lnTo>
                    <a:pt x="3225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711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9491120" y="69139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41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9235" y="1225"/>
                  </a:lnTo>
                  <a:lnTo>
                    <a:pt x="9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9491123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1151"/>
                  </a:moveTo>
                  <a:lnTo>
                    <a:pt x="0" y="94"/>
                  </a:lnTo>
                  <a:lnTo>
                    <a:pt x="9130" y="0"/>
                  </a:lnTo>
                  <a:lnTo>
                    <a:pt x="9224" y="1151"/>
                  </a:lnTo>
                  <a:lnTo>
                    <a:pt x="94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9499145" y="69079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701"/>
                  </a:moveTo>
                  <a:lnTo>
                    <a:pt x="837" y="701"/>
                  </a:lnTo>
                  <a:lnTo>
                    <a:pt x="1591" y="1162"/>
                  </a:lnTo>
                  <a:lnTo>
                    <a:pt x="0" y="1162"/>
                  </a:lnTo>
                  <a:lnTo>
                    <a:pt x="0" y="1298"/>
                  </a:lnTo>
                  <a:lnTo>
                    <a:pt x="1539" y="1298"/>
                  </a:lnTo>
                  <a:lnTo>
                    <a:pt x="1539" y="4533"/>
                  </a:lnTo>
                  <a:lnTo>
                    <a:pt x="1068" y="4795"/>
                  </a:lnTo>
                  <a:lnTo>
                    <a:pt x="0" y="4795"/>
                  </a:lnTo>
                  <a:lnTo>
                    <a:pt x="0" y="4942"/>
                  </a:lnTo>
                  <a:lnTo>
                    <a:pt x="994" y="4942"/>
                  </a:lnTo>
                  <a:lnTo>
                    <a:pt x="919" y="5172"/>
                  </a:lnTo>
                  <a:lnTo>
                    <a:pt x="607" y="5696"/>
                  </a:lnTo>
                  <a:lnTo>
                    <a:pt x="879" y="5727"/>
                  </a:lnTo>
                  <a:lnTo>
                    <a:pt x="1570" y="5727"/>
                  </a:lnTo>
                  <a:lnTo>
                    <a:pt x="1570" y="5172"/>
                  </a:lnTo>
                  <a:lnTo>
                    <a:pt x="1863" y="5172"/>
                  </a:lnTo>
                  <a:lnTo>
                    <a:pt x="1863" y="701"/>
                  </a:lnTo>
                  <a:close/>
                </a:path>
                <a:path w="1904" h="6350">
                  <a:moveTo>
                    <a:pt x="575" y="4659"/>
                  </a:moveTo>
                  <a:lnTo>
                    <a:pt x="471" y="4795"/>
                  </a:lnTo>
                  <a:lnTo>
                    <a:pt x="575" y="4659"/>
                  </a:lnTo>
                  <a:close/>
                </a:path>
                <a:path w="1904" h="6350">
                  <a:moveTo>
                    <a:pt x="575" y="1298"/>
                  </a:moveTo>
                  <a:lnTo>
                    <a:pt x="471" y="1444"/>
                  </a:lnTo>
                  <a:lnTo>
                    <a:pt x="575" y="1298"/>
                  </a:lnTo>
                  <a:close/>
                </a:path>
                <a:path w="1904" h="6350">
                  <a:moveTo>
                    <a:pt x="816" y="680"/>
                  </a:moveTo>
                  <a:close/>
                </a:path>
                <a:path w="1904" h="6350">
                  <a:moveTo>
                    <a:pt x="1863" y="0"/>
                  </a:moveTo>
                  <a:lnTo>
                    <a:pt x="1518" y="0"/>
                  </a:lnTo>
                  <a:lnTo>
                    <a:pt x="1497" y="230"/>
                  </a:lnTo>
                  <a:lnTo>
                    <a:pt x="1863" y="701"/>
                  </a:lnTo>
                  <a:lnTo>
                    <a:pt x="1863" y="0"/>
                  </a:lnTo>
                  <a:close/>
                </a:path>
                <a:path w="1904" h="6350">
                  <a:moveTo>
                    <a:pt x="1162" y="0"/>
                  </a:moveTo>
                  <a:lnTo>
                    <a:pt x="806" y="0"/>
                  </a:lnTo>
                  <a:lnTo>
                    <a:pt x="806" y="680"/>
                  </a:lnTo>
                  <a:lnTo>
                    <a:pt x="1057" y="230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9499145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31"/>
                  </a:moveTo>
                  <a:lnTo>
                    <a:pt x="1863" y="5078"/>
                  </a:lnTo>
                  <a:lnTo>
                    <a:pt x="1633" y="5172"/>
                  </a:lnTo>
                  <a:lnTo>
                    <a:pt x="1570" y="5654"/>
                  </a:lnTo>
                  <a:lnTo>
                    <a:pt x="890" y="5738"/>
                  </a:lnTo>
                  <a:lnTo>
                    <a:pt x="607" y="5706"/>
                  </a:lnTo>
                  <a:lnTo>
                    <a:pt x="764" y="5465"/>
                  </a:lnTo>
                  <a:lnTo>
                    <a:pt x="994" y="5046"/>
                  </a:lnTo>
                  <a:lnTo>
                    <a:pt x="73" y="4942"/>
                  </a:lnTo>
                  <a:lnTo>
                    <a:pt x="0" y="4806"/>
                  </a:lnTo>
                  <a:lnTo>
                    <a:pt x="418" y="4806"/>
                  </a:lnTo>
                  <a:lnTo>
                    <a:pt x="471" y="4659"/>
                  </a:lnTo>
                  <a:lnTo>
                    <a:pt x="575" y="4806"/>
                  </a:lnTo>
                  <a:lnTo>
                    <a:pt x="1068" y="4806"/>
                  </a:lnTo>
                  <a:lnTo>
                    <a:pt x="1465" y="4586"/>
                  </a:lnTo>
                  <a:lnTo>
                    <a:pt x="1539" y="4429"/>
                  </a:lnTo>
                  <a:lnTo>
                    <a:pt x="1539" y="1476"/>
                  </a:lnTo>
                  <a:lnTo>
                    <a:pt x="1539" y="1308"/>
                  </a:lnTo>
                  <a:lnTo>
                    <a:pt x="1371" y="1308"/>
                  </a:lnTo>
                  <a:lnTo>
                    <a:pt x="638" y="1308"/>
                  </a:lnTo>
                  <a:lnTo>
                    <a:pt x="575" y="1444"/>
                  </a:lnTo>
                  <a:lnTo>
                    <a:pt x="471" y="1308"/>
                  </a:lnTo>
                  <a:lnTo>
                    <a:pt x="73" y="1308"/>
                  </a:lnTo>
                  <a:lnTo>
                    <a:pt x="0" y="1162"/>
                  </a:lnTo>
                  <a:lnTo>
                    <a:pt x="963" y="1162"/>
                  </a:lnTo>
                  <a:lnTo>
                    <a:pt x="1581" y="1162"/>
                  </a:lnTo>
                  <a:lnTo>
                    <a:pt x="1057" y="837"/>
                  </a:lnTo>
                  <a:lnTo>
                    <a:pt x="806" y="680"/>
                  </a:lnTo>
                  <a:lnTo>
                    <a:pt x="806" y="376"/>
                  </a:lnTo>
                  <a:lnTo>
                    <a:pt x="806" y="73"/>
                  </a:lnTo>
                  <a:lnTo>
                    <a:pt x="1130" y="0"/>
                  </a:lnTo>
                  <a:lnTo>
                    <a:pt x="1183" y="167"/>
                  </a:lnTo>
                  <a:lnTo>
                    <a:pt x="806" y="701"/>
                  </a:lnTo>
                  <a:lnTo>
                    <a:pt x="1340" y="701"/>
                  </a:lnTo>
                  <a:lnTo>
                    <a:pt x="1863" y="701"/>
                  </a:lnTo>
                  <a:lnTo>
                    <a:pt x="1612" y="230"/>
                  </a:lnTo>
                  <a:lnTo>
                    <a:pt x="1507" y="31"/>
                  </a:lnTo>
                  <a:lnTo>
                    <a:pt x="183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9499753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10" y="1225"/>
                  </a:lnTo>
                  <a:lnTo>
                    <a:pt x="869" y="1507"/>
                  </a:lnTo>
                  <a:lnTo>
                    <a:pt x="1193" y="1958"/>
                  </a:lnTo>
                  <a:lnTo>
                    <a:pt x="743" y="1968"/>
                  </a:lnTo>
                  <a:lnTo>
                    <a:pt x="293" y="1968"/>
                  </a:lnTo>
                  <a:lnTo>
                    <a:pt x="513" y="1581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83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9491343" y="69079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036" y="701"/>
                  </a:moveTo>
                  <a:lnTo>
                    <a:pt x="0" y="701"/>
                  </a:lnTo>
                  <a:lnTo>
                    <a:pt x="0" y="5172"/>
                  </a:lnTo>
                  <a:lnTo>
                    <a:pt x="303" y="5172"/>
                  </a:lnTo>
                  <a:lnTo>
                    <a:pt x="303" y="5727"/>
                  </a:lnTo>
                  <a:lnTo>
                    <a:pt x="984" y="5727"/>
                  </a:lnTo>
                  <a:lnTo>
                    <a:pt x="1266" y="5696"/>
                  </a:lnTo>
                  <a:lnTo>
                    <a:pt x="1109" y="5465"/>
                  </a:lnTo>
                  <a:lnTo>
                    <a:pt x="948" y="5172"/>
                  </a:lnTo>
                  <a:lnTo>
                    <a:pt x="879" y="4942"/>
                  </a:lnTo>
                  <a:lnTo>
                    <a:pt x="1884" y="4942"/>
                  </a:lnTo>
                  <a:lnTo>
                    <a:pt x="1884" y="4795"/>
                  </a:lnTo>
                  <a:lnTo>
                    <a:pt x="806" y="4795"/>
                  </a:lnTo>
                  <a:lnTo>
                    <a:pt x="335" y="4533"/>
                  </a:lnTo>
                  <a:lnTo>
                    <a:pt x="335" y="1298"/>
                  </a:lnTo>
                  <a:lnTo>
                    <a:pt x="1884" y="1298"/>
                  </a:lnTo>
                  <a:lnTo>
                    <a:pt x="1884" y="1162"/>
                  </a:lnTo>
                  <a:lnTo>
                    <a:pt x="303" y="1162"/>
                  </a:lnTo>
                  <a:lnTo>
                    <a:pt x="1036" y="701"/>
                  </a:lnTo>
                  <a:close/>
                </a:path>
                <a:path w="1904" h="6350">
                  <a:moveTo>
                    <a:pt x="1403" y="4659"/>
                  </a:moveTo>
                  <a:lnTo>
                    <a:pt x="1298" y="4795"/>
                  </a:lnTo>
                  <a:lnTo>
                    <a:pt x="1403" y="4659"/>
                  </a:lnTo>
                  <a:close/>
                </a:path>
                <a:path w="1904" h="6350">
                  <a:moveTo>
                    <a:pt x="1403" y="1298"/>
                  </a:moveTo>
                  <a:lnTo>
                    <a:pt x="1298" y="1444"/>
                  </a:lnTo>
                  <a:lnTo>
                    <a:pt x="1403" y="1298"/>
                  </a:lnTo>
                  <a:close/>
                </a:path>
                <a:path w="1904" h="6350">
                  <a:moveTo>
                    <a:pt x="366" y="0"/>
                  </a:moveTo>
                  <a:lnTo>
                    <a:pt x="0" y="0"/>
                  </a:lnTo>
                  <a:lnTo>
                    <a:pt x="0" y="701"/>
                  </a:lnTo>
                  <a:lnTo>
                    <a:pt x="261" y="230"/>
                  </a:lnTo>
                  <a:lnTo>
                    <a:pt x="366" y="0"/>
                  </a:lnTo>
                  <a:close/>
                </a:path>
                <a:path w="1904" h="6350">
                  <a:moveTo>
                    <a:pt x="1057" y="680"/>
                  </a:moveTo>
                  <a:close/>
                </a:path>
                <a:path w="1904" h="6350">
                  <a:moveTo>
                    <a:pt x="1068" y="0"/>
                  </a:moveTo>
                  <a:lnTo>
                    <a:pt x="712" y="0"/>
                  </a:lnTo>
                  <a:lnTo>
                    <a:pt x="691" y="230"/>
                  </a:lnTo>
                  <a:lnTo>
                    <a:pt x="1057" y="680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9491351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84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84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43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9491351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62" y="1958"/>
                  </a:lnTo>
                  <a:lnTo>
                    <a:pt x="534" y="1968"/>
                  </a:lnTo>
                  <a:lnTo>
                    <a:pt x="994" y="1968"/>
                  </a:lnTo>
                  <a:lnTo>
                    <a:pt x="774" y="1570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120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9490832" y="690234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19" y="0"/>
                  </a:moveTo>
                  <a:lnTo>
                    <a:pt x="1842" y="0"/>
                  </a:lnTo>
                  <a:lnTo>
                    <a:pt x="1748" y="1507"/>
                  </a:lnTo>
                  <a:lnTo>
                    <a:pt x="0" y="1507"/>
                  </a:lnTo>
                  <a:lnTo>
                    <a:pt x="0" y="1727"/>
                  </a:lnTo>
                  <a:lnTo>
                    <a:pt x="523" y="1727"/>
                  </a:lnTo>
                  <a:lnTo>
                    <a:pt x="523" y="2900"/>
                  </a:lnTo>
                  <a:lnTo>
                    <a:pt x="523" y="3088"/>
                  </a:lnTo>
                  <a:lnTo>
                    <a:pt x="523" y="4272"/>
                  </a:lnTo>
                  <a:lnTo>
                    <a:pt x="554" y="4439"/>
                  </a:lnTo>
                  <a:lnTo>
                    <a:pt x="523" y="4827"/>
                  </a:lnTo>
                  <a:lnTo>
                    <a:pt x="806" y="4827"/>
                  </a:lnTo>
                  <a:lnTo>
                    <a:pt x="806" y="4272"/>
                  </a:lnTo>
                  <a:lnTo>
                    <a:pt x="1675" y="4272"/>
                  </a:lnTo>
                  <a:lnTo>
                    <a:pt x="1675" y="4481"/>
                  </a:lnTo>
                  <a:lnTo>
                    <a:pt x="1413" y="4942"/>
                  </a:lnTo>
                  <a:lnTo>
                    <a:pt x="1769" y="4952"/>
                  </a:lnTo>
                  <a:lnTo>
                    <a:pt x="1769" y="5758"/>
                  </a:lnTo>
                  <a:lnTo>
                    <a:pt x="8931" y="5758"/>
                  </a:lnTo>
                  <a:lnTo>
                    <a:pt x="8931" y="4952"/>
                  </a:lnTo>
                  <a:lnTo>
                    <a:pt x="9287" y="4942"/>
                  </a:lnTo>
                  <a:lnTo>
                    <a:pt x="9046" y="4481"/>
                  </a:lnTo>
                  <a:lnTo>
                    <a:pt x="9046" y="4272"/>
                  </a:lnTo>
                  <a:lnTo>
                    <a:pt x="9905" y="4272"/>
                  </a:lnTo>
                  <a:lnTo>
                    <a:pt x="9905" y="4827"/>
                  </a:lnTo>
                  <a:lnTo>
                    <a:pt x="10177" y="4827"/>
                  </a:lnTo>
                  <a:lnTo>
                    <a:pt x="10177" y="4460"/>
                  </a:lnTo>
                  <a:lnTo>
                    <a:pt x="10146" y="4282"/>
                  </a:lnTo>
                  <a:lnTo>
                    <a:pt x="10177" y="2544"/>
                  </a:lnTo>
                  <a:lnTo>
                    <a:pt x="9926" y="2544"/>
                  </a:lnTo>
                  <a:lnTo>
                    <a:pt x="9926" y="3162"/>
                  </a:lnTo>
                  <a:lnTo>
                    <a:pt x="9340" y="3162"/>
                  </a:lnTo>
                  <a:lnTo>
                    <a:pt x="9340" y="1769"/>
                  </a:lnTo>
                  <a:lnTo>
                    <a:pt x="9340" y="1581"/>
                  </a:lnTo>
                  <a:lnTo>
                    <a:pt x="9340" y="356"/>
                  </a:lnTo>
                  <a:lnTo>
                    <a:pt x="9926" y="356"/>
                  </a:lnTo>
                  <a:lnTo>
                    <a:pt x="9926" y="795"/>
                  </a:lnTo>
                  <a:lnTo>
                    <a:pt x="10219" y="607"/>
                  </a:lnTo>
                  <a:lnTo>
                    <a:pt x="10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9490829" y="690234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1581"/>
                  </a:moveTo>
                  <a:lnTo>
                    <a:pt x="0" y="1717"/>
                  </a:lnTo>
                  <a:lnTo>
                    <a:pt x="534" y="1717"/>
                  </a:lnTo>
                  <a:lnTo>
                    <a:pt x="534" y="2900"/>
                  </a:lnTo>
                  <a:lnTo>
                    <a:pt x="534" y="3088"/>
                  </a:lnTo>
                  <a:lnTo>
                    <a:pt x="534" y="4272"/>
                  </a:lnTo>
                  <a:lnTo>
                    <a:pt x="554" y="4408"/>
                  </a:lnTo>
                  <a:lnTo>
                    <a:pt x="534" y="4785"/>
                  </a:lnTo>
                  <a:lnTo>
                    <a:pt x="743" y="4827"/>
                  </a:lnTo>
                  <a:lnTo>
                    <a:pt x="806" y="4303"/>
                  </a:lnTo>
                  <a:lnTo>
                    <a:pt x="1581" y="4272"/>
                  </a:lnTo>
                  <a:lnTo>
                    <a:pt x="1675" y="4492"/>
                  </a:lnTo>
                  <a:lnTo>
                    <a:pt x="1434" y="4910"/>
                  </a:lnTo>
                  <a:lnTo>
                    <a:pt x="1696" y="4952"/>
                  </a:lnTo>
                  <a:lnTo>
                    <a:pt x="1769" y="5402"/>
                  </a:lnTo>
                  <a:lnTo>
                    <a:pt x="1769" y="5758"/>
                  </a:lnTo>
                  <a:lnTo>
                    <a:pt x="2125" y="5758"/>
                  </a:lnTo>
                  <a:lnTo>
                    <a:pt x="8575" y="5758"/>
                  </a:lnTo>
                  <a:lnTo>
                    <a:pt x="8931" y="5758"/>
                  </a:lnTo>
                  <a:lnTo>
                    <a:pt x="8931" y="5402"/>
                  </a:lnTo>
                  <a:lnTo>
                    <a:pt x="8931" y="5026"/>
                  </a:lnTo>
                  <a:lnTo>
                    <a:pt x="9256" y="4952"/>
                  </a:lnTo>
                  <a:lnTo>
                    <a:pt x="9046" y="4492"/>
                  </a:lnTo>
                  <a:lnTo>
                    <a:pt x="9046" y="4272"/>
                  </a:lnTo>
                  <a:lnTo>
                    <a:pt x="9884" y="4272"/>
                  </a:lnTo>
                  <a:lnTo>
                    <a:pt x="9915" y="4785"/>
                  </a:lnTo>
                  <a:lnTo>
                    <a:pt x="10125" y="4827"/>
                  </a:lnTo>
                  <a:lnTo>
                    <a:pt x="10177" y="4460"/>
                  </a:lnTo>
                  <a:lnTo>
                    <a:pt x="10146" y="4282"/>
                  </a:lnTo>
                  <a:lnTo>
                    <a:pt x="10177" y="2732"/>
                  </a:lnTo>
                  <a:lnTo>
                    <a:pt x="10177" y="2544"/>
                  </a:lnTo>
                  <a:lnTo>
                    <a:pt x="10010" y="2544"/>
                  </a:lnTo>
                  <a:lnTo>
                    <a:pt x="9926" y="2994"/>
                  </a:lnTo>
                  <a:lnTo>
                    <a:pt x="9926" y="3162"/>
                  </a:lnTo>
                  <a:lnTo>
                    <a:pt x="9737" y="3162"/>
                  </a:lnTo>
                  <a:lnTo>
                    <a:pt x="9507" y="3162"/>
                  </a:lnTo>
                  <a:lnTo>
                    <a:pt x="9340" y="3162"/>
                  </a:lnTo>
                  <a:lnTo>
                    <a:pt x="9340" y="2994"/>
                  </a:lnTo>
                  <a:lnTo>
                    <a:pt x="9340" y="1769"/>
                  </a:lnTo>
                  <a:lnTo>
                    <a:pt x="9340" y="1581"/>
                  </a:lnTo>
                  <a:lnTo>
                    <a:pt x="9340" y="523"/>
                  </a:lnTo>
                  <a:lnTo>
                    <a:pt x="9340" y="356"/>
                  </a:lnTo>
                  <a:lnTo>
                    <a:pt x="9507" y="356"/>
                  </a:lnTo>
                  <a:lnTo>
                    <a:pt x="9737" y="356"/>
                  </a:lnTo>
                  <a:lnTo>
                    <a:pt x="9926" y="356"/>
                  </a:lnTo>
                  <a:lnTo>
                    <a:pt x="9926" y="523"/>
                  </a:lnTo>
                  <a:lnTo>
                    <a:pt x="9926" y="785"/>
                  </a:lnTo>
                  <a:lnTo>
                    <a:pt x="10219" y="607"/>
                  </a:lnTo>
                  <a:lnTo>
                    <a:pt x="10219" y="0"/>
                  </a:lnTo>
                  <a:lnTo>
                    <a:pt x="1853" y="0"/>
                  </a:lnTo>
                  <a:lnTo>
                    <a:pt x="1759" y="1413"/>
                  </a:lnTo>
                  <a:lnTo>
                    <a:pt x="73" y="1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9491646" y="690270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125" y="0"/>
                  </a:moveTo>
                  <a:lnTo>
                    <a:pt x="1246" y="0"/>
                  </a:lnTo>
                  <a:lnTo>
                    <a:pt x="1246" y="1434"/>
                  </a:lnTo>
                  <a:lnTo>
                    <a:pt x="0" y="1434"/>
                  </a:lnTo>
                  <a:lnTo>
                    <a:pt x="0" y="1968"/>
                  </a:lnTo>
                  <a:lnTo>
                    <a:pt x="167" y="2104"/>
                  </a:lnTo>
                  <a:lnTo>
                    <a:pt x="167" y="3162"/>
                  </a:lnTo>
                  <a:lnTo>
                    <a:pt x="0" y="3308"/>
                  </a:lnTo>
                  <a:lnTo>
                    <a:pt x="0" y="3622"/>
                  </a:lnTo>
                  <a:lnTo>
                    <a:pt x="1266" y="3622"/>
                  </a:lnTo>
                  <a:lnTo>
                    <a:pt x="1266" y="5099"/>
                  </a:lnTo>
                  <a:lnTo>
                    <a:pt x="7811" y="5099"/>
                  </a:lnTo>
                  <a:lnTo>
                    <a:pt x="7811" y="3622"/>
                  </a:lnTo>
                  <a:lnTo>
                    <a:pt x="9015" y="3622"/>
                  </a:lnTo>
                  <a:lnTo>
                    <a:pt x="9015" y="3109"/>
                  </a:lnTo>
                  <a:lnTo>
                    <a:pt x="8219" y="3109"/>
                  </a:lnTo>
                  <a:lnTo>
                    <a:pt x="8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9491647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1246" y="73"/>
                  </a:moveTo>
                  <a:lnTo>
                    <a:pt x="8125" y="0"/>
                  </a:lnTo>
                  <a:lnTo>
                    <a:pt x="8219" y="2837"/>
                  </a:lnTo>
                  <a:lnTo>
                    <a:pt x="8219" y="3099"/>
                  </a:lnTo>
                  <a:lnTo>
                    <a:pt x="8481" y="3099"/>
                  </a:lnTo>
                  <a:lnTo>
                    <a:pt x="8921" y="3099"/>
                  </a:lnTo>
                  <a:lnTo>
                    <a:pt x="9015" y="3518"/>
                  </a:lnTo>
                  <a:lnTo>
                    <a:pt x="7989" y="3612"/>
                  </a:lnTo>
                  <a:lnTo>
                    <a:pt x="7821" y="3612"/>
                  </a:lnTo>
                  <a:lnTo>
                    <a:pt x="7821" y="3790"/>
                  </a:lnTo>
                  <a:lnTo>
                    <a:pt x="7821" y="4994"/>
                  </a:lnTo>
                  <a:lnTo>
                    <a:pt x="1350" y="5088"/>
                  </a:lnTo>
                  <a:lnTo>
                    <a:pt x="1266" y="3790"/>
                  </a:lnTo>
                  <a:lnTo>
                    <a:pt x="1266" y="3612"/>
                  </a:lnTo>
                  <a:lnTo>
                    <a:pt x="1088" y="3612"/>
                  </a:lnTo>
                  <a:lnTo>
                    <a:pt x="94" y="3612"/>
                  </a:lnTo>
                  <a:lnTo>
                    <a:pt x="0" y="3308"/>
                  </a:lnTo>
                  <a:lnTo>
                    <a:pt x="157" y="3162"/>
                  </a:lnTo>
                  <a:lnTo>
                    <a:pt x="157" y="2094"/>
                  </a:lnTo>
                  <a:lnTo>
                    <a:pt x="0" y="1968"/>
                  </a:lnTo>
                  <a:lnTo>
                    <a:pt x="0" y="1518"/>
                  </a:lnTo>
                  <a:lnTo>
                    <a:pt x="1057" y="1424"/>
                  </a:lnTo>
                  <a:lnTo>
                    <a:pt x="1246" y="1424"/>
                  </a:lnTo>
                  <a:lnTo>
                    <a:pt x="1246" y="1256"/>
                  </a:lnTo>
                  <a:lnTo>
                    <a:pt x="1246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9502458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827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827"/>
                  </a:lnTo>
                  <a:lnTo>
                    <a:pt x="1759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9503949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3" y="1183"/>
                  </a:moveTo>
                  <a:lnTo>
                    <a:pt x="973" y="952"/>
                  </a:lnTo>
                  <a:lnTo>
                    <a:pt x="1141" y="858"/>
                  </a:lnTo>
                  <a:lnTo>
                    <a:pt x="1507" y="952"/>
                  </a:lnTo>
                  <a:lnTo>
                    <a:pt x="1507" y="1088"/>
                  </a:lnTo>
                  <a:lnTo>
                    <a:pt x="1622" y="481"/>
                  </a:lnTo>
                  <a:lnTo>
                    <a:pt x="1643" y="219"/>
                  </a:lnTo>
                  <a:lnTo>
                    <a:pt x="1905" y="178"/>
                  </a:lnTo>
                  <a:lnTo>
                    <a:pt x="2125" y="125"/>
                  </a:lnTo>
                  <a:lnTo>
                    <a:pt x="2282" y="94"/>
                  </a:lnTo>
                  <a:lnTo>
                    <a:pt x="2104" y="20"/>
                  </a:lnTo>
                  <a:lnTo>
                    <a:pt x="1937" y="62"/>
                  </a:lnTo>
                  <a:lnTo>
                    <a:pt x="1424" y="83"/>
                  </a:lnTo>
                  <a:lnTo>
                    <a:pt x="1319" y="575"/>
                  </a:lnTo>
                  <a:lnTo>
                    <a:pt x="1109" y="659"/>
                  </a:lnTo>
                  <a:lnTo>
                    <a:pt x="973" y="481"/>
                  </a:lnTo>
                  <a:lnTo>
                    <a:pt x="492" y="439"/>
                  </a:lnTo>
                  <a:lnTo>
                    <a:pt x="335" y="607"/>
                  </a:lnTo>
                  <a:lnTo>
                    <a:pt x="73" y="659"/>
                  </a:lnTo>
                  <a:lnTo>
                    <a:pt x="0" y="952"/>
                  </a:lnTo>
                  <a:lnTo>
                    <a:pt x="230" y="952"/>
                  </a:lnTo>
                  <a:lnTo>
                    <a:pt x="397" y="858"/>
                  </a:lnTo>
                  <a:lnTo>
                    <a:pt x="397" y="1183"/>
                  </a:lnTo>
                  <a:lnTo>
                    <a:pt x="209" y="1225"/>
                  </a:lnTo>
                  <a:lnTo>
                    <a:pt x="481" y="1507"/>
                  </a:lnTo>
                  <a:lnTo>
                    <a:pt x="837" y="1528"/>
                  </a:lnTo>
                  <a:lnTo>
                    <a:pt x="1078" y="1319"/>
                  </a:lnTo>
                  <a:lnTo>
                    <a:pt x="973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9504495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282" y="0"/>
                  </a:lnTo>
                  <a:lnTo>
                    <a:pt x="282" y="282"/>
                  </a:lnTo>
                  <a:lnTo>
                    <a:pt x="94" y="35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9503753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261"/>
                  </a:moveTo>
                  <a:lnTo>
                    <a:pt x="827" y="104"/>
                  </a:lnTo>
                  <a:lnTo>
                    <a:pt x="963" y="167"/>
                  </a:lnTo>
                  <a:lnTo>
                    <a:pt x="1005" y="303"/>
                  </a:lnTo>
                  <a:lnTo>
                    <a:pt x="1162" y="167"/>
                  </a:lnTo>
                  <a:lnTo>
                    <a:pt x="1308" y="125"/>
                  </a:lnTo>
                  <a:lnTo>
                    <a:pt x="1308" y="429"/>
                  </a:lnTo>
                  <a:lnTo>
                    <a:pt x="1424" y="293"/>
                  </a:lnTo>
                  <a:lnTo>
                    <a:pt x="1602" y="104"/>
                  </a:lnTo>
                  <a:lnTo>
                    <a:pt x="1832" y="104"/>
                  </a:lnTo>
                  <a:lnTo>
                    <a:pt x="2314" y="104"/>
                  </a:lnTo>
                  <a:lnTo>
                    <a:pt x="2146" y="188"/>
                  </a:lnTo>
                  <a:lnTo>
                    <a:pt x="1633" y="198"/>
                  </a:lnTo>
                  <a:lnTo>
                    <a:pt x="1507" y="712"/>
                  </a:lnTo>
                  <a:lnTo>
                    <a:pt x="1308" y="774"/>
                  </a:lnTo>
                  <a:lnTo>
                    <a:pt x="1162" y="607"/>
                  </a:lnTo>
                  <a:lnTo>
                    <a:pt x="701" y="575"/>
                  </a:lnTo>
                  <a:lnTo>
                    <a:pt x="544" y="722"/>
                  </a:lnTo>
                  <a:lnTo>
                    <a:pt x="282" y="774"/>
                  </a:lnTo>
                  <a:lnTo>
                    <a:pt x="188" y="1088"/>
                  </a:lnTo>
                  <a:lnTo>
                    <a:pt x="0" y="1088"/>
                  </a:lnTo>
                  <a:lnTo>
                    <a:pt x="0" y="324"/>
                  </a:lnTo>
                  <a:lnTo>
                    <a:pt x="125" y="136"/>
                  </a:lnTo>
                  <a:lnTo>
                    <a:pt x="198" y="0"/>
                  </a:lnTo>
                  <a:lnTo>
                    <a:pt x="251" y="167"/>
                  </a:lnTo>
                  <a:lnTo>
                    <a:pt x="314" y="303"/>
                  </a:lnTo>
                  <a:lnTo>
                    <a:pt x="460" y="167"/>
                  </a:lnTo>
                  <a:lnTo>
                    <a:pt x="607" y="167"/>
                  </a:lnTo>
                  <a:lnTo>
                    <a:pt x="64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9500340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492" y="0"/>
                  </a:moveTo>
                  <a:lnTo>
                    <a:pt x="4586" y="3434"/>
                  </a:lnTo>
                  <a:lnTo>
                    <a:pt x="4324" y="3528"/>
                  </a:lnTo>
                  <a:lnTo>
                    <a:pt x="4230" y="3790"/>
                  </a:lnTo>
                  <a:lnTo>
                    <a:pt x="3968" y="3884"/>
                  </a:lnTo>
                  <a:lnTo>
                    <a:pt x="3874" y="3654"/>
                  </a:lnTo>
                  <a:lnTo>
                    <a:pt x="2942" y="3874"/>
                  </a:lnTo>
                  <a:lnTo>
                    <a:pt x="2827" y="3727"/>
                  </a:lnTo>
                  <a:lnTo>
                    <a:pt x="3937" y="3266"/>
                  </a:lnTo>
                  <a:lnTo>
                    <a:pt x="4230" y="3266"/>
                  </a:lnTo>
                  <a:lnTo>
                    <a:pt x="4324" y="544"/>
                  </a:lnTo>
                  <a:lnTo>
                    <a:pt x="4324" y="261"/>
                  </a:lnTo>
                  <a:lnTo>
                    <a:pt x="4041" y="282"/>
                  </a:lnTo>
                  <a:lnTo>
                    <a:pt x="2335" y="345"/>
                  </a:lnTo>
                  <a:lnTo>
                    <a:pt x="2251" y="931"/>
                  </a:lnTo>
                  <a:lnTo>
                    <a:pt x="2188" y="1403"/>
                  </a:lnTo>
                  <a:lnTo>
                    <a:pt x="1978" y="963"/>
                  </a:lnTo>
                  <a:lnTo>
                    <a:pt x="2020" y="439"/>
                  </a:lnTo>
                  <a:lnTo>
                    <a:pt x="1308" y="356"/>
                  </a:lnTo>
                  <a:lnTo>
                    <a:pt x="1319" y="806"/>
                  </a:lnTo>
                  <a:lnTo>
                    <a:pt x="1350" y="952"/>
                  </a:lnTo>
                  <a:lnTo>
                    <a:pt x="261" y="2052"/>
                  </a:lnTo>
                  <a:lnTo>
                    <a:pt x="157" y="2303"/>
                  </a:lnTo>
                  <a:lnTo>
                    <a:pt x="157" y="2691"/>
                  </a:lnTo>
                  <a:lnTo>
                    <a:pt x="62" y="2502"/>
                  </a:lnTo>
                  <a:lnTo>
                    <a:pt x="0" y="2366"/>
                  </a:lnTo>
                  <a:lnTo>
                    <a:pt x="0" y="1790"/>
                  </a:lnTo>
                  <a:lnTo>
                    <a:pt x="146" y="1853"/>
                  </a:lnTo>
                  <a:lnTo>
                    <a:pt x="670" y="1319"/>
                  </a:lnTo>
                  <a:lnTo>
                    <a:pt x="806" y="1183"/>
                  </a:lnTo>
                  <a:lnTo>
                    <a:pt x="628" y="1162"/>
                  </a:lnTo>
                  <a:lnTo>
                    <a:pt x="387" y="1151"/>
                  </a:lnTo>
                  <a:lnTo>
                    <a:pt x="314" y="921"/>
                  </a:lnTo>
                  <a:lnTo>
                    <a:pt x="837" y="931"/>
                  </a:lnTo>
                  <a:lnTo>
                    <a:pt x="1088" y="952"/>
                  </a:lnTo>
                  <a:lnTo>
                    <a:pt x="1026" y="701"/>
                  </a:lnTo>
                  <a:lnTo>
                    <a:pt x="900" y="251"/>
                  </a:lnTo>
                  <a:lnTo>
                    <a:pt x="795" y="0"/>
                  </a:lnTo>
                  <a:lnTo>
                    <a:pt x="44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9502885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1821" y="324"/>
                  </a:lnTo>
                  <a:lnTo>
                    <a:pt x="1528" y="303"/>
                  </a:lnTo>
                  <a:lnTo>
                    <a:pt x="1371" y="251"/>
                  </a:lnTo>
                  <a:lnTo>
                    <a:pt x="1246" y="41"/>
                  </a:lnTo>
                  <a:lnTo>
                    <a:pt x="1057" y="0"/>
                  </a:lnTo>
                  <a:lnTo>
                    <a:pt x="544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78" y="544"/>
                  </a:lnTo>
                  <a:lnTo>
                    <a:pt x="869" y="356"/>
                  </a:lnTo>
                  <a:lnTo>
                    <a:pt x="1015" y="251"/>
                  </a:lnTo>
                </a:path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1821" y="324"/>
                  </a:lnTo>
                  <a:lnTo>
                    <a:pt x="1528" y="303"/>
                  </a:lnTo>
                  <a:lnTo>
                    <a:pt x="1371" y="251"/>
                  </a:lnTo>
                  <a:lnTo>
                    <a:pt x="1246" y="41"/>
                  </a:lnTo>
                  <a:lnTo>
                    <a:pt x="1057" y="0"/>
                  </a:lnTo>
                  <a:lnTo>
                    <a:pt x="544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78" y="544"/>
                  </a:lnTo>
                  <a:lnTo>
                    <a:pt x="869" y="356"/>
                  </a:lnTo>
                  <a:lnTo>
                    <a:pt x="1015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9501739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93" y="827"/>
                  </a:moveTo>
                  <a:lnTo>
                    <a:pt x="795" y="439"/>
                  </a:lnTo>
                  <a:lnTo>
                    <a:pt x="1424" y="439"/>
                  </a:lnTo>
                  <a:lnTo>
                    <a:pt x="1602" y="439"/>
                  </a:lnTo>
                  <a:lnTo>
                    <a:pt x="1968" y="303"/>
                  </a:lnTo>
                  <a:lnTo>
                    <a:pt x="2219" y="0"/>
                  </a:lnTo>
                  <a:lnTo>
                    <a:pt x="2062" y="157"/>
                  </a:lnTo>
                  <a:lnTo>
                    <a:pt x="1832" y="157"/>
                  </a:lnTo>
                  <a:lnTo>
                    <a:pt x="1424" y="157"/>
                  </a:lnTo>
                  <a:lnTo>
                    <a:pt x="701" y="157"/>
                  </a:lnTo>
                  <a:lnTo>
                    <a:pt x="125" y="607"/>
                  </a:lnTo>
                  <a:lnTo>
                    <a:pt x="94" y="816"/>
                  </a:lnTo>
                  <a:lnTo>
                    <a:pt x="293" y="827"/>
                  </a:lnTo>
                </a:path>
                <a:path w="2540" h="1270">
                  <a:moveTo>
                    <a:pt x="293" y="827"/>
                  </a:moveTo>
                  <a:lnTo>
                    <a:pt x="795" y="439"/>
                  </a:lnTo>
                  <a:lnTo>
                    <a:pt x="1424" y="439"/>
                  </a:lnTo>
                  <a:lnTo>
                    <a:pt x="1602" y="439"/>
                  </a:lnTo>
                  <a:lnTo>
                    <a:pt x="1968" y="303"/>
                  </a:lnTo>
                  <a:lnTo>
                    <a:pt x="2219" y="0"/>
                  </a:lnTo>
                  <a:lnTo>
                    <a:pt x="2062" y="157"/>
                  </a:lnTo>
                  <a:lnTo>
                    <a:pt x="1832" y="157"/>
                  </a:lnTo>
                  <a:lnTo>
                    <a:pt x="1424" y="157"/>
                  </a:lnTo>
                  <a:lnTo>
                    <a:pt x="701" y="157"/>
                  </a:lnTo>
                  <a:lnTo>
                    <a:pt x="125" y="607"/>
                  </a:lnTo>
                  <a:lnTo>
                    <a:pt x="94" y="816"/>
                  </a:lnTo>
                  <a:lnTo>
                    <a:pt x="293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9502906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41"/>
                  </a:moveTo>
                  <a:lnTo>
                    <a:pt x="1748" y="41"/>
                  </a:lnTo>
                  <a:lnTo>
                    <a:pt x="1738" y="261"/>
                  </a:lnTo>
                  <a:lnTo>
                    <a:pt x="1319" y="324"/>
                  </a:lnTo>
                  <a:lnTo>
                    <a:pt x="1193" y="83"/>
                  </a:lnTo>
                  <a:lnTo>
                    <a:pt x="701" y="617"/>
                  </a:lnTo>
                  <a:lnTo>
                    <a:pt x="73" y="900"/>
                  </a:lnTo>
                  <a:lnTo>
                    <a:pt x="523" y="900"/>
                  </a:lnTo>
                  <a:lnTo>
                    <a:pt x="994" y="617"/>
                  </a:lnTo>
                  <a:lnTo>
                    <a:pt x="1141" y="596"/>
                  </a:lnTo>
                  <a:lnTo>
                    <a:pt x="1319" y="785"/>
                  </a:lnTo>
                  <a:lnTo>
                    <a:pt x="1235" y="628"/>
                  </a:lnTo>
                  <a:lnTo>
                    <a:pt x="1413" y="628"/>
                  </a:lnTo>
                  <a:lnTo>
                    <a:pt x="1800" y="628"/>
                  </a:lnTo>
                  <a:lnTo>
                    <a:pt x="1968" y="774"/>
                  </a:lnTo>
                  <a:lnTo>
                    <a:pt x="2219" y="869"/>
                  </a:lnTo>
                  <a:lnTo>
                    <a:pt x="2219" y="1141"/>
                  </a:lnTo>
                  <a:lnTo>
                    <a:pt x="2617" y="1141"/>
                  </a:lnTo>
                  <a:lnTo>
                    <a:pt x="2387" y="816"/>
                  </a:lnTo>
                  <a:lnTo>
                    <a:pt x="2188" y="617"/>
                  </a:lnTo>
                  <a:lnTo>
                    <a:pt x="2125" y="356"/>
                  </a:lnTo>
                  <a:lnTo>
                    <a:pt x="208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9490339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69" y="0"/>
                  </a:moveTo>
                  <a:lnTo>
                    <a:pt x="973" y="136"/>
                  </a:lnTo>
                  <a:lnTo>
                    <a:pt x="921" y="408"/>
                  </a:lnTo>
                  <a:lnTo>
                    <a:pt x="1319" y="439"/>
                  </a:lnTo>
                  <a:lnTo>
                    <a:pt x="1371" y="649"/>
                  </a:lnTo>
                  <a:lnTo>
                    <a:pt x="1287" y="837"/>
                  </a:lnTo>
                  <a:lnTo>
                    <a:pt x="806" y="1183"/>
                  </a:lnTo>
                  <a:lnTo>
                    <a:pt x="251" y="931"/>
                  </a:lnTo>
                  <a:lnTo>
                    <a:pt x="251" y="795"/>
                  </a:lnTo>
                  <a:lnTo>
                    <a:pt x="743" y="1026"/>
                  </a:lnTo>
                  <a:lnTo>
                    <a:pt x="1162" y="764"/>
                  </a:lnTo>
                  <a:lnTo>
                    <a:pt x="1183" y="617"/>
                  </a:lnTo>
                  <a:lnTo>
                    <a:pt x="617" y="764"/>
                  </a:lnTo>
                  <a:lnTo>
                    <a:pt x="125" y="607"/>
                  </a:lnTo>
                  <a:lnTo>
                    <a:pt x="0" y="439"/>
                  </a:lnTo>
                  <a:lnTo>
                    <a:pt x="282" y="439"/>
                  </a:lnTo>
                  <a:lnTo>
                    <a:pt x="314" y="230"/>
                  </a:lnTo>
                  <a:lnTo>
                    <a:pt x="324" y="1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9490708" y="69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1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9490784" y="6902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6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9488201" y="69139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45"/>
                  </a:lnTo>
                  <a:lnTo>
                    <a:pt x="554" y="0"/>
                  </a:lnTo>
                  <a:lnTo>
                    <a:pt x="1099" y="230"/>
                  </a:lnTo>
                  <a:lnTo>
                    <a:pt x="1120" y="387"/>
                  </a:lnTo>
                  <a:lnTo>
                    <a:pt x="607" y="146"/>
                  </a:lnTo>
                  <a:lnTo>
                    <a:pt x="19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9488695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9488787" y="691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9500162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492"/>
                  </a:moveTo>
                  <a:lnTo>
                    <a:pt x="1005" y="2492"/>
                  </a:lnTo>
                  <a:lnTo>
                    <a:pt x="1005" y="2910"/>
                  </a:lnTo>
                  <a:lnTo>
                    <a:pt x="1162" y="2900"/>
                  </a:lnTo>
                  <a:lnTo>
                    <a:pt x="1225" y="3151"/>
                  </a:lnTo>
                  <a:lnTo>
                    <a:pt x="1214" y="3350"/>
                  </a:lnTo>
                  <a:lnTo>
                    <a:pt x="1371" y="3350"/>
                  </a:lnTo>
                  <a:lnTo>
                    <a:pt x="1434" y="3486"/>
                  </a:lnTo>
                  <a:lnTo>
                    <a:pt x="900" y="3455"/>
                  </a:lnTo>
                  <a:lnTo>
                    <a:pt x="869" y="3005"/>
                  </a:lnTo>
                  <a:lnTo>
                    <a:pt x="869" y="2544"/>
                  </a:lnTo>
                  <a:lnTo>
                    <a:pt x="732" y="2376"/>
                  </a:lnTo>
                  <a:lnTo>
                    <a:pt x="481" y="2324"/>
                  </a:lnTo>
                  <a:lnTo>
                    <a:pt x="481" y="2513"/>
                  </a:lnTo>
                  <a:lnTo>
                    <a:pt x="481" y="2743"/>
                  </a:lnTo>
                  <a:lnTo>
                    <a:pt x="251" y="2764"/>
                  </a:lnTo>
                  <a:lnTo>
                    <a:pt x="0" y="2764"/>
                  </a:lnTo>
                  <a:lnTo>
                    <a:pt x="0" y="2586"/>
                  </a:lnTo>
                  <a:lnTo>
                    <a:pt x="0" y="1497"/>
                  </a:lnTo>
                  <a:lnTo>
                    <a:pt x="136" y="1392"/>
                  </a:lnTo>
                  <a:lnTo>
                    <a:pt x="282" y="1497"/>
                  </a:lnTo>
                  <a:lnTo>
                    <a:pt x="62" y="1392"/>
                  </a:lnTo>
                  <a:lnTo>
                    <a:pt x="73" y="2282"/>
                  </a:lnTo>
                  <a:lnTo>
                    <a:pt x="136" y="2492"/>
                  </a:lnTo>
                  <a:lnTo>
                    <a:pt x="324" y="2586"/>
                  </a:lnTo>
                  <a:lnTo>
                    <a:pt x="324" y="2251"/>
                  </a:lnTo>
                  <a:lnTo>
                    <a:pt x="324" y="2104"/>
                  </a:lnTo>
                  <a:lnTo>
                    <a:pt x="994" y="1874"/>
                  </a:lnTo>
                  <a:lnTo>
                    <a:pt x="1151" y="1738"/>
                  </a:lnTo>
                  <a:lnTo>
                    <a:pt x="1727" y="366"/>
                  </a:lnTo>
                  <a:lnTo>
                    <a:pt x="1800" y="178"/>
                  </a:lnTo>
                  <a:lnTo>
                    <a:pt x="1602" y="261"/>
                  </a:lnTo>
                  <a:lnTo>
                    <a:pt x="1444" y="324"/>
                  </a:lnTo>
                  <a:lnTo>
                    <a:pt x="1465" y="178"/>
                  </a:lnTo>
                  <a:lnTo>
                    <a:pt x="1863" y="20"/>
                  </a:lnTo>
                  <a:lnTo>
                    <a:pt x="1989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9504927" y="690234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9504923" y="690621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0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9505372" y="691555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9505364" y="691467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9462288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026" y="24658"/>
                  </a:moveTo>
                  <a:lnTo>
                    <a:pt x="13067" y="24658"/>
                  </a:lnTo>
                  <a:lnTo>
                    <a:pt x="14093" y="24658"/>
                  </a:lnTo>
                  <a:lnTo>
                    <a:pt x="14093" y="23632"/>
                  </a:lnTo>
                  <a:lnTo>
                    <a:pt x="14093" y="1026"/>
                  </a:lnTo>
                  <a:lnTo>
                    <a:pt x="14093" y="0"/>
                  </a:lnTo>
                  <a:lnTo>
                    <a:pt x="13067" y="0"/>
                  </a:lnTo>
                  <a:lnTo>
                    <a:pt x="1026" y="0"/>
                  </a:lnTo>
                  <a:lnTo>
                    <a:pt x="0" y="0"/>
                  </a:lnTo>
                  <a:lnTo>
                    <a:pt x="0" y="1026"/>
                  </a:lnTo>
                  <a:lnTo>
                    <a:pt x="0" y="23632"/>
                  </a:lnTo>
                  <a:lnTo>
                    <a:pt x="0" y="24658"/>
                  </a:lnTo>
                  <a:lnTo>
                    <a:pt x="1026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9462989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324" y="23255"/>
                  </a:moveTo>
                  <a:lnTo>
                    <a:pt x="12366" y="23255"/>
                  </a:lnTo>
                  <a:lnTo>
                    <a:pt x="12690" y="23255"/>
                  </a:lnTo>
                  <a:lnTo>
                    <a:pt x="12690" y="22931"/>
                  </a:lnTo>
                  <a:lnTo>
                    <a:pt x="12690" y="324"/>
                  </a:lnTo>
                  <a:lnTo>
                    <a:pt x="12690" y="0"/>
                  </a:lnTo>
                  <a:lnTo>
                    <a:pt x="12366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0" y="22931"/>
                  </a:lnTo>
                  <a:lnTo>
                    <a:pt x="0" y="23255"/>
                  </a:lnTo>
                  <a:lnTo>
                    <a:pt x="324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9462649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607"/>
                  </a:moveTo>
                  <a:lnTo>
                    <a:pt x="12889" y="806"/>
                  </a:lnTo>
                  <a:lnTo>
                    <a:pt x="13109" y="858"/>
                  </a:lnTo>
                  <a:lnTo>
                    <a:pt x="13151" y="1895"/>
                  </a:lnTo>
                  <a:lnTo>
                    <a:pt x="12439" y="1895"/>
                  </a:lnTo>
                  <a:lnTo>
                    <a:pt x="12345" y="2062"/>
                  </a:lnTo>
                  <a:lnTo>
                    <a:pt x="13151" y="2062"/>
                  </a:lnTo>
                  <a:lnTo>
                    <a:pt x="13151" y="2429"/>
                  </a:lnTo>
                  <a:lnTo>
                    <a:pt x="9329" y="2335"/>
                  </a:lnTo>
                  <a:lnTo>
                    <a:pt x="4031" y="2335"/>
                  </a:lnTo>
                  <a:lnTo>
                    <a:pt x="230" y="2429"/>
                  </a:lnTo>
                  <a:lnTo>
                    <a:pt x="230" y="2062"/>
                  </a:lnTo>
                  <a:lnTo>
                    <a:pt x="931" y="2062"/>
                  </a:lnTo>
                  <a:lnTo>
                    <a:pt x="1005" y="1895"/>
                  </a:lnTo>
                  <a:lnTo>
                    <a:pt x="230" y="1895"/>
                  </a:lnTo>
                  <a:lnTo>
                    <a:pt x="167" y="869"/>
                  </a:lnTo>
                  <a:lnTo>
                    <a:pt x="481" y="806"/>
                  </a:lnTo>
                  <a:lnTo>
                    <a:pt x="387" y="607"/>
                  </a:lnTo>
                  <a:lnTo>
                    <a:pt x="167" y="83"/>
                  </a:lnTo>
                  <a:lnTo>
                    <a:pt x="0" y="20"/>
                  </a:lnTo>
                  <a:lnTo>
                    <a:pt x="0" y="2565"/>
                  </a:lnTo>
                  <a:lnTo>
                    <a:pt x="13298" y="2659"/>
                  </a:lnTo>
                  <a:lnTo>
                    <a:pt x="13371" y="94"/>
                  </a:lnTo>
                  <a:lnTo>
                    <a:pt x="13235" y="0"/>
                  </a:lnTo>
                  <a:lnTo>
                    <a:pt x="12983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9468299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764"/>
                  </a:moveTo>
                  <a:lnTo>
                    <a:pt x="261" y="2879"/>
                  </a:lnTo>
                  <a:lnTo>
                    <a:pt x="575" y="2973"/>
                  </a:lnTo>
                  <a:lnTo>
                    <a:pt x="575" y="3235"/>
                  </a:lnTo>
                  <a:lnTo>
                    <a:pt x="335" y="3235"/>
                  </a:lnTo>
                  <a:lnTo>
                    <a:pt x="0" y="3235"/>
                  </a:lnTo>
                  <a:lnTo>
                    <a:pt x="0" y="2879"/>
                  </a:lnTo>
                  <a:lnTo>
                    <a:pt x="0" y="764"/>
                  </a:lnTo>
                  <a:lnTo>
                    <a:pt x="0" y="544"/>
                  </a:lnTo>
                  <a:lnTo>
                    <a:pt x="188" y="450"/>
                  </a:lnTo>
                  <a:lnTo>
                    <a:pt x="837" y="115"/>
                  </a:lnTo>
                  <a:lnTo>
                    <a:pt x="1036" y="0"/>
                  </a:lnTo>
                  <a:lnTo>
                    <a:pt x="1246" y="115"/>
                  </a:lnTo>
                  <a:lnTo>
                    <a:pt x="1874" y="450"/>
                  </a:lnTo>
                  <a:lnTo>
                    <a:pt x="2083" y="544"/>
                  </a:lnTo>
                  <a:lnTo>
                    <a:pt x="2083" y="764"/>
                  </a:lnTo>
                  <a:lnTo>
                    <a:pt x="2083" y="2879"/>
                  </a:lnTo>
                  <a:lnTo>
                    <a:pt x="2083" y="3235"/>
                  </a:lnTo>
                  <a:lnTo>
                    <a:pt x="1727" y="3235"/>
                  </a:lnTo>
                  <a:lnTo>
                    <a:pt x="1486" y="3235"/>
                  </a:lnTo>
                  <a:lnTo>
                    <a:pt x="1486" y="2973"/>
                  </a:lnTo>
                  <a:lnTo>
                    <a:pt x="1727" y="2973"/>
                  </a:lnTo>
                  <a:lnTo>
                    <a:pt x="1811" y="764"/>
                  </a:lnTo>
                  <a:lnTo>
                    <a:pt x="1120" y="345"/>
                  </a:lnTo>
                  <a:lnTo>
                    <a:pt x="942" y="345"/>
                  </a:lnTo>
                  <a:lnTo>
                    <a:pt x="314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9470156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324"/>
                  </a:lnTo>
                  <a:lnTo>
                    <a:pt x="10" y="712"/>
                  </a:lnTo>
                  <a:lnTo>
                    <a:pt x="16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9468350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67" y="712"/>
                  </a:lnTo>
                  <a:lnTo>
                    <a:pt x="167" y="335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9468583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2544"/>
                  </a:moveTo>
                  <a:lnTo>
                    <a:pt x="1088" y="2324"/>
                  </a:lnTo>
                  <a:lnTo>
                    <a:pt x="1225" y="2219"/>
                  </a:lnTo>
                  <a:lnTo>
                    <a:pt x="1088" y="2136"/>
                  </a:lnTo>
                  <a:lnTo>
                    <a:pt x="1088" y="1989"/>
                  </a:lnTo>
                  <a:lnTo>
                    <a:pt x="1225" y="1905"/>
                  </a:lnTo>
                  <a:lnTo>
                    <a:pt x="1088" y="1811"/>
                  </a:lnTo>
                  <a:lnTo>
                    <a:pt x="1088" y="1675"/>
                  </a:lnTo>
                  <a:lnTo>
                    <a:pt x="1225" y="1581"/>
                  </a:lnTo>
                  <a:lnTo>
                    <a:pt x="1088" y="1507"/>
                  </a:lnTo>
                  <a:lnTo>
                    <a:pt x="1088" y="1361"/>
                  </a:lnTo>
                  <a:lnTo>
                    <a:pt x="1225" y="1266"/>
                  </a:lnTo>
                  <a:lnTo>
                    <a:pt x="1088" y="1193"/>
                  </a:lnTo>
                  <a:lnTo>
                    <a:pt x="1088" y="1036"/>
                  </a:lnTo>
                  <a:lnTo>
                    <a:pt x="1225" y="942"/>
                  </a:lnTo>
                  <a:lnTo>
                    <a:pt x="1088" y="869"/>
                  </a:lnTo>
                  <a:lnTo>
                    <a:pt x="1088" y="638"/>
                  </a:lnTo>
                  <a:lnTo>
                    <a:pt x="869" y="460"/>
                  </a:lnTo>
                  <a:lnTo>
                    <a:pt x="649" y="460"/>
                  </a:lnTo>
                  <a:lnTo>
                    <a:pt x="450" y="607"/>
                  </a:lnTo>
                  <a:lnTo>
                    <a:pt x="324" y="774"/>
                  </a:lnTo>
                  <a:lnTo>
                    <a:pt x="429" y="910"/>
                  </a:lnTo>
                  <a:lnTo>
                    <a:pt x="324" y="1088"/>
                  </a:lnTo>
                  <a:lnTo>
                    <a:pt x="429" y="1225"/>
                  </a:lnTo>
                  <a:lnTo>
                    <a:pt x="324" y="1392"/>
                  </a:lnTo>
                  <a:lnTo>
                    <a:pt x="429" y="1539"/>
                  </a:lnTo>
                  <a:lnTo>
                    <a:pt x="418" y="1675"/>
                  </a:lnTo>
                  <a:lnTo>
                    <a:pt x="282" y="1748"/>
                  </a:lnTo>
                  <a:lnTo>
                    <a:pt x="418" y="1832"/>
                  </a:lnTo>
                  <a:lnTo>
                    <a:pt x="429" y="1968"/>
                  </a:lnTo>
                  <a:lnTo>
                    <a:pt x="282" y="2062"/>
                  </a:lnTo>
                  <a:lnTo>
                    <a:pt x="418" y="2136"/>
                  </a:lnTo>
                  <a:lnTo>
                    <a:pt x="429" y="2282"/>
                  </a:lnTo>
                  <a:lnTo>
                    <a:pt x="282" y="2387"/>
                  </a:lnTo>
                  <a:lnTo>
                    <a:pt x="418" y="2471"/>
                  </a:lnTo>
                  <a:lnTo>
                    <a:pt x="429" y="2617"/>
                  </a:lnTo>
                  <a:lnTo>
                    <a:pt x="157" y="2617"/>
                  </a:lnTo>
                  <a:lnTo>
                    <a:pt x="0" y="2617"/>
                  </a:lnTo>
                  <a:lnTo>
                    <a:pt x="0" y="2481"/>
                  </a:lnTo>
                  <a:lnTo>
                    <a:pt x="0" y="544"/>
                  </a:lnTo>
                  <a:lnTo>
                    <a:pt x="670" y="104"/>
                  </a:lnTo>
                  <a:lnTo>
                    <a:pt x="806" y="94"/>
                  </a:lnTo>
                  <a:lnTo>
                    <a:pt x="1424" y="418"/>
                  </a:lnTo>
                  <a:lnTo>
                    <a:pt x="1507" y="2481"/>
                  </a:lnTo>
                  <a:lnTo>
                    <a:pt x="1507" y="2617"/>
                  </a:lnTo>
                  <a:lnTo>
                    <a:pt x="1361" y="2617"/>
                  </a:lnTo>
                  <a:lnTo>
                    <a:pt x="1225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9468661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9468392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439"/>
                  </a:moveTo>
                  <a:lnTo>
                    <a:pt x="1884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209" y="607"/>
                  </a:lnTo>
                  <a:lnTo>
                    <a:pt x="460" y="701"/>
                  </a:lnTo>
                  <a:lnTo>
                    <a:pt x="1434" y="701"/>
                  </a:lnTo>
                  <a:lnTo>
                    <a:pt x="1685" y="607"/>
                  </a:lnTo>
                  <a:lnTo>
                    <a:pt x="188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9469342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946910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9468943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9469101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946948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9469192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9468948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9468943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9469729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9469564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9469564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9473299" y="69155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66" y="0"/>
                  </a:moveTo>
                  <a:lnTo>
                    <a:pt x="2691" y="0"/>
                  </a:lnTo>
                  <a:lnTo>
                    <a:pt x="2554" y="157"/>
                  </a:lnTo>
                  <a:lnTo>
                    <a:pt x="2408" y="167"/>
                  </a:lnTo>
                  <a:lnTo>
                    <a:pt x="2335" y="31"/>
                  </a:lnTo>
                  <a:lnTo>
                    <a:pt x="2177" y="198"/>
                  </a:lnTo>
                  <a:lnTo>
                    <a:pt x="1853" y="230"/>
                  </a:lnTo>
                  <a:lnTo>
                    <a:pt x="2115" y="94"/>
                  </a:lnTo>
                  <a:lnTo>
                    <a:pt x="1602" y="219"/>
                  </a:lnTo>
                  <a:lnTo>
                    <a:pt x="1434" y="31"/>
                  </a:lnTo>
                  <a:lnTo>
                    <a:pt x="1266" y="198"/>
                  </a:lnTo>
                  <a:lnTo>
                    <a:pt x="701" y="0"/>
                  </a:lnTo>
                  <a:lnTo>
                    <a:pt x="921" y="230"/>
                  </a:lnTo>
                  <a:lnTo>
                    <a:pt x="659" y="230"/>
                  </a:lnTo>
                  <a:lnTo>
                    <a:pt x="534" y="31"/>
                  </a:lnTo>
                  <a:lnTo>
                    <a:pt x="366" y="198"/>
                  </a:lnTo>
                  <a:lnTo>
                    <a:pt x="178" y="31"/>
                  </a:lnTo>
                  <a:lnTo>
                    <a:pt x="0" y="198"/>
                  </a:lnTo>
                  <a:lnTo>
                    <a:pt x="0" y="827"/>
                  </a:lnTo>
                  <a:lnTo>
                    <a:pt x="366" y="890"/>
                  </a:lnTo>
                  <a:lnTo>
                    <a:pt x="408" y="1088"/>
                  </a:lnTo>
                  <a:lnTo>
                    <a:pt x="272" y="1225"/>
                  </a:lnTo>
                  <a:lnTo>
                    <a:pt x="513" y="1602"/>
                  </a:lnTo>
                  <a:lnTo>
                    <a:pt x="628" y="1664"/>
                  </a:lnTo>
                  <a:lnTo>
                    <a:pt x="1413" y="1664"/>
                  </a:lnTo>
                  <a:lnTo>
                    <a:pt x="1748" y="1256"/>
                  </a:lnTo>
                  <a:lnTo>
                    <a:pt x="1633" y="1120"/>
                  </a:lnTo>
                  <a:lnTo>
                    <a:pt x="1622" y="931"/>
                  </a:lnTo>
                  <a:lnTo>
                    <a:pt x="2691" y="890"/>
                  </a:lnTo>
                  <a:lnTo>
                    <a:pt x="2743" y="544"/>
                  </a:lnTo>
                  <a:lnTo>
                    <a:pt x="2816" y="387"/>
                  </a:lnTo>
                  <a:lnTo>
                    <a:pt x="2984" y="219"/>
                  </a:lnTo>
                  <a:lnTo>
                    <a:pt x="3130" y="136"/>
                  </a:lnTo>
                  <a:lnTo>
                    <a:pt x="3287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9473906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4" y="0"/>
                  </a:moveTo>
                  <a:lnTo>
                    <a:pt x="712" y="0"/>
                  </a:lnTo>
                  <a:lnTo>
                    <a:pt x="795" y="439"/>
                  </a:lnTo>
                  <a:lnTo>
                    <a:pt x="94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9473288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607"/>
                  </a:moveTo>
                  <a:lnTo>
                    <a:pt x="2952" y="219"/>
                  </a:lnTo>
                  <a:lnTo>
                    <a:pt x="3298" y="167"/>
                  </a:lnTo>
                  <a:lnTo>
                    <a:pt x="2711" y="62"/>
                  </a:lnTo>
                  <a:lnTo>
                    <a:pt x="2565" y="230"/>
                  </a:lnTo>
                  <a:lnTo>
                    <a:pt x="2408" y="219"/>
                  </a:lnTo>
                  <a:lnTo>
                    <a:pt x="2303" y="0"/>
                  </a:lnTo>
                  <a:lnTo>
                    <a:pt x="2177" y="282"/>
                  </a:lnTo>
                  <a:lnTo>
                    <a:pt x="1874" y="293"/>
                  </a:lnTo>
                  <a:lnTo>
                    <a:pt x="2115" y="167"/>
                  </a:lnTo>
                  <a:lnTo>
                    <a:pt x="1602" y="282"/>
                  </a:lnTo>
                  <a:lnTo>
                    <a:pt x="1444" y="94"/>
                  </a:lnTo>
                  <a:lnTo>
                    <a:pt x="1277" y="282"/>
                  </a:lnTo>
                  <a:lnTo>
                    <a:pt x="722" y="83"/>
                  </a:lnTo>
                  <a:lnTo>
                    <a:pt x="921" y="293"/>
                  </a:lnTo>
                  <a:lnTo>
                    <a:pt x="670" y="293"/>
                  </a:lnTo>
                  <a:lnTo>
                    <a:pt x="534" y="94"/>
                  </a:lnTo>
                  <a:lnTo>
                    <a:pt x="356" y="282"/>
                  </a:lnTo>
                  <a:lnTo>
                    <a:pt x="188" y="94"/>
                  </a:lnTo>
                  <a:lnTo>
                    <a:pt x="20" y="282"/>
                  </a:lnTo>
                  <a:lnTo>
                    <a:pt x="0" y="900"/>
                  </a:lnTo>
                  <a:lnTo>
                    <a:pt x="376" y="952"/>
                  </a:lnTo>
                  <a:lnTo>
                    <a:pt x="418" y="1162"/>
                  </a:lnTo>
                  <a:lnTo>
                    <a:pt x="251" y="1277"/>
                  </a:lnTo>
                  <a:lnTo>
                    <a:pt x="534" y="1664"/>
                  </a:lnTo>
                  <a:lnTo>
                    <a:pt x="670" y="1738"/>
                  </a:lnTo>
                  <a:lnTo>
                    <a:pt x="1371" y="1738"/>
                  </a:lnTo>
                  <a:lnTo>
                    <a:pt x="1507" y="1664"/>
                  </a:lnTo>
                  <a:lnTo>
                    <a:pt x="1759" y="1319"/>
                  </a:lnTo>
                  <a:lnTo>
                    <a:pt x="1633" y="1183"/>
                  </a:lnTo>
                  <a:lnTo>
                    <a:pt x="1622" y="994"/>
                  </a:lnTo>
                  <a:lnTo>
                    <a:pt x="2711" y="952"/>
                  </a:lnTo>
                  <a:lnTo>
                    <a:pt x="2753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9462908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74" y="0"/>
                  </a:moveTo>
                  <a:lnTo>
                    <a:pt x="0" y="0"/>
                  </a:lnTo>
                  <a:lnTo>
                    <a:pt x="366" y="890"/>
                  </a:lnTo>
                  <a:lnTo>
                    <a:pt x="0" y="931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193"/>
                  </a:lnTo>
                  <a:lnTo>
                    <a:pt x="2345" y="1193"/>
                  </a:lnTo>
                  <a:lnTo>
                    <a:pt x="2508" y="931"/>
                  </a:lnTo>
                  <a:lnTo>
                    <a:pt x="523" y="931"/>
                  </a:lnTo>
                  <a:lnTo>
                    <a:pt x="425" y="439"/>
                  </a:lnTo>
                  <a:lnTo>
                    <a:pt x="335" y="230"/>
                  </a:lnTo>
                  <a:lnTo>
                    <a:pt x="767" y="230"/>
                  </a:lnTo>
                  <a:lnTo>
                    <a:pt x="774" y="0"/>
                  </a:lnTo>
                  <a:close/>
                </a:path>
                <a:path w="13334" h="1904">
                  <a:moveTo>
                    <a:pt x="10418" y="439"/>
                  </a:moveTo>
                  <a:lnTo>
                    <a:pt x="6429" y="439"/>
                  </a:lnTo>
                  <a:lnTo>
                    <a:pt x="10135" y="534"/>
                  </a:lnTo>
                  <a:lnTo>
                    <a:pt x="10397" y="1047"/>
                  </a:lnTo>
                  <a:lnTo>
                    <a:pt x="10512" y="1193"/>
                  </a:lnTo>
                  <a:lnTo>
                    <a:pt x="12439" y="1193"/>
                  </a:lnTo>
                  <a:lnTo>
                    <a:pt x="12439" y="1842"/>
                  </a:lnTo>
                  <a:lnTo>
                    <a:pt x="12617" y="1842"/>
                  </a:lnTo>
                  <a:lnTo>
                    <a:pt x="12858" y="931"/>
                  </a:lnTo>
                  <a:lnTo>
                    <a:pt x="10659" y="931"/>
                  </a:lnTo>
                  <a:lnTo>
                    <a:pt x="10418" y="439"/>
                  </a:lnTo>
                  <a:close/>
                </a:path>
                <a:path w="13334" h="1904">
                  <a:moveTo>
                    <a:pt x="10324" y="230"/>
                  </a:moveTo>
                  <a:lnTo>
                    <a:pt x="2533" y="230"/>
                  </a:lnTo>
                  <a:lnTo>
                    <a:pt x="2251" y="858"/>
                  </a:lnTo>
                  <a:lnTo>
                    <a:pt x="2508" y="931"/>
                  </a:lnTo>
                  <a:lnTo>
                    <a:pt x="2711" y="534"/>
                  </a:lnTo>
                  <a:lnTo>
                    <a:pt x="6334" y="534"/>
                  </a:lnTo>
                  <a:lnTo>
                    <a:pt x="10418" y="439"/>
                  </a:lnTo>
                  <a:lnTo>
                    <a:pt x="10324" y="230"/>
                  </a:lnTo>
                  <a:close/>
                </a:path>
                <a:path w="13334" h="1904">
                  <a:moveTo>
                    <a:pt x="12760" y="230"/>
                  </a:moveTo>
                  <a:lnTo>
                    <a:pt x="12523" y="230"/>
                  </a:lnTo>
                  <a:lnTo>
                    <a:pt x="12425" y="439"/>
                  </a:lnTo>
                  <a:lnTo>
                    <a:pt x="12334" y="931"/>
                  </a:lnTo>
                  <a:lnTo>
                    <a:pt x="12858" y="931"/>
                  </a:lnTo>
                  <a:lnTo>
                    <a:pt x="12481" y="890"/>
                  </a:lnTo>
                  <a:lnTo>
                    <a:pt x="12760" y="230"/>
                  </a:lnTo>
                  <a:close/>
                </a:path>
                <a:path w="13334" h="1904">
                  <a:moveTo>
                    <a:pt x="76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0" y="230"/>
                  </a:lnTo>
                  <a:lnTo>
                    <a:pt x="10722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22" y="230"/>
                  </a:moveTo>
                  <a:close/>
                </a:path>
                <a:path w="13334" h="1904">
                  <a:moveTo>
                    <a:pt x="12858" y="0"/>
                  </a:moveTo>
                  <a:lnTo>
                    <a:pt x="12083" y="0"/>
                  </a:lnTo>
                  <a:lnTo>
                    <a:pt x="12083" y="230"/>
                  </a:lnTo>
                  <a:lnTo>
                    <a:pt x="12760" y="23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9462900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230"/>
                  </a:moveTo>
                  <a:lnTo>
                    <a:pt x="2020" y="167"/>
                  </a:lnTo>
                  <a:lnTo>
                    <a:pt x="2115" y="10"/>
                  </a:lnTo>
                  <a:lnTo>
                    <a:pt x="10711" y="0"/>
                  </a:lnTo>
                  <a:lnTo>
                    <a:pt x="10837" y="167"/>
                  </a:lnTo>
                  <a:lnTo>
                    <a:pt x="10690" y="240"/>
                  </a:lnTo>
                  <a:lnTo>
                    <a:pt x="10387" y="219"/>
                  </a:lnTo>
                  <a:lnTo>
                    <a:pt x="10617" y="848"/>
                  </a:lnTo>
                  <a:lnTo>
                    <a:pt x="10753" y="931"/>
                  </a:lnTo>
                  <a:lnTo>
                    <a:pt x="12031" y="931"/>
                  </a:lnTo>
                  <a:lnTo>
                    <a:pt x="12345" y="931"/>
                  </a:lnTo>
                  <a:lnTo>
                    <a:pt x="12376" y="607"/>
                  </a:lnTo>
                  <a:lnTo>
                    <a:pt x="12418" y="460"/>
                  </a:lnTo>
                  <a:lnTo>
                    <a:pt x="12512" y="240"/>
                  </a:lnTo>
                  <a:lnTo>
                    <a:pt x="12229" y="219"/>
                  </a:lnTo>
                  <a:lnTo>
                    <a:pt x="11978" y="167"/>
                  </a:lnTo>
                  <a:lnTo>
                    <a:pt x="12072" y="10"/>
                  </a:lnTo>
                  <a:lnTo>
                    <a:pt x="12805" y="0"/>
                  </a:lnTo>
                  <a:lnTo>
                    <a:pt x="12617" y="554"/>
                  </a:lnTo>
                  <a:lnTo>
                    <a:pt x="12491" y="879"/>
                  </a:lnTo>
                  <a:lnTo>
                    <a:pt x="12826" y="910"/>
                  </a:lnTo>
                  <a:lnTo>
                    <a:pt x="12638" y="1780"/>
                  </a:lnTo>
                  <a:lnTo>
                    <a:pt x="12491" y="1832"/>
                  </a:lnTo>
                  <a:lnTo>
                    <a:pt x="12449" y="1225"/>
                  </a:lnTo>
                  <a:lnTo>
                    <a:pt x="10711" y="1193"/>
                  </a:lnTo>
                  <a:lnTo>
                    <a:pt x="10523" y="1193"/>
                  </a:lnTo>
                  <a:lnTo>
                    <a:pt x="10418" y="1036"/>
                  </a:lnTo>
                  <a:lnTo>
                    <a:pt x="10198" y="617"/>
                  </a:lnTo>
                  <a:lnTo>
                    <a:pt x="10041" y="523"/>
                  </a:lnTo>
                  <a:lnTo>
                    <a:pt x="6533" y="523"/>
                  </a:lnTo>
                  <a:lnTo>
                    <a:pt x="6355" y="513"/>
                  </a:lnTo>
                  <a:lnTo>
                    <a:pt x="2827" y="523"/>
                  </a:lnTo>
                  <a:lnTo>
                    <a:pt x="2680" y="617"/>
                  </a:lnTo>
                  <a:lnTo>
                    <a:pt x="2460" y="1036"/>
                  </a:lnTo>
                  <a:lnTo>
                    <a:pt x="2345" y="1193"/>
                  </a:lnTo>
                  <a:lnTo>
                    <a:pt x="2167" y="1193"/>
                  </a:lnTo>
                  <a:lnTo>
                    <a:pt x="471" y="1193"/>
                  </a:lnTo>
                  <a:lnTo>
                    <a:pt x="418" y="1769"/>
                  </a:lnTo>
                  <a:lnTo>
                    <a:pt x="282" y="1832"/>
                  </a:lnTo>
                  <a:lnTo>
                    <a:pt x="0" y="963"/>
                  </a:lnTo>
                  <a:lnTo>
                    <a:pt x="376" y="879"/>
                  </a:lnTo>
                  <a:lnTo>
                    <a:pt x="251" y="554"/>
                  </a:lnTo>
                  <a:lnTo>
                    <a:pt x="20" y="41"/>
                  </a:lnTo>
                  <a:lnTo>
                    <a:pt x="753" y="0"/>
                  </a:lnTo>
                  <a:lnTo>
                    <a:pt x="890" y="167"/>
                  </a:lnTo>
                  <a:lnTo>
                    <a:pt x="732" y="240"/>
                  </a:lnTo>
                  <a:lnTo>
                    <a:pt x="387" y="219"/>
                  </a:lnTo>
                  <a:lnTo>
                    <a:pt x="450" y="460"/>
                  </a:lnTo>
                  <a:lnTo>
                    <a:pt x="502" y="607"/>
                  </a:lnTo>
                  <a:lnTo>
                    <a:pt x="534" y="931"/>
                  </a:lnTo>
                  <a:lnTo>
                    <a:pt x="848" y="931"/>
                  </a:lnTo>
                  <a:lnTo>
                    <a:pt x="2115" y="931"/>
                  </a:lnTo>
                  <a:lnTo>
                    <a:pt x="2261" y="848"/>
                  </a:lnTo>
                  <a:lnTo>
                    <a:pt x="2523" y="240"/>
                  </a:lnTo>
                  <a:lnTo>
                    <a:pt x="2272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9465462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1225" y="5811"/>
                  </a:moveTo>
                  <a:lnTo>
                    <a:pt x="1225" y="5434"/>
                  </a:lnTo>
                  <a:lnTo>
                    <a:pt x="1225" y="5287"/>
                  </a:lnTo>
                  <a:lnTo>
                    <a:pt x="1382" y="5266"/>
                  </a:lnTo>
                  <a:lnTo>
                    <a:pt x="1958" y="5162"/>
                  </a:lnTo>
                  <a:lnTo>
                    <a:pt x="2115" y="5141"/>
                  </a:lnTo>
                  <a:lnTo>
                    <a:pt x="2115" y="4984"/>
                  </a:lnTo>
                  <a:lnTo>
                    <a:pt x="2115" y="2596"/>
                  </a:lnTo>
                  <a:lnTo>
                    <a:pt x="2115" y="2460"/>
                  </a:lnTo>
                  <a:lnTo>
                    <a:pt x="1958" y="2429"/>
                  </a:lnTo>
                  <a:lnTo>
                    <a:pt x="1382" y="2314"/>
                  </a:lnTo>
                  <a:lnTo>
                    <a:pt x="1225" y="2282"/>
                  </a:lnTo>
                  <a:lnTo>
                    <a:pt x="1225" y="2146"/>
                  </a:lnTo>
                  <a:lnTo>
                    <a:pt x="1225" y="1947"/>
                  </a:lnTo>
                  <a:lnTo>
                    <a:pt x="1382" y="1916"/>
                  </a:lnTo>
                  <a:lnTo>
                    <a:pt x="1958" y="1821"/>
                  </a:lnTo>
                  <a:lnTo>
                    <a:pt x="2115" y="1790"/>
                  </a:lnTo>
                  <a:lnTo>
                    <a:pt x="2115" y="1633"/>
                  </a:lnTo>
                  <a:lnTo>
                    <a:pt x="2115" y="167"/>
                  </a:lnTo>
                  <a:lnTo>
                    <a:pt x="2115" y="0"/>
                  </a:lnTo>
                  <a:lnTo>
                    <a:pt x="2282" y="0"/>
                  </a:lnTo>
                  <a:lnTo>
                    <a:pt x="5455" y="0"/>
                  </a:lnTo>
                  <a:lnTo>
                    <a:pt x="5643" y="0"/>
                  </a:lnTo>
                  <a:lnTo>
                    <a:pt x="5643" y="167"/>
                  </a:lnTo>
                  <a:lnTo>
                    <a:pt x="5643" y="1633"/>
                  </a:lnTo>
                  <a:lnTo>
                    <a:pt x="5643" y="1790"/>
                  </a:lnTo>
                  <a:lnTo>
                    <a:pt x="5779" y="1821"/>
                  </a:lnTo>
                  <a:lnTo>
                    <a:pt x="6366" y="1916"/>
                  </a:lnTo>
                  <a:lnTo>
                    <a:pt x="6512" y="1947"/>
                  </a:lnTo>
                  <a:lnTo>
                    <a:pt x="6512" y="2083"/>
                  </a:lnTo>
                  <a:lnTo>
                    <a:pt x="6512" y="2282"/>
                  </a:lnTo>
                  <a:lnTo>
                    <a:pt x="6366" y="2314"/>
                  </a:lnTo>
                  <a:lnTo>
                    <a:pt x="5779" y="2429"/>
                  </a:lnTo>
                  <a:lnTo>
                    <a:pt x="5643" y="2460"/>
                  </a:lnTo>
                  <a:lnTo>
                    <a:pt x="5643" y="2596"/>
                  </a:lnTo>
                  <a:lnTo>
                    <a:pt x="5643" y="4984"/>
                  </a:lnTo>
                  <a:lnTo>
                    <a:pt x="5643" y="5141"/>
                  </a:lnTo>
                  <a:lnTo>
                    <a:pt x="5779" y="5162"/>
                  </a:lnTo>
                  <a:lnTo>
                    <a:pt x="6366" y="5266"/>
                  </a:lnTo>
                  <a:lnTo>
                    <a:pt x="6512" y="5287"/>
                  </a:lnTo>
                  <a:lnTo>
                    <a:pt x="6512" y="5434"/>
                  </a:lnTo>
                  <a:lnTo>
                    <a:pt x="6512" y="5811"/>
                  </a:lnTo>
                  <a:lnTo>
                    <a:pt x="6512" y="5999"/>
                  </a:lnTo>
                  <a:lnTo>
                    <a:pt x="6690" y="5999"/>
                  </a:lnTo>
                  <a:lnTo>
                    <a:pt x="7559" y="5999"/>
                  </a:lnTo>
                  <a:lnTo>
                    <a:pt x="7748" y="5999"/>
                  </a:lnTo>
                  <a:lnTo>
                    <a:pt x="7748" y="6167"/>
                  </a:lnTo>
                  <a:lnTo>
                    <a:pt x="7748" y="6774"/>
                  </a:lnTo>
                  <a:lnTo>
                    <a:pt x="94" y="6868"/>
                  </a:lnTo>
                  <a:lnTo>
                    <a:pt x="0" y="6167"/>
                  </a:lnTo>
                  <a:lnTo>
                    <a:pt x="0" y="5999"/>
                  </a:lnTo>
                  <a:lnTo>
                    <a:pt x="167" y="5999"/>
                  </a:lnTo>
                  <a:lnTo>
                    <a:pt x="1057" y="5999"/>
                  </a:lnTo>
                  <a:lnTo>
                    <a:pt x="1225" y="5999"/>
                  </a:lnTo>
                  <a:lnTo>
                    <a:pt x="1225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9462023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3266"/>
                  </a:moveTo>
                  <a:lnTo>
                    <a:pt x="7654" y="3298"/>
                  </a:lnTo>
                  <a:lnTo>
                    <a:pt x="7518" y="3172"/>
                  </a:lnTo>
                  <a:lnTo>
                    <a:pt x="7423" y="3015"/>
                  </a:lnTo>
                  <a:lnTo>
                    <a:pt x="7654" y="3036"/>
                  </a:lnTo>
                  <a:lnTo>
                    <a:pt x="7507" y="2910"/>
                  </a:lnTo>
                  <a:lnTo>
                    <a:pt x="7381" y="2774"/>
                  </a:lnTo>
                  <a:lnTo>
                    <a:pt x="7235" y="2774"/>
                  </a:lnTo>
                  <a:lnTo>
                    <a:pt x="7130" y="2910"/>
                  </a:lnTo>
                  <a:lnTo>
                    <a:pt x="6942" y="2973"/>
                  </a:lnTo>
                  <a:lnTo>
                    <a:pt x="7078" y="3015"/>
                  </a:lnTo>
                  <a:lnTo>
                    <a:pt x="7141" y="3162"/>
                  </a:lnTo>
                  <a:lnTo>
                    <a:pt x="6942" y="3235"/>
                  </a:lnTo>
                  <a:lnTo>
                    <a:pt x="7078" y="3277"/>
                  </a:lnTo>
                  <a:lnTo>
                    <a:pt x="7141" y="3423"/>
                  </a:lnTo>
                  <a:lnTo>
                    <a:pt x="6942" y="3497"/>
                  </a:lnTo>
                  <a:lnTo>
                    <a:pt x="7078" y="3560"/>
                  </a:lnTo>
                  <a:lnTo>
                    <a:pt x="7099" y="3978"/>
                  </a:lnTo>
                  <a:lnTo>
                    <a:pt x="7256" y="3978"/>
                  </a:lnTo>
                  <a:lnTo>
                    <a:pt x="7025" y="4230"/>
                  </a:lnTo>
                  <a:lnTo>
                    <a:pt x="7025" y="4062"/>
                  </a:lnTo>
                  <a:lnTo>
                    <a:pt x="6429" y="4062"/>
                  </a:lnTo>
                  <a:lnTo>
                    <a:pt x="6240" y="4062"/>
                  </a:lnTo>
                  <a:lnTo>
                    <a:pt x="6240" y="3884"/>
                  </a:lnTo>
                  <a:lnTo>
                    <a:pt x="6240" y="1622"/>
                  </a:lnTo>
                  <a:lnTo>
                    <a:pt x="5580" y="376"/>
                  </a:lnTo>
                  <a:lnTo>
                    <a:pt x="837" y="366"/>
                  </a:lnTo>
                  <a:lnTo>
                    <a:pt x="701" y="31"/>
                  </a:lnTo>
                  <a:lnTo>
                    <a:pt x="617" y="2628"/>
                  </a:lnTo>
                  <a:lnTo>
                    <a:pt x="617" y="2921"/>
                  </a:lnTo>
                  <a:lnTo>
                    <a:pt x="324" y="2973"/>
                  </a:lnTo>
                  <a:lnTo>
                    <a:pt x="104" y="3015"/>
                  </a:lnTo>
                  <a:lnTo>
                    <a:pt x="0" y="3172"/>
                  </a:lnTo>
                  <a:lnTo>
                    <a:pt x="429" y="3141"/>
                  </a:lnTo>
                  <a:lnTo>
                    <a:pt x="617" y="3099"/>
                  </a:lnTo>
                  <a:lnTo>
                    <a:pt x="764" y="2984"/>
                  </a:lnTo>
                  <a:lnTo>
                    <a:pt x="931" y="2858"/>
                  </a:lnTo>
                  <a:lnTo>
                    <a:pt x="994" y="3130"/>
                  </a:lnTo>
                  <a:lnTo>
                    <a:pt x="1130" y="3130"/>
                  </a:lnTo>
                  <a:lnTo>
                    <a:pt x="1193" y="2774"/>
                  </a:lnTo>
                  <a:lnTo>
                    <a:pt x="1298" y="2984"/>
                  </a:lnTo>
                  <a:lnTo>
                    <a:pt x="1424" y="3162"/>
                  </a:lnTo>
                  <a:lnTo>
                    <a:pt x="2094" y="3172"/>
                  </a:lnTo>
                  <a:lnTo>
                    <a:pt x="2146" y="3036"/>
                  </a:lnTo>
                  <a:lnTo>
                    <a:pt x="1539" y="2952"/>
                  </a:lnTo>
                  <a:lnTo>
                    <a:pt x="1476" y="2806"/>
                  </a:lnTo>
                  <a:lnTo>
                    <a:pt x="1633" y="2879"/>
                  </a:lnTo>
                  <a:lnTo>
                    <a:pt x="1842" y="2910"/>
                  </a:lnTo>
                  <a:lnTo>
                    <a:pt x="2083" y="2910"/>
                  </a:lnTo>
                  <a:lnTo>
                    <a:pt x="2219" y="2910"/>
                  </a:lnTo>
                  <a:lnTo>
                    <a:pt x="2251" y="3047"/>
                  </a:lnTo>
                  <a:lnTo>
                    <a:pt x="2387" y="3172"/>
                  </a:lnTo>
                  <a:lnTo>
                    <a:pt x="2471" y="2910"/>
                  </a:lnTo>
                  <a:lnTo>
                    <a:pt x="2471" y="2397"/>
                  </a:lnTo>
                  <a:lnTo>
                    <a:pt x="2272" y="2303"/>
                  </a:lnTo>
                  <a:lnTo>
                    <a:pt x="2115" y="2439"/>
                  </a:lnTo>
                  <a:lnTo>
                    <a:pt x="1989" y="2303"/>
                  </a:lnTo>
                  <a:lnTo>
                    <a:pt x="869" y="2303"/>
                  </a:lnTo>
                  <a:lnTo>
                    <a:pt x="1068" y="2293"/>
                  </a:lnTo>
                  <a:lnTo>
                    <a:pt x="1287" y="2052"/>
                  </a:lnTo>
                  <a:lnTo>
                    <a:pt x="1486" y="2272"/>
                  </a:lnTo>
                  <a:lnTo>
                    <a:pt x="1727" y="2052"/>
                  </a:lnTo>
                  <a:lnTo>
                    <a:pt x="1958" y="2293"/>
                  </a:lnTo>
                  <a:lnTo>
                    <a:pt x="2115" y="2429"/>
                  </a:lnTo>
                  <a:lnTo>
                    <a:pt x="2251" y="2303"/>
                  </a:lnTo>
                  <a:lnTo>
                    <a:pt x="2387" y="2293"/>
                  </a:lnTo>
                  <a:lnTo>
                    <a:pt x="2471" y="1780"/>
                  </a:lnTo>
                  <a:lnTo>
                    <a:pt x="2471" y="1591"/>
                  </a:lnTo>
                  <a:lnTo>
                    <a:pt x="2659" y="1591"/>
                  </a:lnTo>
                  <a:lnTo>
                    <a:pt x="5455" y="1591"/>
                  </a:lnTo>
                  <a:lnTo>
                    <a:pt x="5779" y="1591"/>
                  </a:lnTo>
                  <a:lnTo>
                    <a:pt x="5842" y="1916"/>
                  </a:lnTo>
                  <a:lnTo>
                    <a:pt x="5905" y="2303"/>
                  </a:lnTo>
                  <a:lnTo>
                    <a:pt x="5905" y="3172"/>
                  </a:lnTo>
                  <a:lnTo>
                    <a:pt x="6041" y="3340"/>
                  </a:lnTo>
                  <a:lnTo>
                    <a:pt x="6041" y="3528"/>
                  </a:lnTo>
                  <a:lnTo>
                    <a:pt x="5905" y="3591"/>
                  </a:lnTo>
                  <a:lnTo>
                    <a:pt x="5905" y="3759"/>
                  </a:lnTo>
                  <a:lnTo>
                    <a:pt x="5999" y="3916"/>
                  </a:lnTo>
                  <a:lnTo>
                    <a:pt x="4952" y="3361"/>
                  </a:lnTo>
                  <a:lnTo>
                    <a:pt x="4816" y="3434"/>
                  </a:lnTo>
                  <a:lnTo>
                    <a:pt x="5779" y="4062"/>
                  </a:lnTo>
                  <a:lnTo>
                    <a:pt x="6240" y="4816"/>
                  </a:lnTo>
                  <a:lnTo>
                    <a:pt x="6355" y="5036"/>
                  </a:lnTo>
                  <a:lnTo>
                    <a:pt x="6554" y="4931"/>
                  </a:lnTo>
                  <a:lnTo>
                    <a:pt x="7224" y="4670"/>
                  </a:lnTo>
                  <a:lnTo>
                    <a:pt x="7392" y="4670"/>
                  </a:lnTo>
                  <a:lnTo>
                    <a:pt x="8062" y="4931"/>
                  </a:lnTo>
                  <a:lnTo>
                    <a:pt x="8282" y="5036"/>
                  </a:lnTo>
                  <a:lnTo>
                    <a:pt x="8387" y="4816"/>
                  </a:lnTo>
                  <a:lnTo>
                    <a:pt x="8711" y="4104"/>
                  </a:lnTo>
                  <a:lnTo>
                    <a:pt x="8858" y="4062"/>
                  </a:lnTo>
                  <a:lnTo>
                    <a:pt x="9758" y="3486"/>
                  </a:lnTo>
                  <a:lnTo>
                    <a:pt x="9737" y="3329"/>
                  </a:lnTo>
                  <a:lnTo>
                    <a:pt x="8764" y="3853"/>
                  </a:lnTo>
                  <a:lnTo>
                    <a:pt x="8617" y="3916"/>
                  </a:lnTo>
                  <a:lnTo>
                    <a:pt x="8711" y="3779"/>
                  </a:lnTo>
                  <a:lnTo>
                    <a:pt x="8732" y="3643"/>
                  </a:lnTo>
                  <a:lnTo>
                    <a:pt x="8575" y="3591"/>
                  </a:lnTo>
                  <a:lnTo>
                    <a:pt x="8575" y="3361"/>
                  </a:lnTo>
                  <a:lnTo>
                    <a:pt x="8711" y="3193"/>
                  </a:lnTo>
                  <a:lnTo>
                    <a:pt x="8732" y="2303"/>
                  </a:lnTo>
                  <a:lnTo>
                    <a:pt x="8795" y="1916"/>
                  </a:lnTo>
                  <a:lnTo>
                    <a:pt x="8837" y="1591"/>
                  </a:lnTo>
                  <a:lnTo>
                    <a:pt x="9162" y="1591"/>
                  </a:lnTo>
                  <a:lnTo>
                    <a:pt x="11978" y="1591"/>
                  </a:lnTo>
                  <a:lnTo>
                    <a:pt x="12146" y="1591"/>
                  </a:lnTo>
                  <a:lnTo>
                    <a:pt x="12146" y="1780"/>
                  </a:lnTo>
                  <a:lnTo>
                    <a:pt x="12146" y="2198"/>
                  </a:lnTo>
                  <a:lnTo>
                    <a:pt x="12366" y="2303"/>
                  </a:lnTo>
                  <a:lnTo>
                    <a:pt x="12502" y="2429"/>
                  </a:lnTo>
                  <a:lnTo>
                    <a:pt x="12648" y="2303"/>
                  </a:lnTo>
                  <a:lnTo>
                    <a:pt x="12847" y="2052"/>
                  </a:lnTo>
                  <a:lnTo>
                    <a:pt x="13046" y="2272"/>
                  </a:lnTo>
                  <a:lnTo>
                    <a:pt x="13287" y="2052"/>
                  </a:lnTo>
                  <a:lnTo>
                    <a:pt x="13496" y="2272"/>
                  </a:lnTo>
                  <a:lnTo>
                    <a:pt x="13737" y="2230"/>
                  </a:lnTo>
                  <a:lnTo>
                    <a:pt x="12659" y="2303"/>
                  </a:lnTo>
                  <a:lnTo>
                    <a:pt x="12502" y="2439"/>
                  </a:lnTo>
                  <a:lnTo>
                    <a:pt x="12376" y="2303"/>
                  </a:lnTo>
                  <a:lnTo>
                    <a:pt x="12240" y="2303"/>
                  </a:lnTo>
                  <a:lnTo>
                    <a:pt x="12146" y="2910"/>
                  </a:lnTo>
                  <a:lnTo>
                    <a:pt x="12209" y="3130"/>
                  </a:lnTo>
                  <a:lnTo>
                    <a:pt x="12345" y="3130"/>
                  </a:lnTo>
                  <a:lnTo>
                    <a:pt x="12397" y="2910"/>
                  </a:lnTo>
                  <a:lnTo>
                    <a:pt x="12533" y="2910"/>
                  </a:lnTo>
                  <a:lnTo>
                    <a:pt x="12784" y="2910"/>
                  </a:lnTo>
                  <a:lnTo>
                    <a:pt x="13004" y="2879"/>
                  </a:lnTo>
                  <a:lnTo>
                    <a:pt x="13161" y="2806"/>
                  </a:lnTo>
                  <a:lnTo>
                    <a:pt x="13078" y="2952"/>
                  </a:lnTo>
                  <a:lnTo>
                    <a:pt x="12586" y="3005"/>
                  </a:lnTo>
                  <a:lnTo>
                    <a:pt x="12491" y="3141"/>
                  </a:lnTo>
                  <a:lnTo>
                    <a:pt x="13193" y="3162"/>
                  </a:lnTo>
                  <a:lnTo>
                    <a:pt x="13329" y="2984"/>
                  </a:lnTo>
                  <a:lnTo>
                    <a:pt x="13423" y="2774"/>
                  </a:lnTo>
                  <a:lnTo>
                    <a:pt x="13465" y="3005"/>
                  </a:lnTo>
                  <a:lnTo>
                    <a:pt x="13496" y="3172"/>
                  </a:lnTo>
                  <a:lnTo>
                    <a:pt x="13643" y="3130"/>
                  </a:lnTo>
                  <a:lnTo>
                    <a:pt x="13685" y="2910"/>
                  </a:lnTo>
                  <a:lnTo>
                    <a:pt x="13821" y="2952"/>
                  </a:lnTo>
                  <a:lnTo>
                    <a:pt x="14010" y="3099"/>
                  </a:lnTo>
                  <a:lnTo>
                    <a:pt x="14188" y="3141"/>
                  </a:lnTo>
                  <a:lnTo>
                    <a:pt x="14606" y="3172"/>
                  </a:lnTo>
                  <a:lnTo>
                    <a:pt x="14617" y="3036"/>
                  </a:lnTo>
                  <a:lnTo>
                    <a:pt x="14303" y="2973"/>
                  </a:lnTo>
                  <a:lnTo>
                    <a:pt x="13999" y="2921"/>
                  </a:lnTo>
                  <a:lnTo>
                    <a:pt x="13999" y="2628"/>
                  </a:lnTo>
                  <a:lnTo>
                    <a:pt x="13999" y="31"/>
                  </a:lnTo>
                  <a:lnTo>
                    <a:pt x="13873" y="303"/>
                  </a:lnTo>
                  <a:lnTo>
                    <a:pt x="9099" y="366"/>
                  </a:lnTo>
                  <a:lnTo>
                    <a:pt x="8376" y="1591"/>
                  </a:lnTo>
                  <a:lnTo>
                    <a:pt x="8376" y="3884"/>
                  </a:lnTo>
                  <a:lnTo>
                    <a:pt x="8376" y="4062"/>
                  </a:lnTo>
                  <a:lnTo>
                    <a:pt x="8188" y="4062"/>
                  </a:lnTo>
                  <a:lnTo>
                    <a:pt x="7591" y="4062"/>
                  </a:lnTo>
                  <a:lnTo>
                    <a:pt x="7591" y="4230"/>
                  </a:lnTo>
                  <a:lnTo>
                    <a:pt x="7361" y="3978"/>
                  </a:lnTo>
                  <a:lnTo>
                    <a:pt x="7539" y="3978"/>
                  </a:lnTo>
                  <a:lnTo>
                    <a:pt x="7539" y="3622"/>
                  </a:lnTo>
                  <a:lnTo>
                    <a:pt x="7507" y="3486"/>
                  </a:lnTo>
                  <a:lnTo>
                    <a:pt x="7654" y="3560"/>
                  </a:lnTo>
                  <a:lnTo>
                    <a:pt x="7518" y="3434"/>
                  </a:lnTo>
                  <a:lnTo>
                    <a:pt x="742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947461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9463525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5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9464488" y="69048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94"/>
                  </a:moveTo>
                  <a:lnTo>
                    <a:pt x="2827" y="0"/>
                  </a:lnTo>
                  <a:lnTo>
                    <a:pt x="3109" y="408"/>
                  </a:lnTo>
                  <a:lnTo>
                    <a:pt x="94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9471004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62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9468986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946933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9468982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9469133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3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9469137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9468988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9468841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58" y="136"/>
                  </a:moveTo>
                  <a:lnTo>
                    <a:pt x="952" y="178"/>
                  </a:lnTo>
                </a:path>
                <a:path w="1270" h="634">
                  <a:moveTo>
                    <a:pt x="858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9469700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9469704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73"/>
                  </a:lnTo>
                </a:path>
                <a:path w="634" h="634">
                  <a:moveTo>
                    <a:pt x="41" y="0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9468858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67"/>
                  </a:moveTo>
                  <a:lnTo>
                    <a:pt x="837" y="230"/>
                  </a:lnTo>
                </a:path>
                <a:path w="1270" h="634">
                  <a:moveTo>
                    <a:pt x="963" y="1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9468968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9468967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9469019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9468965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9468965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9468965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9468975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41"/>
                  </a:lnTo>
                </a:path>
                <a:path w="634" h="634">
                  <a:moveTo>
                    <a:pt x="41" y="0"/>
                  </a:moveTo>
                  <a:lnTo>
                    <a:pt x="41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9468965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9468746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9468746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9469700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9469700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9464925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9298524" y="6918553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41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9298524" y="6916437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42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9294492" y="6914490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9294492" y="691133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9294492" y="690815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9294492" y="690726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9463970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7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9462023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40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109" y="1277"/>
                  </a:lnTo>
                  <a:lnTo>
                    <a:pt x="2827" y="1664"/>
                  </a:lnTo>
                  <a:lnTo>
                    <a:pt x="2670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9284788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3067" y="24658"/>
                  </a:moveTo>
                  <a:lnTo>
                    <a:pt x="1026" y="24658"/>
                  </a:lnTo>
                  <a:lnTo>
                    <a:pt x="0" y="24658"/>
                  </a:lnTo>
                  <a:lnTo>
                    <a:pt x="0" y="23632"/>
                  </a:lnTo>
                  <a:lnTo>
                    <a:pt x="0" y="1026"/>
                  </a:lnTo>
                  <a:lnTo>
                    <a:pt x="0" y="0"/>
                  </a:lnTo>
                  <a:lnTo>
                    <a:pt x="1026" y="0"/>
                  </a:lnTo>
                  <a:lnTo>
                    <a:pt x="13067" y="0"/>
                  </a:lnTo>
                  <a:lnTo>
                    <a:pt x="14093" y="0"/>
                  </a:lnTo>
                  <a:lnTo>
                    <a:pt x="14093" y="1026"/>
                  </a:lnTo>
                  <a:lnTo>
                    <a:pt x="14093" y="23632"/>
                  </a:lnTo>
                  <a:lnTo>
                    <a:pt x="14093" y="24658"/>
                  </a:lnTo>
                  <a:lnTo>
                    <a:pt x="13067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9285490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366" y="23255"/>
                  </a:moveTo>
                  <a:lnTo>
                    <a:pt x="324" y="23255"/>
                  </a:lnTo>
                  <a:lnTo>
                    <a:pt x="0" y="23255"/>
                  </a:lnTo>
                  <a:lnTo>
                    <a:pt x="0" y="22931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324" y="0"/>
                  </a:lnTo>
                  <a:lnTo>
                    <a:pt x="12366" y="0"/>
                  </a:lnTo>
                  <a:lnTo>
                    <a:pt x="12690" y="0"/>
                  </a:lnTo>
                  <a:lnTo>
                    <a:pt x="12690" y="324"/>
                  </a:lnTo>
                  <a:lnTo>
                    <a:pt x="12690" y="22931"/>
                  </a:lnTo>
                  <a:lnTo>
                    <a:pt x="12690" y="23255"/>
                  </a:lnTo>
                  <a:lnTo>
                    <a:pt x="12366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9285147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607"/>
                  </a:moveTo>
                  <a:lnTo>
                    <a:pt x="12910" y="806"/>
                  </a:lnTo>
                  <a:lnTo>
                    <a:pt x="13109" y="858"/>
                  </a:lnTo>
                  <a:lnTo>
                    <a:pt x="13151" y="1895"/>
                  </a:lnTo>
                  <a:lnTo>
                    <a:pt x="12439" y="1895"/>
                  </a:lnTo>
                  <a:lnTo>
                    <a:pt x="12366" y="2062"/>
                  </a:lnTo>
                  <a:lnTo>
                    <a:pt x="13151" y="2062"/>
                  </a:lnTo>
                  <a:lnTo>
                    <a:pt x="13151" y="2429"/>
                  </a:lnTo>
                  <a:lnTo>
                    <a:pt x="9329" y="2335"/>
                  </a:lnTo>
                  <a:lnTo>
                    <a:pt x="4052" y="2335"/>
                  </a:lnTo>
                  <a:lnTo>
                    <a:pt x="230" y="2429"/>
                  </a:lnTo>
                  <a:lnTo>
                    <a:pt x="230" y="2062"/>
                  </a:lnTo>
                  <a:lnTo>
                    <a:pt x="931" y="2062"/>
                  </a:lnTo>
                  <a:lnTo>
                    <a:pt x="1026" y="1895"/>
                  </a:lnTo>
                  <a:lnTo>
                    <a:pt x="230" y="1895"/>
                  </a:lnTo>
                  <a:lnTo>
                    <a:pt x="167" y="869"/>
                  </a:lnTo>
                  <a:lnTo>
                    <a:pt x="481" y="806"/>
                  </a:lnTo>
                  <a:lnTo>
                    <a:pt x="387" y="607"/>
                  </a:lnTo>
                  <a:lnTo>
                    <a:pt x="167" y="83"/>
                  </a:lnTo>
                  <a:lnTo>
                    <a:pt x="0" y="20"/>
                  </a:lnTo>
                  <a:lnTo>
                    <a:pt x="0" y="2565"/>
                  </a:lnTo>
                  <a:lnTo>
                    <a:pt x="13298" y="2659"/>
                  </a:lnTo>
                  <a:lnTo>
                    <a:pt x="13371" y="94"/>
                  </a:lnTo>
                  <a:lnTo>
                    <a:pt x="13235" y="0"/>
                  </a:lnTo>
                  <a:lnTo>
                    <a:pt x="12983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9290797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764"/>
                  </a:moveTo>
                  <a:lnTo>
                    <a:pt x="261" y="2879"/>
                  </a:lnTo>
                  <a:lnTo>
                    <a:pt x="586" y="2973"/>
                  </a:lnTo>
                  <a:lnTo>
                    <a:pt x="586" y="3235"/>
                  </a:lnTo>
                  <a:lnTo>
                    <a:pt x="356" y="3235"/>
                  </a:lnTo>
                  <a:lnTo>
                    <a:pt x="0" y="3235"/>
                  </a:lnTo>
                  <a:lnTo>
                    <a:pt x="0" y="2879"/>
                  </a:lnTo>
                  <a:lnTo>
                    <a:pt x="0" y="764"/>
                  </a:lnTo>
                  <a:lnTo>
                    <a:pt x="0" y="544"/>
                  </a:lnTo>
                  <a:lnTo>
                    <a:pt x="188" y="450"/>
                  </a:lnTo>
                  <a:lnTo>
                    <a:pt x="837" y="115"/>
                  </a:lnTo>
                  <a:lnTo>
                    <a:pt x="1036" y="0"/>
                  </a:lnTo>
                  <a:lnTo>
                    <a:pt x="1246" y="115"/>
                  </a:lnTo>
                  <a:lnTo>
                    <a:pt x="1874" y="450"/>
                  </a:lnTo>
                  <a:lnTo>
                    <a:pt x="2083" y="544"/>
                  </a:lnTo>
                  <a:lnTo>
                    <a:pt x="2083" y="764"/>
                  </a:lnTo>
                  <a:lnTo>
                    <a:pt x="2083" y="2879"/>
                  </a:lnTo>
                  <a:lnTo>
                    <a:pt x="2083" y="3235"/>
                  </a:lnTo>
                  <a:lnTo>
                    <a:pt x="1727" y="3235"/>
                  </a:lnTo>
                  <a:lnTo>
                    <a:pt x="1507" y="3235"/>
                  </a:lnTo>
                  <a:lnTo>
                    <a:pt x="1507" y="2973"/>
                  </a:lnTo>
                  <a:lnTo>
                    <a:pt x="1727" y="2973"/>
                  </a:lnTo>
                  <a:lnTo>
                    <a:pt x="1811" y="764"/>
                  </a:lnTo>
                  <a:lnTo>
                    <a:pt x="1120" y="345"/>
                  </a:lnTo>
                  <a:lnTo>
                    <a:pt x="942" y="345"/>
                  </a:lnTo>
                  <a:lnTo>
                    <a:pt x="314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9292663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5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9290848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67" y="712"/>
                  </a:lnTo>
                  <a:lnTo>
                    <a:pt x="167" y="335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9291080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2544"/>
                  </a:moveTo>
                  <a:lnTo>
                    <a:pt x="1088" y="2324"/>
                  </a:lnTo>
                  <a:lnTo>
                    <a:pt x="1225" y="2219"/>
                  </a:lnTo>
                  <a:lnTo>
                    <a:pt x="1088" y="2136"/>
                  </a:lnTo>
                  <a:lnTo>
                    <a:pt x="1088" y="1989"/>
                  </a:lnTo>
                  <a:lnTo>
                    <a:pt x="1225" y="1905"/>
                  </a:lnTo>
                  <a:lnTo>
                    <a:pt x="1088" y="1811"/>
                  </a:lnTo>
                  <a:lnTo>
                    <a:pt x="1088" y="1675"/>
                  </a:lnTo>
                  <a:lnTo>
                    <a:pt x="1225" y="1581"/>
                  </a:lnTo>
                  <a:lnTo>
                    <a:pt x="1088" y="1507"/>
                  </a:lnTo>
                  <a:lnTo>
                    <a:pt x="1088" y="1361"/>
                  </a:lnTo>
                  <a:lnTo>
                    <a:pt x="1225" y="1266"/>
                  </a:lnTo>
                  <a:lnTo>
                    <a:pt x="1088" y="1193"/>
                  </a:lnTo>
                  <a:lnTo>
                    <a:pt x="1088" y="1036"/>
                  </a:lnTo>
                  <a:lnTo>
                    <a:pt x="1225" y="942"/>
                  </a:lnTo>
                  <a:lnTo>
                    <a:pt x="1088" y="869"/>
                  </a:lnTo>
                  <a:lnTo>
                    <a:pt x="1088" y="638"/>
                  </a:lnTo>
                  <a:lnTo>
                    <a:pt x="869" y="460"/>
                  </a:lnTo>
                  <a:lnTo>
                    <a:pt x="649" y="460"/>
                  </a:lnTo>
                  <a:lnTo>
                    <a:pt x="450" y="607"/>
                  </a:lnTo>
                  <a:lnTo>
                    <a:pt x="335" y="774"/>
                  </a:lnTo>
                  <a:lnTo>
                    <a:pt x="429" y="910"/>
                  </a:lnTo>
                  <a:lnTo>
                    <a:pt x="335" y="1088"/>
                  </a:lnTo>
                  <a:lnTo>
                    <a:pt x="429" y="1225"/>
                  </a:lnTo>
                  <a:lnTo>
                    <a:pt x="335" y="1392"/>
                  </a:lnTo>
                  <a:lnTo>
                    <a:pt x="429" y="1539"/>
                  </a:lnTo>
                  <a:lnTo>
                    <a:pt x="418" y="1675"/>
                  </a:lnTo>
                  <a:lnTo>
                    <a:pt x="282" y="1748"/>
                  </a:lnTo>
                  <a:lnTo>
                    <a:pt x="418" y="1832"/>
                  </a:lnTo>
                  <a:lnTo>
                    <a:pt x="429" y="1968"/>
                  </a:lnTo>
                  <a:lnTo>
                    <a:pt x="282" y="2062"/>
                  </a:lnTo>
                  <a:lnTo>
                    <a:pt x="418" y="2136"/>
                  </a:lnTo>
                  <a:lnTo>
                    <a:pt x="429" y="2282"/>
                  </a:lnTo>
                  <a:lnTo>
                    <a:pt x="282" y="2387"/>
                  </a:lnTo>
                  <a:lnTo>
                    <a:pt x="418" y="2471"/>
                  </a:lnTo>
                  <a:lnTo>
                    <a:pt x="429" y="2617"/>
                  </a:lnTo>
                  <a:lnTo>
                    <a:pt x="157" y="2617"/>
                  </a:lnTo>
                  <a:lnTo>
                    <a:pt x="0" y="2617"/>
                  </a:lnTo>
                  <a:lnTo>
                    <a:pt x="0" y="2481"/>
                  </a:lnTo>
                  <a:lnTo>
                    <a:pt x="0" y="544"/>
                  </a:lnTo>
                  <a:lnTo>
                    <a:pt x="670" y="104"/>
                  </a:lnTo>
                  <a:lnTo>
                    <a:pt x="806" y="94"/>
                  </a:lnTo>
                  <a:lnTo>
                    <a:pt x="1424" y="418"/>
                  </a:lnTo>
                  <a:lnTo>
                    <a:pt x="1507" y="2481"/>
                  </a:lnTo>
                  <a:lnTo>
                    <a:pt x="1507" y="2617"/>
                  </a:lnTo>
                  <a:lnTo>
                    <a:pt x="1361" y="2617"/>
                  </a:lnTo>
                  <a:lnTo>
                    <a:pt x="1225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9291158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9290882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439"/>
                  </a:moveTo>
                  <a:lnTo>
                    <a:pt x="1884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209" y="607"/>
                  </a:lnTo>
                  <a:lnTo>
                    <a:pt x="450" y="701"/>
                  </a:lnTo>
                  <a:lnTo>
                    <a:pt x="1444" y="701"/>
                  </a:lnTo>
                  <a:lnTo>
                    <a:pt x="1696" y="607"/>
                  </a:lnTo>
                  <a:lnTo>
                    <a:pt x="188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9291840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9291606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929144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9291606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9291978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929169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9291445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929144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9292227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929206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929206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91" name="object 549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295846" y="6915559"/>
              <a:ext cx="3277" cy="1654"/>
            </a:xfrm>
            <a:prstGeom prst="rect">
              <a:avLst/>
            </a:prstGeom>
          </p:spPr>
        </p:pic>
        <p:sp>
          <p:nvSpPr>
            <p:cNvPr id="5492" name="object 5492"/>
            <p:cNvSpPr/>
            <p:nvPr/>
          </p:nvSpPr>
          <p:spPr>
            <a:xfrm>
              <a:off x="9296425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0"/>
                  </a:moveTo>
                  <a:lnTo>
                    <a:pt x="691" y="0"/>
                  </a:lnTo>
                  <a:lnTo>
                    <a:pt x="774" y="439"/>
                  </a:lnTo>
                  <a:lnTo>
                    <a:pt x="73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9295807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32" y="607"/>
                  </a:moveTo>
                  <a:lnTo>
                    <a:pt x="2931" y="219"/>
                  </a:lnTo>
                  <a:lnTo>
                    <a:pt x="3277" y="167"/>
                  </a:lnTo>
                  <a:lnTo>
                    <a:pt x="2691" y="62"/>
                  </a:lnTo>
                  <a:lnTo>
                    <a:pt x="2533" y="230"/>
                  </a:lnTo>
                  <a:lnTo>
                    <a:pt x="2387" y="219"/>
                  </a:lnTo>
                  <a:lnTo>
                    <a:pt x="2282" y="0"/>
                  </a:lnTo>
                  <a:lnTo>
                    <a:pt x="2157" y="282"/>
                  </a:lnTo>
                  <a:lnTo>
                    <a:pt x="1853" y="293"/>
                  </a:lnTo>
                  <a:lnTo>
                    <a:pt x="2094" y="167"/>
                  </a:lnTo>
                  <a:lnTo>
                    <a:pt x="1581" y="282"/>
                  </a:lnTo>
                  <a:lnTo>
                    <a:pt x="1424" y="94"/>
                  </a:lnTo>
                  <a:lnTo>
                    <a:pt x="1256" y="282"/>
                  </a:lnTo>
                  <a:lnTo>
                    <a:pt x="701" y="83"/>
                  </a:lnTo>
                  <a:lnTo>
                    <a:pt x="900" y="293"/>
                  </a:lnTo>
                  <a:lnTo>
                    <a:pt x="649" y="293"/>
                  </a:lnTo>
                  <a:lnTo>
                    <a:pt x="513" y="94"/>
                  </a:lnTo>
                  <a:lnTo>
                    <a:pt x="335" y="282"/>
                  </a:lnTo>
                  <a:lnTo>
                    <a:pt x="167" y="94"/>
                  </a:lnTo>
                  <a:lnTo>
                    <a:pt x="0" y="282"/>
                  </a:lnTo>
                  <a:lnTo>
                    <a:pt x="0" y="900"/>
                  </a:lnTo>
                  <a:lnTo>
                    <a:pt x="356" y="952"/>
                  </a:lnTo>
                  <a:lnTo>
                    <a:pt x="397" y="1162"/>
                  </a:lnTo>
                  <a:lnTo>
                    <a:pt x="230" y="1277"/>
                  </a:lnTo>
                  <a:lnTo>
                    <a:pt x="513" y="1664"/>
                  </a:lnTo>
                  <a:lnTo>
                    <a:pt x="670" y="1738"/>
                  </a:lnTo>
                  <a:lnTo>
                    <a:pt x="1350" y="1738"/>
                  </a:lnTo>
                  <a:lnTo>
                    <a:pt x="1486" y="1664"/>
                  </a:lnTo>
                  <a:lnTo>
                    <a:pt x="1738" y="1319"/>
                  </a:lnTo>
                  <a:lnTo>
                    <a:pt x="1612" y="1183"/>
                  </a:lnTo>
                  <a:lnTo>
                    <a:pt x="1602" y="994"/>
                  </a:lnTo>
                  <a:lnTo>
                    <a:pt x="2691" y="952"/>
                  </a:lnTo>
                  <a:lnTo>
                    <a:pt x="2732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9285399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85" y="0"/>
                  </a:moveTo>
                  <a:lnTo>
                    <a:pt x="0" y="0"/>
                  </a:lnTo>
                  <a:lnTo>
                    <a:pt x="376" y="890"/>
                  </a:lnTo>
                  <a:lnTo>
                    <a:pt x="0" y="931"/>
                  </a:lnTo>
                  <a:lnTo>
                    <a:pt x="251" y="1842"/>
                  </a:lnTo>
                  <a:lnTo>
                    <a:pt x="429" y="1842"/>
                  </a:lnTo>
                  <a:lnTo>
                    <a:pt x="429" y="1193"/>
                  </a:lnTo>
                  <a:lnTo>
                    <a:pt x="2345" y="1193"/>
                  </a:lnTo>
                  <a:lnTo>
                    <a:pt x="2460" y="1047"/>
                  </a:lnTo>
                  <a:lnTo>
                    <a:pt x="523" y="931"/>
                  </a:lnTo>
                  <a:lnTo>
                    <a:pt x="430" y="439"/>
                  </a:lnTo>
                  <a:lnTo>
                    <a:pt x="345" y="230"/>
                  </a:lnTo>
                  <a:lnTo>
                    <a:pt x="777" y="230"/>
                  </a:lnTo>
                  <a:lnTo>
                    <a:pt x="785" y="0"/>
                  </a:lnTo>
                  <a:close/>
                </a:path>
                <a:path w="13334" h="1904">
                  <a:moveTo>
                    <a:pt x="10425" y="439"/>
                  </a:moveTo>
                  <a:lnTo>
                    <a:pt x="6439" y="439"/>
                  </a:lnTo>
                  <a:lnTo>
                    <a:pt x="10146" y="534"/>
                  </a:lnTo>
                  <a:lnTo>
                    <a:pt x="10512" y="1193"/>
                  </a:lnTo>
                  <a:lnTo>
                    <a:pt x="12449" y="1193"/>
                  </a:lnTo>
                  <a:lnTo>
                    <a:pt x="12449" y="1842"/>
                  </a:lnTo>
                  <a:lnTo>
                    <a:pt x="12617" y="1842"/>
                  </a:lnTo>
                  <a:lnTo>
                    <a:pt x="12868" y="931"/>
                  </a:lnTo>
                  <a:lnTo>
                    <a:pt x="10659" y="931"/>
                  </a:lnTo>
                  <a:lnTo>
                    <a:pt x="10425" y="439"/>
                  </a:lnTo>
                  <a:close/>
                </a:path>
                <a:path w="13334" h="1904">
                  <a:moveTo>
                    <a:pt x="10334" y="230"/>
                  </a:moveTo>
                  <a:lnTo>
                    <a:pt x="2554" y="230"/>
                  </a:lnTo>
                  <a:lnTo>
                    <a:pt x="2428" y="439"/>
                  </a:lnTo>
                  <a:lnTo>
                    <a:pt x="2209" y="931"/>
                  </a:lnTo>
                  <a:lnTo>
                    <a:pt x="2519" y="931"/>
                  </a:lnTo>
                  <a:lnTo>
                    <a:pt x="2722" y="534"/>
                  </a:lnTo>
                  <a:lnTo>
                    <a:pt x="6345" y="534"/>
                  </a:lnTo>
                  <a:lnTo>
                    <a:pt x="10425" y="439"/>
                  </a:lnTo>
                  <a:lnTo>
                    <a:pt x="10334" y="230"/>
                  </a:lnTo>
                  <a:close/>
                </a:path>
                <a:path w="13334" h="1904">
                  <a:moveTo>
                    <a:pt x="12771" y="230"/>
                  </a:moveTo>
                  <a:lnTo>
                    <a:pt x="12523" y="230"/>
                  </a:lnTo>
                  <a:lnTo>
                    <a:pt x="12432" y="439"/>
                  </a:lnTo>
                  <a:lnTo>
                    <a:pt x="12334" y="931"/>
                  </a:lnTo>
                  <a:lnTo>
                    <a:pt x="12868" y="931"/>
                  </a:lnTo>
                  <a:lnTo>
                    <a:pt x="12491" y="890"/>
                  </a:lnTo>
                  <a:lnTo>
                    <a:pt x="12771" y="230"/>
                  </a:lnTo>
                  <a:close/>
                </a:path>
                <a:path w="13334" h="1904">
                  <a:moveTo>
                    <a:pt x="77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6" y="230"/>
                  </a:lnTo>
                  <a:lnTo>
                    <a:pt x="10735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35" y="230"/>
                  </a:moveTo>
                  <a:close/>
                </a:path>
                <a:path w="13334" h="1904">
                  <a:moveTo>
                    <a:pt x="12868" y="0"/>
                  </a:moveTo>
                  <a:lnTo>
                    <a:pt x="12093" y="0"/>
                  </a:lnTo>
                  <a:lnTo>
                    <a:pt x="12090" y="230"/>
                  </a:lnTo>
                  <a:lnTo>
                    <a:pt x="12771" y="230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9285398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230"/>
                  </a:moveTo>
                  <a:lnTo>
                    <a:pt x="2041" y="167"/>
                  </a:lnTo>
                  <a:lnTo>
                    <a:pt x="2115" y="10"/>
                  </a:lnTo>
                  <a:lnTo>
                    <a:pt x="10711" y="0"/>
                  </a:lnTo>
                  <a:lnTo>
                    <a:pt x="10847" y="167"/>
                  </a:lnTo>
                  <a:lnTo>
                    <a:pt x="10690" y="240"/>
                  </a:lnTo>
                  <a:lnTo>
                    <a:pt x="10387" y="219"/>
                  </a:lnTo>
                  <a:lnTo>
                    <a:pt x="10617" y="848"/>
                  </a:lnTo>
                  <a:lnTo>
                    <a:pt x="10753" y="931"/>
                  </a:lnTo>
                  <a:lnTo>
                    <a:pt x="12031" y="931"/>
                  </a:lnTo>
                  <a:lnTo>
                    <a:pt x="12345" y="931"/>
                  </a:lnTo>
                  <a:lnTo>
                    <a:pt x="12376" y="607"/>
                  </a:lnTo>
                  <a:lnTo>
                    <a:pt x="12418" y="460"/>
                  </a:lnTo>
                  <a:lnTo>
                    <a:pt x="12512" y="240"/>
                  </a:lnTo>
                  <a:lnTo>
                    <a:pt x="12229" y="219"/>
                  </a:lnTo>
                  <a:lnTo>
                    <a:pt x="11978" y="167"/>
                  </a:lnTo>
                  <a:lnTo>
                    <a:pt x="12072" y="10"/>
                  </a:lnTo>
                  <a:lnTo>
                    <a:pt x="12816" y="0"/>
                  </a:lnTo>
                  <a:lnTo>
                    <a:pt x="12617" y="554"/>
                  </a:lnTo>
                  <a:lnTo>
                    <a:pt x="12491" y="879"/>
                  </a:lnTo>
                  <a:lnTo>
                    <a:pt x="12837" y="910"/>
                  </a:lnTo>
                  <a:lnTo>
                    <a:pt x="12638" y="1780"/>
                  </a:lnTo>
                  <a:lnTo>
                    <a:pt x="12491" y="1832"/>
                  </a:lnTo>
                  <a:lnTo>
                    <a:pt x="12449" y="1225"/>
                  </a:lnTo>
                  <a:lnTo>
                    <a:pt x="10711" y="1193"/>
                  </a:lnTo>
                  <a:lnTo>
                    <a:pt x="10523" y="1193"/>
                  </a:lnTo>
                  <a:lnTo>
                    <a:pt x="10418" y="1036"/>
                  </a:lnTo>
                  <a:lnTo>
                    <a:pt x="10198" y="617"/>
                  </a:lnTo>
                  <a:lnTo>
                    <a:pt x="10041" y="523"/>
                  </a:lnTo>
                  <a:lnTo>
                    <a:pt x="6533" y="523"/>
                  </a:lnTo>
                  <a:lnTo>
                    <a:pt x="6355" y="513"/>
                  </a:lnTo>
                  <a:lnTo>
                    <a:pt x="2827" y="523"/>
                  </a:lnTo>
                  <a:lnTo>
                    <a:pt x="2680" y="617"/>
                  </a:lnTo>
                  <a:lnTo>
                    <a:pt x="2460" y="1036"/>
                  </a:lnTo>
                  <a:lnTo>
                    <a:pt x="2345" y="1193"/>
                  </a:lnTo>
                  <a:lnTo>
                    <a:pt x="2167" y="1193"/>
                  </a:lnTo>
                  <a:lnTo>
                    <a:pt x="471" y="1193"/>
                  </a:lnTo>
                  <a:lnTo>
                    <a:pt x="418" y="1769"/>
                  </a:lnTo>
                  <a:lnTo>
                    <a:pt x="251" y="1832"/>
                  </a:lnTo>
                  <a:lnTo>
                    <a:pt x="20" y="963"/>
                  </a:lnTo>
                  <a:lnTo>
                    <a:pt x="376" y="879"/>
                  </a:lnTo>
                  <a:lnTo>
                    <a:pt x="251" y="554"/>
                  </a:lnTo>
                  <a:lnTo>
                    <a:pt x="20" y="41"/>
                  </a:lnTo>
                  <a:lnTo>
                    <a:pt x="753" y="0"/>
                  </a:lnTo>
                  <a:lnTo>
                    <a:pt x="890" y="167"/>
                  </a:lnTo>
                  <a:lnTo>
                    <a:pt x="732" y="240"/>
                  </a:lnTo>
                  <a:lnTo>
                    <a:pt x="387" y="219"/>
                  </a:lnTo>
                  <a:lnTo>
                    <a:pt x="450" y="460"/>
                  </a:lnTo>
                  <a:lnTo>
                    <a:pt x="502" y="607"/>
                  </a:lnTo>
                  <a:lnTo>
                    <a:pt x="534" y="931"/>
                  </a:lnTo>
                  <a:lnTo>
                    <a:pt x="848" y="931"/>
                  </a:lnTo>
                  <a:lnTo>
                    <a:pt x="2115" y="931"/>
                  </a:lnTo>
                  <a:lnTo>
                    <a:pt x="2261" y="848"/>
                  </a:lnTo>
                  <a:lnTo>
                    <a:pt x="2523" y="240"/>
                  </a:lnTo>
                  <a:lnTo>
                    <a:pt x="2272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9287947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1246" y="5811"/>
                  </a:moveTo>
                  <a:lnTo>
                    <a:pt x="1246" y="5434"/>
                  </a:lnTo>
                  <a:lnTo>
                    <a:pt x="1246" y="5287"/>
                  </a:lnTo>
                  <a:lnTo>
                    <a:pt x="1382" y="5266"/>
                  </a:lnTo>
                  <a:lnTo>
                    <a:pt x="1978" y="5162"/>
                  </a:lnTo>
                  <a:lnTo>
                    <a:pt x="2136" y="5141"/>
                  </a:lnTo>
                  <a:lnTo>
                    <a:pt x="2136" y="4984"/>
                  </a:lnTo>
                  <a:lnTo>
                    <a:pt x="2136" y="2596"/>
                  </a:lnTo>
                  <a:lnTo>
                    <a:pt x="2136" y="2460"/>
                  </a:lnTo>
                  <a:lnTo>
                    <a:pt x="1978" y="2429"/>
                  </a:lnTo>
                  <a:lnTo>
                    <a:pt x="1382" y="2314"/>
                  </a:lnTo>
                  <a:lnTo>
                    <a:pt x="1246" y="2282"/>
                  </a:lnTo>
                  <a:lnTo>
                    <a:pt x="1246" y="2146"/>
                  </a:lnTo>
                  <a:lnTo>
                    <a:pt x="1246" y="1947"/>
                  </a:lnTo>
                  <a:lnTo>
                    <a:pt x="1382" y="1916"/>
                  </a:lnTo>
                  <a:lnTo>
                    <a:pt x="1978" y="1821"/>
                  </a:lnTo>
                  <a:lnTo>
                    <a:pt x="2136" y="1790"/>
                  </a:lnTo>
                  <a:lnTo>
                    <a:pt x="2136" y="1633"/>
                  </a:lnTo>
                  <a:lnTo>
                    <a:pt x="2136" y="167"/>
                  </a:lnTo>
                  <a:lnTo>
                    <a:pt x="2136" y="0"/>
                  </a:lnTo>
                  <a:lnTo>
                    <a:pt x="2303" y="0"/>
                  </a:lnTo>
                  <a:lnTo>
                    <a:pt x="5476" y="0"/>
                  </a:lnTo>
                  <a:lnTo>
                    <a:pt x="5643" y="0"/>
                  </a:lnTo>
                  <a:lnTo>
                    <a:pt x="5643" y="167"/>
                  </a:lnTo>
                  <a:lnTo>
                    <a:pt x="5643" y="1633"/>
                  </a:lnTo>
                  <a:lnTo>
                    <a:pt x="5643" y="1790"/>
                  </a:lnTo>
                  <a:lnTo>
                    <a:pt x="5779" y="1821"/>
                  </a:lnTo>
                  <a:lnTo>
                    <a:pt x="6387" y="1916"/>
                  </a:lnTo>
                  <a:lnTo>
                    <a:pt x="6533" y="1947"/>
                  </a:lnTo>
                  <a:lnTo>
                    <a:pt x="6533" y="2083"/>
                  </a:lnTo>
                  <a:lnTo>
                    <a:pt x="6533" y="2282"/>
                  </a:lnTo>
                  <a:lnTo>
                    <a:pt x="6387" y="2314"/>
                  </a:lnTo>
                  <a:lnTo>
                    <a:pt x="5779" y="2429"/>
                  </a:lnTo>
                  <a:lnTo>
                    <a:pt x="5643" y="2460"/>
                  </a:lnTo>
                  <a:lnTo>
                    <a:pt x="5643" y="2596"/>
                  </a:lnTo>
                  <a:lnTo>
                    <a:pt x="5643" y="4984"/>
                  </a:lnTo>
                  <a:lnTo>
                    <a:pt x="5643" y="5141"/>
                  </a:lnTo>
                  <a:lnTo>
                    <a:pt x="5779" y="5162"/>
                  </a:lnTo>
                  <a:lnTo>
                    <a:pt x="6387" y="5266"/>
                  </a:lnTo>
                  <a:lnTo>
                    <a:pt x="6533" y="5287"/>
                  </a:lnTo>
                  <a:lnTo>
                    <a:pt x="6533" y="5434"/>
                  </a:lnTo>
                  <a:lnTo>
                    <a:pt x="6533" y="5811"/>
                  </a:lnTo>
                  <a:lnTo>
                    <a:pt x="6533" y="5999"/>
                  </a:lnTo>
                  <a:lnTo>
                    <a:pt x="6711" y="5999"/>
                  </a:lnTo>
                  <a:lnTo>
                    <a:pt x="7580" y="5999"/>
                  </a:lnTo>
                  <a:lnTo>
                    <a:pt x="7758" y="5999"/>
                  </a:lnTo>
                  <a:lnTo>
                    <a:pt x="7758" y="6167"/>
                  </a:lnTo>
                  <a:lnTo>
                    <a:pt x="7758" y="6774"/>
                  </a:lnTo>
                  <a:lnTo>
                    <a:pt x="94" y="6868"/>
                  </a:lnTo>
                  <a:lnTo>
                    <a:pt x="0" y="6167"/>
                  </a:lnTo>
                  <a:lnTo>
                    <a:pt x="0" y="5999"/>
                  </a:lnTo>
                  <a:lnTo>
                    <a:pt x="188" y="5999"/>
                  </a:lnTo>
                  <a:lnTo>
                    <a:pt x="1078" y="5999"/>
                  </a:lnTo>
                  <a:lnTo>
                    <a:pt x="1246" y="5999"/>
                  </a:lnTo>
                  <a:lnTo>
                    <a:pt x="1246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9284520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3266"/>
                  </a:moveTo>
                  <a:lnTo>
                    <a:pt x="7654" y="3298"/>
                  </a:lnTo>
                  <a:lnTo>
                    <a:pt x="7518" y="3172"/>
                  </a:lnTo>
                  <a:lnTo>
                    <a:pt x="7423" y="3015"/>
                  </a:lnTo>
                  <a:lnTo>
                    <a:pt x="7654" y="3036"/>
                  </a:lnTo>
                  <a:lnTo>
                    <a:pt x="7507" y="2910"/>
                  </a:lnTo>
                  <a:lnTo>
                    <a:pt x="7381" y="2774"/>
                  </a:lnTo>
                  <a:lnTo>
                    <a:pt x="7130" y="2910"/>
                  </a:lnTo>
                  <a:lnTo>
                    <a:pt x="6963" y="2973"/>
                  </a:lnTo>
                  <a:lnTo>
                    <a:pt x="7099" y="3015"/>
                  </a:lnTo>
                  <a:lnTo>
                    <a:pt x="7141" y="3162"/>
                  </a:lnTo>
                  <a:lnTo>
                    <a:pt x="6942" y="3235"/>
                  </a:lnTo>
                  <a:lnTo>
                    <a:pt x="7078" y="3277"/>
                  </a:lnTo>
                  <a:lnTo>
                    <a:pt x="7141" y="3423"/>
                  </a:lnTo>
                  <a:lnTo>
                    <a:pt x="6942" y="3497"/>
                  </a:lnTo>
                  <a:lnTo>
                    <a:pt x="7078" y="3560"/>
                  </a:lnTo>
                  <a:lnTo>
                    <a:pt x="7099" y="3978"/>
                  </a:lnTo>
                  <a:lnTo>
                    <a:pt x="7256" y="3978"/>
                  </a:lnTo>
                  <a:lnTo>
                    <a:pt x="7025" y="4230"/>
                  </a:lnTo>
                  <a:lnTo>
                    <a:pt x="7025" y="4062"/>
                  </a:lnTo>
                  <a:lnTo>
                    <a:pt x="6429" y="4062"/>
                  </a:lnTo>
                  <a:lnTo>
                    <a:pt x="6261" y="4062"/>
                  </a:lnTo>
                  <a:lnTo>
                    <a:pt x="6261" y="3884"/>
                  </a:lnTo>
                  <a:lnTo>
                    <a:pt x="6261" y="1622"/>
                  </a:lnTo>
                  <a:lnTo>
                    <a:pt x="5580" y="376"/>
                  </a:lnTo>
                  <a:lnTo>
                    <a:pt x="837" y="366"/>
                  </a:lnTo>
                  <a:lnTo>
                    <a:pt x="701" y="31"/>
                  </a:lnTo>
                  <a:lnTo>
                    <a:pt x="617" y="2628"/>
                  </a:lnTo>
                  <a:lnTo>
                    <a:pt x="617" y="2921"/>
                  </a:lnTo>
                  <a:lnTo>
                    <a:pt x="324" y="2973"/>
                  </a:lnTo>
                  <a:lnTo>
                    <a:pt x="104" y="3015"/>
                  </a:lnTo>
                  <a:lnTo>
                    <a:pt x="0" y="3172"/>
                  </a:lnTo>
                  <a:lnTo>
                    <a:pt x="429" y="3141"/>
                  </a:lnTo>
                  <a:lnTo>
                    <a:pt x="617" y="3099"/>
                  </a:lnTo>
                  <a:lnTo>
                    <a:pt x="764" y="2984"/>
                  </a:lnTo>
                  <a:lnTo>
                    <a:pt x="931" y="2858"/>
                  </a:lnTo>
                  <a:lnTo>
                    <a:pt x="994" y="3130"/>
                  </a:lnTo>
                  <a:lnTo>
                    <a:pt x="1130" y="3130"/>
                  </a:lnTo>
                  <a:lnTo>
                    <a:pt x="1193" y="2774"/>
                  </a:lnTo>
                  <a:lnTo>
                    <a:pt x="1308" y="2984"/>
                  </a:lnTo>
                  <a:lnTo>
                    <a:pt x="1424" y="3162"/>
                  </a:lnTo>
                  <a:lnTo>
                    <a:pt x="2094" y="3172"/>
                  </a:lnTo>
                  <a:lnTo>
                    <a:pt x="2146" y="3036"/>
                  </a:lnTo>
                  <a:lnTo>
                    <a:pt x="1539" y="2952"/>
                  </a:lnTo>
                  <a:lnTo>
                    <a:pt x="1476" y="2806"/>
                  </a:lnTo>
                  <a:lnTo>
                    <a:pt x="1633" y="2879"/>
                  </a:lnTo>
                  <a:lnTo>
                    <a:pt x="1842" y="2910"/>
                  </a:lnTo>
                  <a:lnTo>
                    <a:pt x="2083" y="2910"/>
                  </a:lnTo>
                  <a:lnTo>
                    <a:pt x="2219" y="2910"/>
                  </a:lnTo>
                  <a:lnTo>
                    <a:pt x="2251" y="3047"/>
                  </a:lnTo>
                  <a:lnTo>
                    <a:pt x="2387" y="3172"/>
                  </a:lnTo>
                  <a:lnTo>
                    <a:pt x="2471" y="2910"/>
                  </a:lnTo>
                  <a:lnTo>
                    <a:pt x="2471" y="2397"/>
                  </a:lnTo>
                  <a:lnTo>
                    <a:pt x="2272" y="2303"/>
                  </a:lnTo>
                  <a:lnTo>
                    <a:pt x="2115" y="2439"/>
                  </a:lnTo>
                  <a:lnTo>
                    <a:pt x="1989" y="2303"/>
                  </a:lnTo>
                  <a:lnTo>
                    <a:pt x="869" y="2303"/>
                  </a:lnTo>
                  <a:lnTo>
                    <a:pt x="1068" y="2293"/>
                  </a:lnTo>
                  <a:lnTo>
                    <a:pt x="1287" y="2052"/>
                  </a:lnTo>
                  <a:lnTo>
                    <a:pt x="1486" y="2272"/>
                  </a:lnTo>
                  <a:lnTo>
                    <a:pt x="1727" y="2052"/>
                  </a:lnTo>
                  <a:lnTo>
                    <a:pt x="1958" y="2293"/>
                  </a:lnTo>
                  <a:lnTo>
                    <a:pt x="2115" y="2429"/>
                  </a:lnTo>
                  <a:lnTo>
                    <a:pt x="2251" y="2303"/>
                  </a:lnTo>
                  <a:lnTo>
                    <a:pt x="2387" y="2293"/>
                  </a:lnTo>
                  <a:lnTo>
                    <a:pt x="2471" y="1780"/>
                  </a:lnTo>
                  <a:lnTo>
                    <a:pt x="2471" y="1591"/>
                  </a:lnTo>
                  <a:lnTo>
                    <a:pt x="2659" y="1591"/>
                  </a:lnTo>
                  <a:lnTo>
                    <a:pt x="5455" y="1591"/>
                  </a:lnTo>
                  <a:lnTo>
                    <a:pt x="5790" y="1591"/>
                  </a:lnTo>
                  <a:lnTo>
                    <a:pt x="5842" y="1916"/>
                  </a:lnTo>
                  <a:lnTo>
                    <a:pt x="5905" y="2303"/>
                  </a:lnTo>
                  <a:lnTo>
                    <a:pt x="5905" y="3172"/>
                  </a:lnTo>
                  <a:lnTo>
                    <a:pt x="6041" y="3340"/>
                  </a:lnTo>
                  <a:lnTo>
                    <a:pt x="6041" y="3528"/>
                  </a:lnTo>
                  <a:lnTo>
                    <a:pt x="5905" y="3591"/>
                  </a:lnTo>
                  <a:lnTo>
                    <a:pt x="5905" y="3759"/>
                  </a:lnTo>
                  <a:lnTo>
                    <a:pt x="5999" y="3916"/>
                  </a:lnTo>
                  <a:lnTo>
                    <a:pt x="4952" y="3361"/>
                  </a:lnTo>
                  <a:lnTo>
                    <a:pt x="4816" y="3434"/>
                  </a:lnTo>
                  <a:lnTo>
                    <a:pt x="5779" y="4062"/>
                  </a:lnTo>
                  <a:lnTo>
                    <a:pt x="6240" y="4816"/>
                  </a:lnTo>
                  <a:lnTo>
                    <a:pt x="6355" y="5036"/>
                  </a:lnTo>
                  <a:lnTo>
                    <a:pt x="6554" y="4931"/>
                  </a:lnTo>
                  <a:lnTo>
                    <a:pt x="7224" y="4670"/>
                  </a:lnTo>
                  <a:lnTo>
                    <a:pt x="7392" y="4670"/>
                  </a:lnTo>
                  <a:lnTo>
                    <a:pt x="8062" y="4931"/>
                  </a:lnTo>
                  <a:lnTo>
                    <a:pt x="8282" y="5036"/>
                  </a:lnTo>
                  <a:lnTo>
                    <a:pt x="8387" y="4816"/>
                  </a:lnTo>
                  <a:lnTo>
                    <a:pt x="8711" y="4104"/>
                  </a:lnTo>
                  <a:lnTo>
                    <a:pt x="8858" y="4062"/>
                  </a:lnTo>
                  <a:lnTo>
                    <a:pt x="9758" y="3486"/>
                  </a:lnTo>
                  <a:lnTo>
                    <a:pt x="9727" y="3329"/>
                  </a:lnTo>
                  <a:lnTo>
                    <a:pt x="8764" y="3853"/>
                  </a:lnTo>
                  <a:lnTo>
                    <a:pt x="8617" y="3916"/>
                  </a:lnTo>
                  <a:lnTo>
                    <a:pt x="8711" y="3779"/>
                  </a:lnTo>
                  <a:lnTo>
                    <a:pt x="8732" y="3643"/>
                  </a:lnTo>
                  <a:lnTo>
                    <a:pt x="8575" y="3591"/>
                  </a:lnTo>
                  <a:lnTo>
                    <a:pt x="8575" y="3361"/>
                  </a:lnTo>
                  <a:lnTo>
                    <a:pt x="8711" y="3193"/>
                  </a:lnTo>
                  <a:lnTo>
                    <a:pt x="8732" y="2303"/>
                  </a:lnTo>
                  <a:lnTo>
                    <a:pt x="8795" y="1916"/>
                  </a:lnTo>
                  <a:lnTo>
                    <a:pt x="8837" y="1591"/>
                  </a:lnTo>
                  <a:lnTo>
                    <a:pt x="9162" y="1591"/>
                  </a:lnTo>
                  <a:lnTo>
                    <a:pt x="11978" y="1591"/>
                  </a:lnTo>
                  <a:lnTo>
                    <a:pt x="12167" y="1591"/>
                  </a:lnTo>
                  <a:lnTo>
                    <a:pt x="12167" y="1780"/>
                  </a:lnTo>
                  <a:lnTo>
                    <a:pt x="12167" y="2198"/>
                  </a:lnTo>
                  <a:lnTo>
                    <a:pt x="12366" y="2303"/>
                  </a:lnTo>
                  <a:lnTo>
                    <a:pt x="12502" y="2429"/>
                  </a:lnTo>
                  <a:lnTo>
                    <a:pt x="12648" y="2303"/>
                  </a:lnTo>
                  <a:lnTo>
                    <a:pt x="12847" y="2052"/>
                  </a:lnTo>
                  <a:lnTo>
                    <a:pt x="13046" y="2272"/>
                  </a:lnTo>
                  <a:lnTo>
                    <a:pt x="13287" y="2052"/>
                  </a:lnTo>
                  <a:lnTo>
                    <a:pt x="13496" y="2272"/>
                  </a:lnTo>
                  <a:lnTo>
                    <a:pt x="13737" y="2230"/>
                  </a:lnTo>
                  <a:lnTo>
                    <a:pt x="12659" y="2303"/>
                  </a:lnTo>
                  <a:lnTo>
                    <a:pt x="12502" y="2439"/>
                  </a:lnTo>
                  <a:lnTo>
                    <a:pt x="12376" y="2303"/>
                  </a:lnTo>
                  <a:lnTo>
                    <a:pt x="12240" y="2303"/>
                  </a:lnTo>
                  <a:lnTo>
                    <a:pt x="12167" y="2910"/>
                  </a:lnTo>
                  <a:lnTo>
                    <a:pt x="12209" y="3130"/>
                  </a:lnTo>
                  <a:lnTo>
                    <a:pt x="12345" y="3130"/>
                  </a:lnTo>
                  <a:lnTo>
                    <a:pt x="12397" y="2910"/>
                  </a:lnTo>
                  <a:lnTo>
                    <a:pt x="12533" y="2910"/>
                  </a:lnTo>
                  <a:lnTo>
                    <a:pt x="12784" y="2910"/>
                  </a:lnTo>
                  <a:lnTo>
                    <a:pt x="13004" y="2879"/>
                  </a:lnTo>
                  <a:lnTo>
                    <a:pt x="13161" y="2806"/>
                  </a:lnTo>
                  <a:lnTo>
                    <a:pt x="13078" y="2952"/>
                  </a:lnTo>
                  <a:lnTo>
                    <a:pt x="12586" y="3005"/>
                  </a:lnTo>
                  <a:lnTo>
                    <a:pt x="12491" y="3141"/>
                  </a:lnTo>
                  <a:lnTo>
                    <a:pt x="13193" y="3162"/>
                  </a:lnTo>
                  <a:lnTo>
                    <a:pt x="13329" y="2984"/>
                  </a:lnTo>
                  <a:lnTo>
                    <a:pt x="13423" y="2774"/>
                  </a:lnTo>
                  <a:lnTo>
                    <a:pt x="13465" y="3005"/>
                  </a:lnTo>
                  <a:lnTo>
                    <a:pt x="13517" y="3172"/>
                  </a:lnTo>
                  <a:lnTo>
                    <a:pt x="13685" y="2910"/>
                  </a:lnTo>
                  <a:lnTo>
                    <a:pt x="13821" y="2952"/>
                  </a:lnTo>
                  <a:lnTo>
                    <a:pt x="14010" y="3099"/>
                  </a:lnTo>
                  <a:lnTo>
                    <a:pt x="14198" y="3141"/>
                  </a:lnTo>
                  <a:lnTo>
                    <a:pt x="14606" y="3172"/>
                  </a:lnTo>
                  <a:lnTo>
                    <a:pt x="14617" y="3036"/>
                  </a:lnTo>
                  <a:lnTo>
                    <a:pt x="14303" y="2973"/>
                  </a:lnTo>
                  <a:lnTo>
                    <a:pt x="13999" y="2921"/>
                  </a:lnTo>
                  <a:lnTo>
                    <a:pt x="13999" y="2628"/>
                  </a:lnTo>
                  <a:lnTo>
                    <a:pt x="13999" y="31"/>
                  </a:lnTo>
                  <a:lnTo>
                    <a:pt x="13873" y="303"/>
                  </a:lnTo>
                  <a:lnTo>
                    <a:pt x="9120" y="366"/>
                  </a:lnTo>
                  <a:lnTo>
                    <a:pt x="8376" y="1591"/>
                  </a:lnTo>
                  <a:lnTo>
                    <a:pt x="8376" y="3884"/>
                  </a:lnTo>
                  <a:lnTo>
                    <a:pt x="8376" y="4062"/>
                  </a:lnTo>
                  <a:lnTo>
                    <a:pt x="8188" y="4062"/>
                  </a:lnTo>
                  <a:lnTo>
                    <a:pt x="7612" y="4062"/>
                  </a:lnTo>
                  <a:lnTo>
                    <a:pt x="7612" y="4230"/>
                  </a:lnTo>
                  <a:lnTo>
                    <a:pt x="7361" y="3978"/>
                  </a:lnTo>
                  <a:lnTo>
                    <a:pt x="7539" y="3978"/>
                  </a:lnTo>
                  <a:lnTo>
                    <a:pt x="7539" y="3622"/>
                  </a:lnTo>
                  <a:lnTo>
                    <a:pt x="7507" y="3486"/>
                  </a:lnTo>
                  <a:lnTo>
                    <a:pt x="7654" y="3560"/>
                  </a:lnTo>
                  <a:lnTo>
                    <a:pt x="7518" y="3434"/>
                  </a:lnTo>
                  <a:lnTo>
                    <a:pt x="742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9297121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73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9286030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73" y="0"/>
                  </a:lnTo>
                  <a:lnTo>
                    <a:pt x="0" y="617"/>
                  </a:lnTo>
                  <a:lnTo>
                    <a:pt x="429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9286994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109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9293499" y="69048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183" y="94"/>
                  </a:moveTo>
                  <a:lnTo>
                    <a:pt x="356" y="0"/>
                  </a:lnTo>
                  <a:lnTo>
                    <a:pt x="73" y="408"/>
                  </a:lnTo>
                  <a:lnTo>
                    <a:pt x="3088" y="534"/>
                  </a:lnTo>
                  <a:lnTo>
                    <a:pt x="3183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9291482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9291832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9291479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9291630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9291633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9291485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9291329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69" y="136"/>
                  </a:moveTo>
                  <a:lnTo>
                    <a:pt x="963" y="178"/>
                  </a:lnTo>
                </a:path>
                <a:path w="1270" h="634">
                  <a:moveTo>
                    <a:pt x="869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9292198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9292202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73"/>
                  </a:lnTo>
                </a:path>
                <a:path w="634" h="634">
                  <a:moveTo>
                    <a:pt x="41" y="0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9291356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67"/>
                  </a:moveTo>
                  <a:lnTo>
                    <a:pt x="837" y="230"/>
                  </a:lnTo>
                </a:path>
                <a:path w="1270" h="634">
                  <a:moveTo>
                    <a:pt x="963" y="1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9291466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9291465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9291517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9291462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9291462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9291462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9291472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41"/>
                  </a:lnTo>
                </a:path>
                <a:path w="634" h="634">
                  <a:moveTo>
                    <a:pt x="41" y="0"/>
                  </a:moveTo>
                  <a:lnTo>
                    <a:pt x="41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9291462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9291244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9291244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9292198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9292198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24" name="object 552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284562" y="6915559"/>
              <a:ext cx="3308" cy="1654"/>
            </a:xfrm>
            <a:prstGeom prst="rect">
              <a:avLst/>
            </a:prstGeom>
          </p:spPr>
        </p:pic>
        <p:sp>
          <p:nvSpPr>
            <p:cNvPr id="5525" name="object 5525"/>
            <p:cNvSpPr/>
            <p:nvPr/>
          </p:nvSpPr>
          <p:spPr>
            <a:xfrm>
              <a:off x="9286468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95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9284520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109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9294485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9294485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9298885" y="6883308"/>
              <a:ext cx="149860" cy="21590"/>
            </a:xfrm>
            <a:custGeom>
              <a:avLst/>
              <a:gdLst/>
              <a:ahLst/>
              <a:cxnLst/>
              <a:rect l="l" t="t" r="r" b="b"/>
              <a:pathLst>
                <a:path w="149859" h="21590">
                  <a:moveTo>
                    <a:pt x="0" y="0"/>
                  </a:moveTo>
                  <a:lnTo>
                    <a:pt x="0" y="21140"/>
                  </a:lnTo>
                  <a:lnTo>
                    <a:pt x="149304" y="21140"/>
                  </a:lnTo>
                  <a:lnTo>
                    <a:pt x="14930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9298890" y="6884020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9298890" y="6903754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9235813" y="6915213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5338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53380" y="345"/>
                  </a:lnTo>
                  <a:lnTo>
                    <a:pt x="533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9235807" y="6915207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0" y="356"/>
                  </a:moveTo>
                  <a:lnTo>
                    <a:pt x="0" y="0"/>
                  </a:lnTo>
                  <a:lnTo>
                    <a:pt x="53380" y="0"/>
                  </a:lnTo>
                  <a:lnTo>
                    <a:pt x="53380" y="356"/>
                  </a:lnTo>
                  <a:lnTo>
                    <a:pt x="0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9235813" y="6907266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5338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53380" y="356"/>
                  </a:lnTo>
                  <a:lnTo>
                    <a:pt x="533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9235807" y="6907268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0" y="356"/>
                  </a:moveTo>
                  <a:lnTo>
                    <a:pt x="0" y="0"/>
                  </a:lnTo>
                  <a:lnTo>
                    <a:pt x="53380" y="0"/>
                  </a:lnTo>
                  <a:lnTo>
                    <a:pt x="53380" y="356"/>
                  </a:lnTo>
                  <a:lnTo>
                    <a:pt x="0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9240361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9239241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9236629" y="69106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9235508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9236629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9235504" y="6905821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2235" y="8585"/>
                  </a:moveTo>
                  <a:lnTo>
                    <a:pt x="1905" y="7785"/>
                  </a:lnTo>
                  <a:lnTo>
                    <a:pt x="1117" y="7454"/>
                  </a:lnTo>
                  <a:lnTo>
                    <a:pt x="330" y="7785"/>
                  </a:lnTo>
                  <a:lnTo>
                    <a:pt x="0" y="8585"/>
                  </a:lnTo>
                  <a:lnTo>
                    <a:pt x="330" y="9372"/>
                  </a:lnTo>
                  <a:lnTo>
                    <a:pt x="1117" y="9702"/>
                  </a:lnTo>
                  <a:lnTo>
                    <a:pt x="1905" y="9372"/>
                  </a:lnTo>
                  <a:lnTo>
                    <a:pt x="2235" y="8585"/>
                  </a:lnTo>
                  <a:close/>
                </a:path>
                <a:path w="6350" h="10159">
                  <a:moveTo>
                    <a:pt x="5969" y="1130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64" y="330"/>
                  </a:lnTo>
                  <a:lnTo>
                    <a:pt x="3733" y="1130"/>
                  </a:lnTo>
                  <a:lnTo>
                    <a:pt x="4064" y="1917"/>
                  </a:lnTo>
                  <a:lnTo>
                    <a:pt x="4851" y="2247"/>
                  </a:lnTo>
                  <a:lnTo>
                    <a:pt x="5638" y="1917"/>
                  </a:lnTo>
                  <a:lnTo>
                    <a:pt x="5969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9235805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528" y="757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3528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9287717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9288838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9287713" y="69095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9288838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9287717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9285104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9285663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570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7570"/>
                  </a:lnTo>
                  <a:lnTo>
                    <a:pt x="0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9255275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9281372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9239333" y="6907635"/>
              <a:ext cx="46355" cy="7620"/>
            </a:xfrm>
            <a:custGeom>
              <a:avLst/>
              <a:gdLst/>
              <a:ahLst/>
              <a:cxnLst/>
              <a:rect l="l" t="t" r="r" b="b"/>
              <a:pathLst>
                <a:path w="46354" h="7620">
                  <a:moveTo>
                    <a:pt x="0" y="7570"/>
                  </a:moveTo>
                  <a:lnTo>
                    <a:pt x="0" y="0"/>
                  </a:lnTo>
                  <a:lnTo>
                    <a:pt x="46333" y="0"/>
                  </a:lnTo>
                  <a:lnTo>
                    <a:pt x="46333" y="7570"/>
                  </a:lnTo>
                  <a:lnTo>
                    <a:pt x="0" y="757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9476909" y="6902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586" y="3528"/>
                  </a:moveTo>
                  <a:lnTo>
                    <a:pt x="2031" y="3528"/>
                  </a:lnTo>
                  <a:lnTo>
                    <a:pt x="2031" y="3738"/>
                  </a:lnTo>
                  <a:lnTo>
                    <a:pt x="1837" y="4083"/>
                  </a:lnTo>
                  <a:lnTo>
                    <a:pt x="2397" y="4167"/>
                  </a:lnTo>
                  <a:lnTo>
                    <a:pt x="2586" y="3528"/>
                  </a:lnTo>
                  <a:close/>
                </a:path>
                <a:path w="6350" h="4445">
                  <a:moveTo>
                    <a:pt x="3957" y="3528"/>
                  </a:moveTo>
                  <a:lnTo>
                    <a:pt x="3403" y="3528"/>
                  </a:lnTo>
                  <a:lnTo>
                    <a:pt x="3601" y="4167"/>
                  </a:lnTo>
                  <a:lnTo>
                    <a:pt x="4198" y="4198"/>
                  </a:lnTo>
                  <a:lnTo>
                    <a:pt x="3957" y="3738"/>
                  </a:lnTo>
                  <a:lnTo>
                    <a:pt x="3957" y="3528"/>
                  </a:lnTo>
                  <a:close/>
                </a:path>
                <a:path w="6350" h="4445">
                  <a:moveTo>
                    <a:pt x="5109" y="3476"/>
                  </a:moveTo>
                  <a:lnTo>
                    <a:pt x="890" y="3476"/>
                  </a:lnTo>
                  <a:lnTo>
                    <a:pt x="890" y="4083"/>
                  </a:lnTo>
                  <a:lnTo>
                    <a:pt x="1172" y="4083"/>
                  </a:lnTo>
                  <a:lnTo>
                    <a:pt x="1172" y="3528"/>
                  </a:lnTo>
                  <a:lnTo>
                    <a:pt x="5109" y="3528"/>
                  </a:lnTo>
                  <a:close/>
                </a:path>
                <a:path w="6350" h="4445">
                  <a:moveTo>
                    <a:pt x="5109" y="3528"/>
                  </a:moveTo>
                  <a:lnTo>
                    <a:pt x="4837" y="3528"/>
                  </a:lnTo>
                  <a:lnTo>
                    <a:pt x="4837" y="4083"/>
                  </a:lnTo>
                  <a:lnTo>
                    <a:pt x="5109" y="4083"/>
                  </a:lnTo>
                  <a:lnTo>
                    <a:pt x="5109" y="3528"/>
                  </a:lnTo>
                  <a:close/>
                </a:path>
                <a:path w="6350" h="4445">
                  <a:moveTo>
                    <a:pt x="314" y="2565"/>
                  </a:moveTo>
                  <a:lnTo>
                    <a:pt x="31" y="2565"/>
                  </a:lnTo>
                  <a:lnTo>
                    <a:pt x="31" y="3622"/>
                  </a:lnTo>
                  <a:lnTo>
                    <a:pt x="314" y="3622"/>
                  </a:lnTo>
                  <a:lnTo>
                    <a:pt x="314" y="3476"/>
                  </a:lnTo>
                  <a:lnTo>
                    <a:pt x="5947" y="3476"/>
                  </a:lnTo>
                  <a:lnTo>
                    <a:pt x="5947" y="3183"/>
                  </a:lnTo>
                  <a:lnTo>
                    <a:pt x="314" y="3183"/>
                  </a:lnTo>
                  <a:lnTo>
                    <a:pt x="314" y="2565"/>
                  </a:lnTo>
                  <a:close/>
                </a:path>
                <a:path w="6350" h="4445">
                  <a:moveTo>
                    <a:pt x="5947" y="3476"/>
                  </a:moveTo>
                  <a:lnTo>
                    <a:pt x="5685" y="3476"/>
                  </a:lnTo>
                  <a:lnTo>
                    <a:pt x="5685" y="3622"/>
                  </a:lnTo>
                  <a:lnTo>
                    <a:pt x="5947" y="3622"/>
                  </a:lnTo>
                  <a:lnTo>
                    <a:pt x="5947" y="3476"/>
                  </a:lnTo>
                  <a:close/>
                </a:path>
                <a:path w="6350" h="4445">
                  <a:moveTo>
                    <a:pt x="5109" y="356"/>
                  </a:moveTo>
                  <a:lnTo>
                    <a:pt x="890" y="356"/>
                  </a:lnTo>
                  <a:lnTo>
                    <a:pt x="890" y="3183"/>
                  </a:lnTo>
                  <a:lnTo>
                    <a:pt x="5109" y="3183"/>
                  </a:lnTo>
                  <a:lnTo>
                    <a:pt x="5109" y="356"/>
                  </a:lnTo>
                  <a:close/>
                </a:path>
                <a:path w="6350" h="4445">
                  <a:moveTo>
                    <a:pt x="5947" y="2565"/>
                  </a:moveTo>
                  <a:lnTo>
                    <a:pt x="5685" y="2565"/>
                  </a:lnTo>
                  <a:lnTo>
                    <a:pt x="5685" y="3183"/>
                  </a:lnTo>
                  <a:lnTo>
                    <a:pt x="5947" y="3183"/>
                  </a:lnTo>
                  <a:lnTo>
                    <a:pt x="5947" y="2565"/>
                  </a:lnTo>
                  <a:close/>
                </a:path>
                <a:path w="6350" h="4445">
                  <a:moveTo>
                    <a:pt x="5989" y="0"/>
                  </a:moveTo>
                  <a:lnTo>
                    <a:pt x="0" y="0"/>
                  </a:lnTo>
                  <a:lnTo>
                    <a:pt x="0" y="607"/>
                  </a:lnTo>
                  <a:lnTo>
                    <a:pt x="198" y="806"/>
                  </a:lnTo>
                  <a:lnTo>
                    <a:pt x="314" y="356"/>
                  </a:lnTo>
                  <a:lnTo>
                    <a:pt x="5989" y="356"/>
                  </a:lnTo>
                  <a:lnTo>
                    <a:pt x="5989" y="0"/>
                  </a:lnTo>
                  <a:close/>
                </a:path>
                <a:path w="6350" h="4445">
                  <a:moveTo>
                    <a:pt x="5989" y="356"/>
                  </a:moveTo>
                  <a:lnTo>
                    <a:pt x="5685" y="356"/>
                  </a:lnTo>
                  <a:lnTo>
                    <a:pt x="5685" y="806"/>
                  </a:lnTo>
                  <a:lnTo>
                    <a:pt x="5989" y="607"/>
                  </a:lnTo>
                  <a:lnTo>
                    <a:pt x="5989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9476908" y="69023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607"/>
                  </a:moveTo>
                  <a:lnTo>
                    <a:pt x="198" y="806"/>
                  </a:lnTo>
                  <a:lnTo>
                    <a:pt x="314" y="544"/>
                  </a:lnTo>
                  <a:lnTo>
                    <a:pt x="314" y="356"/>
                  </a:lnTo>
                  <a:lnTo>
                    <a:pt x="481" y="356"/>
                  </a:lnTo>
                  <a:lnTo>
                    <a:pt x="701" y="356"/>
                  </a:lnTo>
                  <a:lnTo>
                    <a:pt x="890" y="356"/>
                  </a:lnTo>
                  <a:lnTo>
                    <a:pt x="890" y="544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005"/>
                  </a:lnTo>
                  <a:lnTo>
                    <a:pt x="890" y="3183"/>
                  </a:lnTo>
                  <a:lnTo>
                    <a:pt x="701" y="3183"/>
                  </a:lnTo>
                  <a:lnTo>
                    <a:pt x="481" y="3183"/>
                  </a:lnTo>
                  <a:lnTo>
                    <a:pt x="314" y="3183"/>
                  </a:lnTo>
                  <a:lnTo>
                    <a:pt x="314" y="3005"/>
                  </a:lnTo>
                  <a:lnTo>
                    <a:pt x="314" y="2565"/>
                  </a:lnTo>
                  <a:lnTo>
                    <a:pt x="31" y="2565"/>
                  </a:lnTo>
                  <a:lnTo>
                    <a:pt x="31" y="2732"/>
                  </a:lnTo>
                  <a:lnTo>
                    <a:pt x="31" y="3528"/>
                  </a:lnTo>
                  <a:lnTo>
                    <a:pt x="314" y="3622"/>
                  </a:lnTo>
                  <a:lnTo>
                    <a:pt x="314" y="3486"/>
                  </a:lnTo>
                  <a:lnTo>
                    <a:pt x="827" y="3486"/>
                  </a:lnTo>
                  <a:lnTo>
                    <a:pt x="921" y="3654"/>
                  </a:lnTo>
                  <a:lnTo>
                    <a:pt x="890" y="4041"/>
                  </a:lnTo>
                  <a:lnTo>
                    <a:pt x="1099" y="4083"/>
                  </a:lnTo>
                  <a:lnTo>
                    <a:pt x="1162" y="3560"/>
                  </a:lnTo>
                  <a:lnTo>
                    <a:pt x="1937" y="3528"/>
                  </a:lnTo>
                  <a:lnTo>
                    <a:pt x="2031" y="3748"/>
                  </a:lnTo>
                  <a:lnTo>
                    <a:pt x="1790" y="4167"/>
                  </a:lnTo>
                  <a:lnTo>
                    <a:pt x="2397" y="4167"/>
                  </a:lnTo>
                  <a:lnTo>
                    <a:pt x="2565" y="3591"/>
                  </a:lnTo>
                  <a:lnTo>
                    <a:pt x="3340" y="3528"/>
                  </a:lnTo>
                  <a:lnTo>
                    <a:pt x="3601" y="4167"/>
                  </a:lnTo>
                  <a:lnTo>
                    <a:pt x="4198" y="4198"/>
                  </a:lnTo>
                  <a:lnTo>
                    <a:pt x="3957" y="3748"/>
                  </a:lnTo>
                  <a:lnTo>
                    <a:pt x="3957" y="3528"/>
                  </a:lnTo>
                  <a:lnTo>
                    <a:pt x="4816" y="3528"/>
                  </a:lnTo>
                  <a:lnTo>
                    <a:pt x="4827" y="4041"/>
                  </a:lnTo>
                  <a:lnTo>
                    <a:pt x="5067" y="4083"/>
                  </a:lnTo>
                  <a:lnTo>
                    <a:pt x="5109" y="3717"/>
                  </a:lnTo>
                  <a:lnTo>
                    <a:pt x="5078" y="3570"/>
                  </a:lnTo>
                  <a:lnTo>
                    <a:pt x="5685" y="3486"/>
                  </a:lnTo>
                  <a:lnTo>
                    <a:pt x="5685" y="3622"/>
                  </a:lnTo>
                  <a:lnTo>
                    <a:pt x="5874" y="3622"/>
                  </a:lnTo>
                  <a:lnTo>
                    <a:pt x="5947" y="2732"/>
                  </a:lnTo>
                  <a:lnTo>
                    <a:pt x="5947" y="2565"/>
                  </a:lnTo>
                  <a:lnTo>
                    <a:pt x="5779" y="2565"/>
                  </a:lnTo>
                  <a:lnTo>
                    <a:pt x="5685" y="3005"/>
                  </a:lnTo>
                  <a:lnTo>
                    <a:pt x="5685" y="3183"/>
                  </a:lnTo>
                  <a:lnTo>
                    <a:pt x="5518" y="3183"/>
                  </a:lnTo>
                  <a:lnTo>
                    <a:pt x="5287" y="3183"/>
                  </a:lnTo>
                  <a:lnTo>
                    <a:pt x="5109" y="3183"/>
                  </a:lnTo>
                  <a:lnTo>
                    <a:pt x="5109" y="3005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544"/>
                  </a:lnTo>
                  <a:lnTo>
                    <a:pt x="5109" y="356"/>
                  </a:lnTo>
                  <a:lnTo>
                    <a:pt x="5287" y="356"/>
                  </a:lnTo>
                  <a:lnTo>
                    <a:pt x="5518" y="356"/>
                  </a:lnTo>
                  <a:lnTo>
                    <a:pt x="5685" y="356"/>
                  </a:lnTo>
                  <a:lnTo>
                    <a:pt x="5685" y="544"/>
                  </a:lnTo>
                  <a:lnTo>
                    <a:pt x="5685" y="806"/>
                  </a:lnTo>
                  <a:lnTo>
                    <a:pt x="5999" y="607"/>
                  </a:lnTo>
                  <a:lnTo>
                    <a:pt x="5999" y="0"/>
                  </a:lnTo>
                  <a:lnTo>
                    <a:pt x="0" y="0"/>
                  </a:lnTo>
                  <a:lnTo>
                    <a:pt x="0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9478056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52"/>
                  </a:lnTo>
                  <a:lnTo>
                    <a:pt x="3706" y="2952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9478061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4"/>
                  </a:moveTo>
                  <a:lnTo>
                    <a:pt x="3601" y="0"/>
                  </a:lnTo>
                  <a:lnTo>
                    <a:pt x="3696" y="2858"/>
                  </a:lnTo>
                  <a:lnTo>
                    <a:pt x="73" y="2952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9476936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49"/>
                  </a:moveTo>
                  <a:lnTo>
                    <a:pt x="858" y="5204"/>
                  </a:lnTo>
                  <a:lnTo>
                    <a:pt x="94" y="5235"/>
                  </a:lnTo>
                  <a:lnTo>
                    <a:pt x="0" y="5465"/>
                  </a:lnTo>
                  <a:lnTo>
                    <a:pt x="0" y="5601"/>
                  </a:lnTo>
                  <a:lnTo>
                    <a:pt x="146" y="5633"/>
                  </a:lnTo>
                  <a:lnTo>
                    <a:pt x="272" y="5497"/>
                  </a:lnTo>
                  <a:lnTo>
                    <a:pt x="670" y="5497"/>
                  </a:lnTo>
                  <a:lnTo>
                    <a:pt x="858" y="5497"/>
                  </a:lnTo>
                  <a:lnTo>
                    <a:pt x="858" y="5685"/>
                  </a:lnTo>
                  <a:lnTo>
                    <a:pt x="858" y="6198"/>
                  </a:lnTo>
                  <a:lnTo>
                    <a:pt x="858" y="6387"/>
                  </a:lnTo>
                  <a:lnTo>
                    <a:pt x="670" y="6387"/>
                  </a:lnTo>
                  <a:lnTo>
                    <a:pt x="272" y="6387"/>
                  </a:lnTo>
                  <a:lnTo>
                    <a:pt x="272" y="6198"/>
                  </a:lnTo>
                  <a:lnTo>
                    <a:pt x="0" y="6272"/>
                  </a:lnTo>
                  <a:lnTo>
                    <a:pt x="0" y="6418"/>
                  </a:lnTo>
                  <a:lnTo>
                    <a:pt x="0" y="6554"/>
                  </a:lnTo>
                  <a:lnTo>
                    <a:pt x="827" y="6649"/>
                  </a:lnTo>
                  <a:lnTo>
                    <a:pt x="858" y="6837"/>
                  </a:lnTo>
                  <a:lnTo>
                    <a:pt x="1088" y="6910"/>
                  </a:lnTo>
                  <a:lnTo>
                    <a:pt x="1141" y="7392"/>
                  </a:lnTo>
                  <a:lnTo>
                    <a:pt x="1842" y="7465"/>
                  </a:lnTo>
                  <a:lnTo>
                    <a:pt x="2115" y="7434"/>
                  </a:lnTo>
                  <a:lnTo>
                    <a:pt x="1958" y="7203"/>
                  </a:lnTo>
                  <a:lnTo>
                    <a:pt x="1727" y="6806"/>
                  </a:lnTo>
                  <a:lnTo>
                    <a:pt x="1717" y="712"/>
                  </a:lnTo>
                  <a:lnTo>
                    <a:pt x="1958" y="261"/>
                  </a:lnTo>
                  <a:lnTo>
                    <a:pt x="2115" y="31"/>
                  </a:lnTo>
                  <a:lnTo>
                    <a:pt x="1842" y="0"/>
                  </a:lnTo>
                  <a:lnTo>
                    <a:pt x="1214" y="0"/>
                  </a:lnTo>
                  <a:lnTo>
                    <a:pt x="1141" y="513"/>
                  </a:lnTo>
                  <a:lnTo>
                    <a:pt x="931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9478021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9478021" y="690876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9478021" y="6910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9480765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49"/>
                  </a:moveTo>
                  <a:lnTo>
                    <a:pt x="1256" y="5204"/>
                  </a:lnTo>
                  <a:lnTo>
                    <a:pt x="2020" y="5235"/>
                  </a:lnTo>
                  <a:lnTo>
                    <a:pt x="2094" y="5465"/>
                  </a:lnTo>
                  <a:lnTo>
                    <a:pt x="2094" y="5601"/>
                  </a:lnTo>
                  <a:lnTo>
                    <a:pt x="1842" y="5685"/>
                  </a:lnTo>
                  <a:lnTo>
                    <a:pt x="1842" y="5497"/>
                  </a:lnTo>
                  <a:lnTo>
                    <a:pt x="1424" y="5497"/>
                  </a:lnTo>
                  <a:lnTo>
                    <a:pt x="1256" y="5497"/>
                  </a:lnTo>
                  <a:lnTo>
                    <a:pt x="1256" y="5685"/>
                  </a:lnTo>
                  <a:lnTo>
                    <a:pt x="1256" y="6198"/>
                  </a:lnTo>
                  <a:lnTo>
                    <a:pt x="1256" y="6387"/>
                  </a:lnTo>
                  <a:lnTo>
                    <a:pt x="1424" y="6387"/>
                  </a:lnTo>
                  <a:lnTo>
                    <a:pt x="1842" y="6387"/>
                  </a:lnTo>
                  <a:lnTo>
                    <a:pt x="1842" y="6198"/>
                  </a:lnTo>
                  <a:lnTo>
                    <a:pt x="2094" y="6272"/>
                  </a:lnTo>
                  <a:lnTo>
                    <a:pt x="2094" y="6418"/>
                  </a:lnTo>
                  <a:lnTo>
                    <a:pt x="2094" y="6554"/>
                  </a:lnTo>
                  <a:lnTo>
                    <a:pt x="1287" y="6649"/>
                  </a:lnTo>
                  <a:lnTo>
                    <a:pt x="1256" y="6837"/>
                  </a:lnTo>
                  <a:lnTo>
                    <a:pt x="1026" y="6910"/>
                  </a:lnTo>
                  <a:lnTo>
                    <a:pt x="973" y="7392"/>
                  </a:lnTo>
                  <a:lnTo>
                    <a:pt x="282" y="7465"/>
                  </a:lnTo>
                  <a:lnTo>
                    <a:pt x="0" y="7434"/>
                  </a:lnTo>
                  <a:lnTo>
                    <a:pt x="157" y="7203"/>
                  </a:lnTo>
                  <a:lnTo>
                    <a:pt x="387" y="6806"/>
                  </a:lnTo>
                  <a:lnTo>
                    <a:pt x="387" y="670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9481385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643"/>
                  </a:moveTo>
                  <a:lnTo>
                    <a:pt x="408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1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9481382" y="69087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24" y="1706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9481382" y="69106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9478686" y="690696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87"/>
                  </a:lnTo>
                  <a:lnTo>
                    <a:pt x="261" y="5287"/>
                  </a:lnTo>
                  <a:lnTo>
                    <a:pt x="2198" y="5287"/>
                  </a:lnTo>
                  <a:lnTo>
                    <a:pt x="2471" y="528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19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9472507" y="6912684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8586" y="0"/>
                  </a:moveTo>
                  <a:lnTo>
                    <a:pt x="8010" y="62"/>
                  </a:lnTo>
                  <a:lnTo>
                    <a:pt x="7821" y="670"/>
                  </a:lnTo>
                  <a:lnTo>
                    <a:pt x="6984" y="670"/>
                  </a:lnTo>
                  <a:lnTo>
                    <a:pt x="6774" y="62"/>
                  </a:lnTo>
                  <a:lnTo>
                    <a:pt x="6156" y="0"/>
                  </a:lnTo>
                  <a:lnTo>
                    <a:pt x="6439" y="460"/>
                  </a:lnTo>
                  <a:lnTo>
                    <a:pt x="6439" y="670"/>
                  </a:lnTo>
                  <a:lnTo>
                    <a:pt x="5580" y="670"/>
                  </a:lnTo>
                  <a:lnTo>
                    <a:pt x="5570" y="104"/>
                  </a:lnTo>
                  <a:lnTo>
                    <a:pt x="5287" y="104"/>
                  </a:lnTo>
                  <a:lnTo>
                    <a:pt x="5287" y="502"/>
                  </a:lnTo>
                  <a:lnTo>
                    <a:pt x="5319" y="649"/>
                  </a:lnTo>
                  <a:lnTo>
                    <a:pt x="5287" y="1005"/>
                  </a:lnTo>
                  <a:lnTo>
                    <a:pt x="5622" y="1005"/>
                  </a:lnTo>
                  <a:lnTo>
                    <a:pt x="5622" y="2513"/>
                  </a:lnTo>
                  <a:lnTo>
                    <a:pt x="4397" y="2586"/>
                  </a:lnTo>
                  <a:lnTo>
                    <a:pt x="1507" y="2586"/>
                  </a:lnTo>
                  <a:lnTo>
                    <a:pt x="1507" y="2209"/>
                  </a:lnTo>
                  <a:lnTo>
                    <a:pt x="1769" y="2209"/>
                  </a:lnTo>
                  <a:lnTo>
                    <a:pt x="1769" y="1989"/>
                  </a:lnTo>
                  <a:lnTo>
                    <a:pt x="1109" y="1989"/>
                  </a:lnTo>
                  <a:lnTo>
                    <a:pt x="1109" y="2177"/>
                  </a:lnTo>
                  <a:lnTo>
                    <a:pt x="1277" y="2177"/>
                  </a:lnTo>
                  <a:lnTo>
                    <a:pt x="1277" y="2638"/>
                  </a:lnTo>
                  <a:lnTo>
                    <a:pt x="230" y="2638"/>
                  </a:lnTo>
                  <a:lnTo>
                    <a:pt x="230" y="2177"/>
                  </a:lnTo>
                  <a:lnTo>
                    <a:pt x="408" y="2177"/>
                  </a:lnTo>
                  <a:lnTo>
                    <a:pt x="408" y="1989"/>
                  </a:lnTo>
                  <a:lnTo>
                    <a:pt x="0" y="1989"/>
                  </a:lnTo>
                  <a:lnTo>
                    <a:pt x="0" y="2869"/>
                  </a:lnTo>
                  <a:lnTo>
                    <a:pt x="14795" y="2869"/>
                  </a:lnTo>
                  <a:lnTo>
                    <a:pt x="14795" y="1989"/>
                  </a:lnTo>
                  <a:lnTo>
                    <a:pt x="14386" y="1989"/>
                  </a:lnTo>
                  <a:lnTo>
                    <a:pt x="14386" y="2177"/>
                  </a:lnTo>
                  <a:lnTo>
                    <a:pt x="14565" y="2177"/>
                  </a:lnTo>
                  <a:lnTo>
                    <a:pt x="14565" y="2638"/>
                  </a:lnTo>
                  <a:lnTo>
                    <a:pt x="13507" y="2638"/>
                  </a:lnTo>
                  <a:lnTo>
                    <a:pt x="13507" y="2177"/>
                  </a:lnTo>
                  <a:lnTo>
                    <a:pt x="13695" y="2177"/>
                  </a:lnTo>
                  <a:lnTo>
                    <a:pt x="13695" y="1989"/>
                  </a:lnTo>
                  <a:lnTo>
                    <a:pt x="13025" y="1989"/>
                  </a:lnTo>
                  <a:lnTo>
                    <a:pt x="13025" y="2209"/>
                  </a:lnTo>
                  <a:lnTo>
                    <a:pt x="13287" y="2209"/>
                  </a:lnTo>
                  <a:lnTo>
                    <a:pt x="13287" y="2586"/>
                  </a:lnTo>
                  <a:lnTo>
                    <a:pt x="10397" y="2586"/>
                  </a:lnTo>
                  <a:lnTo>
                    <a:pt x="9162" y="2513"/>
                  </a:lnTo>
                  <a:lnTo>
                    <a:pt x="9162" y="1005"/>
                  </a:lnTo>
                  <a:lnTo>
                    <a:pt x="9507" y="1005"/>
                  </a:lnTo>
                  <a:lnTo>
                    <a:pt x="9507" y="670"/>
                  </a:lnTo>
                  <a:lnTo>
                    <a:pt x="9486" y="502"/>
                  </a:lnTo>
                  <a:lnTo>
                    <a:pt x="9507" y="104"/>
                  </a:lnTo>
                  <a:lnTo>
                    <a:pt x="9235" y="104"/>
                  </a:lnTo>
                  <a:lnTo>
                    <a:pt x="9235" y="670"/>
                  </a:lnTo>
                  <a:lnTo>
                    <a:pt x="8355" y="670"/>
                  </a:lnTo>
                  <a:lnTo>
                    <a:pt x="8355" y="460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9472518" y="691267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921"/>
                  </a:moveTo>
                  <a:lnTo>
                    <a:pt x="5539" y="1015"/>
                  </a:lnTo>
                  <a:lnTo>
                    <a:pt x="5622" y="2355"/>
                  </a:lnTo>
                  <a:lnTo>
                    <a:pt x="5622" y="2523"/>
                  </a:lnTo>
                  <a:lnTo>
                    <a:pt x="5465" y="2533"/>
                  </a:lnTo>
                  <a:lnTo>
                    <a:pt x="4397" y="2596"/>
                  </a:lnTo>
                  <a:lnTo>
                    <a:pt x="1591" y="2596"/>
                  </a:lnTo>
                  <a:lnTo>
                    <a:pt x="1497" y="2293"/>
                  </a:lnTo>
                  <a:lnTo>
                    <a:pt x="1685" y="2209"/>
                  </a:lnTo>
                  <a:lnTo>
                    <a:pt x="1769" y="1989"/>
                  </a:lnTo>
                  <a:lnTo>
                    <a:pt x="1193" y="1989"/>
                  </a:lnTo>
                  <a:lnTo>
                    <a:pt x="1099" y="2177"/>
                  </a:lnTo>
                  <a:lnTo>
                    <a:pt x="1266" y="2177"/>
                  </a:lnTo>
                  <a:lnTo>
                    <a:pt x="1266" y="2471"/>
                  </a:lnTo>
                  <a:lnTo>
                    <a:pt x="1266" y="2649"/>
                  </a:lnTo>
                  <a:lnTo>
                    <a:pt x="1099" y="2649"/>
                  </a:lnTo>
                  <a:lnTo>
                    <a:pt x="397" y="2649"/>
                  </a:lnTo>
                  <a:lnTo>
                    <a:pt x="209" y="2649"/>
                  </a:lnTo>
                  <a:lnTo>
                    <a:pt x="209" y="2471"/>
                  </a:lnTo>
                  <a:lnTo>
                    <a:pt x="209" y="2177"/>
                  </a:lnTo>
                  <a:lnTo>
                    <a:pt x="397" y="2177"/>
                  </a:lnTo>
                  <a:lnTo>
                    <a:pt x="397" y="1989"/>
                  </a:lnTo>
                  <a:lnTo>
                    <a:pt x="73" y="1989"/>
                  </a:lnTo>
                  <a:lnTo>
                    <a:pt x="0" y="2785"/>
                  </a:lnTo>
                  <a:lnTo>
                    <a:pt x="14690" y="2879"/>
                  </a:lnTo>
                  <a:lnTo>
                    <a:pt x="14784" y="2083"/>
                  </a:lnTo>
                  <a:lnTo>
                    <a:pt x="14470" y="1989"/>
                  </a:lnTo>
                  <a:lnTo>
                    <a:pt x="14386" y="2177"/>
                  </a:lnTo>
                  <a:lnTo>
                    <a:pt x="14554" y="2177"/>
                  </a:lnTo>
                  <a:lnTo>
                    <a:pt x="14554" y="2471"/>
                  </a:lnTo>
                  <a:lnTo>
                    <a:pt x="14554" y="2649"/>
                  </a:lnTo>
                  <a:lnTo>
                    <a:pt x="14386" y="2649"/>
                  </a:lnTo>
                  <a:lnTo>
                    <a:pt x="13685" y="2649"/>
                  </a:lnTo>
                  <a:lnTo>
                    <a:pt x="13496" y="2649"/>
                  </a:lnTo>
                  <a:lnTo>
                    <a:pt x="13496" y="2471"/>
                  </a:lnTo>
                  <a:lnTo>
                    <a:pt x="13496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88" y="1989"/>
                  </a:lnTo>
                  <a:lnTo>
                    <a:pt x="13015" y="2209"/>
                  </a:lnTo>
                  <a:lnTo>
                    <a:pt x="13182" y="2209"/>
                  </a:lnTo>
                  <a:lnTo>
                    <a:pt x="13277" y="2502"/>
                  </a:lnTo>
                  <a:lnTo>
                    <a:pt x="10387" y="2596"/>
                  </a:lnTo>
                  <a:lnTo>
                    <a:pt x="9319" y="2533"/>
                  </a:lnTo>
                  <a:lnTo>
                    <a:pt x="9151" y="2523"/>
                  </a:lnTo>
                  <a:lnTo>
                    <a:pt x="9151" y="2355"/>
                  </a:lnTo>
                  <a:lnTo>
                    <a:pt x="9151" y="1088"/>
                  </a:lnTo>
                  <a:lnTo>
                    <a:pt x="9413" y="101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78"/>
                  </a:lnTo>
                  <a:lnTo>
                    <a:pt x="9266" y="115"/>
                  </a:lnTo>
                  <a:lnTo>
                    <a:pt x="9224" y="659"/>
                  </a:lnTo>
                  <a:lnTo>
                    <a:pt x="8450" y="670"/>
                  </a:lnTo>
                  <a:lnTo>
                    <a:pt x="8355" y="471"/>
                  </a:lnTo>
                  <a:lnTo>
                    <a:pt x="8607" y="31"/>
                  </a:lnTo>
                  <a:lnTo>
                    <a:pt x="7999" y="62"/>
                  </a:lnTo>
                  <a:lnTo>
                    <a:pt x="7821" y="607"/>
                  </a:lnTo>
                  <a:lnTo>
                    <a:pt x="7036" y="670"/>
                  </a:lnTo>
                  <a:lnTo>
                    <a:pt x="6764" y="62"/>
                  </a:lnTo>
                  <a:lnTo>
                    <a:pt x="6209" y="0"/>
                  </a:lnTo>
                  <a:lnTo>
                    <a:pt x="6429" y="471"/>
                  </a:lnTo>
                  <a:lnTo>
                    <a:pt x="6429" y="670"/>
                  </a:lnTo>
                  <a:lnTo>
                    <a:pt x="5570" y="670"/>
                  </a:lnTo>
                  <a:lnTo>
                    <a:pt x="5560" y="178"/>
                  </a:lnTo>
                  <a:lnTo>
                    <a:pt x="5329" y="115"/>
                  </a:lnTo>
                  <a:lnTo>
                    <a:pt x="5277" y="502"/>
                  </a:lnTo>
                  <a:lnTo>
                    <a:pt x="5308" y="659"/>
                  </a:lnTo>
                  <a:lnTo>
                    <a:pt x="5277" y="92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9478387" y="69136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4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9478388" y="69136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4"/>
                  </a:moveTo>
                  <a:lnTo>
                    <a:pt x="2942" y="0"/>
                  </a:lnTo>
                  <a:lnTo>
                    <a:pt x="3026" y="1539"/>
                  </a:lnTo>
                  <a:lnTo>
                    <a:pt x="94" y="1633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70" name="object 557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692040" y="6898423"/>
              <a:ext cx="25094" cy="21054"/>
            </a:xfrm>
            <a:prstGeom prst="rect">
              <a:avLst/>
            </a:prstGeom>
          </p:spPr>
        </p:pic>
        <p:sp>
          <p:nvSpPr>
            <p:cNvPr id="5571" name="object 5571"/>
            <p:cNvSpPr/>
            <p:nvPr/>
          </p:nvSpPr>
          <p:spPr>
            <a:xfrm>
              <a:off x="9940117" y="6902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978" y="0"/>
                  </a:moveTo>
                  <a:lnTo>
                    <a:pt x="0" y="0"/>
                  </a:lnTo>
                  <a:lnTo>
                    <a:pt x="0" y="607"/>
                  </a:lnTo>
                  <a:lnTo>
                    <a:pt x="188" y="806"/>
                  </a:lnTo>
                  <a:lnTo>
                    <a:pt x="293" y="356"/>
                  </a:lnTo>
                  <a:lnTo>
                    <a:pt x="890" y="356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183"/>
                  </a:lnTo>
                  <a:lnTo>
                    <a:pt x="293" y="3183"/>
                  </a:lnTo>
                  <a:lnTo>
                    <a:pt x="293" y="2565"/>
                  </a:lnTo>
                  <a:lnTo>
                    <a:pt x="31" y="2565"/>
                  </a:lnTo>
                  <a:lnTo>
                    <a:pt x="31" y="3622"/>
                  </a:lnTo>
                  <a:lnTo>
                    <a:pt x="293" y="3622"/>
                  </a:lnTo>
                  <a:lnTo>
                    <a:pt x="293" y="3476"/>
                  </a:lnTo>
                  <a:lnTo>
                    <a:pt x="890" y="3476"/>
                  </a:lnTo>
                  <a:lnTo>
                    <a:pt x="910" y="3696"/>
                  </a:lnTo>
                  <a:lnTo>
                    <a:pt x="890" y="4083"/>
                  </a:lnTo>
                  <a:lnTo>
                    <a:pt x="1162" y="4083"/>
                  </a:lnTo>
                  <a:lnTo>
                    <a:pt x="1162" y="3528"/>
                  </a:lnTo>
                  <a:lnTo>
                    <a:pt x="2020" y="3528"/>
                  </a:lnTo>
                  <a:lnTo>
                    <a:pt x="2020" y="3738"/>
                  </a:lnTo>
                  <a:lnTo>
                    <a:pt x="1780" y="4167"/>
                  </a:lnTo>
                  <a:lnTo>
                    <a:pt x="2397" y="4167"/>
                  </a:lnTo>
                  <a:lnTo>
                    <a:pt x="2586" y="3528"/>
                  </a:lnTo>
                  <a:lnTo>
                    <a:pt x="3403" y="3528"/>
                  </a:lnTo>
                  <a:lnTo>
                    <a:pt x="3591" y="4167"/>
                  </a:lnTo>
                  <a:lnTo>
                    <a:pt x="4219" y="4198"/>
                  </a:lnTo>
                  <a:lnTo>
                    <a:pt x="3957" y="3738"/>
                  </a:lnTo>
                  <a:lnTo>
                    <a:pt x="3957" y="3528"/>
                  </a:lnTo>
                  <a:lnTo>
                    <a:pt x="4837" y="3528"/>
                  </a:lnTo>
                  <a:lnTo>
                    <a:pt x="4837" y="4083"/>
                  </a:lnTo>
                  <a:lnTo>
                    <a:pt x="5109" y="4083"/>
                  </a:lnTo>
                  <a:lnTo>
                    <a:pt x="5109" y="3717"/>
                  </a:lnTo>
                  <a:lnTo>
                    <a:pt x="5078" y="3539"/>
                  </a:lnTo>
                  <a:lnTo>
                    <a:pt x="5685" y="3476"/>
                  </a:lnTo>
                  <a:lnTo>
                    <a:pt x="5685" y="3622"/>
                  </a:lnTo>
                  <a:lnTo>
                    <a:pt x="5947" y="3622"/>
                  </a:lnTo>
                  <a:lnTo>
                    <a:pt x="5947" y="2565"/>
                  </a:lnTo>
                  <a:lnTo>
                    <a:pt x="5685" y="2565"/>
                  </a:lnTo>
                  <a:lnTo>
                    <a:pt x="5685" y="3183"/>
                  </a:lnTo>
                  <a:lnTo>
                    <a:pt x="5109" y="3183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356"/>
                  </a:lnTo>
                  <a:lnTo>
                    <a:pt x="5685" y="356"/>
                  </a:lnTo>
                  <a:lnTo>
                    <a:pt x="5685" y="806"/>
                  </a:lnTo>
                  <a:lnTo>
                    <a:pt x="5978" y="607"/>
                  </a:lnTo>
                  <a:lnTo>
                    <a:pt x="59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9940115" y="69023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607"/>
                  </a:moveTo>
                  <a:lnTo>
                    <a:pt x="188" y="806"/>
                  </a:lnTo>
                  <a:lnTo>
                    <a:pt x="293" y="544"/>
                  </a:lnTo>
                  <a:lnTo>
                    <a:pt x="293" y="356"/>
                  </a:lnTo>
                  <a:lnTo>
                    <a:pt x="481" y="356"/>
                  </a:lnTo>
                  <a:lnTo>
                    <a:pt x="701" y="356"/>
                  </a:lnTo>
                  <a:lnTo>
                    <a:pt x="890" y="356"/>
                  </a:lnTo>
                  <a:lnTo>
                    <a:pt x="890" y="544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005"/>
                  </a:lnTo>
                  <a:lnTo>
                    <a:pt x="890" y="3183"/>
                  </a:lnTo>
                  <a:lnTo>
                    <a:pt x="701" y="3183"/>
                  </a:lnTo>
                  <a:lnTo>
                    <a:pt x="481" y="3183"/>
                  </a:lnTo>
                  <a:lnTo>
                    <a:pt x="293" y="3183"/>
                  </a:lnTo>
                  <a:lnTo>
                    <a:pt x="293" y="3005"/>
                  </a:lnTo>
                  <a:lnTo>
                    <a:pt x="293" y="2565"/>
                  </a:lnTo>
                  <a:lnTo>
                    <a:pt x="31" y="2565"/>
                  </a:lnTo>
                  <a:lnTo>
                    <a:pt x="31" y="2732"/>
                  </a:lnTo>
                  <a:lnTo>
                    <a:pt x="31" y="3528"/>
                  </a:lnTo>
                  <a:lnTo>
                    <a:pt x="293" y="3622"/>
                  </a:lnTo>
                  <a:lnTo>
                    <a:pt x="293" y="3486"/>
                  </a:lnTo>
                  <a:lnTo>
                    <a:pt x="827" y="3486"/>
                  </a:lnTo>
                  <a:lnTo>
                    <a:pt x="921" y="3654"/>
                  </a:lnTo>
                  <a:lnTo>
                    <a:pt x="890" y="4041"/>
                  </a:lnTo>
                  <a:lnTo>
                    <a:pt x="1099" y="4083"/>
                  </a:lnTo>
                  <a:lnTo>
                    <a:pt x="1162" y="3560"/>
                  </a:lnTo>
                  <a:lnTo>
                    <a:pt x="1937" y="3528"/>
                  </a:lnTo>
                  <a:lnTo>
                    <a:pt x="2020" y="3748"/>
                  </a:lnTo>
                  <a:lnTo>
                    <a:pt x="1790" y="4167"/>
                  </a:lnTo>
                  <a:lnTo>
                    <a:pt x="2397" y="4167"/>
                  </a:lnTo>
                  <a:lnTo>
                    <a:pt x="2565" y="3591"/>
                  </a:lnTo>
                  <a:lnTo>
                    <a:pt x="3340" y="3528"/>
                  </a:lnTo>
                  <a:lnTo>
                    <a:pt x="3591" y="4167"/>
                  </a:lnTo>
                  <a:lnTo>
                    <a:pt x="4177" y="4198"/>
                  </a:lnTo>
                  <a:lnTo>
                    <a:pt x="3957" y="3748"/>
                  </a:lnTo>
                  <a:lnTo>
                    <a:pt x="3957" y="3528"/>
                  </a:lnTo>
                  <a:lnTo>
                    <a:pt x="4816" y="3528"/>
                  </a:lnTo>
                  <a:lnTo>
                    <a:pt x="4837" y="4041"/>
                  </a:lnTo>
                  <a:lnTo>
                    <a:pt x="5046" y="4083"/>
                  </a:lnTo>
                  <a:lnTo>
                    <a:pt x="5109" y="3717"/>
                  </a:lnTo>
                  <a:lnTo>
                    <a:pt x="5078" y="3570"/>
                  </a:lnTo>
                  <a:lnTo>
                    <a:pt x="5685" y="3486"/>
                  </a:lnTo>
                  <a:lnTo>
                    <a:pt x="5685" y="3622"/>
                  </a:lnTo>
                  <a:lnTo>
                    <a:pt x="5853" y="3622"/>
                  </a:lnTo>
                  <a:lnTo>
                    <a:pt x="5947" y="2732"/>
                  </a:lnTo>
                  <a:lnTo>
                    <a:pt x="5947" y="2565"/>
                  </a:lnTo>
                  <a:lnTo>
                    <a:pt x="5779" y="2565"/>
                  </a:lnTo>
                  <a:lnTo>
                    <a:pt x="5685" y="3005"/>
                  </a:lnTo>
                  <a:lnTo>
                    <a:pt x="5685" y="3183"/>
                  </a:lnTo>
                  <a:lnTo>
                    <a:pt x="5518" y="3183"/>
                  </a:lnTo>
                  <a:lnTo>
                    <a:pt x="5287" y="3183"/>
                  </a:lnTo>
                  <a:lnTo>
                    <a:pt x="5109" y="3183"/>
                  </a:lnTo>
                  <a:lnTo>
                    <a:pt x="5109" y="3005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544"/>
                  </a:lnTo>
                  <a:lnTo>
                    <a:pt x="5109" y="356"/>
                  </a:lnTo>
                  <a:lnTo>
                    <a:pt x="5287" y="356"/>
                  </a:lnTo>
                  <a:lnTo>
                    <a:pt x="5518" y="356"/>
                  </a:lnTo>
                  <a:lnTo>
                    <a:pt x="5685" y="356"/>
                  </a:lnTo>
                  <a:lnTo>
                    <a:pt x="5685" y="544"/>
                  </a:lnTo>
                  <a:lnTo>
                    <a:pt x="5685" y="806"/>
                  </a:lnTo>
                  <a:lnTo>
                    <a:pt x="5978" y="607"/>
                  </a:lnTo>
                  <a:lnTo>
                    <a:pt x="5978" y="0"/>
                  </a:lnTo>
                  <a:lnTo>
                    <a:pt x="0" y="0"/>
                  </a:lnTo>
                  <a:lnTo>
                    <a:pt x="0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9941254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52"/>
                  </a:lnTo>
                  <a:lnTo>
                    <a:pt x="3706" y="2952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9941261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4"/>
                  </a:moveTo>
                  <a:lnTo>
                    <a:pt x="3601" y="0"/>
                  </a:lnTo>
                  <a:lnTo>
                    <a:pt x="3696" y="2858"/>
                  </a:lnTo>
                  <a:lnTo>
                    <a:pt x="73" y="2952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9940138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49"/>
                  </a:moveTo>
                  <a:lnTo>
                    <a:pt x="858" y="5204"/>
                  </a:lnTo>
                  <a:lnTo>
                    <a:pt x="94" y="5235"/>
                  </a:lnTo>
                  <a:lnTo>
                    <a:pt x="0" y="5465"/>
                  </a:lnTo>
                  <a:lnTo>
                    <a:pt x="0" y="5601"/>
                  </a:lnTo>
                  <a:lnTo>
                    <a:pt x="146" y="5633"/>
                  </a:lnTo>
                  <a:lnTo>
                    <a:pt x="272" y="5497"/>
                  </a:lnTo>
                  <a:lnTo>
                    <a:pt x="691" y="5497"/>
                  </a:lnTo>
                  <a:lnTo>
                    <a:pt x="858" y="5497"/>
                  </a:lnTo>
                  <a:lnTo>
                    <a:pt x="858" y="5685"/>
                  </a:lnTo>
                  <a:lnTo>
                    <a:pt x="858" y="6198"/>
                  </a:lnTo>
                  <a:lnTo>
                    <a:pt x="858" y="6387"/>
                  </a:lnTo>
                  <a:lnTo>
                    <a:pt x="691" y="6387"/>
                  </a:lnTo>
                  <a:lnTo>
                    <a:pt x="272" y="6387"/>
                  </a:lnTo>
                  <a:lnTo>
                    <a:pt x="272" y="6198"/>
                  </a:lnTo>
                  <a:lnTo>
                    <a:pt x="0" y="6272"/>
                  </a:lnTo>
                  <a:lnTo>
                    <a:pt x="0" y="6418"/>
                  </a:lnTo>
                  <a:lnTo>
                    <a:pt x="0" y="6554"/>
                  </a:lnTo>
                  <a:lnTo>
                    <a:pt x="827" y="6649"/>
                  </a:lnTo>
                  <a:lnTo>
                    <a:pt x="858" y="6837"/>
                  </a:lnTo>
                  <a:lnTo>
                    <a:pt x="1088" y="6910"/>
                  </a:lnTo>
                  <a:lnTo>
                    <a:pt x="1141" y="7392"/>
                  </a:lnTo>
                  <a:lnTo>
                    <a:pt x="1842" y="7465"/>
                  </a:lnTo>
                  <a:lnTo>
                    <a:pt x="2115" y="7434"/>
                  </a:lnTo>
                  <a:lnTo>
                    <a:pt x="1958" y="7203"/>
                  </a:lnTo>
                  <a:lnTo>
                    <a:pt x="1727" y="6806"/>
                  </a:lnTo>
                  <a:lnTo>
                    <a:pt x="1727" y="670"/>
                  </a:lnTo>
                  <a:lnTo>
                    <a:pt x="1958" y="261"/>
                  </a:lnTo>
                  <a:lnTo>
                    <a:pt x="2115" y="31"/>
                  </a:lnTo>
                  <a:lnTo>
                    <a:pt x="1842" y="0"/>
                  </a:lnTo>
                  <a:lnTo>
                    <a:pt x="1235" y="0"/>
                  </a:lnTo>
                  <a:lnTo>
                    <a:pt x="1141" y="513"/>
                  </a:lnTo>
                  <a:lnTo>
                    <a:pt x="95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9941223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9941223" y="690876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9941223" y="6910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9943963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49"/>
                  </a:moveTo>
                  <a:lnTo>
                    <a:pt x="1256" y="5204"/>
                  </a:lnTo>
                  <a:lnTo>
                    <a:pt x="2020" y="5235"/>
                  </a:lnTo>
                  <a:lnTo>
                    <a:pt x="2115" y="5465"/>
                  </a:lnTo>
                  <a:lnTo>
                    <a:pt x="2115" y="5601"/>
                  </a:lnTo>
                  <a:lnTo>
                    <a:pt x="1968" y="5633"/>
                  </a:lnTo>
                  <a:lnTo>
                    <a:pt x="1842" y="5497"/>
                  </a:lnTo>
                  <a:lnTo>
                    <a:pt x="1444" y="5497"/>
                  </a:lnTo>
                  <a:lnTo>
                    <a:pt x="1256" y="5497"/>
                  </a:lnTo>
                  <a:lnTo>
                    <a:pt x="1256" y="5685"/>
                  </a:lnTo>
                  <a:lnTo>
                    <a:pt x="1256" y="6198"/>
                  </a:lnTo>
                  <a:lnTo>
                    <a:pt x="1256" y="6387"/>
                  </a:lnTo>
                  <a:lnTo>
                    <a:pt x="1444" y="6387"/>
                  </a:lnTo>
                  <a:lnTo>
                    <a:pt x="1842" y="6387"/>
                  </a:lnTo>
                  <a:lnTo>
                    <a:pt x="1842" y="6198"/>
                  </a:lnTo>
                  <a:lnTo>
                    <a:pt x="2115" y="6272"/>
                  </a:lnTo>
                  <a:lnTo>
                    <a:pt x="2115" y="6418"/>
                  </a:lnTo>
                  <a:lnTo>
                    <a:pt x="2115" y="6554"/>
                  </a:lnTo>
                  <a:lnTo>
                    <a:pt x="1287" y="6649"/>
                  </a:lnTo>
                  <a:lnTo>
                    <a:pt x="1256" y="6837"/>
                  </a:lnTo>
                  <a:lnTo>
                    <a:pt x="1026" y="6910"/>
                  </a:lnTo>
                  <a:lnTo>
                    <a:pt x="973" y="7392"/>
                  </a:lnTo>
                  <a:lnTo>
                    <a:pt x="282" y="7465"/>
                  </a:lnTo>
                  <a:lnTo>
                    <a:pt x="0" y="7434"/>
                  </a:lnTo>
                  <a:lnTo>
                    <a:pt x="157" y="7203"/>
                  </a:lnTo>
                  <a:lnTo>
                    <a:pt x="387" y="6806"/>
                  </a:lnTo>
                  <a:lnTo>
                    <a:pt x="39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9944585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643"/>
                  </a:moveTo>
                  <a:lnTo>
                    <a:pt x="408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1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9944591" y="69087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14" y="1706"/>
                  </a:lnTo>
                  <a:lnTo>
                    <a:pt x="408" y="94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9944591" y="69106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14" y="1717"/>
                  </a:lnTo>
                  <a:lnTo>
                    <a:pt x="408" y="73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9941895" y="690696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87"/>
                  </a:lnTo>
                  <a:lnTo>
                    <a:pt x="261" y="5287"/>
                  </a:lnTo>
                  <a:lnTo>
                    <a:pt x="2198" y="5287"/>
                  </a:lnTo>
                  <a:lnTo>
                    <a:pt x="2471" y="528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19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9935716" y="6912684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8575" y="0"/>
                  </a:moveTo>
                  <a:lnTo>
                    <a:pt x="8020" y="62"/>
                  </a:lnTo>
                  <a:lnTo>
                    <a:pt x="7811" y="670"/>
                  </a:lnTo>
                  <a:lnTo>
                    <a:pt x="6973" y="670"/>
                  </a:lnTo>
                  <a:lnTo>
                    <a:pt x="6785" y="62"/>
                  </a:lnTo>
                  <a:lnTo>
                    <a:pt x="6167" y="0"/>
                  </a:lnTo>
                  <a:lnTo>
                    <a:pt x="6429" y="460"/>
                  </a:lnTo>
                  <a:lnTo>
                    <a:pt x="6429" y="670"/>
                  </a:lnTo>
                  <a:lnTo>
                    <a:pt x="5560" y="670"/>
                  </a:lnTo>
                  <a:lnTo>
                    <a:pt x="5560" y="104"/>
                  </a:lnTo>
                  <a:lnTo>
                    <a:pt x="5277" y="104"/>
                  </a:lnTo>
                  <a:lnTo>
                    <a:pt x="5277" y="502"/>
                  </a:lnTo>
                  <a:lnTo>
                    <a:pt x="5319" y="649"/>
                  </a:lnTo>
                  <a:lnTo>
                    <a:pt x="5277" y="1005"/>
                  </a:lnTo>
                  <a:lnTo>
                    <a:pt x="5622" y="1005"/>
                  </a:lnTo>
                  <a:lnTo>
                    <a:pt x="5622" y="2513"/>
                  </a:lnTo>
                  <a:lnTo>
                    <a:pt x="4387" y="2586"/>
                  </a:lnTo>
                  <a:lnTo>
                    <a:pt x="1507" y="2586"/>
                  </a:lnTo>
                  <a:lnTo>
                    <a:pt x="1507" y="2209"/>
                  </a:lnTo>
                  <a:lnTo>
                    <a:pt x="1769" y="2209"/>
                  </a:lnTo>
                  <a:lnTo>
                    <a:pt x="1769" y="1989"/>
                  </a:lnTo>
                  <a:lnTo>
                    <a:pt x="1099" y="1989"/>
                  </a:lnTo>
                  <a:lnTo>
                    <a:pt x="1099" y="2177"/>
                  </a:lnTo>
                  <a:lnTo>
                    <a:pt x="1287" y="2177"/>
                  </a:lnTo>
                  <a:lnTo>
                    <a:pt x="1287" y="2638"/>
                  </a:lnTo>
                  <a:lnTo>
                    <a:pt x="219" y="2638"/>
                  </a:lnTo>
                  <a:lnTo>
                    <a:pt x="219" y="2177"/>
                  </a:lnTo>
                  <a:lnTo>
                    <a:pt x="408" y="2177"/>
                  </a:lnTo>
                  <a:lnTo>
                    <a:pt x="408" y="1989"/>
                  </a:lnTo>
                  <a:lnTo>
                    <a:pt x="0" y="1989"/>
                  </a:lnTo>
                  <a:lnTo>
                    <a:pt x="0" y="2869"/>
                  </a:lnTo>
                  <a:lnTo>
                    <a:pt x="14784" y="2869"/>
                  </a:lnTo>
                  <a:lnTo>
                    <a:pt x="14784" y="1989"/>
                  </a:lnTo>
                  <a:lnTo>
                    <a:pt x="14376" y="1989"/>
                  </a:lnTo>
                  <a:lnTo>
                    <a:pt x="14376" y="2177"/>
                  </a:lnTo>
                  <a:lnTo>
                    <a:pt x="14565" y="2177"/>
                  </a:lnTo>
                  <a:lnTo>
                    <a:pt x="14565" y="2638"/>
                  </a:lnTo>
                  <a:lnTo>
                    <a:pt x="13517" y="2638"/>
                  </a:lnTo>
                  <a:lnTo>
                    <a:pt x="13517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15" y="1989"/>
                  </a:lnTo>
                  <a:lnTo>
                    <a:pt x="13015" y="2209"/>
                  </a:lnTo>
                  <a:lnTo>
                    <a:pt x="13277" y="2209"/>
                  </a:lnTo>
                  <a:lnTo>
                    <a:pt x="13277" y="2586"/>
                  </a:lnTo>
                  <a:lnTo>
                    <a:pt x="10397" y="2586"/>
                  </a:lnTo>
                  <a:lnTo>
                    <a:pt x="9162" y="2513"/>
                  </a:lnTo>
                  <a:lnTo>
                    <a:pt x="9162" y="1005"/>
                  </a:lnTo>
                  <a:lnTo>
                    <a:pt x="9507" y="100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04"/>
                  </a:lnTo>
                  <a:lnTo>
                    <a:pt x="9224" y="104"/>
                  </a:lnTo>
                  <a:lnTo>
                    <a:pt x="9224" y="670"/>
                  </a:lnTo>
                  <a:lnTo>
                    <a:pt x="8355" y="670"/>
                  </a:lnTo>
                  <a:lnTo>
                    <a:pt x="8355" y="460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9935719" y="691267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921"/>
                  </a:moveTo>
                  <a:lnTo>
                    <a:pt x="5539" y="1015"/>
                  </a:lnTo>
                  <a:lnTo>
                    <a:pt x="5622" y="2355"/>
                  </a:lnTo>
                  <a:lnTo>
                    <a:pt x="5622" y="2523"/>
                  </a:lnTo>
                  <a:lnTo>
                    <a:pt x="5465" y="2533"/>
                  </a:lnTo>
                  <a:lnTo>
                    <a:pt x="4387" y="2596"/>
                  </a:lnTo>
                  <a:lnTo>
                    <a:pt x="1591" y="2596"/>
                  </a:lnTo>
                  <a:lnTo>
                    <a:pt x="1497" y="2293"/>
                  </a:lnTo>
                  <a:lnTo>
                    <a:pt x="1685" y="2209"/>
                  </a:lnTo>
                  <a:lnTo>
                    <a:pt x="1769" y="1989"/>
                  </a:lnTo>
                  <a:lnTo>
                    <a:pt x="1193" y="1989"/>
                  </a:lnTo>
                  <a:lnTo>
                    <a:pt x="1099" y="2177"/>
                  </a:lnTo>
                  <a:lnTo>
                    <a:pt x="1287" y="2177"/>
                  </a:lnTo>
                  <a:lnTo>
                    <a:pt x="1287" y="2471"/>
                  </a:lnTo>
                  <a:lnTo>
                    <a:pt x="1287" y="2649"/>
                  </a:lnTo>
                  <a:lnTo>
                    <a:pt x="1099" y="2649"/>
                  </a:lnTo>
                  <a:lnTo>
                    <a:pt x="397" y="2649"/>
                  </a:lnTo>
                  <a:lnTo>
                    <a:pt x="209" y="2649"/>
                  </a:lnTo>
                  <a:lnTo>
                    <a:pt x="209" y="2471"/>
                  </a:lnTo>
                  <a:lnTo>
                    <a:pt x="209" y="2177"/>
                  </a:lnTo>
                  <a:lnTo>
                    <a:pt x="397" y="2177"/>
                  </a:lnTo>
                  <a:lnTo>
                    <a:pt x="397" y="1989"/>
                  </a:lnTo>
                  <a:lnTo>
                    <a:pt x="83" y="1989"/>
                  </a:lnTo>
                  <a:lnTo>
                    <a:pt x="0" y="2785"/>
                  </a:lnTo>
                  <a:lnTo>
                    <a:pt x="14690" y="2879"/>
                  </a:lnTo>
                  <a:lnTo>
                    <a:pt x="14784" y="2083"/>
                  </a:lnTo>
                  <a:lnTo>
                    <a:pt x="14470" y="1989"/>
                  </a:lnTo>
                  <a:lnTo>
                    <a:pt x="14386" y="2177"/>
                  </a:lnTo>
                  <a:lnTo>
                    <a:pt x="14565" y="2177"/>
                  </a:lnTo>
                  <a:lnTo>
                    <a:pt x="14565" y="2471"/>
                  </a:lnTo>
                  <a:lnTo>
                    <a:pt x="14565" y="2649"/>
                  </a:lnTo>
                  <a:lnTo>
                    <a:pt x="14386" y="2649"/>
                  </a:lnTo>
                  <a:lnTo>
                    <a:pt x="13685" y="2649"/>
                  </a:lnTo>
                  <a:lnTo>
                    <a:pt x="13507" y="2649"/>
                  </a:lnTo>
                  <a:lnTo>
                    <a:pt x="13507" y="2471"/>
                  </a:lnTo>
                  <a:lnTo>
                    <a:pt x="13507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88" y="1989"/>
                  </a:lnTo>
                  <a:lnTo>
                    <a:pt x="13015" y="2209"/>
                  </a:lnTo>
                  <a:lnTo>
                    <a:pt x="13182" y="2209"/>
                  </a:lnTo>
                  <a:lnTo>
                    <a:pt x="13277" y="2502"/>
                  </a:lnTo>
                  <a:lnTo>
                    <a:pt x="10387" y="2596"/>
                  </a:lnTo>
                  <a:lnTo>
                    <a:pt x="9319" y="2533"/>
                  </a:lnTo>
                  <a:lnTo>
                    <a:pt x="9162" y="2523"/>
                  </a:lnTo>
                  <a:lnTo>
                    <a:pt x="9162" y="2355"/>
                  </a:lnTo>
                  <a:lnTo>
                    <a:pt x="9162" y="1088"/>
                  </a:lnTo>
                  <a:lnTo>
                    <a:pt x="9423" y="101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78"/>
                  </a:lnTo>
                  <a:lnTo>
                    <a:pt x="9287" y="115"/>
                  </a:lnTo>
                  <a:lnTo>
                    <a:pt x="9224" y="659"/>
                  </a:lnTo>
                  <a:lnTo>
                    <a:pt x="8450" y="670"/>
                  </a:lnTo>
                  <a:lnTo>
                    <a:pt x="8355" y="471"/>
                  </a:lnTo>
                  <a:lnTo>
                    <a:pt x="8607" y="31"/>
                  </a:lnTo>
                  <a:lnTo>
                    <a:pt x="8010" y="62"/>
                  </a:lnTo>
                  <a:lnTo>
                    <a:pt x="7821" y="607"/>
                  </a:lnTo>
                  <a:lnTo>
                    <a:pt x="7036" y="670"/>
                  </a:lnTo>
                  <a:lnTo>
                    <a:pt x="6785" y="62"/>
                  </a:lnTo>
                  <a:lnTo>
                    <a:pt x="6209" y="0"/>
                  </a:lnTo>
                  <a:lnTo>
                    <a:pt x="6429" y="471"/>
                  </a:lnTo>
                  <a:lnTo>
                    <a:pt x="6429" y="670"/>
                  </a:lnTo>
                  <a:lnTo>
                    <a:pt x="5591" y="670"/>
                  </a:lnTo>
                  <a:lnTo>
                    <a:pt x="5560" y="178"/>
                  </a:lnTo>
                  <a:lnTo>
                    <a:pt x="5329" y="115"/>
                  </a:lnTo>
                  <a:lnTo>
                    <a:pt x="5277" y="502"/>
                  </a:lnTo>
                  <a:lnTo>
                    <a:pt x="5308" y="659"/>
                  </a:lnTo>
                  <a:lnTo>
                    <a:pt x="5277" y="92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9941596" y="69136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1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9941594" y="69136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4"/>
                  </a:moveTo>
                  <a:lnTo>
                    <a:pt x="2942" y="0"/>
                  </a:lnTo>
                  <a:lnTo>
                    <a:pt x="3026" y="1539"/>
                  </a:lnTo>
                  <a:lnTo>
                    <a:pt x="94" y="1633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9470416" y="69058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47" y="4851"/>
                  </a:moveTo>
                  <a:lnTo>
                    <a:pt x="1917" y="4064"/>
                  </a:lnTo>
                  <a:lnTo>
                    <a:pt x="1117" y="3733"/>
                  </a:lnTo>
                  <a:lnTo>
                    <a:pt x="330" y="4064"/>
                  </a:lnTo>
                  <a:lnTo>
                    <a:pt x="0" y="4851"/>
                  </a:lnTo>
                  <a:lnTo>
                    <a:pt x="330" y="5651"/>
                  </a:lnTo>
                  <a:lnTo>
                    <a:pt x="1117" y="5981"/>
                  </a:lnTo>
                  <a:lnTo>
                    <a:pt x="1917" y="5651"/>
                  </a:lnTo>
                  <a:lnTo>
                    <a:pt x="2247" y="4851"/>
                  </a:lnTo>
                  <a:close/>
                </a:path>
                <a:path w="6350" h="6350">
                  <a:moveTo>
                    <a:pt x="5969" y="1130"/>
                  </a:moveTo>
                  <a:lnTo>
                    <a:pt x="5651" y="330"/>
                  </a:lnTo>
                  <a:lnTo>
                    <a:pt x="4851" y="0"/>
                  </a:lnTo>
                  <a:lnTo>
                    <a:pt x="4064" y="330"/>
                  </a:lnTo>
                  <a:lnTo>
                    <a:pt x="3733" y="1130"/>
                  </a:lnTo>
                  <a:lnTo>
                    <a:pt x="4064" y="1917"/>
                  </a:lnTo>
                  <a:lnTo>
                    <a:pt x="4851" y="2247"/>
                  </a:lnTo>
                  <a:lnTo>
                    <a:pt x="5651" y="1917"/>
                  </a:lnTo>
                  <a:lnTo>
                    <a:pt x="5969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9471543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9474155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9475276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9474155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9471543" y="69106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9471973" y="69072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5821" y="0"/>
                  </a:moveTo>
                  <a:lnTo>
                    <a:pt x="0" y="0"/>
                  </a:lnTo>
                  <a:lnTo>
                    <a:pt x="0" y="7413"/>
                  </a:lnTo>
                  <a:lnTo>
                    <a:pt x="5821" y="7413"/>
                  </a:lnTo>
                  <a:lnTo>
                    <a:pt x="5821" y="5591"/>
                  </a:lnTo>
                  <a:lnTo>
                    <a:pt x="4575" y="5591"/>
                  </a:lnTo>
                  <a:lnTo>
                    <a:pt x="4575" y="3476"/>
                  </a:lnTo>
                  <a:lnTo>
                    <a:pt x="5821" y="3476"/>
                  </a:lnTo>
                  <a:lnTo>
                    <a:pt x="5821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9474119" y="6911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324" y="3465"/>
                  </a:moveTo>
                  <a:lnTo>
                    <a:pt x="0" y="3790"/>
                  </a:lnTo>
                  <a:lnTo>
                    <a:pt x="1287" y="3884"/>
                  </a:lnTo>
                  <a:lnTo>
                    <a:pt x="942" y="3465"/>
                  </a:lnTo>
                  <a:lnTo>
                    <a:pt x="869" y="3298"/>
                  </a:lnTo>
                  <a:lnTo>
                    <a:pt x="869" y="607"/>
                  </a:lnTo>
                  <a:lnTo>
                    <a:pt x="638" y="0"/>
                  </a:lnTo>
                  <a:lnTo>
                    <a:pt x="397" y="732"/>
                  </a:lnTo>
                  <a:lnTo>
                    <a:pt x="397" y="3298"/>
                  </a:lnTo>
                  <a:lnTo>
                    <a:pt x="324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9474108" y="69154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9474438" y="69124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9474438" y="6912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9474438" y="6912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9474438" y="69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9474438" y="6913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9474438" y="6913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9474438" y="6913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9474438" y="69140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9474438" y="6914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9474438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9474443" y="6912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9474504" y="6912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9474708" y="691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9474456" y="6915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56"/>
                  </a:moveTo>
                  <a:lnTo>
                    <a:pt x="0" y="136"/>
                  </a:lnTo>
                  <a:lnTo>
                    <a:pt x="293" y="0"/>
                  </a:lnTo>
                  <a:lnTo>
                    <a:pt x="586" y="136"/>
                  </a:lnTo>
                  <a:lnTo>
                    <a:pt x="586" y="356"/>
                  </a:lnTo>
                </a:path>
                <a:path w="634" h="634">
                  <a:moveTo>
                    <a:pt x="0" y="356"/>
                  </a:moveTo>
                  <a:lnTo>
                    <a:pt x="167" y="387"/>
                  </a:lnTo>
                  <a:lnTo>
                    <a:pt x="376" y="345"/>
                  </a:lnTo>
                  <a:lnTo>
                    <a:pt x="534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9474456" y="6915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67" y="94"/>
                  </a:lnTo>
                  <a:lnTo>
                    <a:pt x="376" y="52"/>
                  </a:lnTo>
                  <a:lnTo>
                    <a:pt x="53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9474456" y="6915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586" y="188"/>
                  </a:lnTo>
                </a:path>
                <a:path w="634"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9474662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9474837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9474753" y="69109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9467745" y="69090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40" y="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696" y="523"/>
                  </a:lnTo>
                  <a:lnTo>
                    <a:pt x="3696" y="4052"/>
                  </a:lnTo>
                  <a:lnTo>
                    <a:pt x="4240" y="4052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9467746" y="6909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30" y="4052"/>
                  </a:moveTo>
                  <a:lnTo>
                    <a:pt x="4230" y="712"/>
                  </a:lnTo>
                  <a:lnTo>
                    <a:pt x="4230" y="0"/>
                  </a:lnTo>
                  <a:lnTo>
                    <a:pt x="3528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528" y="523"/>
                  </a:lnTo>
                  <a:lnTo>
                    <a:pt x="3706" y="523"/>
                  </a:lnTo>
                  <a:lnTo>
                    <a:pt x="3706" y="712"/>
                  </a:lnTo>
                  <a:lnTo>
                    <a:pt x="3706" y="4052"/>
                  </a:lnTo>
                  <a:lnTo>
                    <a:pt x="4230" y="4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9468463" y="6909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963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376" y="481"/>
                  </a:lnTo>
                  <a:lnTo>
                    <a:pt x="764" y="523"/>
                  </a:lnTo>
                  <a:lnTo>
                    <a:pt x="984" y="471"/>
                  </a:lnTo>
                  <a:lnTo>
                    <a:pt x="1371" y="481"/>
                  </a:lnTo>
                  <a:lnTo>
                    <a:pt x="1633" y="188"/>
                  </a:lnTo>
                  <a:lnTo>
                    <a:pt x="1759" y="0"/>
                  </a:lnTo>
                  <a:lnTo>
                    <a:pt x="774" y="0"/>
                  </a:ln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9468569" y="69097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9469238" y="6909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9468988" y="6909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387"/>
                  </a:moveTo>
                  <a:lnTo>
                    <a:pt x="136" y="104"/>
                  </a:lnTo>
                  <a:lnTo>
                    <a:pt x="345" y="0"/>
                  </a:lnTo>
                  <a:lnTo>
                    <a:pt x="554" y="104"/>
                  </a:lnTo>
                  <a:lnTo>
                    <a:pt x="701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9469230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41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9469432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41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9469133" y="69097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9469026" y="69056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3884"/>
                  </a:moveTo>
                  <a:lnTo>
                    <a:pt x="31" y="837"/>
                  </a:lnTo>
                  <a:lnTo>
                    <a:pt x="314" y="0"/>
                  </a:lnTo>
                  <a:lnTo>
                    <a:pt x="586" y="712"/>
                  </a:lnTo>
                  <a:lnTo>
                    <a:pt x="586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9468964" y="6906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9468964" y="69068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9468964" y="6907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9468964" y="6907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9468964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9468964" y="69078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9468964" y="69080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9468964" y="6908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9468964" y="6908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9468964" y="6908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9468964" y="69090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9468965" y="69063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9469033" y="6906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9469282" y="690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9469336" y="69049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9470908" y="691044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795"/>
                  </a:moveTo>
                  <a:lnTo>
                    <a:pt x="544" y="1759"/>
                  </a:lnTo>
                  <a:lnTo>
                    <a:pt x="345" y="1759"/>
                  </a:lnTo>
                  <a:lnTo>
                    <a:pt x="52" y="1382"/>
                  </a:lnTo>
                  <a:lnTo>
                    <a:pt x="0" y="994"/>
                  </a:lnTo>
                  <a:lnTo>
                    <a:pt x="83" y="785"/>
                  </a:lnTo>
                  <a:lnTo>
                    <a:pt x="52" y="387"/>
                  </a:lnTo>
                  <a:lnTo>
                    <a:pt x="345" y="125"/>
                  </a:lnTo>
                  <a:lnTo>
                    <a:pt x="544" y="0"/>
                  </a:lnTo>
                  <a:lnTo>
                    <a:pt x="544" y="963"/>
                  </a:lnTo>
                  <a:lnTo>
                    <a:pt x="544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9471256" y="691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9471453" y="6911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9470975" y="6910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282" y="565"/>
                  </a:lnTo>
                  <a:lnTo>
                    <a:pt x="387" y="356"/>
                  </a:lnTo>
                  <a:lnTo>
                    <a:pt x="28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9470983" y="6911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82" y="1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9470983" y="69112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82" y="2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9471256" y="6911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9471453" y="691101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4">
                  <a:moveTo>
                    <a:pt x="0" y="617"/>
                  </a:moveTo>
                  <a:lnTo>
                    <a:pt x="3047" y="586"/>
                  </a:lnTo>
                  <a:lnTo>
                    <a:pt x="3863" y="303"/>
                  </a:lnTo>
                  <a:lnTo>
                    <a:pt x="3172" y="41"/>
                  </a:lnTo>
                  <a:lnTo>
                    <a:pt x="31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947430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947405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9473807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947355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947331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9473073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947282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947257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947232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947207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947183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9474548" y="6910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9474806" y="6911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07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9471687" y="6910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8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9470209" y="69113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9945220" y="69072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0" y="0"/>
                  </a:moveTo>
                  <a:lnTo>
                    <a:pt x="5821" y="0"/>
                  </a:lnTo>
                  <a:lnTo>
                    <a:pt x="5821" y="7413"/>
                  </a:lnTo>
                  <a:lnTo>
                    <a:pt x="0" y="7413"/>
                  </a:lnTo>
                  <a:lnTo>
                    <a:pt x="0" y="5591"/>
                  </a:lnTo>
                  <a:lnTo>
                    <a:pt x="1246" y="5591"/>
                  </a:lnTo>
                  <a:lnTo>
                    <a:pt x="1246" y="3476"/>
                  </a:lnTo>
                  <a:lnTo>
                    <a:pt x="0" y="3476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9947625" y="6911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942" y="3465"/>
                  </a:moveTo>
                  <a:lnTo>
                    <a:pt x="1287" y="3790"/>
                  </a:lnTo>
                  <a:lnTo>
                    <a:pt x="0" y="3884"/>
                  </a:lnTo>
                  <a:lnTo>
                    <a:pt x="335" y="3465"/>
                  </a:lnTo>
                  <a:lnTo>
                    <a:pt x="397" y="3298"/>
                  </a:lnTo>
                  <a:lnTo>
                    <a:pt x="397" y="607"/>
                  </a:lnTo>
                  <a:lnTo>
                    <a:pt x="628" y="0"/>
                  </a:lnTo>
                  <a:lnTo>
                    <a:pt x="879" y="732"/>
                  </a:lnTo>
                  <a:lnTo>
                    <a:pt x="879" y="3298"/>
                  </a:lnTo>
                  <a:lnTo>
                    <a:pt x="942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9947618" y="69154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9947960" y="69124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9947960" y="6912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9947960" y="6912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9947960" y="69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9947960" y="6913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9947960" y="6913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9947960" y="6913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9947960" y="69140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9947960" y="6914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9947960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9947960" y="6912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9948021" y="6912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9947964" y="691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9947972" y="6915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56"/>
                  </a:moveTo>
                  <a:lnTo>
                    <a:pt x="586" y="136"/>
                  </a:lnTo>
                  <a:lnTo>
                    <a:pt x="293" y="0"/>
                  </a:lnTo>
                  <a:lnTo>
                    <a:pt x="0" y="136"/>
                  </a:lnTo>
                  <a:lnTo>
                    <a:pt x="0" y="356"/>
                  </a:lnTo>
                </a:path>
                <a:path w="634" h="634">
                  <a:moveTo>
                    <a:pt x="586" y="356"/>
                  </a:moveTo>
                  <a:lnTo>
                    <a:pt x="418" y="387"/>
                  </a:lnTo>
                  <a:lnTo>
                    <a:pt x="209" y="345"/>
                  </a:lnTo>
                  <a:lnTo>
                    <a:pt x="62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9947972" y="6915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62"/>
                  </a:moveTo>
                  <a:lnTo>
                    <a:pt x="418" y="94"/>
                  </a:lnTo>
                  <a:lnTo>
                    <a:pt x="209" y="52"/>
                  </a:lnTo>
                  <a:lnTo>
                    <a:pt x="62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9947972" y="69155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9948430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9948181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9948262" y="69109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9951035" y="69090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30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4052"/>
                  </a:lnTo>
                  <a:lnTo>
                    <a:pt x="534" y="4052"/>
                  </a:lnTo>
                  <a:lnTo>
                    <a:pt x="534" y="523"/>
                  </a:lnTo>
                  <a:lnTo>
                    <a:pt x="4230" y="523"/>
                  </a:lnTo>
                  <a:lnTo>
                    <a:pt x="42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9951038" y="6909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52"/>
                  </a:moveTo>
                  <a:lnTo>
                    <a:pt x="0" y="712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4230" y="0"/>
                  </a:lnTo>
                  <a:lnTo>
                    <a:pt x="4230" y="523"/>
                  </a:lnTo>
                  <a:lnTo>
                    <a:pt x="701" y="523"/>
                  </a:lnTo>
                  <a:lnTo>
                    <a:pt x="534" y="523"/>
                  </a:lnTo>
                  <a:lnTo>
                    <a:pt x="534" y="712"/>
                  </a:lnTo>
                  <a:lnTo>
                    <a:pt x="534" y="4052"/>
                  </a:lnTo>
                  <a:lnTo>
                    <a:pt x="0" y="4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9952793" y="6909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795" y="0"/>
                  </a:moveTo>
                  <a:lnTo>
                    <a:pt x="1759" y="0"/>
                  </a:lnTo>
                  <a:lnTo>
                    <a:pt x="1759" y="188"/>
                  </a:lnTo>
                  <a:lnTo>
                    <a:pt x="1382" y="481"/>
                  </a:lnTo>
                  <a:lnTo>
                    <a:pt x="994" y="523"/>
                  </a:lnTo>
                  <a:lnTo>
                    <a:pt x="785" y="471"/>
                  </a:lnTo>
                  <a:lnTo>
                    <a:pt x="387" y="481"/>
                  </a:lnTo>
                  <a:lnTo>
                    <a:pt x="125" y="188"/>
                  </a:lnTo>
                  <a:lnTo>
                    <a:pt x="0" y="0"/>
                  </a:lnTo>
                  <a:lnTo>
                    <a:pt x="984" y="0"/>
                  </a:ln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9952906" y="69097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9953589" y="6909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9953327" y="6909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387"/>
                  </a:moveTo>
                  <a:lnTo>
                    <a:pt x="565" y="104"/>
                  </a:lnTo>
                  <a:lnTo>
                    <a:pt x="356" y="0"/>
                  </a:lnTo>
                  <a:lnTo>
                    <a:pt x="146" y="104"/>
                  </a:lnTo>
                  <a:lnTo>
                    <a:pt x="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9953775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41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9953573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41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9953485" y="69097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9953373" y="69056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17" y="3884"/>
                  </a:moveTo>
                  <a:lnTo>
                    <a:pt x="586" y="837"/>
                  </a:lnTo>
                  <a:lnTo>
                    <a:pt x="303" y="0"/>
                  </a:lnTo>
                  <a:lnTo>
                    <a:pt x="31" y="712"/>
                  </a:lnTo>
                  <a:lnTo>
                    <a:pt x="31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9953307" y="6906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9953307" y="69068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9953307" y="6907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9953307" y="6907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9953307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9953307" y="69078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9953307" y="69080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9953307" y="6908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9953307" y="6908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9953307" y="6908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9953307" y="69090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9953308" y="69063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9953375" y="6906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9953314" y="690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9953681" y="69049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9951562" y="691044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95"/>
                  </a:moveTo>
                  <a:lnTo>
                    <a:pt x="0" y="1759"/>
                  </a:lnTo>
                  <a:lnTo>
                    <a:pt x="198" y="1759"/>
                  </a:lnTo>
                  <a:lnTo>
                    <a:pt x="502" y="1382"/>
                  </a:lnTo>
                  <a:lnTo>
                    <a:pt x="544" y="994"/>
                  </a:lnTo>
                  <a:lnTo>
                    <a:pt x="471" y="785"/>
                  </a:lnTo>
                  <a:lnTo>
                    <a:pt x="502" y="387"/>
                  </a:lnTo>
                  <a:lnTo>
                    <a:pt x="198" y="125"/>
                  </a:lnTo>
                  <a:lnTo>
                    <a:pt x="0" y="0"/>
                  </a:lnTo>
                  <a:lnTo>
                    <a:pt x="0" y="963"/>
                  </a:lnTo>
                  <a:lnTo>
                    <a:pt x="0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9951761" y="691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9951562" y="6911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9951654" y="6910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87" y="701"/>
                  </a:moveTo>
                  <a:lnTo>
                    <a:pt x="94" y="565"/>
                  </a:lnTo>
                  <a:lnTo>
                    <a:pt x="0" y="356"/>
                  </a:lnTo>
                  <a:lnTo>
                    <a:pt x="94" y="146"/>
                  </a:lnTo>
                  <a:lnTo>
                    <a:pt x="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9951689" y="6911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0"/>
                  </a:moveTo>
                  <a:lnTo>
                    <a:pt x="62" y="10"/>
                  </a:lnTo>
                </a:path>
                <a:path w="634" h="634">
                  <a:moveTo>
                    <a:pt x="345" y="10"/>
                  </a:moveTo>
                  <a:lnTo>
                    <a:pt x="0" y="0"/>
                  </a:lnTo>
                </a:path>
                <a:path w="634" h="634">
                  <a:moveTo>
                    <a:pt x="345" y="1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9951689" y="69112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62" y="20"/>
                  </a:lnTo>
                </a:path>
                <a:path w="634" h="634">
                  <a:moveTo>
                    <a:pt x="345" y="0"/>
                  </a:moveTo>
                  <a:lnTo>
                    <a:pt x="0" y="10"/>
                  </a:lnTo>
                </a:path>
                <a:path w="634" h="634">
                  <a:moveTo>
                    <a:pt x="345" y="0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9951752" y="6911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9947677" y="691101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4">
                  <a:moveTo>
                    <a:pt x="3884" y="617"/>
                  </a:moveTo>
                  <a:lnTo>
                    <a:pt x="837" y="586"/>
                  </a:lnTo>
                  <a:lnTo>
                    <a:pt x="0" y="303"/>
                  </a:lnTo>
                  <a:lnTo>
                    <a:pt x="712" y="41"/>
                  </a:lnTo>
                  <a:lnTo>
                    <a:pt x="3853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9948589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9948839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9949083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994932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994957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994981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995006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9950320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995056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995081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995105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9948342" y="6910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9948105" y="6911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9951297" y="6910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9946985" y="69113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9454193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0"/>
                  </a:moveTo>
                  <a:lnTo>
                    <a:pt x="0" y="523"/>
                  </a:lnTo>
                  <a:lnTo>
                    <a:pt x="2104" y="586"/>
                  </a:ln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9454187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9454832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70"/>
                  </a:moveTo>
                  <a:lnTo>
                    <a:pt x="0" y="230"/>
                  </a:lnTo>
                  <a:lnTo>
                    <a:pt x="408" y="0"/>
                  </a:lnTo>
                  <a:lnTo>
                    <a:pt x="827" y="230"/>
                  </a:lnTo>
                  <a:lnTo>
                    <a:pt x="827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9454832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73"/>
                  </a:moveTo>
                  <a:lnTo>
                    <a:pt x="198" y="73"/>
                  </a:lnTo>
                  <a:lnTo>
                    <a:pt x="408" y="10"/>
                  </a:lnTo>
                  <a:lnTo>
                    <a:pt x="617" y="73"/>
                  </a:lnTo>
                  <a:lnTo>
                    <a:pt x="827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945503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945544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9454716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39"/>
                  </a:moveTo>
                  <a:lnTo>
                    <a:pt x="0" y="1099"/>
                  </a:lnTo>
                  <a:lnTo>
                    <a:pt x="0" y="104"/>
                  </a:lnTo>
                  <a:lnTo>
                    <a:pt x="952" y="0"/>
                  </a:lnTo>
                  <a:lnTo>
                    <a:pt x="1057" y="1099"/>
                  </a:lnTo>
                  <a:lnTo>
                    <a:pt x="1036" y="1507"/>
                  </a:lnTo>
                </a:path>
                <a:path w="1270" h="1904">
                  <a:moveTo>
                    <a:pt x="0" y="1539"/>
                  </a:moveTo>
                  <a:lnTo>
                    <a:pt x="94" y="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9455663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9454825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9455658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9454716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9454716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9455242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9448192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0"/>
                  </a:moveTo>
                  <a:lnTo>
                    <a:pt x="0" y="19392"/>
                  </a:lnTo>
                  <a:lnTo>
                    <a:pt x="14093" y="1939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9448194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9448194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9304872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0"/>
                  </a:moveTo>
                  <a:lnTo>
                    <a:pt x="2115" y="523"/>
                  </a:lnTo>
                  <a:lnTo>
                    <a:pt x="0" y="586"/>
                  </a:lnTo>
                  <a:lnTo>
                    <a:pt x="5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9304867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9305510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670"/>
                  </a:moveTo>
                  <a:lnTo>
                    <a:pt x="827" y="230"/>
                  </a:lnTo>
                  <a:lnTo>
                    <a:pt x="408" y="0"/>
                  </a:lnTo>
                  <a:lnTo>
                    <a:pt x="0" y="230"/>
                  </a:ln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9305510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73"/>
                  </a:moveTo>
                  <a:lnTo>
                    <a:pt x="628" y="73"/>
                  </a:lnTo>
                  <a:lnTo>
                    <a:pt x="408" y="10"/>
                  </a:lnTo>
                  <a:lnTo>
                    <a:pt x="209" y="73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930613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930572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9305395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1539"/>
                  </a:moveTo>
                  <a:lnTo>
                    <a:pt x="1057" y="1099"/>
                  </a:lnTo>
                  <a:lnTo>
                    <a:pt x="1057" y="104"/>
                  </a:lnTo>
                  <a:lnTo>
                    <a:pt x="115" y="0"/>
                  </a:lnTo>
                  <a:lnTo>
                    <a:pt x="0" y="1099"/>
                  </a:lnTo>
                  <a:lnTo>
                    <a:pt x="20" y="1507"/>
                  </a:lnTo>
                </a:path>
                <a:path w="1270" h="1904">
                  <a:moveTo>
                    <a:pt x="1057" y="1539"/>
                  </a:moveTo>
                  <a:lnTo>
                    <a:pt x="963" y="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9305414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9306346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9305511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9305395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9305395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9305922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9298882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0"/>
                  </a:moveTo>
                  <a:lnTo>
                    <a:pt x="14093" y="19392"/>
                  </a:lnTo>
                  <a:lnTo>
                    <a:pt x="0" y="19392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9298882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9298882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9966717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0"/>
                  </a:moveTo>
                  <a:lnTo>
                    <a:pt x="2104" y="523"/>
                  </a:lnTo>
                  <a:lnTo>
                    <a:pt x="0" y="586"/>
                  </a:lnTo>
                  <a:lnTo>
                    <a:pt x="52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9966715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9967358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670"/>
                  </a:moveTo>
                  <a:lnTo>
                    <a:pt x="827" y="230"/>
                  </a:lnTo>
                  <a:lnTo>
                    <a:pt x="408" y="0"/>
                  </a:lnTo>
                  <a:lnTo>
                    <a:pt x="0" y="230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9967358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73"/>
                  </a:moveTo>
                  <a:lnTo>
                    <a:pt x="607" y="73"/>
                  </a:lnTo>
                  <a:lnTo>
                    <a:pt x="408" y="10"/>
                  </a:lnTo>
                  <a:lnTo>
                    <a:pt x="209" y="7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9967972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9967570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9967241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1539"/>
                  </a:moveTo>
                  <a:lnTo>
                    <a:pt x="1057" y="1099"/>
                  </a:lnTo>
                  <a:lnTo>
                    <a:pt x="1057" y="104"/>
                  </a:lnTo>
                  <a:lnTo>
                    <a:pt x="104" y="0"/>
                  </a:lnTo>
                  <a:lnTo>
                    <a:pt x="0" y="1099"/>
                  </a:lnTo>
                  <a:lnTo>
                    <a:pt x="20" y="1507"/>
                  </a:lnTo>
                </a:path>
                <a:path w="1270" h="1904">
                  <a:moveTo>
                    <a:pt x="1057" y="1539"/>
                  </a:moveTo>
                  <a:lnTo>
                    <a:pt x="96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9967259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9968192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9967349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9967241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9967241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9967768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9960727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0"/>
                  </a:moveTo>
                  <a:lnTo>
                    <a:pt x="14093" y="19392"/>
                  </a:lnTo>
                  <a:lnTo>
                    <a:pt x="0" y="19392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9960727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9960727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10115934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0"/>
                  </a:moveTo>
                  <a:lnTo>
                    <a:pt x="0" y="523"/>
                  </a:lnTo>
                  <a:lnTo>
                    <a:pt x="2104" y="586"/>
                  </a:lnTo>
                  <a:lnTo>
                    <a:pt x="15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10115925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0116570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70"/>
                  </a:moveTo>
                  <a:lnTo>
                    <a:pt x="0" y="230"/>
                  </a:lnTo>
                  <a:lnTo>
                    <a:pt x="408" y="0"/>
                  </a:lnTo>
                  <a:lnTo>
                    <a:pt x="827" y="230"/>
                  </a:lnTo>
                  <a:lnTo>
                    <a:pt x="827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10116570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73"/>
                  </a:moveTo>
                  <a:lnTo>
                    <a:pt x="219" y="73"/>
                  </a:lnTo>
                  <a:lnTo>
                    <a:pt x="408" y="10"/>
                  </a:lnTo>
                  <a:lnTo>
                    <a:pt x="617" y="73"/>
                  </a:lnTo>
                  <a:lnTo>
                    <a:pt x="82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1011678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1011718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10116457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39"/>
                  </a:moveTo>
                  <a:lnTo>
                    <a:pt x="0" y="1099"/>
                  </a:lnTo>
                  <a:lnTo>
                    <a:pt x="0" y="104"/>
                  </a:lnTo>
                  <a:lnTo>
                    <a:pt x="952" y="0"/>
                  </a:lnTo>
                  <a:lnTo>
                    <a:pt x="1057" y="1099"/>
                  </a:lnTo>
                  <a:lnTo>
                    <a:pt x="1036" y="1507"/>
                  </a:lnTo>
                </a:path>
                <a:path w="1270" h="1904">
                  <a:moveTo>
                    <a:pt x="0" y="1539"/>
                  </a:moveTo>
                  <a:lnTo>
                    <a:pt x="7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10117403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10116557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10117407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10116457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10116457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10116981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10109928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0"/>
                  </a:moveTo>
                  <a:lnTo>
                    <a:pt x="0" y="19392"/>
                  </a:lnTo>
                  <a:lnTo>
                    <a:pt x="14093" y="1939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10109935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10109935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9476024" y="69039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21" y="1507"/>
                  </a:moveTo>
                  <a:lnTo>
                    <a:pt x="921" y="1193"/>
                  </a:lnTo>
                  <a:lnTo>
                    <a:pt x="890" y="890"/>
                  </a:lnTo>
                  <a:lnTo>
                    <a:pt x="858" y="670"/>
                  </a:lnTo>
                  <a:lnTo>
                    <a:pt x="785" y="450"/>
                  </a:lnTo>
                  <a:lnTo>
                    <a:pt x="722" y="230"/>
                  </a:lnTo>
                  <a:lnTo>
                    <a:pt x="596" y="73"/>
                  </a:lnTo>
                  <a:lnTo>
                    <a:pt x="376" y="0"/>
                  </a:lnTo>
                  <a:lnTo>
                    <a:pt x="209" y="230"/>
                  </a:lnTo>
                  <a:lnTo>
                    <a:pt x="146" y="450"/>
                  </a:lnTo>
                  <a:lnTo>
                    <a:pt x="62" y="670"/>
                  </a:lnTo>
                  <a:lnTo>
                    <a:pt x="52" y="890"/>
                  </a:lnTo>
                  <a:lnTo>
                    <a:pt x="0" y="1193"/>
                  </a:lnTo>
                  <a:lnTo>
                    <a:pt x="0" y="1507"/>
                  </a:lnTo>
                  <a:lnTo>
                    <a:pt x="0" y="1821"/>
                  </a:lnTo>
                  <a:lnTo>
                    <a:pt x="52" y="2125"/>
                  </a:lnTo>
                  <a:lnTo>
                    <a:pt x="62" y="2366"/>
                  </a:lnTo>
                  <a:lnTo>
                    <a:pt x="146" y="2575"/>
                  </a:lnTo>
                  <a:lnTo>
                    <a:pt x="209" y="2785"/>
                  </a:lnTo>
                  <a:lnTo>
                    <a:pt x="335" y="2952"/>
                  </a:lnTo>
                  <a:lnTo>
                    <a:pt x="471" y="3015"/>
                  </a:lnTo>
                  <a:lnTo>
                    <a:pt x="722" y="2785"/>
                  </a:lnTo>
                  <a:lnTo>
                    <a:pt x="785" y="2575"/>
                  </a:lnTo>
                  <a:lnTo>
                    <a:pt x="858" y="2366"/>
                  </a:lnTo>
                  <a:lnTo>
                    <a:pt x="890" y="2125"/>
                  </a:lnTo>
                  <a:lnTo>
                    <a:pt x="921" y="1821"/>
                  </a:lnTo>
                  <a:lnTo>
                    <a:pt x="921" y="1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99" name="object 57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476382" y="6902337"/>
              <a:ext cx="1413" cy="2565"/>
            </a:xfrm>
            <a:prstGeom prst="rect">
              <a:avLst/>
            </a:prstGeom>
          </p:spPr>
        </p:pic>
        <p:sp>
          <p:nvSpPr>
            <p:cNvPr id="5800" name="object 5800"/>
            <p:cNvSpPr/>
            <p:nvPr/>
          </p:nvSpPr>
          <p:spPr>
            <a:xfrm>
              <a:off x="9476385" y="69023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23" y="0"/>
                  </a:moveTo>
                  <a:lnTo>
                    <a:pt x="0" y="0"/>
                  </a:lnTo>
                  <a:lnTo>
                    <a:pt x="0" y="1581"/>
                  </a:lnTo>
                  <a:lnTo>
                    <a:pt x="324" y="1581"/>
                  </a:lnTo>
                  <a:lnTo>
                    <a:pt x="554" y="2565"/>
                  </a:lnTo>
                  <a:lnTo>
                    <a:pt x="1413" y="2565"/>
                  </a:lnTo>
                  <a:lnTo>
                    <a:pt x="1413" y="795"/>
                  </a:lnTo>
                  <a:lnTo>
                    <a:pt x="722" y="795"/>
                  </a:lnTo>
                  <a:lnTo>
                    <a:pt x="523" y="607"/>
                  </a:lnTo>
                  <a:lnTo>
                    <a:pt x="52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9946071" y="69039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1507"/>
                  </a:moveTo>
                  <a:lnTo>
                    <a:pt x="0" y="1193"/>
                  </a:lnTo>
                  <a:lnTo>
                    <a:pt x="31" y="890"/>
                  </a:lnTo>
                  <a:lnTo>
                    <a:pt x="62" y="670"/>
                  </a:lnTo>
                  <a:lnTo>
                    <a:pt x="125" y="450"/>
                  </a:lnTo>
                  <a:lnTo>
                    <a:pt x="188" y="230"/>
                  </a:lnTo>
                  <a:lnTo>
                    <a:pt x="324" y="73"/>
                  </a:lnTo>
                  <a:lnTo>
                    <a:pt x="544" y="0"/>
                  </a:lnTo>
                  <a:lnTo>
                    <a:pt x="712" y="230"/>
                  </a:lnTo>
                  <a:lnTo>
                    <a:pt x="774" y="450"/>
                  </a:lnTo>
                  <a:lnTo>
                    <a:pt x="858" y="670"/>
                  </a:lnTo>
                  <a:lnTo>
                    <a:pt x="869" y="890"/>
                  </a:lnTo>
                  <a:lnTo>
                    <a:pt x="921" y="1193"/>
                  </a:lnTo>
                  <a:lnTo>
                    <a:pt x="921" y="1507"/>
                  </a:lnTo>
                  <a:lnTo>
                    <a:pt x="921" y="1821"/>
                  </a:lnTo>
                  <a:lnTo>
                    <a:pt x="869" y="2125"/>
                  </a:lnTo>
                  <a:lnTo>
                    <a:pt x="858" y="2366"/>
                  </a:lnTo>
                  <a:lnTo>
                    <a:pt x="774" y="2575"/>
                  </a:lnTo>
                  <a:lnTo>
                    <a:pt x="712" y="2785"/>
                  </a:lnTo>
                  <a:lnTo>
                    <a:pt x="586" y="2952"/>
                  </a:lnTo>
                  <a:lnTo>
                    <a:pt x="450" y="3015"/>
                  </a:lnTo>
                  <a:lnTo>
                    <a:pt x="188" y="2785"/>
                  </a:lnTo>
                  <a:lnTo>
                    <a:pt x="125" y="2575"/>
                  </a:lnTo>
                  <a:lnTo>
                    <a:pt x="62" y="2366"/>
                  </a:lnTo>
                  <a:lnTo>
                    <a:pt x="31" y="2125"/>
                  </a:lnTo>
                  <a:lnTo>
                    <a:pt x="0" y="1821"/>
                  </a:lnTo>
                  <a:lnTo>
                    <a:pt x="0" y="1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9945222" y="69023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79" y="0"/>
                  </a:moveTo>
                  <a:lnTo>
                    <a:pt x="1413" y="0"/>
                  </a:lnTo>
                  <a:lnTo>
                    <a:pt x="1413" y="1581"/>
                  </a:lnTo>
                  <a:lnTo>
                    <a:pt x="1078" y="1581"/>
                  </a:lnTo>
                  <a:lnTo>
                    <a:pt x="848" y="2565"/>
                  </a:lnTo>
                  <a:lnTo>
                    <a:pt x="0" y="2565"/>
                  </a:lnTo>
                  <a:lnTo>
                    <a:pt x="0" y="795"/>
                  </a:lnTo>
                  <a:lnTo>
                    <a:pt x="691" y="795"/>
                  </a:lnTo>
                  <a:lnTo>
                    <a:pt x="879" y="607"/>
                  </a:lnTo>
                  <a:lnTo>
                    <a:pt x="87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9235813" y="6879786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45454" y="0"/>
                  </a:moveTo>
                  <a:lnTo>
                    <a:pt x="44742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544"/>
                  </a:lnTo>
                  <a:lnTo>
                    <a:pt x="44930" y="544"/>
                  </a:lnTo>
                  <a:lnTo>
                    <a:pt x="44930" y="4062"/>
                  </a:lnTo>
                  <a:lnTo>
                    <a:pt x="48626" y="4062"/>
                  </a:lnTo>
                  <a:lnTo>
                    <a:pt x="48626" y="3528"/>
                  </a:lnTo>
                  <a:lnTo>
                    <a:pt x="45454" y="3528"/>
                  </a:lnTo>
                  <a:lnTo>
                    <a:pt x="454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9235810" y="6879786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48626" y="3528"/>
                  </a:moveTo>
                  <a:lnTo>
                    <a:pt x="45632" y="3528"/>
                  </a:lnTo>
                  <a:lnTo>
                    <a:pt x="45454" y="3528"/>
                  </a:lnTo>
                  <a:lnTo>
                    <a:pt x="45454" y="3361"/>
                  </a:lnTo>
                  <a:lnTo>
                    <a:pt x="45454" y="712"/>
                  </a:lnTo>
                  <a:lnTo>
                    <a:pt x="45454" y="0"/>
                  </a:lnTo>
                  <a:lnTo>
                    <a:pt x="44742" y="0"/>
                  </a:lnTo>
                  <a:lnTo>
                    <a:pt x="712" y="0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712"/>
                  </a:lnTo>
                  <a:lnTo>
                    <a:pt x="523" y="544"/>
                  </a:lnTo>
                  <a:lnTo>
                    <a:pt x="712" y="544"/>
                  </a:lnTo>
                  <a:lnTo>
                    <a:pt x="44742" y="544"/>
                  </a:lnTo>
                  <a:lnTo>
                    <a:pt x="44930" y="544"/>
                  </a:lnTo>
                  <a:lnTo>
                    <a:pt x="44930" y="712"/>
                  </a:lnTo>
                  <a:lnTo>
                    <a:pt x="44930" y="3361"/>
                  </a:lnTo>
                  <a:lnTo>
                    <a:pt x="44930" y="4052"/>
                  </a:lnTo>
                  <a:lnTo>
                    <a:pt x="45632" y="4052"/>
                  </a:lnTo>
                  <a:lnTo>
                    <a:pt x="48626" y="4052"/>
                  </a:lnTo>
                  <a:lnTo>
                    <a:pt x="48626" y="352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9280384" y="6883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97" y="0"/>
                  </a:moveTo>
                  <a:lnTo>
                    <a:pt x="3874" y="0"/>
                  </a:lnTo>
                  <a:lnTo>
                    <a:pt x="0" y="0"/>
                  </a:lnTo>
                  <a:lnTo>
                    <a:pt x="0" y="335"/>
                  </a:lnTo>
                  <a:lnTo>
                    <a:pt x="4052" y="335"/>
                  </a:lnTo>
                  <a:lnTo>
                    <a:pt x="4052" y="4387"/>
                  </a:lnTo>
                  <a:lnTo>
                    <a:pt x="4397" y="4387"/>
                  </a:lnTo>
                  <a:lnTo>
                    <a:pt x="4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9280385" y="6883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45"/>
                  </a:moveTo>
                  <a:lnTo>
                    <a:pt x="3874" y="345"/>
                  </a:lnTo>
                  <a:lnTo>
                    <a:pt x="4052" y="345"/>
                  </a:lnTo>
                  <a:lnTo>
                    <a:pt x="4052" y="513"/>
                  </a:lnTo>
                  <a:lnTo>
                    <a:pt x="4052" y="4397"/>
                  </a:lnTo>
                  <a:lnTo>
                    <a:pt x="4397" y="4397"/>
                  </a:lnTo>
                  <a:lnTo>
                    <a:pt x="4397" y="513"/>
                  </a:lnTo>
                  <a:lnTo>
                    <a:pt x="4397" y="0"/>
                  </a:lnTo>
                  <a:lnTo>
                    <a:pt x="3874" y="0"/>
                  </a:lnTo>
                  <a:lnTo>
                    <a:pt x="0" y="0"/>
                  </a:lnTo>
                  <a:lnTo>
                    <a:pt x="0" y="3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9236344" y="6880332"/>
              <a:ext cx="44450" cy="3810"/>
            </a:xfrm>
            <a:custGeom>
              <a:avLst/>
              <a:gdLst/>
              <a:ahLst/>
              <a:cxnLst/>
              <a:rect l="l" t="t" r="r" b="b"/>
              <a:pathLst>
                <a:path w="44450" h="3809">
                  <a:moveTo>
                    <a:pt x="44386" y="0"/>
                  </a:moveTo>
                  <a:lnTo>
                    <a:pt x="43862" y="0"/>
                  </a:lnTo>
                  <a:lnTo>
                    <a:pt x="0" y="0"/>
                  </a:lnTo>
                  <a:lnTo>
                    <a:pt x="0" y="3256"/>
                  </a:lnTo>
                  <a:lnTo>
                    <a:pt x="345" y="3256"/>
                  </a:lnTo>
                  <a:lnTo>
                    <a:pt x="345" y="335"/>
                  </a:lnTo>
                  <a:lnTo>
                    <a:pt x="44051" y="335"/>
                  </a:lnTo>
                  <a:lnTo>
                    <a:pt x="44051" y="3350"/>
                  </a:lnTo>
                  <a:lnTo>
                    <a:pt x="44386" y="3350"/>
                  </a:lnTo>
                  <a:lnTo>
                    <a:pt x="443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9236344" y="6880335"/>
              <a:ext cx="44450" cy="3810"/>
            </a:xfrm>
            <a:custGeom>
              <a:avLst/>
              <a:gdLst/>
              <a:ahLst/>
              <a:cxnLst/>
              <a:rect l="l" t="t" r="r" b="b"/>
              <a:pathLst>
                <a:path w="44450" h="3809">
                  <a:moveTo>
                    <a:pt x="345" y="3245"/>
                  </a:moveTo>
                  <a:lnTo>
                    <a:pt x="345" y="513"/>
                  </a:lnTo>
                  <a:lnTo>
                    <a:pt x="345" y="345"/>
                  </a:lnTo>
                  <a:lnTo>
                    <a:pt x="534" y="345"/>
                  </a:lnTo>
                  <a:lnTo>
                    <a:pt x="43862" y="345"/>
                  </a:lnTo>
                  <a:lnTo>
                    <a:pt x="44051" y="345"/>
                  </a:lnTo>
                  <a:lnTo>
                    <a:pt x="44051" y="513"/>
                  </a:lnTo>
                  <a:lnTo>
                    <a:pt x="44051" y="3340"/>
                  </a:lnTo>
                  <a:lnTo>
                    <a:pt x="44396" y="3340"/>
                  </a:lnTo>
                  <a:lnTo>
                    <a:pt x="44396" y="513"/>
                  </a:lnTo>
                  <a:lnTo>
                    <a:pt x="44396" y="0"/>
                  </a:lnTo>
                  <a:lnTo>
                    <a:pt x="43862" y="0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3245"/>
                  </a:lnTo>
                  <a:lnTo>
                    <a:pt x="345" y="32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9282038" y="6883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42" y="418"/>
                  </a:moveTo>
                  <a:lnTo>
                    <a:pt x="1266" y="94"/>
                  </a:lnTo>
                  <a:lnTo>
                    <a:pt x="0" y="0"/>
                  </a:lnTo>
                  <a:lnTo>
                    <a:pt x="324" y="418"/>
                  </a:lnTo>
                  <a:lnTo>
                    <a:pt x="397" y="586"/>
                  </a:lnTo>
                  <a:lnTo>
                    <a:pt x="397" y="1696"/>
                  </a:lnTo>
                  <a:lnTo>
                    <a:pt x="628" y="2303"/>
                  </a:lnTo>
                  <a:lnTo>
                    <a:pt x="869" y="1570"/>
                  </a:lnTo>
                  <a:lnTo>
                    <a:pt x="869" y="586"/>
                  </a:lnTo>
                  <a:lnTo>
                    <a:pt x="942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9282026" y="68833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9282365" y="688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9282365" y="6884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9282365" y="6884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9282362" y="68849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9282438" y="6885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81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9282369" y="6884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9282378" y="6883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1"/>
                  </a:moveTo>
                  <a:lnTo>
                    <a:pt x="586" y="251"/>
                  </a:lnTo>
                  <a:lnTo>
                    <a:pt x="293" y="387"/>
                  </a:lnTo>
                  <a:lnTo>
                    <a:pt x="0" y="251"/>
                  </a:lnTo>
                  <a:lnTo>
                    <a:pt x="0" y="31"/>
                  </a:lnTo>
                </a:path>
                <a:path w="634" h="634">
                  <a:moveTo>
                    <a:pt x="586" y="31"/>
                  </a:moveTo>
                  <a:lnTo>
                    <a:pt x="418" y="0"/>
                  </a:lnTo>
                  <a:lnTo>
                    <a:pt x="209" y="52"/>
                  </a:lnTo>
                  <a:lnTo>
                    <a:pt x="62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9282378" y="6883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1"/>
                  </a:moveTo>
                  <a:lnTo>
                    <a:pt x="418" y="0"/>
                  </a:lnTo>
                  <a:lnTo>
                    <a:pt x="209" y="41"/>
                  </a:lnTo>
                  <a:lnTo>
                    <a:pt x="62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9282378" y="6883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0"/>
                  </a:moveTo>
                  <a:lnTo>
                    <a:pt x="0" y="0"/>
                  </a:lnTo>
                </a:path>
                <a:path w="634" h="634">
                  <a:moveTo>
                    <a:pt x="586" y="0"/>
                  </a:moveTo>
                  <a:lnTo>
                    <a:pt x="586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9282761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9282586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9282676" y="68826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9283806" y="6885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50" y="1214"/>
                  </a:moveTo>
                  <a:lnTo>
                    <a:pt x="125" y="1214"/>
                  </a:lnTo>
                  <a:lnTo>
                    <a:pt x="41" y="900"/>
                  </a:lnTo>
                  <a:lnTo>
                    <a:pt x="0" y="701"/>
                  </a:lnTo>
                  <a:lnTo>
                    <a:pt x="62" y="534"/>
                  </a:lnTo>
                  <a:lnTo>
                    <a:pt x="41" y="314"/>
                  </a:lnTo>
                  <a:lnTo>
                    <a:pt x="125" y="0"/>
                  </a:lnTo>
                  <a:lnTo>
                    <a:pt x="450" y="0"/>
                  </a:lnTo>
                  <a:lnTo>
                    <a:pt x="450" y="12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9283861" y="6885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82" y="136"/>
                  </a:lnTo>
                  <a:lnTo>
                    <a:pt x="387" y="345"/>
                  </a:lnTo>
                  <a:lnTo>
                    <a:pt x="282" y="554"/>
                  </a:lnTo>
                  <a:lnTo>
                    <a:pt x="0" y="6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9283806" y="6885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9283806" y="6886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9284141" y="6885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9284247" y="6885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1413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88" y="141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9284437" y="688572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0"/>
                  </a:moveTo>
                  <a:lnTo>
                    <a:pt x="1382" y="0"/>
                  </a:lnTo>
                  <a:lnTo>
                    <a:pt x="2115" y="230"/>
                  </a:lnTo>
                  <a:lnTo>
                    <a:pt x="1507" y="471"/>
                  </a:lnTo>
                  <a:lnTo>
                    <a:pt x="0" y="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928565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9285424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9285176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9284949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9284734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9285872" y="688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6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9286113" y="68857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9284587" y="6885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9283101" y="6885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9232283" y="689771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952" y="9214"/>
                  </a:moveTo>
                  <a:lnTo>
                    <a:pt x="890" y="9214"/>
                  </a:lnTo>
                  <a:lnTo>
                    <a:pt x="356" y="9214"/>
                  </a:lnTo>
                  <a:lnTo>
                    <a:pt x="356" y="8690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8690"/>
                  </a:lnTo>
                  <a:lnTo>
                    <a:pt x="0" y="9559"/>
                  </a:lnTo>
                  <a:lnTo>
                    <a:pt x="890" y="9559"/>
                  </a:lnTo>
                  <a:lnTo>
                    <a:pt x="10952" y="9559"/>
                  </a:lnTo>
                  <a:lnTo>
                    <a:pt x="10952" y="9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9242357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924236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9240588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924059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9238839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9238836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9237069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9237065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9235310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9235309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9233551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9233553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9232296" y="69061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293" y="931"/>
                  </a:lnTo>
                  <a:lnTo>
                    <a:pt x="523" y="670"/>
                  </a:lnTo>
                  <a:lnTo>
                    <a:pt x="356" y="513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9232297" y="6906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70"/>
                  </a:moveTo>
                  <a:lnTo>
                    <a:pt x="356" y="513"/>
                  </a:lnTo>
                  <a:lnTo>
                    <a:pt x="356" y="282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282"/>
                  </a:lnTo>
                  <a:lnTo>
                    <a:pt x="0" y="670"/>
                  </a:lnTo>
                  <a:lnTo>
                    <a:pt x="293" y="931"/>
                  </a:lnTo>
                  <a:lnTo>
                    <a:pt x="523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9232295" y="69043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9232297" y="69043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9232295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9232297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9232295" y="69008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56" y="87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9232297" y="69008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9232295" y="68990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9232297" y="68990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9232295" y="6897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356" y="4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9232297" y="6897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481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481"/>
                  </a:lnTo>
                  <a:lnTo>
                    <a:pt x="356" y="4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9270190" y="68845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9232293" y="6887006"/>
              <a:ext cx="52705" cy="20320"/>
            </a:xfrm>
            <a:custGeom>
              <a:avLst/>
              <a:gdLst/>
              <a:ahLst/>
              <a:cxnLst/>
              <a:rect l="l" t="t" r="r" b="b"/>
              <a:pathLst>
                <a:path w="52704" h="20320">
                  <a:moveTo>
                    <a:pt x="52501" y="20261"/>
                  </a:moveTo>
                  <a:lnTo>
                    <a:pt x="52501" y="0"/>
                  </a:lnTo>
                  <a:lnTo>
                    <a:pt x="0" y="0"/>
                  </a:lnTo>
                  <a:lnTo>
                    <a:pt x="0" y="20261"/>
                  </a:lnTo>
                  <a:lnTo>
                    <a:pt x="52501" y="2026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9255275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9281372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9236676" y="6880702"/>
              <a:ext cx="43815" cy="6350"/>
            </a:xfrm>
            <a:custGeom>
              <a:avLst/>
              <a:gdLst/>
              <a:ahLst/>
              <a:cxnLst/>
              <a:rect l="l" t="t" r="r" b="b"/>
              <a:pathLst>
                <a:path w="43815" h="6350">
                  <a:moveTo>
                    <a:pt x="43705" y="6334"/>
                  </a:moveTo>
                  <a:lnTo>
                    <a:pt x="43705" y="0"/>
                  </a:lnTo>
                  <a:lnTo>
                    <a:pt x="0" y="0"/>
                  </a:lnTo>
                  <a:lnTo>
                    <a:pt x="0" y="6334"/>
                  </a:lnTo>
                  <a:lnTo>
                    <a:pt x="43705" y="633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10170358" y="68797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31"/>
                  </a:moveTo>
                  <a:lnTo>
                    <a:pt x="1769" y="638"/>
                  </a:lnTo>
                  <a:lnTo>
                    <a:pt x="3528" y="0"/>
                  </a:lnTo>
                  <a:lnTo>
                    <a:pt x="3528" y="1759"/>
                  </a:lnTo>
                  <a:lnTo>
                    <a:pt x="3528" y="1507"/>
                  </a:lnTo>
                  <a:lnTo>
                    <a:pt x="3277" y="1434"/>
                  </a:lnTo>
                  <a:lnTo>
                    <a:pt x="1759" y="963"/>
                  </a:lnTo>
                  <a:lnTo>
                    <a:pt x="230" y="1465"/>
                  </a:lnTo>
                  <a:lnTo>
                    <a:pt x="0" y="1539"/>
                  </a:lnTo>
                  <a:lnTo>
                    <a:pt x="0" y="1790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10170363" y="688073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230" y="5874"/>
                  </a:moveTo>
                  <a:lnTo>
                    <a:pt x="1769" y="6355"/>
                  </a:lnTo>
                  <a:lnTo>
                    <a:pt x="3287" y="5874"/>
                  </a:lnTo>
                  <a:lnTo>
                    <a:pt x="3528" y="5800"/>
                  </a:lnTo>
                  <a:lnTo>
                    <a:pt x="3528" y="5549"/>
                  </a:lnTo>
                  <a:lnTo>
                    <a:pt x="3528" y="774"/>
                  </a:lnTo>
                  <a:lnTo>
                    <a:pt x="3507" y="534"/>
                  </a:lnTo>
                  <a:lnTo>
                    <a:pt x="3277" y="471"/>
                  </a:lnTo>
                  <a:lnTo>
                    <a:pt x="1748" y="0"/>
                  </a:lnTo>
                  <a:lnTo>
                    <a:pt x="230" y="502"/>
                  </a:lnTo>
                  <a:lnTo>
                    <a:pt x="0" y="575"/>
                  </a:lnTo>
                  <a:lnTo>
                    <a:pt x="0" y="806"/>
                  </a:lnTo>
                  <a:lnTo>
                    <a:pt x="0" y="5549"/>
                  </a:lnTo>
                  <a:lnTo>
                    <a:pt x="0" y="5800"/>
                  </a:lnTo>
                  <a:lnTo>
                    <a:pt x="230" y="58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10170363" y="690726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3528" y="8261"/>
                  </a:lnTo>
                  <a:lnTo>
                    <a:pt x="0" y="8261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10133733" y="6915213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36637" y="345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10133727" y="6915207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356"/>
                  </a:moveTo>
                  <a:lnTo>
                    <a:pt x="36637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10133733" y="6907266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10133727" y="6907268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356"/>
                  </a:moveTo>
                  <a:lnTo>
                    <a:pt x="36637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10167697" y="6905821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40" h="10159">
                  <a:moveTo>
                    <a:pt x="2247" y="8585"/>
                  </a:moveTo>
                  <a:lnTo>
                    <a:pt x="1917" y="7785"/>
                  </a:lnTo>
                  <a:lnTo>
                    <a:pt x="1117" y="7454"/>
                  </a:lnTo>
                  <a:lnTo>
                    <a:pt x="330" y="7785"/>
                  </a:lnTo>
                  <a:lnTo>
                    <a:pt x="0" y="8585"/>
                  </a:lnTo>
                  <a:lnTo>
                    <a:pt x="330" y="9372"/>
                  </a:lnTo>
                  <a:lnTo>
                    <a:pt x="1117" y="9702"/>
                  </a:lnTo>
                  <a:lnTo>
                    <a:pt x="1917" y="9372"/>
                  </a:lnTo>
                  <a:lnTo>
                    <a:pt x="2247" y="8585"/>
                  </a:lnTo>
                  <a:close/>
                </a:path>
                <a:path w="2540" h="10159">
                  <a:moveTo>
                    <a:pt x="2247" y="1130"/>
                  </a:moveTo>
                  <a:lnTo>
                    <a:pt x="1917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30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17" y="1917"/>
                  </a:lnTo>
                  <a:lnTo>
                    <a:pt x="2247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10165101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10167705" y="6913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10166838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570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7570"/>
                  </a:lnTo>
                  <a:lnTo>
                    <a:pt x="0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10135265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10134143" y="69095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10135265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10134145" y="6913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10135265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10133712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528" y="757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3528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10150179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10137237" y="6907635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5" h="7620">
                  <a:moveTo>
                    <a:pt x="29601" y="7570"/>
                  </a:moveTo>
                  <a:lnTo>
                    <a:pt x="29601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29601" y="757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10138470" y="687978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1883" y="0"/>
                  </a:moveTo>
                  <a:lnTo>
                    <a:pt x="31182" y="0"/>
                  </a:lnTo>
                  <a:lnTo>
                    <a:pt x="3172" y="0"/>
                  </a:lnTo>
                  <a:lnTo>
                    <a:pt x="3172" y="3528"/>
                  </a:lnTo>
                  <a:lnTo>
                    <a:pt x="0" y="3528"/>
                  </a:lnTo>
                  <a:lnTo>
                    <a:pt x="0" y="4062"/>
                  </a:lnTo>
                  <a:lnTo>
                    <a:pt x="3706" y="4062"/>
                  </a:lnTo>
                  <a:lnTo>
                    <a:pt x="3706" y="544"/>
                  </a:lnTo>
                  <a:lnTo>
                    <a:pt x="31349" y="544"/>
                  </a:lnTo>
                  <a:lnTo>
                    <a:pt x="31349" y="7057"/>
                  </a:lnTo>
                  <a:lnTo>
                    <a:pt x="31883" y="7057"/>
                  </a:lnTo>
                  <a:lnTo>
                    <a:pt x="318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10138473" y="687978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3528"/>
                  </a:moveTo>
                  <a:lnTo>
                    <a:pt x="2994" y="3528"/>
                  </a:lnTo>
                  <a:lnTo>
                    <a:pt x="3172" y="3528"/>
                  </a:lnTo>
                  <a:lnTo>
                    <a:pt x="3172" y="3361"/>
                  </a:lnTo>
                  <a:lnTo>
                    <a:pt x="3172" y="712"/>
                  </a:lnTo>
                  <a:lnTo>
                    <a:pt x="3172" y="0"/>
                  </a:lnTo>
                  <a:lnTo>
                    <a:pt x="3884" y="0"/>
                  </a:lnTo>
                  <a:lnTo>
                    <a:pt x="31182" y="0"/>
                  </a:lnTo>
                  <a:lnTo>
                    <a:pt x="31883" y="0"/>
                  </a:lnTo>
                  <a:lnTo>
                    <a:pt x="31883" y="712"/>
                  </a:lnTo>
                  <a:lnTo>
                    <a:pt x="31883" y="7057"/>
                  </a:lnTo>
                  <a:lnTo>
                    <a:pt x="31349" y="7057"/>
                  </a:lnTo>
                  <a:lnTo>
                    <a:pt x="31349" y="712"/>
                  </a:lnTo>
                  <a:lnTo>
                    <a:pt x="31349" y="544"/>
                  </a:lnTo>
                  <a:lnTo>
                    <a:pt x="31182" y="544"/>
                  </a:lnTo>
                  <a:lnTo>
                    <a:pt x="3884" y="544"/>
                  </a:lnTo>
                  <a:lnTo>
                    <a:pt x="3696" y="544"/>
                  </a:lnTo>
                  <a:lnTo>
                    <a:pt x="3696" y="712"/>
                  </a:lnTo>
                  <a:lnTo>
                    <a:pt x="3696" y="3361"/>
                  </a:lnTo>
                  <a:lnTo>
                    <a:pt x="3696" y="4052"/>
                  </a:lnTo>
                  <a:lnTo>
                    <a:pt x="2994" y="4052"/>
                  </a:lnTo>
                  <a:lnTo>
                    <a:pt x="0" y="4052"/>
                  </a:lnTo>
                  <a:lnTo>
                    <a:pt x="0" y="352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10138125" y="6883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08" y="0"/>
                  </a:moveTo>
                  <a:lnTo>
                    <a:pt x="523" y="0"/>
                  </a:lnTo>
                  <a:lnTo>
                    <a:pt x="0" y="0"/>
                  </a:lnTo>
                  <a:lnTo>
                    <a:pt x="0" y="4387"/>
                  </a:lnTo>
                  <a:lnTo>
                    <a:pt x="356" y="4387"/>
                  </a:lnTo>
                  <a:lnTo>
                    <a:pt x="356" y="335"/>
                  </a:lnTo>
                  <a:lnTo>
                    <a:pt x="4408" y="335"/>
                  </a:lnTo>
                  <a:lnTo>
                    <a:pt x="44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10138123" y="6883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08" y="345"/>
                  </a:moveTo>
                  <a:lnTo>
                    <a:pt x="523" y="345"/>
                  </a:lnTo>
                  <a:lnTo>
                    <a:pt x="356" y="345"/>
                  </a:lnTo>
                  <a:lnTo>
                    <a:pt x="356" y="513"/>
                  </a:lnTo>
                  <a:lnTo>
                    <a:pt x="356" y="4397"/>
                  </a:lnTo>
                  <a:lnTo>
                    <a:pt x="0" y="4397"/>
                  </a:lnTo>
                  <a:lnTo>
                    <a:pt x="0" y="513"/>
                  </a:lnTo>
                  <a:lnTo>
                    <a:pt x="0" y="0"/>
                  </a:lnTo>
                  <a:lnTo>
                    <a:pt x="523" y="0"/>
                  </a:lnTo>
                  <a:lnTo>
                    <a:pt x="4408" y="0"/>
                  </a:lnTo>
                  <a:lnTo>
                    <a:pt x="4408" y="3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10139606" y="68833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324" y="418"/>
                  </a:moveTo>
                  <a:lnTo>
                    <a:pt x="0" y="94"/>
                  </a:lnTo>
                  <a:lnTo>
                    <a:pt x="1277" y="0"/>
                  </a:lnTo>
                  <a:lnTo>
                    <a:pt x="942" y="418"/>
                  </a:lnTo>
                  <a:lnTo>
                    <a:pt x="869" y="586"/>
                  </a:lnTo>
                  <a:lnTo>
                    <a:pt x="869" y="1696"/>
                  </a:lnTo>
                  <a:lnTo>
                    <a:pt x="638" y="2303"/>
                  </a:lnTo>
                  <a:lnTo>
                    <a:pt x="397" y="1570"/>
                  </a:lnTo>
                  <a:lnTo>
                    <a:pt x="397" y="586"/>
                  </a:lnTo>
                  <a:lnTo>
                    <a:pt x="32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10139596" y="68833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10139927" y="688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10139927" y="6884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10139927" y="6884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10139931" y="68849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10139991" y="6885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02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10140194" y="6884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10139936" y="6883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0" y="251"/>
                  </a:lnTo>
                  <a:lnTo>
                    <a:pt x="293" y="387"/>
                  </a:lnTo>
                  <a:lnTo>
                    <a:pt x="586" y="251"/>
                  </a:lnTo>
                  <a:lnTo>
                    <a:pt x="586" y="31"/>
                  </a:lnTo>
                </a:path>
                <a:path w="634" h="634">
                  <a:moveTo>
                    <a:pt x="0" y="31"/>
                  </a:moveTo>
                  <a:lnTo>
                    <a:pt x="167" y="0"/>
                  </a:lnTo>
                  <a:lnTo>
                    <a:pt x="376" y="52"/>
                  </a:lnTo>
                  <a:lnTo>
                    <a:pt x="54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10139936" y="6883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167" y="0"/>
                  </a:lnTo>
                  <a:lnTo>
                    <a:pt x="376" y="41"/>
                  </a:lnTo>
                  <a:lnTo>
                    <a:pt x="54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10139936" y="68833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10140065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10140317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10140234" y="68826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69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10138646" y="6885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214"/>
                  </a:moveTo>
                  <a:lnTo>
                    <a:pt x="324" y="1214"/>
                  </a:lnTo>
                  <a:lnTo>
                    <a:pt x="418" y="900"/>
                  </a:lnTo>
                  <a:lnTo>
                    <a:pt x="450" y="701"/>
                  </a:lnTo>
                  <a:lnTo>
                    <a:pt x="408" y="534"/>
                  </a:lnTo>
                  <a:lnTo>
                    <a:pt x="418" y="314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1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10138662" y="6885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87" y="0"/>
                  </a:moveTo>
                  <a:lnTo>
                    <a:pt x="104" y="136"/>
                  </a:lnTo>
                  <a:lnTo>
                    <a:pt x="0" y="345"/>
                  </a:lnTo>
                  <a:lnTo>
                    <a:pt x="104" y="554"/>
                  </a:lnTo>
                  <a:lnTo>
                    <a:pt x="3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10138777" y="6885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10138777" y="6886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10138770" y="6885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10138468" y="6885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67" y="0"/>
                  </a:lnTo>
                  <a:lnTo>
                    <a:pt x="167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10136358" y="688572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15" y="0"/>
                  </a:moveTo>
                  <a:lnTo>
                    <a:pt x="732" y="0"/>
                  </a:lnTo>
                  <a:lnTo>
                    <a:pt x="0" y="230"/>
                  </a:lnTo>
                  <a:lnTo>
                    <a:pt x="607" y="471"/>
                  </a:lnTo>
                  <a:lnTo>
                    <a:pt x="211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10137152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1013738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10137615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10137843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1013807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10136934" y="688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10136703" y="68857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10138310" y="6885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10135647" y="6885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16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10162939" y="689771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9214"/>
                  </a:moveTo>
                  <a:lnTo>
                    <a:pt x="10062" y="9214"/>
                  </a:lnTo>
                  <a:lnTo>
                    <a:pt x="10596" y="9214"/>
                  </a:lnTo>
                  <a:lnTo>
                    <a:pt x="10596" y="8690"/>
                  </a:lnTo>
                  <a:lnTo>
                    <a:pt x="10596" y="0"/>
                  </a:lnTo>
                  <a:lnTo>
                    <a:pt x="10952" y="0"/>
                  </a:lnTo>
                  <a:lnTo>
                    <a:pt x="10952" y="8690"/>
                  </a:lnTo>
                  <a:lnTo>
                    <a:pt x="10952" y="9559"/>
                  </a:lnTo>
                  <a:lnTo>
                    <a:pt x="10062" y="9559"/>
                  </a:lnTo>
                  <a:lnTo>
                    <a:pt x="0" y="9559"/>
                  </a:lnTo>
                  <a:lnTo>
                    <a:pt x="0" y="9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10162947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10162934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10164696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10164689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10166444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10166445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10168224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10168216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10169973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1016997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10171742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10171744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10173347" y="69061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44" y="0"/>
                  </a:moveTo>
                  <a:lnTo>
                    <a:pt x="188" y="0"/>
                  </a:lnTo>
                  <a:lnTo>
                    <a:pt x="188" y="513"/>
                  </a:lnTo>
                  <a:lnTo>
                    <a:pt x="0" y="670"/>
                  </a:lnTo>
                  <a:lnTo>
                    <a:pt x="240" y="931"/>
                  </a:lnTo>
                  <a:lnTo>
                    <a:pt x="544" y="670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0173346" y="6906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70"/>
                  </a:moveTo>
                  <a:lnTo>
                    <a:pt x="188" y="513"/>
                  </a:lnTo>
                  <a:lnTo>
                    <a:pt x="188" y="282"/>
                  </a:lnTo>
                  <a:lnTo>
                    <a:pt x="188" y="0"/>
                  </a:lnTo>
                  <a:lnTo>
                    <a:pt x="544" y="0"/>
                  </a:lnTo>
                  <a:lnTo>
                    <a:pt x="544" y="282"/>
                  </a:lnTo>
                  <a:lnTo>
                    <a:pt x="544" y="670"/>
                  </a:lnTo>
                  <a:lnTo>
                    <a:pt x="230" y="931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10173533" y="69043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10173535" y="69043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0173533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10173535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10173533" y="69008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56" y="87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10173535" y="69008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0173533" y="68990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10173535" y="68990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10173533" y="6897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356" y="4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10173535" y="6897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81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481"/>
                  </a:lnTo>
                  <a:lnTo>
                    <a:pt x="0" y="4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10150179" y="68845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0138126" y="6887006"/>
              <a:ext cx="36195" cy="20320"/>
            </a:xfrm>
            <a:custGeom>
              <a:avLst/>
              <a:gdLst/>
              <a:ahLst/>
              <a:cxnLst/>
              <a:rect l="l" t="t" r="r" b="b"/>
              <a:pathLst>
                <a:path w="36195" h="20320">
                  <a:moveTo>
                    <a:pt x="0" y="20261"/>
                  </a:moveTo>
                  <a:lnTo>
                    <a:pt x="0" y="0"/>
                  </a:lnTo>
                  <a:lnTo>
                    <a:pt x="35768" y="0"/>
                  </a:lnTo>
                  <a:lnTo>
                    <a:pt x="35768" y="20261"/>
                  </a:lnTo>
                  <a:lnTo>
                    <a:pt x="0" y="2026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10150179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10142539" y="6880702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4" h="6350">
                  <a:moveTo>
                    <a:pt x="0" y="6334"/>
                  </a:moveTo>
                  <a:lnTo>
                    <a:pt x="0" y="0"/>
                  </a:lnTo>
                  <a:lnTo>
                    <a:pt x="26941" y="0"/>
                  </a:lnTo>
                  <a:lnTo>
                    <a:pt x="26941" y="6334"/>
                  </a:lnTo>
                  <a:lnTo>
                    <a:pt x="0" y="633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9481026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9482210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9481456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9483424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9480329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9479592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945284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9454027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945327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37" y="3057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9455242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9452138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9451410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64" y="5936"/>
                  </a:lnTo>
                  <a:lnTo>
                    <a:pt x="7664" y="3832"/>
                  </a:lnTo>
                  <a:lnTo>
                    <a:pt x="7664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9464928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946422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946422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946422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946422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946422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946422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946422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946422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946422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946422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946422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946422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946422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946422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947373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947373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947373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947373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947373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947373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947373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947373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947373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947373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947373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947373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947373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947373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9272457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930352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9304707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65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65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930395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9305922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9302827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9302089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9275341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806" y="2188"/>
                  </a:lnTo>
                  <a:lnTo>
                    <a:pt x="4806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9276524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9275770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9277738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9274635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9273906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9287439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9286731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9286731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9286731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9286731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9286731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9286731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9286731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9286731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9286731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9286731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9286731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9286731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9286731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9286731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9296240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9296240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9296240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9296240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9296240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9296240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9296240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9296240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9296240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9296240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9296240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9296240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9296240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9296240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9934302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9965371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9966553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9965799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9967768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9964665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9963935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9937186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9938370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9937616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9939584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9936481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9935752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9949276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994856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994856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994856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994856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994856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994856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994856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994856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994856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994856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994856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994856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994856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994856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9958081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9958081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9958081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9958081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9958081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9958081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9958081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9958081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9958081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9958081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9958081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9958081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9958081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9958081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10111698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10142768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10143948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25" y="0"/>
                  </a:moveTo>
                  <a:lnTo>
                    <a:pt x="55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54" y="2439"/>
                  </a:lnTo>
                  <a:lnTo>
                    <a:pt x="1225" y="2439"/>
                  </a:lnTo>
                  <a:lnTo>
                    <a:pt x="1895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1014318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89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78" y="0"/>
                  </a:lnTo>
                  <a:lnTo>
                    <a:pt x="198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10145173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10142062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10141340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17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17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1011458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806" y="2188"/>
                  </a:lnTo>
                  <a:lnTo>
                    <a:pt x="4806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10115756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25" y="0"/>
                  </a:moveTo>
                  <a:lnTo>
                    <a:pt x="55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54" y="2439"/>
                  </a:lnTo>
                  <a:lnTo>
                    <a:pt x="1225" y="2439"/>
                  </a:lnTo>
                  <a:lnTo>
                    <a:pt x="1895" y="2439"/>
                  </a:lnTo>
                  <a:lnTo>
                    <a:pt x="2450" y="1884"/>
                  </a:lnTo>
                  <a:lnTo>
                    <a:pt x="2450" y="1214"/>
                  </a:lnTo>
                  <a:lnTo>
                    <a:pt x="2450" y="54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10115012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10116981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10113878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10113148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10126675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10125974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10125974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10125974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10125974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10125974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10125974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10125974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10125974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10125974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10125974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10125974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0125974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0125974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0125974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0135476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0135476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0135476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0135476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0135476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0135476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0135476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0135476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0135476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0135476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0135476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0135476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0135476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0135476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9934710" y="6919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198"/>
                  </a:moveTo>
                  <a:lnTo>
                    <a:pt x="324" y="198"/>
                  </a:lnTo>
                  <a:lnTo>
                    <a:pt x="324" y="335"/>
                  </a:lnTo>
                  <a:lnTo>
                    <a:pt x="397" y="0"/>
                  </a:lnTo>
                  <a:lnTo>
                    <a:pt x="324" y="136"/>
                  </a:lnTo>
                  <a:lnTo>
                    <a:pt x="73" y="136"/>
                  </a:lnTo>
                  <a:lnTo>
                    <a:pt x="73" y="0"/>
                  </a:lnTo>
                  <a:lnTo>
                    <a:pt x="0" y="335"/>
                  </a:lnTo>
                  <a:lnTo>
                    <a:pt x="7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9935217" y="6919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9935479" y="6919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9935371" y="6919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9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9933791" y="69192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230"/>
                  </a:moveTo>
                  <a:lnTo>
                    <a:pt x="10" y="261"/>
                  </a:lnTo>
                  <a:lnTo>
                    <a:pt x="314" y="324"/>
                  </a:lnTo>
                  <a:lnTo>
                    <a:pt x="387" y="188"/>
                  </a:lnTo>
                  <a:lnTo>
                    <a:pt x="94" y="125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136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9932729" y="691654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230" y="921"/>
                  </a:moveTo>
                  <a:lnTo>
                    <a:pt x="3874" y="544"/>
                  </a:lnTo>
                  <a:lnTo>
                    <a:pt x="3434" y="251"/>
                  </a:lnTo>
                  <a:lnTo>
                    <a:pt x="2942" y="62"/>
                  </a:lnTo>
                  <a:lnTo>
                    <a:pt x="2439" y="0"/>
                  </a:lnTo>
                  <a:lnTo>
                    <a:pt x="1916" y="83"/>
                  </a:lnTo>
                  <a:lnTo>
                    <a:pt x="0" y="2586"/>
                  </a:lnTo>
                  <a:lnTo>
                    <a:pt x="0" y="3486"/>
                  </a:lnTo>
                  <a:lnTo>
                    <a:pt x="2439" y="6062"/>
                  </a:lnTo>
                  <a:lnTo>
                    <a:pt x="2942" y="5999"/>
                  </a:lnTo>
                  <a:lnTo>
                    <a:pt x="4879" y="3486"/>
                  </a:lnTo>
                  <a:lnTo>
                    <a:pt x="4879" y="2586"/>
                  </a:lnTo>
                  <a:lnTo>
                    <a:pt x="4649" y="1717"/>
                  </a:lnTo>
                  <a:lnTo>
                    <a:pt x="4230" y="9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9930761" y="6918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942"/>
                  </a:moveTo>
                  <a:lnTo>
                    <a:pt x="5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9924149" y="691560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8858" y="5392"/>
                  </a:moveTo>
                  <a:lnTo>
                    <a:pt x="8470" y="4942"/>
                  </a:lnTo>
                  <a:lnTo>
                    <a:pt x="7999" y="4586"/>
                  </a:lnTo>
                  <a:lnTo>
                    <a:pt x="7465" y="4334"/>
                  </a:lnTo>
                  <a:lnTo>
                    <a:pt x="7444" y="3507"/>
                  </a:lnTo>
                  <a:lnTo>
                    <a:pt x="6701" y="2607"/>
                  </a:lnTo>
                  <a:lnTo>
                    <a:pt x="701" y="2596"/>
                  </a:lnTo>
                  <a:lnTo>
                    <a:pt x="544" y="2565"/>
                  </a:lnTo>
                  <a:lnTo>
                    <a:pt x="345" y="2240"/>
                  </a:lnTo>
                  <a:lnTo>
                    <a:pt x="345" y="701"/>
                  </a:lnTo>
                  <a:lnTo>
                    <a:pt x="272" y="544"/>
                  </a:lnTo>
                  <a:lnTo>
                    <a:pt x="345" y="62"/>
                  </a:lnTo>
                  <a:lnTo>
                    <a:pt x="52" y="0"/>
                  </a:lnTo>
                  <a:lnTo>
                    <a:pt x="0" y="2722"/>
                  </a:lnTo>
                  <a:lnTo>
                    <a:pt x="20" y="2879"/>
                  </a:lnTo>
                  <a:lnTo>
                    <a:pt x="6889" y="4198"/>
                  </a:lnTo>
                  <a:lnTo>
                    <a:pt x="7402" y="4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9924533" y="6915559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39" y="2638"/>
                  </a:moveTo>
                  <a:lnTo>
                    <a:pt x="251" y="2596"/>
                  </a:lnTo>
                  <a:lnTo>
                    <a:pt x="94" y="2471"/>
                  </a:lnTo>
                  <a:lnTo>
                    <a:pt x="0" y="2293"/>
                  </a:lnTo>
                  <a:lnTo>
                    <a:pt x="0" y="41"/>
                  </a:lnTo>
                  <a:lnTo>
                    <a:pt x="4868" y="0"/>
                  </a:lnTo>
                  <a:lnTo>
                    <a:pt x="4910" y="366"/>
                  </a:lnTo>
                  <a:lnTo>
                    <a:pt x="4942" y="513"/>
                  </a:lnTo>
                  <a:lnTo>
                    <a:pt x="5099" y="680"/>
                  </a:lnTo>
                  <a:lnTo>
                    <a:pt x="7507" y="1319"/>
                  </a:lnTo>
                  <a:lnTo>
                    <a:pt x="7675" y="1382"/>
                  </a:lnTo>
                  <a:lnTo>
                    <a:pt x="7832" y="1476"/>
                  </a:lnTo>
                  <a:lnTo>
                    <a:pt x="8271" y="1989"/>
                  </a:lnTo>
                  <a:lnTo>
                    <a:pt x="8470" y="2094"/>
                  </a:lnTo>
                  <a:lnTo>
                    <a:pt x="8628" y="20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9938764" y="69181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6" y="0"/>
                  </a:moveTo>
                  <a:lnTo>
                    <a:pt x="1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9937020" y="691556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1999"/>
                  </a:moveTo>
                  <a:lnTo>
                    <a:pt x="167" y="2073"/>
                  </a:lnTo>
                  <a:lnTo>
                    <a:pt x="345" y="2062"/>
                  </a:lnTo>
                  <a:lnTo>
                    <a:pt x="481" y="1958"/>
                  </a:lnTo>
                  <a:lnTo>
                    <a:pt x="837" y="1528"/>
                  </a:lnTo>
                  <a:lnTo>
                    <a:pt x="1120" y="1329"/>
                  </a:lnTo>
                  <a:lnTo>
                    <a:pt x="1287" y="1256"/>
                  </a:lnTo>
                  <a:lnTo>
                    <a:pt x="3622" y="649"/>
                  </a:lnTo>
                  <a:lnTo>
                    <a:pt x="3884" y="303"/>
                  </a:lnTo>
                  <a:lnTo>
                    <a:pt x="3884" y="62"/>
                  </a:lnTo>
                  <a:lnTo>
                    <a:pt x="8732" y="0"/>
                  </a:lnTo>
                  <a:lnTo>
                    <a:pt x="8795" y="2136"/>
                  </a:lnTo>
                  <a:lnTo>
                    <a:pt x="8732" y="2355"/>
                  </a:lnTo>
                  <a:lnTo>
                    <a:pt x="8575" y="2523"/>
                  </a:lnTo>
                  <a:lnTo>
                    <a:pt x="8355" y="2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9934260" y="6919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0" y="230"/>
                  </a:lnTo>
                  <a:lnTo>
                    <a:pt x="376" y="324"/>
                  </a:lnTo>
                  <a:lnTo>
                    <a:pt x="104" y="261"/>
                  </a:lnTo>
                  <a:lnTo>
                    <a:pt x="73" y="73"/>
                  </a:lnTo>
                  <a:lnTo>
                    <a:pt x="356" y="62"/>
                  </a:lnTo>
                  <a:lnTo>
                    <a:pt x="7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9933302" y="6915608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5455" y="4303"/>
                  </a:moveTo>
                  <a:lnTo>
                    <a:pt x="6125" y="4198"/>
                  </a:lnTo>
                  <a:lnTo>
                    <a:pt x="12900" y="2722"/>
                  </a:lnTo>
                  <a:lnTo>
                    <a:pt x="12900" y="62"/>
                  </a:lnTo>
                  <a:lnTo>
                    <a:pt x="12606" y="0"/>
                  </a:lnTo>
                  <a:lnTo>
                    <a:pt x="12554" y="418"/>
                  </a:lnTo>
                  <a:lnTo>
                    <a:pt x="12617" y="554"/>
                  </a:lnTo>
                  <a:lnTo>
                    <a:pt x="12554" y="2177"/>
                  </a:lnTo>
                  <a:lnTo>
                    <a:pt x="12198" y="2533"/>
                  </a:lnTo>
                  <a:lnTo>
                    <a:pt x="6230" y="2533"/>
                  </a:lnTo>
                  <a:lnTo>
                    <a:pt x="5476" y="3413"/>
                  </a:lnTo>
                  <a:lnTo>
                    <a:pt x="5455" y="4334"/>
                  </a:lnTo>
                  <a:lnTo>
                    <a:pt x="3549" y="6753"/>
                  </a:lnTo>
                  <a:lnTo>
                    <a:pt x="2586" y="6879"/>
                  </a:lnTo>
                  <a:lnTo>
                    <a:pt x="2272" y="6942"/>
                  </a:lnTo>
                  <a:lnTo>
                    <a:pt x="1884" y="6973"/>
                  </a:lnTo>
                  <a:lnTo>
                    <a:pt x="1476" y="6942"/>
                  </a:lnTo>
                  <a:lnTo>
                    <a:pt x="230" y="6806"/>
                  </a:lnTo>
                  <a:lnTo>
                    <a:pt x="125" y="6334"/>
                  </a:lnTo>
                  <a:lnTo>
                    <a:pt x="0" y="59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9935726" y="6919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61"/>
                  </a:moveTo>
                  <a:lnTo>
                    <a:pt x="73" y="62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261"/>
                  </a:lnTo>
                  <a:lnTo>
                    <a:pt x="366" y="324"/>
                  </a:lnTo>
                  <a:lnTo>
                    <a:pt x="73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9935206" y="6919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261"/>
                  </a:moveTo>
                  <a:lnTo>
                    <a:pt x="73" y="335"/>
                  </a:lnTo>
                  <a:lnTo>
                    <a:pt x="0" y="0"/>
                  </a:lnTo>
                  <a:lnTo>
                    <a:pt x="73" y="261"/>
                  </a:lnTo>
                  <a:lnTo>
                    <a:pt x="314" y="293"/>
                  </a:lnTo>
                  <a:lnTo>
                    <a:pt x="345" y="0"/>
                  </a:lnTo>
                  <a:lnTo>
                    <a:pt x="418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9936143" y="69192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0"/>
                  </a:moveTo>
                  <a:lnTo>
                    <a:pt x="450" y="261"/>
                  </a:lnTo>
                  <a:lnTo>
                    <a:pt x="83" y="324"/>
                  </a:lnTo>
                  <a:lnTo>
                    <a:pt x="0" y="62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9936227" y="69193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98"/>
                  </a:moveTo>
                  <a:lnTo>
                    <a:pt x="10" y="198"/>
                  </a:lnTo>
                  <a:lnTo>
                    <a:pt x="0" y="10"/>
                  </a:lnTo>
                  <a:lnTo>
                    <a:pt x="293" y="0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9487393" y="6919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198"/>
                  </a:moveTo>
                  <a:lnTo>
                    <a:pt x="335" y="198"/>
                  </a:lnTo>
                  <a:lnTo>
                    <a:pt x="335" y="335"/>
                  </a:lnTo>
                  <a:lnTo>
                    <a:pt x="397" y="0"/>
                  </a:lnTo>
                  <a:lnTo>
                    <a:pt x="335" y="136"/>
                  </a:lnTo>
                  <a:lnTo>
                    <a:pt x="73" y="136"/>
                  </a:lnTo>
                  <a:lnTo>
                    <a:pt x="73" y="0"/>
                  </a:lnTo>
                  <a:lnTo>
                    <a:pt x="0" y="335"/>
                  </a:lnTo>
                  <a:lnTo>
                    <a:pt x="7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9487912" y="6919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  <a:close/>
                </a:path>
                <a:path w="634" h="634">
                  <a:moveTo>
                    <a:pt x="94" y="9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9486475" y="69192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230"/>
                  </a:moveTo>
                  <a:lnTo>
                    <a:pt x="10" y="261"/>
                  </a:lnTo>
                  <a:lnTo>
                    <a:pt x="314" y="324"/>
                  </a:lnTo>
                  <a:lnTo>
                    <a:pt x="387" y="188"/>
                  </a:lnTo>
                  <a:lnTo>
                    <a:pt x="94" y="125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136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9485407" y="691654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649" y="921"/>
                  </a:moveTo>
                  <a:lnTo>
                    <a:pt x="1005" y="544"/>
                  </a:lnTo>
                  <a:lnTo>
                    <a:pt x="1444" y="251"/>
                  </a:lnTo>
                  <a:lnTo>
                    <a:pt x="1937" y="62"/>
                  </a:lnTo>
                  <a:lnTo>
                    <a:pt x="2439" y="0"/>
                  </a:lnTo>
                  <a:lnTo>
                    <a:pt x="2963" y="83"/>
                  </a:lnTo>
                  <a:lnTo>
                    <a:pt x="4879" y="2586"/>
                  </a:lnTo>
                  <a:lnTo>
                    <a:pt x="4879" y="3486"/>
                  </a:lnTo>
                  <a:lnTo>
                    <a:pt x="2439" y="6062"/>
                  </a:lnTo>
                  <a:lnTo>
                    <a:pt x="1937" y="5999"/>
                  </a:lnTo>
                  <a:lnTo>
                    <a:pt x="0" y="3486"/>
                  </a:lnTo>
                  <a:lnTo>
                    <a:pt x="0" y="2586"/>
                  </a:lnTo>
                  <a:lnTo>
                    <a:pt x="209" y="1717"/>
                  </a:lnTo>
                  <a:lnTo>
                    <a:pt x="649" y="9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9490008" y="691560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0" y="5392"/>
                  </a:moveTo>
                  <a:lnTo>
                    <a:pt x="376" y="4942"/>
                  </a:lnTo>
                  <a:lnTo>
                    <a:pt x="858" y="4586"/>
                  </a:lnTo>
                  <a:lnTo>
                    <a:pt x="1403" y="4334"/>
                  </a:lnTo>
                  <a:lnTo>
                    <a:pt x="1413" y="3507"/>
                  </a:lnTo>
                  <a:lnTo>
                    <a:pt x="2157" y="2607"/>
                  </a:lnTo>
                  <a:lnTo>
                    <a:pt x="8156" y="2596"/>
                  </a:lnTo>
                  <a:lnTo>
                    <a:pt x="8313" y="2565"/>
                  </a:lnTo>
                  <a:lnTo>
                    <a:pt x="8470" y="2397"/>
                  </a:lnTo>
                  <a:lnTo>
                    <a:pt x="8512" y="2240"/>
                  </a:lnTo>
                  <a:lnTo>
                    <a:pt x="8512" y="701"/>
                  </a:lnTo>
                  <a:lnTo>
                    <a:pt x="8596" y="544"/>
                  </a:lnTo>
                  <a:lnTo>
                    <a:pt x="8512" y="62"/>
                  </a:lnTo>
                  <a:lnTo>
                    <a:pt x="8806" y="0"/>
                  </a:lnTo>
                  <a:lnTo>
                    <a:pt x="8858" y="2722"/>
                  </a:lnTo>
                  <a:lnTo>
                    <a:pt x="8837" y="2879"/>
                  </a:lnTo>
                  <a:lnTo>
                    <a:pt x="1968" y="4198"/>
                  </a:lnTo>
                  <a:lnTo>
                    <a:pt x="1465" y="4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9489718" y="6915559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324" y="2638"/>
                  </a:moveTo>
                  <a:lnTo>
                    <a:pt x="8512" y="2596"/>
                  </a:lnTo>
                  <a:lnTo>
                    <a:pt x="8669" y="2471"/>
                  </a:lnTo>
                  <a:lnTo>
                    <a:pt x="8764" y="2293"/>
                  </a:lnTo>
                  <a:lnTo>
                    <a:pt x="8764" y="41"/>
                  </a:lnTo>
                  <a:lnTo>
                    <a:pt x="3895" y="0"/>
                  </a:lnTo>
                  <a:lnTo>
                    <a:pt x="3853" y="366"/>
                  </a:lnTo>
                  <a:lnTo>
                    <a:pt x="3821" y="513"/>
                  </a:lnTo>
                  <a:lnTo>
                    <a:pt x="3664" y="680"/>
                  </a:lnTo>
                  <a:lnTo>
                    <a:pt x="1256" y="1319"/>
                  </a:lnTo>
                  <a:lnTo>
                    <a:pt x="1088" y="1382"/>
                  </a:lnTo>
                  <a:lnTo>
                    <a:pt x="931" y="1476"/>
                  </a:lnTo>
                  <a:lnTo>
                    <a:pt x="492" y="1989"/>
                  </a:lnTo>
                  <a:lnTo>
                    <a:pt x="293" y="2094"/>
                  </a:lnTo>
                  <a:lnTo>
                    <a:pt x="136" y="2094"/>
                  </a:lnTo>
                  <a:lnTo>
                    <a:pt x="0" y="20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9483440" y="69181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6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9477200" y="691556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795" y="1999"/>
                  </a:moveTo>
                  <a:lnTo>
                    <a:pt x="8628" y="2073"/>
                  </a:lnTo>
                  <a:lnTo>
                    <a:pt x="8450" y="2062"/>
                  </a:lnTo>
                  <a:lnTo>
                    <a:pt x="8313" y="1958"/>
                  </a:lnTo>
                  <a:lnTo>
                    <a:pt x="7957" y="1528"/>
                  </a:lnTo>
                  <a:lnTo>
                    <a:pt x="7675" y="1329"/>
                  </a:lnTo>
                  <a:lnTo>
                    <a:pt x="7507" y="1256"/>
                  </a:lnTo>
                  <a:lnTo>
                    <a:pt x="5172" y="649"/>
                  </a:lnTo>
                  <a:lnTo>
                    <a:pt x="5036" y="586"/>
                  </a:lnTo>
                  <a:lnTo>
                    <a:pt x="4931" y="387"/>
                  </a:lnTo>
                  <a:lnTo>
                    <a:pt x="4910" y="62"/>
                  </a:lnTo>
                  <a:lnTo>
                    <a:pt x="62" y="0"/>
                  </a:lnTo>
                  <a:lnTo>
                    <a:pt x="0" y="2136"/>
                  </a:lnTo>
                  <a:lnTo>
                    <a:pt x="62" y="2355"/>
                  </a:lnTo>
                  <a:lnTo>
                    <a:pt x="219" y="2523"/>
                  </a:lnTo>
                  <a:lnTo>
                    <a:pt x="439" y="2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9486945" y="6919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0" y="230"/>
                  </a:lnTo>
                  <a:lnTo>
                    <a:pt x="376" y="324"/>
                  </a:lnTo>
                  <a:lnTo>
                    <a:pt x="104" y="261"/>
                  </a:lnTo>
                  <a:lnTo>
                    <a:pt x="73" y="73"/>
                  </a:lnTo>
                  <a:lnTo>
                    <a:pt x="356" y="62"/>
                  </a:lnTo>
                  <a:lnTo>
                    <a:pt x="9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9476814" y="6915608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7444" y="4303"/>
                  </a:moveTo>
                  <a:lnTo>
                    <a:pt x="6774" y="4198"/>
                  </a:lnTo>
                  <a:lnTo>
                    <a:pt x="628" y="3413"/>
                  </a:lnTo>
                  <a:lnTo>
                    <a:pt x="450" y="3382"/>
                  </a:lnTo>
                  <a:lnTo>
                    <a:pt x="0" y="2722"/>
                  </a:lnTo>
                  <a:lnTo>
                    <a:pt x="0" y="62"/>
                  </a:lnTo>
                  <a:lnTo>
                    <a:pt x="303" y="0"/>
                  </a:lnTo>
                  <a:lnTo>
                    <a:pt x="345" y="418"/>
                  </a:lnTo>
                  <a:lnTo>
                    <a:pt x="282" y="554"/>
                  </a:lnTo>
                  <a:lnTo>
                    <a:pt x="345" y="2177"/>
                  </a:lnTo>
                  <a:lnTo>
                    <a:pt x="701" y="2533"/>
                  </a:lnTo>
                  <a:lnTo>
                    <a:pt x="6669" y="2533"/>
                  </a:lnTo>
                  <a:lnTo>
                    <a:pt x="7434" y="3413"/>
                  </a:lnTo>
                  <a:lnTo>
                    <a:pt x="7444" y="4334"/>
                  </a:lnTo>
                  <a:lnTo>
                    <a:pt x="8031" y="4649"/>
                  </a:lnTo>
                  <a:lnTo>
                    <a:pt x="8512" y="5067"/>
                  </a:lnTo>
                  <a:lnTo>
                    <a:pt x="8921" y="5560"/>
                  </a:lnTo>
                  <a:lnTo>
                    <a:pt x="9203" y="6135"/>
                  </a:lnTo>
                  <a:lnTo>
                    <a:pt x="9360" y="6753"/>
                  </a:lnTo>
                  <a:lnTo>
                    <a:pt x="10324" y="6879"/>
                  </a:lnTo>
                  <a:lnTo>
                    <a:pt x="10627" y="6942"/>
                  </a:lnTo>
                  <a:lnTo>
                    <a:pt x="11015" y="6973"/>
                  </a:lnTo>
                  <a:lnTo>
                    <a:pt x="11423" y="6942"/>
                  </a:lnTo>
                  <a:lnTo>
                    <a:pt x="12669" y="6806"/>
                  </a:lnTo>
                  <a:lnTo>
                    <a:pt x="12774" y="6334"/>
                  </a:lnTo>
                  <a:lnTo>
                    <a:pt x="12900" y="59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9487890" y="6919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261"/>
                  </a:moveTo>
                  <a:lnTo>
                    <a:pt x="73" y="335"/>
                  </a:lnTo>
                  <a:lnTo>
                    <a:pt x="0" y="0"/>
                  </a:lnTo>
                  <a:lnTo>
                    <a:pt x="73" y="261"/>
                  </a:lnTo>
                  <a:lnTo>
                    <a:pt x="314" y="293"/>
                  </a:lnTo>
                  <a:lnTo>
                    <a:pt x="345" y="0"/>
                  </a:lnTo>
                  <a:lnTo>
                    <a:pt x="418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9718385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73"/>
                  </a:moveTo>
                  <a:lnTo>
                    <a:pt x="0" y="3403"/>
                  </a:lnTo>
                  <a:lnTo>
                    <a:pt x="2691" y="3476"/>
                  </a:lnTo>
                  <a:lnTo>
                    <a:pt x="2732" y="3340"/>
                  </a:lnTo>
                  <a:lnTo>
                    <a:pt x="2858" y="3476"/>
                  </a:lnTo>
                  <a:lnTo>
                    <a:pt x="3340" y="3476"/>
                  </a:lnTo>
                  <a:lnTo>
                    <a:pt x="3727" y="3256"/>
                  </a:lnTo>
                  <a:lnTo>
                    <a:pt x="3811" y="3120"/>
                  </a:lnTo>
                  <a:lnTo>
                    <a:pt x="3811" y="146"/>
                  </a:lnTo>
                  <a:lnTo>
                    <a:pt x="3811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9713186" y="69092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3800" y="3413"/>
                  </a:lnTo>
                  <a:lnTo>
                    <a:pt x="1130" y="3497"/>
                  </a:lnTo>
                  <a:lnTo>
                    <a:pt x="1088" y="3340"/>
                  </a:lnTo>
                  <a:lnTo>
                    <a:pt x="963" y="3497"/>
                  </a:lnTo>
                  <a:lnTo>
                    <a:pt x="460" y="3497"/>
                  </a:lnTo>
                  <a:lnTo>
                    <a:pt x="94" y="3266"/>
                  </a:lnTo>
                  <a:lnTo>
                    <a:pt x="0" y="3120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67" y="0"/>
                  </a:lnTo>
                  <a:lnTo>
                    <a:pt x="921" y="0"/>
                  </a:lnTo>
                  <a:lnTo>
                    <a:pt x="963" y="136"/>
                  </a:lnTo>
                  <a:lnTo>
                    <a:pt x="1088" y="0"/>
                  </a:lnTo>
                  <a:lnTo>
                    <a:pt x="37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9712863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62" y="1968"/>
                  </a:lnTo>
                  <a:lnTo>
                    <a:pt x="534" y="1968"/>
                  </a:lnTo>
                  <a:lnTo>
                    <a:pt x="1005" y="1958"/>
                  </a:lnTo>
                  <a:lnTo>
                    <a:pt x="743" y="1581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099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9712347" y="6902339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2806" y="94"/>
                  </a:moveTo>
                  <a:lnTo>
                    <a:pt x="2806" y="1413"/>
                  </a:lnTo>
                  <a:lnTo>
                    <a:pt x="73" y="1507"/>
                  </a:lnTo>
                  <a:lnTo>
                    <a:pt x="0" y="1643"/>
                  </a:lnTo>
                  <a:lnTo>
                    <a:pt x="523" y="1727"/>
                  </a:lnTo>
                  <a:lnTo>
                    <a:pt x="523" y="2910"/>
                  </a:lnTo>
                  <a:lnTo>
                    <a:pt x="523" y="3088"/>
                  </a:lnTo>
                  <a:lnTo>
                    <a:pt x="523" y="4293"/>
                  </a:lnTo>
                  <a:lnTo>
                    <a:pt x="554" y="4439"/>
                  </a:lnTo>
                  <a:lnTo>
                    <a:pt x="523" y="4785"/>
                  </a:lnTo>
                  <a:lnTo>
                    <a:pt x="743" y="4848"/>
                  </a:lnTo>
                  <a:lnTo>
                    <a:pt x="806" y="4303"/>
                  </a:lnTo>
                  <a:lnTo>
                    <a:pt x="1581" y="4293"/>
                  </a:lnTo>
                  <a:lnTo>
                    <a:pt x="1654" y="4492"/>
                  </a:lnTo>
                  <a:lnTo>
                    <a:pt x="1424" y="4921"/>
                  </a:lnTo>
                  <a:lnTo>
                    <a:pt x="1685" y="4952"/>
                  </a:lnTo>
                  <a:lnTo>
                    <a:pt x="1769" y="5402"/>
                  </a:lnTo>
                  <a:lnTo>
                    <a:pt x="1769" y="5769"/>
                  </a:lnTo>
                  <a:lnTo>
                    <a:pt x="2125" y="5769"/>
                  </a:lnTo>
                  <a:lnTo>
                    <a:pt x="8575" y="5769"/>
                  </a:lnTo>
                  <a:lnTo>
                    <a:pt x="8931" y="5769"/>
                  </a:lnTo>
                  <a:lnTo>
                    <a:pt x="8931" y="5402"/>
                  </a:lnTo>
                  <a:lnTo>
                    <a:pt x="8931" y="5036"/>
                  </a:lnTo>
                  <a:lnTo>
                    <a:pt x="9256" y="4952"/>
                  </a:lnTo>
                  <a:lnTo>
                    <a:pt x="9025" y="4492"/>
                  </a:lnTo>
                  <a:lnTo>
                    <a:pt x="9025" y="4293"/>
                  </a:lnTo>
                  <a:lnTo>
                    <a:pt x="9874" y="4293"/>
                  </a:lnTo>
                  <a:lnTo>
                    <a:pt x="9894" y="4785"/>
                  </a:lnTo>
                  <a:lnTo>
                    <a:pt x="10125" y="4848"/>
                  </a:lnTo>
                  <a:lnTo>
                    <a:pt x="10167" y="4460"/>
                  </a:lnTo>
                  <a:lnTo>
                    <a:pt x="10135" y="4303"/>
                  </a:lnTo>
                  <a:lnTo>
                    <a:pt x="10167" y="2732"/>
                  </a:lnTo>
                  <a:lnTo>
                    <a:pt x="10167" y="2565"/>
                  </a:lnTo>
                  <a:lnTo>
                    <a:pt x="9999" y="2565"/>
                  </a:lnTo>
                  <a:lnTo>
                    <a:pt x="9905" y="2994"/>
                  </a:lnTo>
                  <a:lnTo>
                    <a:pt x="9905" y="3172"/>
                  </a:lnTo>
                  <a:lnTo>
                    <a:pt x="9737" y="3172"/>
                  </a:lnTo>
                  <a:lnTo>
                    <a:pt x="9507" y="3172"/>
                  </a:lnTo>
                  <a:lnTo>
                    <a:pt x="9319" y="3172"/>
                  </a:lnTo>
                  <a:lnTo>
                    <a:pt x="9319" y="2994"/>
                  </a:lnTo>
                  <a:lnTo>
                    <a:pt x="9319" y="1769"/>
                  </a:lnTo>
                  <a:lnTo>
                    <a:pt x="9319" y="1581"/>
                  </a:lnTo>
                  <a:lnTo>
                    <a:pt x="9319" y="534"/>
                  </a:lnTo>
                  <a:lnTo>
                    <a:pt x="9319" y="356"/>
                  </a:lnTo>
                  <a:lnTo>
                    <a:pt x="9507" y="356"/>
                  </a:lnTo>
                  <a:lnTo>
                    <a:pt x="9737" y="356"/>
                  </a:lnTo>
                  <a:lnTo>
                    <a:pt x="9905" y="356"/>
                  </a:lnTo>
                  <a:lnTo>
                    <a:pt x="9905" y="534"/>
                  </a:lnTo>
                  <a:lnTo>
                    <a:pt x="9905" y="795"/>
                  </a:lnTo>
                  <a:lnTo>
                    <a:pt x="10219" y="607"/>
                  </a:lnTo>
                  <a:lnTo>
                    <a:pt x="10219" y="0"/>
                  </a:lnTo>
                  <a:lnTo>
                    <a:pt x="290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9713175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2282" y="73"/>
                  </a:moveTo>
                  <a:lnTo>
                    <a:pt x="8104" y="0"/>
                  </a:lnTo>
                  <a:lnTo>
                    <a:pt x="8198" y="2837"/>
                  </a:lnTo>
                  <a:lnTo>
                    <a:pt x="8198" y="3099"/>
                  </a:lnTo>
                  <a:lnTo>
                    <a:pt x="8470" y="3099"/>
                  </a:lnTo>
                  <a:lnTo>
                    <a:pt x="8900" y="3099"/>
                  </a:lnTo>
                  <a:lnTo>
                    <a:pt x="8994" y="3518"/>
                  </a:lnTo>
                  <a:lnTo>
                    <a:pt x="7968" y="3612"/>
                  </a:lnTo>
                  <a:lnTo>
                    <a:pt x="7800" y="3612"/>
                  </a:lnTo>
                  <a:lnTo>
                    <a:pt x="7800" y="3790"/>
                  </a:lnTo>
                  <a:lnTo>
                    <a:pt x="7800" y="4994"/>
                  </a:lnTo>
                  <a:lnTo>
                    <a:pt x="1319" y="5088"/>
                  </a:lnTo>
                  <a:lnTo>
                    <a:pt x="1246" y="3790"/>
                  </a:lnTo>
                  <a:lnTo>
                    <a:pt x="1246" y="3612"/>
                  </a:lnTo>
                  <a:lnTo>
                    <a:pt x="1068" y="3612"/>
                  </a:lnTo>
                  <a:lnTo>
                    <a:pt x="73" y="3612"/>
                  </a:lnTo>
                  <a:lnTo>
                    <a:pt x="0" y="3308"/>
                  </a:lnTo>
                  <a:lnTo>
                    <a:pt x="125" y="3162"/>
                  </a:lnTo>
                  <a:lnTo>
                    <a:pt x="125" y="2094"/>
                  </a:lnTo>
                  <a:lnTo>
                    <a:pt x="0" y="1518"/>
                  </a:lnTo>
                  <a:lnTo>
                    <a:pt x="2115" y="1424"/>
                  </a:lnTo>
                  <a:lnTo>
                    <a:pt x="2282" y="1424"/>
                  </a:lnTo>
                  <a:lnTo>
                    <a:pt x="2282" y="1256"/>
                  </a:lnTo>
                  <a:lnTo>
                    <a:pt x="2282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9721262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00" y="1225"/>
                  </a:lnTo>
                  <a:lnTo>
                    <a:pt x="869" y="1507"/>
                  </a:lnTo>
                  <a:lnTo>
                    <a:pt x="1246" y="1958"/>
                  </a:lnTo>
                  <a:lnTo>
                    <a:pt x="743" y="1968"/>
                  </a:lnTo>
                  <a:lnTo>
                    <a:pt x="282" y="1989"/>
                  </a:lnTo>
                  <a:lnTo>
                    <a:pt x="523" y="1602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9720634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84" y="31"/>
                  </a:moveTo>
                  <a:lnTo>
                    <a:pt x="1884" y="5078"/>
                  </a:lnTo>
                  <a:lnTo>
                    <a:pt x="1654" y="5172"/>
                  </a:lnTo>
                  <a:lnTo>
                    <a:pt x="1591" y="5654"/>
                  </a:lnTo>
                  <a:lnTo>
                    <a:pt x="910" y="5738"/>
                  </a:lnTo>
                  <a:lnTo>
                    <a:pt x="628" y="5706"/>
                  </a:lnTo>
                  <a:lnTo>
                    <a:pt x="785" y="5465"/>
                  </a:lnTo>
                  <a:lnTo>
                    <a:pt x="1015" y="5046"/>
                  </a:lnTo>
                  <a:lnTo>
                    <a:pt x="83" y="4942"/>
                  </a:lnTo>
                  <a:lnTo>
                    <a:pt x="0" y="4806"/>
                  </a:lnTo>
                  <a:lnTo>
                    <a:pt x="439" y="4806"/>
                  </a:lnTo>
                  <a:lnTo>
                    <a:pt x="492" y="4659"/>
                  </a:lnTo>
                  <a:lnTo>
                    <a:pt x="596" y="4806"/>
                  </a:lnTo>
                  <a:lnTo>
                    <a:pt x="1088" y="4806"/>
                  </a:lnTo>
                  <a:lnTo>
                    <a:pt x="1476" y="4586"/>
                  </a:lnTo>
                  <a:lnTo>
                    <a:pt x="1560" y="4429"/>
                  </a:lnTo>
                  <a:lnTo>
                    <a:pt x="1560" y="1476"/>
                  </a:lnTo>
                  <a:lnTo>
                    <a:pt x="1560" y="1308"/>
                  </a:lnTo>
                  <a:lnTo>
                    <a:pt x="1392" y="1308"/>
                  </a:lnTo>
                  <a:lnTo>
                    <a:pt x="638" y="1308"/>
                  </a:lnTo>
                  <a:lnTo>
                    <a:pt x="596" y="1444"/>
                  </a:lnTo>
                  <a:lnTo>
                    <a:pt x="492" y="1308"/>
                  </a:lnTo>
                  <a:lnTo>
                    <a:pt x="83" y="1308"/>
                  </a:lnTo>
                  <a:lnTo>
                    <a:pt x="0" y="1162"/>
                  </a:lnTo>
                  <a:lnTo>
                    <a:pt x="984" y="1162"/>
                  </a:lnTo>
                  <a:lnTo>
                    <a:pt x="1602" y="1162"/>
                  </a:lnTo>
                  <a:lnTo>
                    <a:pt x="1078" y="837"/>
                  </a:lnTo>
                  <a:lnTo>
                    <a:pt x="827" y="680"/>
                  </a:lnTo>
                  <a:lnTo>
                    <a:pt x="827" y="376"/>
                  </a:lnTo>
                  <a:lnTo>
                    <a:pt x="827" y="73"/>
                  </a:lnTo>
                  <a:lnTo>
                    <a:pt x="1151" y="0"/>
                  </a:lnTo>
                  <a:lnTo>
                    <a:pt x="1204" y="167"/>
                  </a:lnTo>
                  <a:lnTo>
                    <a:pt x="827" y="701"/>
                  </a:lnTo>
                  <a:lnTo>
                    <a:pt x="1361" y="701"/>
                  </a:lnTo>
                  <a:lnTo>
                    <a:pt x="1884" y="701"/>
                  </a:lnTo>
                  <a:lnTo>
                    <a:pt x="1633" y="230"/>
                  </a:lnTo>
                  <a:lnTo>
                    <a:pt x="1528" y="31"/>
                  </a:lnTo>
                  <a:lnTo>
                    <a:pt x="185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9712863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63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63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32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9709700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2638" y="764"/>
                  </a:moveTo>
                  <a:lnTo>
                    <a:pt x="2638" y="2115"/>
                  </a:lnTo>
                  <a:lnTo>
                    <a:pt x="1602" y="2209"/>
                  </a:lnTo>
                  <a:lnTo>
                    <a:pt x="1507" y="1759"/>
                  </a:lnTo>
                  <a:lnTo>
                    <a:pt x="1193" y="1685"/>
                  </a:lnTo>
                  <a:lnTo>
                    <a:pt x="1099" y="1853"/>
                  </a:lnTo>
                  <a:lnTo>
                    <a:pt x="1287" y="1853"/>
                  </a:lnTo>
                  <a:lnTo>
                    <a:pt x="1287" y="2115"/>
                  </a:lnTo>
                  <a:lnTo>
                    <a:pt x="1287" y="2303"/>
                  </a:lnTo>
                  <a:lnTo>
                    <a:pt x="1099" y="2303"/>
                  </a:lnTo>
                  <a:lnTo>
                    <a:pt x="397" y="2303"/>
                  </a:lnTo>
                  <a:lnTo>
                    <a:pt x="219" y="2303"/>
                  </a:lnTo>
                  <a:lnTo>
                    <a:pt x="219" y="2115"/>
                  </a:lnTo>
                  <a:lnTo>
                    <a:pt x="219" y="1853"/>
                  </a:lnTo>
                  <a:lnTo>
                    <a:pt x="397" y="1853"/>
                  </a:lnTo>
                  <a:lnTo>
                    <a:pt x="397" y="1685"/>
                  </a:lnTo>
                  <a:lnTo>
                    <a:pt x="73" y="1685"/>
                  </a:lnTo>
                  <a:lnTo>
                    <a:pt x="0" y="2471"/>
                  </a:lnTo>
                  <a:lnTo>
                    <a:pt x="17161" y="2565"/>
                  </a:lnTo>
                  <a:lnTo>
                    <a:pt x="17256" y="1759"/>
                  </a:lnTo>
                  <a:lnTo>
                    <a:pt x="16931" y="1685"/>
                  </a:lnTo>
                  <a:lnTo>
                    <a:pt x="16858" y="1853"/>
                  </a:lnTo>
                  <a:lnTo>
                    <a:pt x="17025" y="1853"/>
                  </a:lnTo>
                  <a:lnTo>
                    <a:pt x="17025" y="2115"/>
                  </a:lnTo>
                  <a:lnTo>
                    <a:pt x="17025" y="2303"/>
                  </a:lnTo>
                  <a:lnTo>
                    <a:pt x="16858" y="2303"/>
                  </a:lnTo>
                  <a:lnTo>
                    <a:pt x="16156" y="2303"/>
                  </a:lnTo>
                  <a:lnTo>
                    <a:pt x="15968" y="2303"/>
                  </a:lnTo>
                  <a:lnTo>
                    <a:pt x="15968" y="2115"/>
                  </a:lnTo>
                  <a:lnTo>
                    <a:pt x="15968" y="1853"/>
                  </a:lnTo>
                  <a:lnTo>
                    <a:pt x="16156" y="1853"/>
                  </a:lnTo>
                  <a:lnTo>
                    <a:pt x="16156" y="1685"/>
                  </a:lnTo>
                  <a:lnTo>
                    <a:pt x="15570" y="1685"/>
                  </a:lnTo>
                  <a:lnTo>
                    <a:pt x="15486" y="1895"/>
                  </a:lnTo>
                  <a:lnTo>
                    <a:pt x="15653" y="1895"/>
                  </a:lnTo>
                  <a:lnTo>
                    <a:pt x="15737" y="2115"/>
                  </a:lnTo>
                  <a:lnTo>
                    <a:pt x="13706" y="2209"/>
                  </a:lnTo>
                  <a:lnTo>
                    <a:pt x="12627" y="2136"/>
                  </a:lnTo>
                  <a:lnTo>
                    <a:pt x="12460" y="2115"/>
                  </a:lnTo>
                  <a:lnTo>
                    <a:pt x="12460" y="1958"/>
                  </a:lnTo>
                  <a:lnTo>
                    <a:pt x="12460" y="1109"/>
                  </a:lnTo>
                  <a:lnTo>
                    <a:pt x="12722" y="1026"/>
                  </a:lnTo>
                  <a:lnTo>
                    <a:pt x="12816" y="670"/>
                  </a:lnTo>
                  <a:lnTo>
                    <a:pt x="12784" y="502"/>
                  </a:lnTo>
                  <a:lnTo>
                    <a:pt x="12816" y="157"/>
                  </a:lnTo>
                  <a:lnTo>
                    <a:pt x="12596" y="115"/>
                  </a:lnTo>
                  <a:lnTo>
                    <a:pt x="12533" y="659"/>
                  </a:lnTo>
                  <a:lnTo>
                    <a:pt x="11758" y="670"/>
                  </a:lnTo>
                  <a:lnTo>
                    <a:pt x="11685" y="450"/>
                  </a:lnTo>
                  <a:lnTo>
                    <a:pt x="11915" y="52"/>
                  </a:lnTo>
                  <a:lnTo>
                    <a:pt x="11319" y="62"/>
                  </a:lnTo>
                  <a:lnTo>
                    <a:pt x="11141" y="607"/>
                  </a:lnTo>
                  <a:lnTo>
                    <a:pt x="4921" y="670"/>
                  </a:lnTo>
                  <a:lnTo>
                    <a:pt x="4659" y="62"/>
                  </a:lnTo>
                  <a:lnTo>
                    <a:pt x="4083" y="0"/>
                  </a:lnTo>
                  <a:lnTo>
                    <a:pt x="4303" y="450"/>
                  </a:lnTo>
                  <a:lnTo>
                    <a:pt x="4303" y="596"/>
                  </a:lnTo>
                  <a:lnTo>
                    <a:pt x="3465" y="670"/>
                  </a:lnTo>
                  <a:lnTo>
                    <a:pt x="3444" y="157"/>
                  </a:lnTo>
                  <a:lnTo>
                    <a:pt x="3214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711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9712634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1151"/>
                  </a:moveTo>
                  <a:lnTo>
                    <a:pt x="0" y="94"/>
                  </a:lnTo>
                  <a:lnTo>
                    <a:pt x="9130" y="0"/>
                  </a:lnTo>
                  <a:lnTo>
                    <a:pt x="9224" y="1151"/>
                  </a:lnTo>
                  <a:lnTo>
                    <a:pt x="73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9715229" y="6904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80"/>
                  </a:moveTo>
                  <a:lnTo>
                    <a:pt x="869" y="680"/>
                  </a:lnTo>
                  <a:lnTo>
                    <a:pt x="1287" y="429"/>
                  </a:lnTo>
                  <a:lnTo>
                    <a:pt x="1287" y="230"/>
                  </a:lnTo>
                  <a:lnTo>
                    <a:pt x="86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9706370" y="69049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287" y="0"/>
                  </a:moveTo>
                  <a:lnTo>
                    <a:pt x="418" y="0"/>
                  </a:lnTo>
                  <a:lnTo>
                    <a:pt x="0" y="251"/>
                  </a:lnTo>
                  <a:lnTo>
                    <a:pt x="0" y="450"/>
                  </a:lnTo>
                  <a:lnTo>
                    <a:pt x="418" y="680"/>
                  </a:lnTo>
                  <a:lnTo>
                    <a:pt x="12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9713560" y="69046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9707661" y="69046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0" y="219"/>
                  </a:lnTo>
                  <a:lnTo>
                    <a:pt x="0" y="1005"/>
                  </a:lnTo>
                  <a:lnTo>
                    <a:pt x="261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9707921" y="69046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9709600" y="6904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387" y="31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9706103" y="690530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9715480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9715798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9715289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9716034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9716340" y="69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9713560" y="690468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25"/>
                  </a:moveTo>
                  <a:lnTo>
                    <a:pt x="1413" y="1225"/>
                  </a:lnTo>
                  <a:lnTo>
                    <a:pt x="1664" y="1005"/>
                  </a:lnTo>
                  <a:lnTo>
                    <a:pt x="1664" y="219"/>
                  </a:lnTo>
                  <a:lnTo>
                    <a:pt x="1413" y="0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9707311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9706971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9707493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9706759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9706474" y="69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9712416" y="69047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9712855" y="69047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9711879" y="6904066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0" y="4230"/>
                  </a:lnTo>
                  <a:lnTo>
                    <a:pt x="523" y="4230"/>
                  </a:lnTo>
                  <a:lnTo>
                    <a:pt x="52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9720700" y="69050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9719477" y="6905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9718839" y="69050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9712855" y="69051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9712855" y="69048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9717394" y="69075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0"/>
                  </a:moveTo>
                  <a:lnTo>
                    <a:pt x="1308" y="136"/>
                  </a:lnTo>
                  <a:lnTo>
                    <a:pt x="146" y="136"/>
                  </a:lnTo>
                  <a:lnTo>
                    <a:pt x="0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9717394" y="69046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136"/>
                  </a:moveTo>
                  <a:lnTo>
                    <a:pt x="1308" y="0"/>
                  </a:lnTo>
                  <a:lnTo>
                    <a:pt x="659" y="0"/>
                  </a:lnTo>
                  <a:lnTo>
                    <a:pt x="125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9719576" y="69047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9715077" y="69047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9711004" y="69067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9715145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0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9715602" y="69047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680" y="94"/>
                  </a:moveTo>
                  <a:lnTo>
                    <a:pt x="0" y="0"/>
                  </a:lnTo>
                </a:path>
                <a:path w="1904" h="634">
                  <a:moveTo>
                    <a:pt x="680" y="94"/>
                  </a:moveTo>
                  <a:lnTo>
                    <a:pt x="1549" y="94"/>
                  </a:lnTo>
                  <a:lnTo>
                    <a:pt x="1549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9719114" y="690472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51" y="94"/>
                  </a:moveTo>
                  <a:lnTo>
                    <a:pt x="774" y="0"/>
                  </a:ln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9717179" y="69047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0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9715139" y="6904814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0" y="0"/>
                  </a:moveTo>
                  <a:lnTo>
                    <a:pt x="5549" y="0"/>
                  </a:lnTo>
                  <a:lnTo>
                    <a:pt x="5549" y="261"/>
                  </a:lnTo>
                  <a:lnTo>
                    <a:pt x="1162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9711345" y="69054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4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9710050" y="69067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52" y="0"/>
                  </a:move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9709855" y="69051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0" y="0"/>
                  </a:moveTo>
                  <a:lnTo>
                    <a:pt x="1832" y="31"/>
                  </a:lnTo>
                  <a:lnTo>
                    <a:pt x="1643" y="157"/>
                  </a:lnTo>
                  <a:lnTo>
                    <a:pt x="1151" y="649"/>
                  </a:lnTo>
                  <a:lnTo>
                    <a:pt x="20" y="1790"/>
                  </a:lnTo>
                  <a:lnTo>
                    <a:pt x="0" y="1926"/>
                  </a:lnTo>
                  <a:lnTo>
                    <a:pt x="1057" y="2020"/>
                  </a:lnTo>
                  <a:lnTo>
                    <a:pt x="2020" y="20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9708185" y="690546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3" y="0"/>
                  </a:moveTo>
                  <a:lnTo>
                    <a:pt x="188" y="0"/>
                  </a:lnTo>
                  <a:lnTo>
                    <a:pt x="31" y="94"/>
                  </a:lnTo>
                  <a:lnTo>
                    <a:pt x="0" y="1246"/>
                  </a:lnTo>
                  <a:lnTo>
                    <a:pt x="104" y="1403"/>
                  </a:lnTo>
                  <a:lnTo>
                    <a:pt x="1769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9712865" y="690511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40">
                  <a:moveTo>
                    <a:pt x="4921" y="0"/>
                  </a:moveTo>
                  <a:lnTo>
                    <a:pt x="4921" y="523"/>
                  </a:lnTo>
                  <a:lnTo>
                    <a:pt x="5015" y="680"/>
                  </a:lnTo>
                  <a:lnTo>
                    <a:pt x="6502" y="701"/>
                  </a:lnTo>
                  <a:lnTo>
                    <a:pt x="6649" y="638"/>
                  </a:lnTo>
                  <a:lnTo>
                    <a:pt x="6680" y="0"/>
                  </a:lnTo>
                  <a:lnTo>
                    <a:pt x="7821" y="0"/>
                  </a:lnTo>
                  <a:lnTo>
                    <a:pt x="7821" y="2471"/>
                  </a:ln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9706429" y="690542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0" y="1549"/>
                  </a:lnTo>
                  <a:lnTo>
                    <a:pt x="534" y="2062"/>
                  </a:lnTo>
                  <a:lnTo>
                    <a:pt x="3560" y="20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9706501" y="69048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93" y="0"/>
                  </a:moveTo>
                  <a:lnTo>
                    <a:pt x="450" y="0"/>
                  </a:lnTo>
                  <a:lnTo>
                    <a:pt x="230" y="41"/>
                  </a:lnTo>
                  <a:lnTo>
                    <a:pt x="6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9710033" y="690407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95" y="4397"/>
                  </a:moveTo>
                  <a:lnTo>
                    <a:pt x="931" y="4334"/>
                  </a:lnTo>
                  <a:lnTo>
                    <a:pt x="96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9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9709338" y="690435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38"/>
                  </a:moveTo>
                  <a:lnTo>
                    <a:pt x="261" y="136"/>
                  </a:lnTo>
                  <a:lnTo>
                    <a:pt x="136" y="0"/>
                  </a:lnTo>
                  <a:lnTo>
                    <a:pt x="0" y="104"/>
                  </a:lnTo>
                  <a:lnTo>
                    <a:pt x="0" y="1738"/>
                  </a:lnTo>
                  <a:lnTo>
                    <a:pt x="136" y="186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9711892" y="690407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963" y="4397"/>
                  </a:moveTo>
                  <a:lnTo>
                    <a:pt x="963" y="0"/>
                  </a:lnTo>
                  <a:lnTo>
                    <a:pt x="523" y="0"/>
                  </a:lnTo>
                  <a:lnTo>
                    <a:pt x="523" y="4230"/>
                  </a:lnTo>
                  <a:lnTo>
                    <a:pt x="0" y="4230"/>
                  </a:lnTo>
                  <a:lnTo>
                    <a:pt x="62" y="4366"/>
                  </a:lnTo>
                  <a:lnTo>
                    <a:pt x="963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9713298" y="690435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38"/>
                  </a:moveTo>
                  <a:lnTo>
                    <a:pt x="261" y="136"/>
                  </a:lnTo>
                  <a:lnTo>
                    <a:pt x="157" y="0"/>
                  </a:lnTo>
                  <a:lnTo>
                    <a:pt x="0" y="104"/>
                  </a:lnTo>
                  <a:lnTo>
                    <a:pt x="0" y="1738"/>
                  </a:lnTo>
                  <a:lnTo>
                    <a:pt x="157" y="186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9702189" y="6906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9702189" y="69052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9702185" y="69070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9702736" y="69030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795"/>
                  </a:moveTo>
                  <a:lnTo>
                    <a:pt x="963" y="314"/>
                  </a:lnTo>
                  <a:lnTo>
                    <a:pt x="502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9701791" y="69032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42" y="0"/>
                  </a:moveTo>
                  <a:lnTo>
                    <a:pt x="418" y="0"/>
                  </a:lnTo>
                  <a:lnTo>
                    <a:pt x="0" y="418"/>
                  </a:lnTo>
                  <a:lnTo>
                    <a:pt x="0" y="952"/>
                  </a:lnTo>
                  <a:lnTo>
                    <a:pt x="0" y="1476"/>
                  </a:lnTo>
                  <a:lnTo>
                    <a:pt x="418" y="1895"/>
                  </a:lnTo>
                  <a:lnTo>
                    <a:pt x="942" y="1895"/>
                  </a:lnTo>
                  <a:lnTo>
                    <a:pt x="1476" y="1895"/>
                  </a:lnTo>
                  <a:lnTo>
                    <a:pt x="1895" y="1476"/>
                  </a:lnTo>
                  <a:lnTo>
                    <a:pt x="1895" y="952"/>
                  </a:lnTo>
                  <a:lnTo>
                    <a:pt x="1895" y="418"/>
                  </a:lnTo>
                  <a:lnTo>
                    <a:pt x="1476" y="0"/>
                  </a:ln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9702297" y="6907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9702391" y="69054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82" y="575"/>
                  </a:moveTo>
                  <a:lnTo>
                    <a:pt x="1319" y="251"/>
                  </a:lnTo>
                  <a:lnTo>
                    <a:pt x="1036" y="0"/>
                  </a:lnTo>
                  <a:lnTo>
                    <a:pt x="701" y="0"/>
                  </a:lnTo>
                  <a:lnTo>
                    <a:pt x="376" y="0"/>
                  </a:lnTo>
                  <a:lnTo>
                    <a:pt x="73" y="251"/>
                  </a:lnTo>
                  <a:lnTo>
                    <a:pt x="0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9702392" y="690632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62" y="324"/>
                  </a:lnTo>
                  <a:lnTo>
                    <a:pt x="356" y="554"/>
                  </a:lnTo>
                  <a:lnTo>
                    <a:pt x="680" y="554"/>
                  </a:lnTo>
                  <a:lnTo>
                    <a:pt x="1026" y="554"/>
                  </a:lnTo>
                  <a:lnTo>
                    <a:pt x="1319" y="324"/>
                  </a:lnTo>
                  <a:lnTo>
                    <a:pt x="13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9702298" y="69074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9701585" y="69030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219" y="806"/>
                  </a:moveTo>
                  <a:lnTo>
                    <a:pt x="2031" y="293"/>
                  </a:lnTo>
                  <a:lnTo>
                    <a:pt x="1507" y="0"/>
                  </a:lnTo>
                  <a:lnTo>
                    <a:pt x="963" y="73"/>
                  </a:lnTo>
                  <a:lnTo>
                    <a:pt x="429" y="157"/>
                  </a:lnTo>
                  <a:lnTo>
                    <a:pt x="31" y="617"/>
                  </a:lnTo>
                  <a:lnTo>
                    <a:pt x="0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9703986" y="69063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9704321" y="69063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32"/>
                  </a:lnTo>
                </a:path>
                <a:path h="1270">
                  <a:moveTo>
                    <a:pt x="0" y="0"/>
                  </a:moveTo>
                  <a:lnTo>
                    <a:pt x="0" y="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9705290" y="6907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9703879" y="69069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39"/>
                  </a:moveTo>
                  <a:lnTo>
                    <a:pt x="188" y="408"/>
                  </a:lnTo>
                  <a:lnTo>
                    <a:pt x="314" y="272"/>
                  </a:lnTo>
                  <a:lnTo>
                    <a:pt x="345" y="83"/>
                  </a:lnTo>
                </a:path>
                <a:path w="634" h="634">
                  <a:moveTo>
                    <a:pt x="0" y="439"/>
                  </a:moveTo>
                  <a:lnTo>
                    <a:pt x="251" y="439"/>
                  </a:lnTo>
                  <a:lnTo>
                    <a:pt x="439" y="240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9705305" y="69047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9703881" y="69038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1068"/>
                  </a:moveTo>
                  <a:lnTo>
                    <a:pt x="0" y="0"/>
                  </a:lnTo>
                </a:path>
                <a:path w="634" h="1270">
                  <a:moveTo>
                    <a:pt x="408" y="106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9704236" y="69047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9703986" y="69052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9704321" y="69050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05"/>
                  </a:lnTo>
                </a:path>
                <a:path h="1270">
                  <a:moveTo>
                    <a:pt x="0" y="0"/>
                  </a:moveTo>
                  <a:lnTo>
                    <a:pt x="0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9704290" y="69048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57"/>
                  </a:moveTo>
                  <a:lnTo>
                    <a:pt x="0" y="0"/>
                  </a:lnTo>
                </a:path>
                <a:path w="634" h="634">
                  <a:moveTo>
                    <a:pt x="31" y="157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9701937" y="69063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9702189" y="69063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9703084" y="6905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9701937" y="690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188"/>
                  </a:lnTo>
                  <a:lnTo>
                    <a:pt x="167" y="324"/>
                  </a:lnTo>
                  <a:lnTo>
                    <a:pt x="356" y="356"/>
                  </a:lnTo>
                </a:path>
                <a:path w="634" h="634">
                  <a:moveTo>
                    <a:pt x="0" y="0"/>
                  </a:moveTo>
                  <a:lnTo>
                    <a:pt x="31" y="188"/>
                  </a:lnTo>
                  <a:lnTo>
                    <a:pt x="167" y="314"/>
                  </a:lnTo>
                  <a:lnTo>
                    <a:pt x="356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9701589" y="69042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0" y="314"/>
                  </a:lnTo>
                  <a:lnTo>
                    <a:pt x="73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9702189" y="69052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9701937" y="69054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57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9701664" y="69046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9701926" y="69053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9701582" y="69030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0"/>
                  </a:moveTo>
                  <a:lnTo>
                    <a:pt x="837" y="0"/>
                  </a:lnTo>
                  <a:lnTo>
                    <a:pt x="534" y="125"/>
                  </a:lnTo>
                  <a:lnTo>
                    <a:pt x="324" y="345"/>
                  </a:lnTo>
                  <a:lnTo>
                    <a:pt x="115" y="575"/>
                  </a:lnTo>
                  <a:lnTo>
                    <a:pt x="0" y="869"/>
                  </a:lnTo>
                  <a:lnTo>
                    <a:pt x="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9921973" y="6902339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7392" y="94"/>
                  </a:moveTo>
                  <a:lnTo>
                    <a:pt x="7392" y="1413"/>
                  </a:lnTo>
                  <a:lnTo>
                    <a:pt x="10125" y="1507"/>
                  </a:lnTo>
                  <a:lnTo>
                    <a:pt x="10219" y="1643"/>
                  </a:lnTo>
                  <a:lnTo>
                    <a:pt x="9675" y="1727"/>
                  </a:lnTo>
                  <a:lnTo>
                    <a:pt x="9675" y="2910"/>
                  </a:lnTo>
                  <a:lnTo>
                    <a:pt x="9675" y="3088"/>
                  </a:lnTo>
                  <a:lnTo>
                    <a:pt x="9675" y="4293"/>
                  </a:lnTo>
                  <a:lnTo>
                    <a:pt x="9664" y="4439"/>
                  </a:lnTo>
                  <a:lnTo>
                    <a:pt x="9675" y="4785"/>
                  </a:lnTo>
                  <a:lnTo>
                    <a:pt x="9455" y="4848"/>
                  </a:lnTo>
                  <a:lnTo>
                    <a:pt x="9413" y="4303"/>
                  </a:lnTo>
                  <a:lnTo>
                    <a:pt x="8638" y="4293"/>
                  </a:lnTo>
                  <a:lnTo>
                    <a:pt x="8544" y="4492"/>
                  </a:lnTo>
                  <a:lnTo>
                    <a:pt x="8774" y="4921"/>
                  </a:lnTo>
                  <a:lnTo>
                    <a:pt x="8523" y="4952"/>
                  </a:lnTo>
                  <a:lnTo>
                    <a:pt x="8429" y="5402"/>
                  </a:lnTo>
                  <a:lnTo>
                    <a:pt x="8429" y="5769"/>
                  </a:lnTo>
                  <a:lnTo>
                    <a:pt x="8073" y="5769"/>
                  </a:lnTo>
                  <a:lnTo>
                    <a:pt x="1633" y="5769"/>
                  </a:lnTo>
                  <a:lnTo>
                    <a:pt x="1287" y="5769"/>
                  </a:lnTo>
                  <a:lnTo>
                    <a:pt x="1287" y="5402"/>
                  </a:lnTo>
                  <a:lnTo>
                    <a:pt x="1287" y="5036"/>
                  </a:lnTo>
                  <a:lnTo>
                    <a:pt x="942" y="4952"/>
                  </a:lnTo>
                  <a:lnTo>
                    <a:pt x="1183" y="4492"/>
                  </a:lnTo>
                  <a:lnTo>
                    <a:pt x="1183" y="4293"/>
                  </a:lnTo>
                  <a:lnTo>
                    <a:pt x="324" y="4293"/>
                  </a:lnTo>
                  <a:lnTo>
                    <a:pt x="303" y="4785"/>
                  </a:lnTo>
                  <a:lnTo>
                    <a:pt x="94" y="4848"/>
                  </a:lnTo>
                  <a:lnTo>
                    <a:pt x="31" y="4460"/>
                  </a:lnTo>
                  <a:lnTo>
                    <a:pt x="62" y="4303"/>
                  </a:lnTo>
                  <a:lnTo>
                    <a:pt x="31" y="2732"/>
                  </a:lnTo>
                  <a:lnTo>
                    <a:pt x="31" y="2565"/>
                  </a:lnTo>
                  <a:lnTo>
                    <a:pt x="219" y="2565"/>
                  </a:lnTo>
                  <a:lnTo>
                    <a:pt x="293" y="2994"/>
                  </a:lnTo>
                  <a:lnTo>
                    <a:pt x="293" y="3172"/>
                  </a:lnTo>
                  <a:lnTo>
                    <a:pt x="481" y="3172"/>
                  </a:lnTo>
                  <a:lnTo>
                    <a:pt x="701" y="3172"/>
                  </a:lnTo>
                  <a:lnTo>
                    <a:pt x="879" y="3172"/>
                  </a:lnTo>
                  <a:lnTo>
                    <a:pt x="879" y="2994"/>
                  </a:lnTo>
                  <a:lnTo>
                    <a:pt x="879" y="1769"/>
                  </a:lnTo>
                  <a:lnTo>
                    <a:pt x="879" y="1581"/>
                  </a:lnTo>
                  <a:lnTo>
                    <a:pt x="879" y="534"/>
                  </a:lnTo>
                  <a:lnTo>
                    <a:pt x="879" y="356"/>
                  </a:lnTo>
                  <a:lnTo>
                    <a:pt x="701" y="356"/>
                  </a:lnTo>
                  <a:lnTo>
                    <a:pt x="481" y="356"/>
                  </a:lnTo>
                  <a:lnTo>
                    <a:pt x="293" y="356"/>
                  </a:lnTo>
                  <a:lnTo>
                    <a:pt x="293" y="534"/>
                  </a:lnTo>
                  <a:lnTo>
                    <a:pt x="293" y="795"/>
                  </a:lnTo>
                  <a:lnTo>
                    <a:pt x="0" y="607"/>
                  </a:lnTo>
                  <a:lnTo>
                    <a:pt x="0" y="0"/>
                  </a:lnTo>
                  <a:lnTo>
                    <a:pt x="731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9922358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711" y="73"/>
                  </a:moveTo>
                  <a:lnTo>
                    <a:pt x="890" y="0"/>
                  </a:lnTo>
                  <a:lnTo>
                    <a:pt x="795" y="2837"/>
                  </a:lnTo>
                  <a:lnTo>
                    <a:pt x="795" y="3099"/>
                  </a:lnTo>
                  <a:lnTo>
                    <a:pt x="534" y="3099"/>
                  </a:lnTo>
                  <a:lnTo>
                    <a:pt x="94" y="3099"/>
                  </a:lnTo>
                  <a:lnTo>
                    <a:pt x="0" y="3518"/>
                  </a:lnTo>
                  <a:lnTo>
                    <a:pt x="1026" y="3612"/>
                  </a:lnTo>
                  <a:lnTo>
                    <a:pt x="1193" y="3612"/>
                  </a:lnTo>
                  <a:lnTo>
                    <a:pt x="1193" y="3790"/>
                  </a:lnTo>
                  <a:lnTo>
                    <a:pt x="1193" y="4994"/>
                  </a:lnTo>
                  <a:lnTo>
                    <a:pt x="7664" y="5088"/>
                  </a:lnTo>
                  <a:lnTo>
                    <a:pt x="7748" y="3790"/>
                  </a:lnTo>
                  <a:lnTo>
                    <a:pt x="7748" y="3612"/>
                  </a:lnTo>
                  <a:lnTo>
                    <a:pt x="7926" y="3612"/>
                  </a:lnTo>
                  <a:lnTo>
                    <a:pt x="8921" y="3612"/>
                  </a:lnTo>
                  <a:lnTo>
                    <a:pt x="8994" y="3308"/>
                  </a:lnTo>
                  <a:lnTo>
                    <a:pt x="8858" y="3162"/>
                  </a:lnTo>
                  <a:lnTo>
                    <a:pt x="8858" y="2094"/>
                  </a:lnTo>
                  <a:lnTo>
                    <a:pt x="8994" y="1968"/>
                  </a:lnTo>
                  <a:lnTo>
                    <a:pt x="8994" y="1518"/>
                  </a:lnTo>
                  <a:lnTo>
                    <a:pt x="6879" y="1424"/>
                  </a:lnTo>
                  <a:lnTo>
                    <a:pt x="6711" y="1424"/>
                  </a:lnTo>
                  <a:lnTo>
                    <a:pt x="6711" y="1256"/>
                  </a:lnTo>
                  <a:lnTo>
                    <a:pt x="6711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9930400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10" y="1225"/>
                  </a:lnTo>
                  <a:lnTo>
                    <a:pt x="869" y="1507"/>
                  </a:lnTo>
                  <a:lnTo>
                    <a:pt x="1214" y="1968"/>
                  </a:lnTo>
                  <a:lnTo>
                    <a:pt x="732" y="1968"/>
                  </a:lnTo>
                  <a:lnTo>
                    <a:pt x="251" y="1958"/>
                  </a:lnTo>
                  <a:lnTo>
                    <a:pt x="523" y="1581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9921999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31" y="1958"/>
                  </a:lnTo>
                  <a:lnTo>
                    <a:pt x="513" y="1968"/>
                  </a:lnTo>
                  <a:lnTo>
                    <a:pt x="994" y="1989"/>
                  </a:lnTo>
                  <a:lnTo>
                    <a:pt x="732" y="1602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120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9921999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84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84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43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9929793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31"/>
                  </a:moveTo>
                  <a:lnTo>
                    <a:pt x="1863" y="5078"/>
                  </a:lnTo>
                  <a:lnTo>
                    <a:pt x="1633" y="5172"/>
                  </a:lnTo>
                  <a:lnTo>
                    <a:pt x="1581" y="5654"/>
                  </a:lnTo>
                  <a:lnTo>
                    <a:pt x="890" y="5738"/>
                  </a:lnTo>
                  <a:lnTo>
                    <a:pt x="607" y="5706"/>
                  </a:lnTo>
                  <a:lnTo>
                    <a:pt x="764" y="5465"/>
                  </a:lnTo>
                  <a:lnTo>
                    <a:pt x="1005" y="5046"/>
                  </a:lnTo>
                  <a:lnTo>
                    <a:pt x="73" y="4942"/>
                  </a:lnTo>
                  <a:lnTo>
                    <a:pt x="0" y="4806"/>
                  </a:lnTo>
                  <a:lnTo>
                    <a:pt x="418" y="4806"/>
                  </a:lnTo>
                  <a:lnTo>
                    <a:pt x="481" y="4659"/>
                  </a:lnTo>
                  <a:lnTo>
                    <a:pt x="575" y="4806"/>
                  </a:lnTo>
                  <a:lnTo>
                    <a:pt x="1068" y="4806"/>
                  </a:lnTo>
                  <a:lnTo>
                    <a:pt x="1455" y="4586"/>
                  </a:lnTo>
                  <a:lnTo>
                    <a:pt x="1539" y="4429"/>
                  </a:lnTo>
                  <a:lnTo>
                    <a:pt x="1539" y="1476"/>
                  </a:lnTo>
                  <a:lnTo>
                    <a:pt x="1539" y="1308"/>
                  </a:lnTo>
                  <a:lnTo>
                    <a:pt x="1371" y="1308"/>
                  </a:lnTo>
                  <a:lnTo>
                    <a:pt x="638" y="1308"/>
                  </a:lnTo>
                  <a:lnTo>
                    <a:pt x="575" y="1444"/>
                  </a:lnTo>
                  <a:lnTo>
                    <a:pt x="481" y="1308"/>
                  </a:lnTo>
                  <a:lnTo>
                    <a:pt x="73" y="1308"/>
                  </a:lnTo>
                  <a:lnTo>
                    <a:pt x="0" y="1162"/>
                  </a:lnTo>
                  <a:lnTo>
                    <a:pt x="963" y="1162"/>
                  </a:lnTo>
                  <a:lnTo>
                    <a:pt x="1581" y="1162"/>
                  </a:lnTo>
                  <a:lnTo>
                    <a:pt x="1057" y="837"/>
                  </a:lnTo>
                  <a:lnTo>
                    <a:pt x="806" y="680"/>
                  </a:lnTo>
                  <a:lnTo>
                    <a:pt x="806" y="376"/>
                  </a:lnTo>
                  <a:lnTo>
                    <a:pt x="806" y="73"/>
                  </a:lnTo>
                  <a:lnTo>
                    <a:pt x="1130" y="0"/>
                  </a:lnTo>
                  <a:lnTo>
                    <a:pt x="1183" y="167"/>
                  </a:lnTo>
                  <a:lnTo>
                    <a:pt x="806" y="701"/>
                  </a:lnTo>
                  <a:lnTo>
                    <a:pt x="1340" y="701"/>
                  </a:lnTo>
                  <a:lnTo>
                    <a:pt x="1863" y="701"/>
                  </a:lnTo>
                  <a:lnTo>
                    <a:pt x="1612" y="230"/>
                  </a:lnTo>
                  <a:lnTo>
                    <a:pt x="1507" y="31"/>
                  </a:lnTo>
                  <a:lnTo>
                    <a:pt x="183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9927532" y="69092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73" y="0"/>
                  </a:moveTo>
                  <a:lnTo>
                    <a:pt x="0" y="3413"/>
                  </a:lnTo>
                  <a:lnTo>
                    <a:pt x="2680" y="3497"/>
                  </a:lnTo>
                  <a:lnTo>
                    <a:pt x="2732" y="3340"/>
                  </a:lnTo>
                  <a:lnTo>
                    <a:pt x="2858" y="3497"/>
                  </a:lnTo>
                  <a:lnTo>
                    <a:pt x="3340" y="3497"/>
                  </a:lnTo>
                  <a:lnTo>
                    <a:pt x="3727" y="3266"/>
                  </a:lnTo>
                  <a:lnTo>
                    <a:pt x="3800" y="3120"/>
                  </a:lnTo>
                  <a:lnTo>
                    <a:pt x="3800" y="167"/>
                  </a:lnTo>
                  <a:lnTo>
                    <a:pt x="3800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9922323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73"/>
                  </a:moveTo>
                  <a:lnTo>
                    <a:pt x="3811" y="3403"/>
                  </a:lnTo>
                  <a:lnTo>
                    <a:pt x="1120" y="3476"/>
                  </a:lnTo>
                  <a:lnTo>
                    <a:pt x="1078" y="3340"/>
                  </a:lnTo>
                  <a:lnTo>
                    <a:pt x="952" y="3476"/>
                  </a:lnTo>
                  <a:lnTo>
                    <a:pt x="471" y="3476"/>
                  </a:lnTo>
                  <a:lnTo>
                    <a:pt x="83" y="3256"/>
                  </a:lnTo>
                  <a:lnTo>
                    <a:pt x="0" y="3120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178" y="0"/>
                  </a:lnTo>
                  <a:lnTo>
                    <a:pt x="910" y="0"/>
                  </a:lnTo>
                  <a:lnTo>
                    <a:pt x="952" y="136"/>
                  </a:lnTo>
                  <a:lnTo>
                    <a:pt x="1078" y="0"/>
                  </a:lnTo>
                  <a:lnTo>
                    <a:pt x="3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9917571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4617" y="764"/>
                  </a:moveTo>
                  <a:lnTo>
                    <a:pt x="14617" y="2115"/>
                  </a:lnTo>
                  <a:lnTo>
                    <a:pt x="15653" y="2209"/>
                  </a:lnTo>
                  <a:lnTo>
                    <a:pt x="15748" y="1759"/>
                  </a:lnTo>
                  <a:lnTo>
                    <a:pt x="16062" y="1685"/>
                  </a:lnTo>
                  <a:lnTo>
                    <a:pt x="16156" y="1853"/>
                  </a:lnTo>
                  <a:lnTo>
                    <a:pt x="15968" y="1853"/>
                  </a:lnTo>
                  <a:lnTo>
                    <a:pt x="15968" y="2115"/>
                  </a:lnTo>
                  <a:lnTo>
                    <a:pt x="15968" y="2303"/>
                  </a:lnTo>
                  <a:lnTo>
                    <a:pt x="16156" y="2303"/>
                  </a:lnTo>
                  <a:lnTo>
                    <a:pt x="16858" y="2303"/>
                  </a:lnTo>
                  <a:lnTo>
                    <a:pt x="17025" y="2303"/>
                  </a:lnTo>
                  <a:lnTo>
                    <a:pt x="17025" y="2115"/>
                  </a:lnTo>
                  <a:lnTo>
                    <a:pt x="17025" y="1853"/>
                  </a:lnTo>
                  <a:lnTo>
                    <a:pt x="16858" y="1853"/>
                  </a:lnTo>
                  <a:lnTo>
                    <a:pt x="16858" y="1685"/>
                  </a:lnTo>
                  <a:lnTo>
                    <a:pt x="17182" y="1685"/>
                  </a:lnTo>
                  <a:lnTo>
                    <a:pt x="17256" y="2471"/>
                  </a:lnTo>
                  <a:lnTo>
                    <a:pt x="73" y="2565"/>
                  </a:lnTo>
                  <a:lnTo>
                    <a:pt x="0" y="1759"/>
                  </a:lnTo>
                  <a:lnTo>
                    <a:pt x="303" y="1685"/>
                  </a:lnTo>
                  <a:lnTo>
                    <a:pt x="397" y="1853"/>
                  </a:lnTo>
                  <a:lnTo>
                    <a:pt x="230" y="1853"/>
                  </a:lnTo>
                  <a:lnTo>
                    <a:pt x="230" y="2115"/>
                  </a:lnTo>
                  <a:lnTo>
                    <a:pt x="230" y="2303"/>
                  </a:lnTo>
                  <a:lnTo>
                    <a:pt x="397" y="2303"/>
                  </a:lnTo>
                  <a:lnTo>
                    <a:pt x="1099" y="2303"/>
                  </a:lnTo>
                  <a:lnTo>
                    <a:pt x="1287" y="2303"/>
                  </a:lnTo>
                  <a:lnTo>
                    <a:pt x="1287" y="2115"/>
                  </a:lnTo>
                  <a:lnTo>
                    <a:pt x="1287" y="1853"/>
                  </a:lnTo>
                  <a:lnTo>
                    <a:pt x="1099" y="1853"/>
                  </a:lnTo>
                  <a:lnTo>
                    <a:pt x="1099" y="1685"/>
                  </a:lnTo>
                  <a:lnTo>
                    <a:pt x="1675" y="1685"/>
                  </a:lnTo>
                  <a:lnTo>
                    <a:pt x="1769" y="1895"/>
                  </a:lnTo>
                  <a:lnTo>
                    <a:pt x="1602" y="1895"/>
                  </a:lnTo>
                  <a:lnTo>
                    <a:pt x="1507" y="2115"/>
                  </a:lnTo>
                  <a:lnTo>
                    <a:pt x="3560" y="2209"/>
                  </a:lnTo>
                  <a:lnTo>
                    <a:pt x="4628" y="2136"/>
                  </a:lnTo>
                  <a:lnTo>
                    <a:pt x="4785" y="2115"/>
                  </a:lnTo>
                  <a:lnTo>
                    <a:pt x="4785" y="1958"/>
                  </a:lnTo>
                  <a:lnTo>
                    <a:pt x="4785" y="1109"/>
                  </a:lnTo>
                  <a:lnTo>
                    <a:pt x="4523" y="1026"/>
                  </a:lnTo>
                  <a:lnTo>
                    <a:pt x="4429" y="670"/>
                  </a:lnTo>
                  <a:lnTo>
                    <a:pt x="4471" y="502"/>
                  </a:lnTo>
                  <a:lnTo>
                    <a:pt x="4429" y="157"/>
                  </a:lnTo>
                  <a:lnTo>
                    <a:pt x="4659" y="115"/>
                  </a:lnTo>
                  <a:lnTo>
                    <a:pt x="4701" y="659"/>
                  </a:lnTo>
                  <a:lnTo>
                    <a:pt x="5497" y="670"/>
                  </a:lnTo>
                  <a:lnTo>
                    <a:pt x="5570" y="450"/>
                  </a:lnTo>
                  <a:lnTo>
                    <a:pt x="5329" y="52"/>
                  </a:lnTo>
                  <a:lnTo>
                    <a:pt x="5936" y="62"/>
                  </a:lnTo>
                  <a:lnTo>
                    <a:pt x="6114" y="607"/>
                  </a:lnTo>
                  <a:lnTo>
                    <a:pt x="12334" y="670"/>
                  </a:lnTo>
                  <a:lnTo>
                    <a:pt x="12586" y="62"/>
                  </a:lnTo>
                  <a:lnTo>
                    <a:pt x="13161" y="0"/>
                  </a:lnTo>
                  <a:lnTo>
                    <a:pt x="12942" y="450"/>
                  </a:lnTo>
                  <a:lnTo>
                    <a:pt x="12942" y="596"/>
                  </a:lnTo>
                  <a:lnTo>
                    <a:pt x="13790" y="670"/>
                  </a:lnTo>
                  <a:lnTo>
                    <a:pt x="13811" y="157"/>
                  </a:lnTo>
                  <a:lnTo>
                    <a:pt x="14030" y="115"/>
                  </a:lnTo>
                  <a:lnTo>
                    <a:pt x="14093" y="502"/>
                  </a:lnTo>
                  <a:lnTo>
                    <a:pt x="14062" y="670"/>
                  </a:lnTo>
                  <a:lnTo>
                    <a:pt x="14544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9922646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245" y="1151"/>
                  </a:moveTo>
                  <a:lnTo>
                    <a:pt x="9245" y="94"/>
                  </a:lnTo>
                  <a:lnTo>
                    <a:pt x="94" y="0"/>
                  </a:lnTo>
                  <a:lnTo>
                    <a:pt x="0" y="1151"/>
                  </a:lnTo>
                  <a:lnTo>
                    <a:pt x="9151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9715340" y="69252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40" y="0"/>
                  </a:lnTo>
                  <a:lnTo>
                    <a:pt x="0" y="1350"/>
                  </a:lnTo>
                  <a:lnTo>
                    <a:pt x="0" y="2994"/>
                  </a:lnTo>
                  <a:lnTo>
                    <a:pt x="0" y="4628"/>
                  </a:lnTo>
                  <a:lnTo>
                    <a:pt x="1340" y="5978"/>
                  </a:lnTo>
                  <a:lnTo>
                    <a:pt x="2984" y="5978"/>
                  </a:lnTo>
                  <a:lnTo>
                    <a:pt x="4617" y="5978"/>
                  </a:lnTo>
                  <a:lnTo>
                    <a:pt x="5978" y="4628"/>
                  </a:lnTo>
                  <a:lnTo>
                    <a:pt x="5978" y="2994"/>
                  </a:lnTo>
                  <a:lnTo>
                    <a:pt x="5978" y="1350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9718324" y="69155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69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9716029" y="6915552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586" y="10753"/>
                  </a:moveTo>
                  <a:lnTo>
                    <a:pt x="4586" y="0"/>
                  </a:lnTo>
                  <a:lnTo>
                    <a:pt x="0" y="0"/>
                  </a:lnTo>
                  <a:lnTo>
                    <a:pt x="0" y="10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9718324" y="69269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9717089" y="69282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9935170" y="69165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9932734" y="691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9487848" y="69165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9485419" y="691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9268429" y="69163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5" y="0"/>
                  </a:moveTo>
                  <a:lnTo>
                    <a:pt x="1905" y="450"/>
                  </a:lnTo>
                  <a:lnTo>
                    <a:pt x="1476" y="607"/>
                  </a:lnTo>
                  <a:lnTo>
                    <a:pt x="1287" y="670"/>
                  </a:lnTo>
                  <a:lnTo>
                    <a:pt x="1078" y="680"/>
                  </a:lnTo>
                  <a:lnTo>
                    <a:pt x="837" y="586"/>
                  </a:lnTo>
                  <a:lnTo>
                    <a:pt x="628" y="670"/>
                  </a:lnTo>
                  <a:lnTo>
                    <a:pt x="429" y="607"/>
                  </a:lnTo>
                  <a:lnTo>
                    <a:pt x="0" y="450"/>
                  </a:lnTo>
                  <a:lnTo>
                    <a:pt x="0" y="0"/>
                  </a:lnTo>
                  <a:lnTo>
                    <a:pt x="1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9268824" y="69163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38"/>
                  </a:moveTo>
                  <a:lnTo>
                    <a:pt x="219" y="188"/>
                  </a:lnTo>
                  <a:lnTo>
                    <a:pt x="554" y="0"/>
                  </a:lnTo>
                  <a:lnTo>
                    <a:pt x="900" y="188"/>
                  </a:lnTo>
                  <a:lnTo>
                    <a:pt x="112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9269235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44"/>
                  </a:moveTo>
                  <a:lnTo>
                    <a:pt x="20" y="0"/>
                  </a:lnTo>
                </a:path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9269043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1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9269520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9269709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9269043" y="69165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9268323" y="69160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15" y="293"/>
                  </a:moveTo>
                  <a:lnTo>
                    <a:pt x="2115" y="0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2115" y="29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9269021" y="6913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33"/>
                  </a:moveTo>
                  <a:lnTo>
                    <a:pt x="0" y="1109"/>
                  </a:lnTo>
                  <a:lnTo>
                    <a:pt x="356" y="0"/>
                  </a:lnTo>
                  <a:lnTo>
                    <a:pt x="732" y="952"/>
                  </a:lnTo>
                  <a:lnTo>
                    <a:pt x="732" y="25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9268908" y="6914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9268908" y="69150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9268908" y="69153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9268908" y="69156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9268900" y="69144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9268983" y="69141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9269318" y="6916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9269386" y="69128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9232292" y="691555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7036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0565"/>
                  </a:lnTo>
                  <a:lnTo>
                    <a:pt x="534" y="10565"/>
                  </a:lnTo>
                  <a:lnTo>
                    <a:pt x="534" y="523"/>
                  </a:lnTo>
                  <a:lnTo>
                    <a:pt x="7036" y="523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9232297" y="69155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523" y="10565"/>
                  </a:move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036" y="523"/>
                  </a:lnTo>
                  <a:lnTo>
                    <a:pt x="7036" y="0"/>
                  </a:ln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0565"/>
                  </a:lnTo>
                  <a:lnTo>
                    <a:pt x="523" y="105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9236969" y="69162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214" y="0"/>
                  </a:moveTo>
                  <a:lnTo>
                    <a:pt x="1214" y="324"/>
                  </a:lnTo>
                  <a:lnTo>
                    <a:pt x="900" y="418"/>
                  </a:lnTo>
                  <a:lnTo>
                    <a:pt x="701" y="450"/>
                  </a:lnTo>
                  <a:lnTo>
                    <a:pt x="513" y="408"/>
                  </a:lnTo>
                  <a:lnTo>
                    <a:pt x="314" y="418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9237236" y="69162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387"/>
                  </a:moveTo>
                  <a:lnTo>
                    <a:pt x="136" y="104"/>
                  </a:lnTo>
                  <a:lnTo>
                    <a:pt x="345" y="0"/>
                  </a:lnTo>
                  <a:lnTo>
                    <a:pt x="544" y="104"/>
                  </a:lnTo>
                  <a:lnTo>
                    <a:pt x="68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9237470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9237673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9237372" y="69163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9236863" y="69160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9237342" y="691238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696"/>
                  </a:moveTo>
                  <a:lnTo>
                    <a:pt x="0" y="732"/>
                  </a:lnTo>
                  <a:lnTo>
                    <a:pt x="230" y="0"/>
                  </a:lnTo>
                  <a:lnTo>
                    <a:pt x="471" y="607"/>
                  </a:lnTo>
                  <a:lnTo>
                    <a:pt x="471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9237262" y="6913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9237262" y="691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9237262" y="6913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9237262" y="69138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9237262" y="6914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9237262" y="6914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9237262" y="691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9237262" y="69147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9237262" y="6915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9237262" y="69152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9237262" y="6915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9237262" y="6915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9237265" y="69129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9237326" y="6912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9237531" y="69159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9237577" y="69116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9232828" y="69193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63" y="2607"/>
                  </a:moveTo>
                  <a:lnTo>
                    <a:pt x="869" y="2795"/>
                  </a:lnTo>
                  <a:lnTo>
                    <a:pt x="282" y="2795"/>
                  </a:lnTo>
                  <a:lnTo>
                    <a:pt x="167" y="2931"/>
                  </a:lnTo>
                  <a:lnTo>
                    <a:pt x="0" y="2900"/>
                  </a:lnTo>
                  <a:lnTo>
                    <a:pt x="0" y="125"/>
                  </a:lnTo>
                  <a:lnTo>
                    <a:pt x="167" y="0"/>
                  </a:lnTo>
                  <a:lnTo>
                    <a:pt x="219" y="136"/>
                  </a:lnTo>
                  <a:lnTo>
                    <a:pt x="869" y="136"/>
                  </a:lnTo>
                  <a:lnTo>
                    <a:pt x="963" y="324"/>
                  </a:lnTo>
                  <a:lnTo>
                    <a:pt x="963" y="2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9233700" y="691952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38"/>
                  </a:moveTo>
                  <a:lnTo>
                    <a:pt x="188" y="2314"/>
                  </a:lnTo>
                  <a:lnTo>
                    <a:pt x="0" y="1989"/>
                  </a:lnTo>
                  <a:lnTo>
                    <a:pt x="188" y="1319"/>
                  </a:lnTo>
                  <a:lnTo>
                    <a:pt x="0" y="649"/>
                  </a:lnTo>
                  <a:lnTo>
                    <a:pt x="188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9233026" y="6919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53"/>
                  </a:moveTo>
                  <a:lnTo>
                    <a:pt x="157" y="2408"/>
                  </a:lnTo>
                  <a:lnTo>
                    <a:pt x="20" y="2041"/>
                  </a:lnTo>
                  <a:lnTo>
                    <a:pt x="136" y="1382"/>
                  </a:lnTo>
                  <a:lnTo>
                    <a:pt x="20" y="722"/>
                  </a:lnTo>
                  <a:lnTo>
                    <a:pt x="157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9233051" y="6921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9233051" y="69201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9233026" y="6919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9232964" y="692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1193"/>
                  </a:moveTo>
                  <a:lnTo>
                    <a:pt x="303" y="1193"/>
                  </a:lnTo>
                  <a:lnTo>
                    <a:pt x="0" y="607"/>
                  </a:lnTo>
                  <a:lnTo>
                    <a:pt x="303" y="0"/>
                  </a:lnTo>
                  <a:lnTo>
                    <a:pt x="827" y="0"/>
                  </a:lnTo>
                </a:path>
                <a:path w="1270" h="1270">
                  <a:moveTo>
                    <a:pt x="827" y="1193"/>
                  </a:moveTo>
                  <a:lnTo>
                    <a:pt x="785" y="931"/>
                  </a:lnTo>
                  <a:lnTo>
                    <a:pt x="785" y="774"/>
                  </a:lnTo>
                  <a:lnTo>
                    <a:pt x="691" y="607"/>
                  </a:lnTo>
                  <a:lnTo>
                    <a:pt x="785" y="429"/>
                  </a:lnTo>
                  <a:lnTo>
                    <a:pt x="785" y="261"/>
                  </a:lnTo>
                  <a:lnTo>
                    <a:pt x="764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9233134" y="69202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1193"/>
                  </a:moveTo>
                  <a:lnTo>
                    <a:pt x="83" y="931"/>
                  </a:lnTo>
                  <a:lnTo>
                    <a:pt x="83" y="774"/>
                  </a:lnTo>
                  <a:lnTo>
                    <a:pt x="0" y="607"/>
                  </a:lnTo>
                  <a:lnTo>
                    <a:pt x="83" y="429"/>
                  </a:lnTo>
                  <a:lnTo>
                    <a:pt x="83" y="261"/>
                  </a:lnTo>
                  <a:lnTo>
                    <a:pt x="62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9233745" y="69202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9233218" y="6921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9233218" y="69210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9233218" y="69206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9233218" y="69205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9226653" y="6920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167" y="1088"/>
                  </a:moveTo>
                  <a:lnTo>
                    <a:pt x="5936" y="1026"/>
                  </a:lnTo>
                  <a:lnTo>
                    <a:pt x="1518" y="1026"/>
                  </a:lnTo>
                  <a:lnTo>
                    <a:pt x="0" y="544"/>
                  </a:lnTo>
                  <a:lnTo>
                    <a:pt x="1308" y="83"/>
                  </a:lnTo>
                  <a:lnTo>
                    <a:pt x="1738" y="83"/>
                  </a:lnTo>
                  <a:lnTo>
                    <a:pt x="2188" y="83"/>
                  </a:lnTo>
                  <a:lnTo>
                    <a:pt x="6167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92282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922873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9229170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922961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923005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923049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923093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9231377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923181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923225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922785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19" y="13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9227427" y="6920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9232586" y="6920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9225945" y="692084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9232294" y="6915557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12952" y="0"/>
                  </a:moveTo>
                  <a:lnTo>
                    <a:pt x="8135" y="0"/>
                  </a:lnTo>
                  <a:lnTo>
                    <a:pt x="7884" y="0"/>
                  </a:lnTo>
                  <a:lnTo>
                    <a:pt x="7675" y="136"/>
                  </a:lnTo>
                  <a:lnTo>
                    <a:pt x="7046" y="523"/>
                  </a:lnTo>
                  <a:lnTo>
                    <a:pt x="6659" y="523"/>
                  </a:lnTo>
                  <a:lnTo>
                    <a:pt x="6261" y="523"/>
                  </a:lnTo>
                  <a:lnTo>
                    <a:pt x="5989" y="837"/>
                  </a:lnTo>
                  <a:lnTo>
                    <a:pt x="5717" y="1151"/>
                  </a:lnTo>
                  <a:lnTo>
                    <a:pt x="4963" y="1151"/>
                  </a:lnTo>
                  <a:lnTo>
                    <a:pt x="3696" y="607"/>
                  </a:lnTo>
                  <a:lnTo>
                    <a:pt x="3518" y="523"/>
                  </a:lnTo>
                  <a:lnTo>
                    <a:pt x="3340" y="523"/>
                  </a:lnTo>
                  <a:lnTo>
                    <a:pt x="1413" y="523"/>
                  </a:lnTo>
                  <a:lnTo>
                    <a:pt x="523" y="523"/>
                  </a:lnTo>
                  <a:lnTo>
                    <a:pt x="523" y="1403"/>
                  </a:lnTo>
                  <a:lnTo>
                    <a:pt x="523" y="2858"/>
                  </a:lnTo>
                  <a:lnTo>
                    <a:pt x="523" y="3727"/>
                  </a:lnTo>
                  <a:lnTo>
                    <a:pt x="1413" y="3727"/>
                  </a:lnTo>
                  <a:lnTo>
                    <a:pt x="1528" y="6753"/>
                  </a:lnTo>
                  <a:lnTo>
                    <a:pt x="523" y="6753"/>
                  </a:lnTo>
                  <a:lnTo>
                    <a:pt x="523" y="7643"/>
                  </a:lnTo>
                  <a:lnTo>
                    <a:pt x="523" y="10565"/>
                  </a:lnTo>
                  <a:lnTo>
                    <a:pt x="230" y="10889"/>
                  </a:lnTo>
                  <a:lnTo>
                    <a:pt x="0" y="11151"/>
                  </a:lnTo>
                  <a:lnTo>
                    <a:pt x="0" y="11486"/>
                  </a:lnTo>
                  <a:lnTo>
                    <a:pt x="0" y="16219"/>
                  </a:lnTo>
                  <a:lnTo>
                    <a:pt x="356" y="16219"/>
                  </a:lnTo>
                  <a:lnTo>
                    <a:pt x="356" y="11486"/>
                  </a:lnTo>
                  <a:lnTo>
                    <a:pt x="356" y="11277"/>
                  </a:lnTo>
                  <a:lnTo>
                    <a:pt x="492" y="11141"/>
                  </a:lnTo>
                  <a:lnTo>
                    <a:pt x="785" y="10795"/>
                  </a:lnTo>
                  <a:lnTo>
                    <a:pt x="879" y="10565"/>
                  </a:lnTo>
                  <a:lnTo>
                    <a:pt x="879" y="7643"/>
                  </a:lnTo>
                  <a:lnTo>
                    <a:pt x="879" y="7120"/>
                  </a:lnTo>
                  <a:lnTo>
                    <a:pt x="1413" y="7120"/>
                  </a:lnTo>
                  <a:lnTo>
                    <a:pt x="1874" y="7120"/>
                  </a:lnTo>
                  <a:lnTo>
                    <a:pt x="1874" y="6753"/>
                  </a:lnTo>
                  <a:lnTo>
                    <a:pt x="1874" y="3727"/>
                  </a:lnTo>
                  <a:lnTo>
                    <a:pt x="1874" y="3382"/>
                  </a:lnTo>
                  <a:lnTo>
                    <a:pt x="1528" y="3382"/>
                  </a:lnTo>
                  <a:lnTo>
                    <a:pt x="879" y="3382"/>
                  </a:lnTo>
                  <a:lnTo>
                    <a:pt x="879" y="2858"/>
                  </a:lnTo>
                  <a:lnTo>
                    <a:pt x="879" y="1403"/>
                  </a:lnTo>
                  <a:lnTo>
                    <a:pt x="879" y="890"/>
                  </a:lnTo>
                  <a:lnTo>
                    <a:pt x="1413" y="890"/>
                  </a:lnTo>
                  <a:lnTo>
                    <a:pt x="3340" y="890"/>
                  </a:lnTo>
                  <a:lnTo>
                    <a:pt x="3549" y="921"/>
                  </a:lnTo>
                  <a:lnTo>
                    <a:pt x="4827" y="1476"/>
                  </a:lnTo>
                  <a:lnTo>
                    <a:pt x="4963" y="1507"/>
                  </a:lnTo>
                  <a:lnTo>
                    <a:pt x="5717" y="1507"/>
                  </a:lnTo>
                  <a:lnTo>
                    <a:pt x="5863" y="1507"/>
                  </a:lnTo>
                  <a:lnTo>
                    <a:pt x="6261" y="1057"/>
                  </a:lnTo>
                  <a:lnTo>
                    <a:pt x="6408" y="890"/>
                  </a:lnTo>
                  <a:lnTo>
                    <a:pt x="6659" y="890"/>
                  </a:lnTo>
                  <a:lnTo>
                    <a:pt x="7046" y="890"/>
                  </a:lnTo>
                  <a:lnTo>
                    <a:pt x="7235" y="827"/>
                  </a:lnTo>
                  <a:lnTo>
                    <a:pt x="7853" y="439"/>
                  </a:lnTo>
                  <a:lnTo>
                    <a:pt x="8135" y="345"/>
                  </a:lnTo>
                  <a:lnTo>
                    <a:pt x="12952" y="345"/>
                  </a:lnTo>
                  <a:lnTo>
                    <a:pt x="129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9244368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9244368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9242619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9242611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9240839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9240840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9239220" y="6915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1" y="0"/>
                  </a:moveTo>
                  <a:lnTo>
                    <a:pt x="115" y="345"/>
                  </a:lnTo>
                  <a:lnTo>
                    <a:pt x="0" y="701"/>
                  </a:lnTo>
                  <a:lnTo>
                    <a:pt x="219" y="701"/>
                  </a:lnTo>
                  <a:lnTo>
                    <a:pt x="869" y="303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9239226" y="6915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80" y="0"/>
                  </a:moveTo>
                  <a:lnTo>
                    <a:pt x="104" y="345"/>
                  </a:lnTo>
                  <a:lnTo>
                    <a:pt x="0" y="701"/>
                  </a:lnTo>
                  <a:lnTo>
                    <a:pt x="219" y="701"/>
                  </a:lnTo>
                  <a:lnTo>
                    <a:pt x="869" y="293"/>
                  </a:ln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9237690" y="69163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59" y="0"/>
                  </a:moveTo>
                  <a:lnTo>
                    <a:pt x="324" y="345"/>
                  </a:lnTo>
                  <a:lnTo>
                    <a:pt x="0" y="345"/>
                  </a:lnTo>
                  <a:lnTo>
                    <a:pt x="10" y="712"/>
                  </a:lnTo>
                  <a:lnTo>
                    <a:pt x="481" y="712"/>
                  </a:lnTo>
                  <a:lnTo>
                    <a:pt x="858" y="2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9237694" y="6916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49" y="0"/>
                  </a:moveTo>
                  <a:lnTo>
                    <a:pt x="324" y="356"/>
                  </a:lnTo>
                  <a:lnTo>
                    <a:pt x="0" y="356"/>
                  </a:lnTo>
                  <a:lnTo>
                    <a:pt x="10" y="712"/>
                  </a:lnTo>
                  <a:lnTo>
                    <a:pt x="324" y="712"/>
                  </a:lnTo>
                  <a:lnTo>
                    <a:pt x="481" y="712"/>
                  </a:lnTo>
                  <a:lnTo>
                    <a:pt x="848" y="282"/>
                  </a:lnTo>
                  <a:lnTo>
                    <a:pt x="64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9235980" y="6916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0" y="314"/>
                  </a:lnTo>
                  <a:lnTo>
                    <a:pt x="795" y="670"/>
                  </a:lnTo>
                  <a:lnTo>
                    <a:pt x="942" y="345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9235973" y="6916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52" y="345"/>
                  </a:moveTo>
                  <a:lnTo>
                    <a:pt x="146" y="0"/>
                  </a:lnTo>
                  <a:lnTo>
                    <a:pt x="0" y="314"/>
                  </a:lnTo>
                  <a:lnTo>
                    <a:pt x="816" y="670"/>
                  </a:lnTo>
                  <a:lnTo>
                    <a:pt x="952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9234316" y="6916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9234315" y="69160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9232823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44" y="0"/>
                  </a:moveTo>
                  <a:lnTo>
                    <a:pt x="0" y="230"/>
                  </a:lnTo>
                  <a:lnTo>
                    <a:pt x="0" y="869"/>
                  </a:lnTo>
                  <a:lnTo>
                    <a:pt x="335" y="869"/>
                  </a:lnTo>
                  <a:lnTo>
                    <a:pt x="335" y="460"/>
                  </a:lnTo>
                  <a:lnTo>
                    <a:pt x="670" y="324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9232822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44" y="0"/>
                  </a:moveTo>
                  <a:lnTo>
                    <a:pt x="0" y="230"/>
                  </a:lnTo>
                  <a:lnTo>
                    <a:pt x="0" y="806"/>
                  </a:lnTo>
                  <a:lnTo>
                    <a:pt x="345" y="869"/>
                  </a:lnTo>
                  <a:lnTo>
                    <a:pt x="345" y="471"/>
                  </a:lnTo>
                  <a:lnTo>
                    <a:pt x="670" y="324"/>
                  </a:lnTo>
                  <a:lnTo>
                    <a:pt x="54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9232823" y="69178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743"/>
                  </a:lnTo>
                  <a:lnTo>
                    <a:pt x="104" y="963"/>
                  </a:lnTo>
                  <a:lnTo>
                    <a:pt x="418" y="774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9232820" y="69178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513"/>
                  </a:lnTo>
                  <a:lnTo>
                    <a:pt x="0" y="743"/>
                  </a:lnTo>
                  <a:lnTo>
                    <a:pt x="104" y="963"/>
                  </a:lnTo>
                  <a:lnTo>
                    <a:pt x="418" y="774"/>
                  </a:lnTo>
                  <a:lnTo>
                    <a:pt x="345" y="513"/>
                  </a:lnTo>
                  <a:lnTo>
                    <a:pt x="345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9233822" y="691895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0"/>
                  </a:moveTo>
                  <a:lnTo>
                    <a:pt x="0" y="335"/>
                  </a:lnTo>
                  <a:lnTo>
                    <a:pt x="0" y="973"/>
                  </a:lnTo>
                  <a:lnTo>
                    <a:pt x="335" y="973"/>
                  </a:lnTo>
                  <a:lnTo>
                    <a:pt x="335" y="2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9233822" y="6918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345"/>
                  </a:moveTo>
                  <a:lnTo>
                    <a:pt x="0" y="984"/>
                  </a:lnTo>
                  <a:lnTo>
                    <a:pt x="345" y="984"/>
                  </a:lnTo>
                  <a:lnTo>
                    <a:pt x="345" y="345"/>
                  </a:lnTo>
                  <a:lnTo>
                    <a:pt x="345" y="31"/>
                  </a:lnTo>
                  <a:lnTo>
                    <a:pt x="52" y="0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9233813" y="6920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9233817" y="69207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9232936" y="69223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261" y="0"/>
                  </a:lnTo>
                  <a:lnTo>
                    <a:pt x="0" y="429"/>
                  </a:lnTo>
                  <a:lnTo>
                    <a:pt x="314" y="617"/>
                  </a:lnTo>
                  <a:lnTo>
                    <a:pt x="471" y="335"/>
                  </a:lnTo>
                  <a:lnTo>
                    <a:pt x="952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9232932" y="6922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272" y="0"/>
                  </a:lnTo>
                  <a:lnTo>
                    <a:pt x="0" y="439"/>
                  </a:lnTo>
                  <a:lnTo>
                    <a:pt x="314" y="617"/>
                  </a:lnTo>
                  <a:lnTo>
                    <a:pt x="471" y="345"/>
                  </a:lnTo>
                  <a:lnTo>
                    <a:pt x="764" y="345"/>
                  </a:lnTo>
                  <a:lnTo>
                    <a:pt x="921" y="345"/>
                  </a:lnTo>
                  <a:lnTo>
                    <a:pt x="8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9232818" y="69236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35" y="89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9232823" y="692370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9232761" y="6925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97" y="0"/>
                  </a:moveTo>
                  <a:lnTo>
                    <a:pt x="62" y="0"/>
                  </a:lnTo>
                  <a:lnTo>
                    <a:pt x="62" y="670"/>
                  </a:lnTo>
                  <a:lnTo>
                    <a:pt x="261" y="973"/>
                  </a:lnTo>
                  <a:lnTo>
                    <a:pt x="397" y="806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9232758" y="69254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670"/>
                  </a:lnTo>
                  <a:lnTo>
                    <a:pt x="261" y="963"/>
                  </a:lnTo>
                  <a:lnTo>
                    <a:pt x="408" y="806"/>
                  </a:lnTo>
                  <a:lnTo>
                    <a:pt x="408" y="670"/>
                  </a:lnTo>
                  <a:lnTo>
                    <a:pt x="408" y="0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9232295" y="69270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9232295" y="69270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9232295" y="6928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9232295" y="69288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9232295" y="69305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9232295" y="69305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10166841" y="691555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7046" y="0"/>
                  </a:moveTo>
                  <a:lnTo>
                    <a:pt x="6345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6512" y="523"/>
                  </a:lnTo>
                  <a:lnTo>
                    <a:pt x="6512" y="10565"/>
                  </a:lnTo>
                  <a:lnTo>
                    <a:pt x="7046" y="10565"/>
                  </a:lnTo>
                  <a:lnTo>
                    <a:pt x="70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10166842" y="69155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6512" y="10565"/>
                  </a:moveTo>
                  <a:lnTo>
                    <a:pt x="6512" y="701"/>
                  </a:lnTo>
                  <a:lnTo>
                    <a:pt x="6512" y="523"/>
                  </a:lnTo>
                  <a:lnTo>
                    <a:pt x="6345" y="523"/>
                  </a:lnTo>
                  <a:lnTo>
                    <a:pt x="0" y="523"/>
                  </a:lnTo>
                  <a:lnTo>
                    <a:pt x="0" y="0"/>
                  </a:lnTo>
                  <a:lnTo>
                    <a:pt x="6345" y="0"/>
                  </a:lnTo>
                  <a:lnTo>
                    <a:pt x="7046" y="0"/>
                  </a:lnTo>
                  <a:lnTo>
                    <a:pt x="7046" y="701"/>
                  </a:lnTo>
                  <a:lnTo>
                    <a:pt x="7046" y="10565"/>
                  </a:lnTo>
                  <a:lnTo>
                    <a:pt x="6512" y="105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10167991" y="69162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24"/>
                  </a:lnTo>
                  <a:lnTo>
                    <a:pt x="314" y="418"/>
                  </a:lnTo>
                  <a:lnTo>
                    <a:pt x="513" y="450"/>
                  </a:lnTo>
                  <a:lnTo>
                    <a:pt x="701" y="408"/>
                  </a:lnTo>
                  <a:lnTo>
                    <a:pt x="900" y="418"/>
                  </a:lnTo>
                  <a:lnTo>
                    <a:pt x="1214" y="324"/>
                  </a:lnTo>
                  <a:lnTo>
                    <a:pt x="121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10168258" y="69162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387"/>
                  </a:moveTo>
                  <a:lnTo>
                    <a:pt x="544" y="104"/>
                  </a:lnTo>
                  <a:lnTo>
                    <a:pt x="335" y="0"/>
                  </a:lnTo>
                  <a:lnTo>
                    <a:pt x="136" y="104"/>
                  </a:lnTo>
                  <a:lnTo>
                    <a:pt x="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10168693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10168490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10168395" y="69163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10167894" y="69160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67"/>
                  </a:moveTo>
                  <a:lnTo>
                    <a:pt x="0" y="0"/>
                  </a:lnTo>
                  <a:lnTo>
                    <a:pt x="1413" y="0"/>
                  </a:lnTo>
                  <a:lnTo>
                    <a:pt x="1413" y="167"/>
                  </a:lnTo>
                  <a:lnTo>
                    <a:pt x="0" y="16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10168372" y="691238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460" y="3696"/>
                  </a:moveTo>
                  <a:lnTo>
                    <a:pt x="460" y="732"/>
                  </a:lnTo>
                  <a:lnTo>
                    <a:pt x="230" y="0"/>
                  </a:lnTo>
                  <a:lnTo>
                    <a:pt x="0" y="607"/>
                  </a:lnTo>
                  <a:lnTo>
                    <a:pt x="0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10168288" y="6913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10168288" y="691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10168288" y="6913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10168288" y="69138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10168288" y="6914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10168288" y="6914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10168288" y="691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10168288" y="69147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10168288" y="6915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10168288" y="69152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10168288" y="6915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10168288" y="6915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10168284" y="69129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10168356" y="6912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10168287" y="69159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10168598" y="69116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0172391" y="69193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07"/>
                  </a:moveTo>
                  <a:lnTo>
                    <a:pt x="73" y="2795"/>
                  </a:lnTo>
                  <a:lnTo>
                    <a:pt x="670" y="2795"/>
                  </a:lnTo>
                  <a:lnTo>
                    <a:pt x="795" y="2931"/>
                  </a:lnTo>
                  <a:lnTo>
                    <a:pt x="963" y="2900"/>
                  </a:lnTo>
                  <a:lnTo>
                    <a:pt x="963" y="125"/>
                  </a:lnTo>
                  <a:lnTo>
                    <a:pt x="795" y="0"/>
                  </a:lnTo>
                  <a:lnTo>
                    <a:pt x="732" y="136"/>
                  </a:lnTo>
                  <a:lnTo>
                    <a:pt x="73" y="136"/>
                  </a:lnTo>
                  <a:lnTo>
                    <a:pt x="0" y="324"/>
                  </a:lnTo>
                  <a:lnTo>
                    <a:pt x="0" y="2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0172286" y="691952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88" y="2638"/>
                  </a:moveTo>
                  <a:lnTo>
                    <a:pt x="0" y="2314"/>
                  </a:lnTo>
                  <a:lnTo>
                    <a:pt x="188" y="1989"/>
                  </a:lnTo>
                  <a:lnTo>
                    <a:pt x="0" y="1319"/>
                  </a:lnTo>
                  <a:lnTo>
                    <a:pt x="188" y="649"/>
                  </a:lnTo>
                  <a:lnTo>
                    <a:pt x="0" y="324"/>
                  </a:ln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0172992" y="6919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57" y="2753"/>
                  </a:moveTo>
                  <a:lnTo>
                    <a:pt x="0" y="2408"/>
                  </a:lnTo>
                  <a:lnTo>
                    <a:pt x="146" y="2041"/>
                  </a:lnTo>
                  <a:lnTo>
                    <a:pt x="20" y="1382"/>
                  </a:lnTo>
                  <a:lnTo>
                    <a:pt x="146" y="722"/>
                  </a:lnTo>
                  <a:lnTo>
                    <a:pt x="0" y="345"/>
                  </a:ln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0172475" y="6921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10172475" y="69201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10173149" y="6919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0172328" y="692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2" y="1193"/>
                  </a:moveTo>
                  <a:lnTo>
                    <a:pt x="596" y="1193"/>
                  </a:lnTo>
                  <a:lnTo>
                    <a:pt x="890" y="607"/>
                  </a:lnTo>
                  <a:lnTo>
                    <a:pt x="596" y="0"/>
                  </a:lnTo>
                  <a:lnTo>
                    <a:pt x="62" y="0"/>
                  </a:lnTo>
                </a:path>
                <a:path w="1270" h="1270">
                  <a:moveTo>
                    <a:pt x="62" y="1193"/>
                  </a:moveTo>
                  <a:lnTo>
                    <a:pt x="115" y="931"/>
                  </a:lnTo>
                  <a:lnTo>
                    <a:pt x="115" y="774"/>
                  </a:lnTo>
                  <a:lnTo>
                    <a:pt x="188" y="607"/>
                  </a:lnTo>
                  <a:lnTo>
                    <a:pt x="115" y="429"/>
                  </a:lnTo>
                  <a:lnTo>
                    <a:pt x="115" y="261"/>
                  </a:lnTo>
                  <a:lnTo>
                    <a:pt x="125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0172851" y="69202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1193"/>
                  </a:moveTo>
                  <a:lnTo>
                    <a:pt x="94" y="931"/>
                  </a:lnTo>
                  <a:lnTo>
                    <a:pt x="94" y="774"/>
                  </a:lnTo>
                  <a:lnTo>
                    <a:pt x="188" y="607"/>
                  </a:lnTo>
                  <a:lnTo>
                    <a:pt x="94" y="429"/>
                  </a:lnTo>
                  <a:lnTo>
                    <a:pt x="94" y="261"/>
                  </a:lnTo>
                  <a:lnTo>
                    <a:pt x="125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0172429" y="69202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0172475" y="6921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0172475" y="69210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0172475" y="69206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0172475" y="69205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0173355" y="6920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1088"/>
                  </a:moveTo>
                  <a:lnTo>
                    <a:pt x="230" y="1026"/>
                  </a:lnTo>
                  <a:lnTo>
                    <a:pt x="4649" y="1026"/>
                  </a:lnTo>
                  <a:lnTo>
                    <a:pt x="6167" y="544"/>
                  </a:lnTo>
                  <a:lnTo>
                    <a:pt x="4858" y="83"/>
                  </a:lnTo>
                  <a:lnTo>
                    <a:pt x="4429" y="83"/>
                  </a:lnTo>
                  <a:lnTo>
                    <a:pt x="3978" y="83"/>
                  </a:lnTo>
                  <a:lnTo>
                    <a:pt x="0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017765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017721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1017677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1017633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101758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1017545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1017501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1017458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19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1017413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101736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1017810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19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10178566" y="6920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88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10173591" y="6920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10171685" y="692084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10160920" y="6915557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0" y="0"/>
                  </a:moveTo>
                  <a:lnTo>
                    <a:pt x="4827" y="0"/>
                  </a:lnTo>
                  <a:lnTo>
                    <a:pt x="5078" y="0"/>
                  </a:lnTo>
                  <a:lnTo>
                    <a:pt x="5287" y="136"/>
                  </a:lnTo>
                  <a:lnTo>
                    <a:pt x="5916" y="523"/>
                  </a:lnTo>
                  <a:lnTo>
                    <a:pt x="6303" y="523"/>
                  </a:lnTo>
                  <a:lnTo>
                    <a:pt x="6711" y="523"/>
                  </a:lnTo>
                  <a:lnTo>
                    <a:pt x="6973" y="837"/>
                  </a:lnTo>
                  <a:lnTo>
                    <a:pt x="7256" y="1151"/>
                  </a:lnTo>
                  <a:lnTo>
                    <a:pt x="7999" y="1151"/>
                  </a:lnTo>
                  <a:lnTo>
                    <a:pt x="9277" y="607"/>
                  </a:lnTo>
                  <a:lnTo>
                    <a:pt x="9434" y="523"/>
                  </a:lnTo>
                  <a:lnTo>
                    <a:pt x="9633" y="523"/>
                  </a:lnTo>
                  <a:lnTo>
                    <a:pt x="11559" y="523"/>
                  </a:lnTo>
                  <a:lnTo>
                    <a:pt x="12428" y="523"/>
                  </a:lnTo>
                  <a:lnTo>
                    <a:pt x="12428" y="1403"/>
                  </a:lnTo>
                  <a:lnTo>
                    <a:pt x="12428" y="2858"/>
                  </a:lnTo>
                  <a:lnTo>
                    <a:pt x="12428" y="3727"/>
                  </a:lnTo>
                  <a:lnTo>
                    <a:pt x="11559" y="3727"/>
                  </a:lnTo>
                  <a:lnTo>
                    <a:pt x="11434" y="6753"/>
                  </a:lnTo>
                  <a:lnTo>
                    <a:pt x="12428" y="6753"/>
                  </a:lnTo>
                  <a:lnTo>
                    <a:pt x="12428" y="7643"/>
                  </a:lnTo>
                  <a:lnTo>
                    <a:pt x="12428" y="10565"/>
                  </a:lnTo>
                  <a:lnTo>
                    <a:pt x="12722" y="10889"/>
                  </a:lnTo>
                  <a:lnTo>
                    <a:pt x="12962" y="11151"/>
                  </a:lnTo>
                  <a:lnTo>
                    <a:pt x="12962" y="11486"/>
                  </a:lnTo>
                  <a:lnTo>
                    <a:pt x="12962" y="16219"/>
                  </a:lnTo>
                  <a:lnTo>
                    <a:pt x="12617" y="16219"/>
                  </a:lnTo>
                  <a:lnTo>
                    <a:pt x="12617" y="11486"/>
                  </a:lnTo>
                  <a:lnTo>
                    <a:pt x="12617" y="11277"/>
                  </a:lnTo>
                  <a:lnTo>
                    <a:pt x="12481" y="11141"/>
                  </a:lnTo>
                  <a:lnTo>
                    <a:pt x="12177" y="10795"/>
                  </a:lnTo>
                  <a:lnTo>
                    <a:pt x="12083" y="10565"/>
                  </a:lnTo>
                  <a:lnTo>
                    <a:pt x="12083" y="7643"/>
                  </a:lnTo>
                  <a:lnTo>
                    <a:pt x="12083" y="7120"/>
                  </a:lnTo>
                  <a:lnTo>
                    <a:pt x="11559" y="7120"/>
                  </a:lnTo>
                  <a:lnTo>
                    <a:pt x="11078" y="7120"/>
                  </a:lnTo>
                  <a:lnTo>
                    <a:pt x="11078" y="6753"/>
                  </a:lnTo>
                  <a:lnTo>
                    <a:pt x="11078" y="3727"/>
                  </a:lnTo>
                  <a:lnTo>
                    <a:pt x="11078" y="3382"/>
                  </a:lnTo>
                  <a:lnTo>
                    <a:pt x="11434" y="3382"/>
                  </a:lnTo>
                  <a:lnTo>
                    <a:pt x="12083" y="3382"/>
                  </a:lnTo>
                  <a:lnTo>
                    <a:pt x="12083" y="2858"/>
                  </a:lnTo>
                  <a:lnTo>
                    <a:pt x="12083" y="1403"/>
                  </a:lnTo>
                  <a:lnTo>
                    <a:pt x="12083" y="890"/>
                  </a:lnTo>
                  <a:lnTo>
                    <a:pt x="11559" y="890"/>
                  </a:lnTo>
                  <a:lnTo>
                    <a:pt x="9633" y="890"/>
                  </a:lnTo>
                  <a:lnTo>
                    <a:pt x="9413" y="921"/>
                  </a:lnTo>
                  <a:lnTo>
                    <a:pt x="8146" y="1476"/>
                  </a:lnTo>
                  <a:lnTo>
                    <a:pt x="7999" y="1507"/>
                  </a:lnTo>
                  <a:lnTo>
                    <a:pt x="7235" y="1507"/>
                  </a:lnTo>
                  <a:lnTo>
                    <a:pt x="7088" y="1507"/>
                  </a:lnTo>
                  <a:lnTo>
                    <a:pt x="6711" y="1057"/>
                  </a:lnTo>
                  <a:lnTo>
                    <a:pt x="6544" y="890"/>
                  </a:lnTo>
                  <a:lnTo>
                    <a:pt x="6303" y="890"/>
                  </a:lnTo>
                  <a:lnTo>
                    <a:pt x="5916" y="890"/>
                  </a:lnTo>
                  <a:lnTo>
                    <a:pt x="5738" y="827"/>
                  </a:lnTo>
                  <a:lnTo>
                    <a:pt x="5099" y="439"/>
                  </a:lnTo>
                  <a:lnTo>
                    <a:pt x="4827" y="345"/>
                  </a:ln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10160916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0160915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0162685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10162684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10164444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10164441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10166081" y="69157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88" y="0"/>
                  </a:moveTo>
                  <a:lnTo>
                    <a:pt x="0" y="303"/>
                  </a:lnTo>
                  <a:lnTo>
                    <a:pt x="649" y="712"/>
                  </a:lnTo>
                  <a:lnTo>
                    <a:pt x="858" y="712"/>
                  </a:lnTo>
                  <a:lnTo>
                    <a:pt x="858" y="34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10166081" y="6915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88" y="0"/>
                  </a:moveTo>
                  <a:lnTo>
                    <a:pt x="764" y="345"/>
                  </a:lnTo>
                  <a:lnTo>
                    <a:pt x="858" y="701"/>
                  </a:lnTo>
                  <a:lnTo>
                    <a:pt x="659" y="701"/>
                  </a:lnTo>
                  <a:lnTo>
                    <a:pt x="0" y="293"/>
                  </a:ln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10167636" y="69163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98" y="0"/>
                  </a:moveTo>
                  <a:lnTo>
                    <a:pt x="0" y="272"/>
                  </a:lnTo>
                  <a:lnTo>
                    <a:pt x="261" y="586"/>
                  </a:lnTo>
                  <a:lnTo>
                    <a:pt x="848" y="701"/>
                  </a:lnTo>
                  <a:lnTo>
                    <a:pt x="848" y="345"/>
                  </a:lnTo>
                  <a:lnTo>
                    <a:pt x="534" y="345"/>
                  </a:lnTo>
                  <a:lnTo>
                    <a:pt x="261" y="4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10167634" y="6916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98" y="0"/>
                  </a:moveTo>
                  <a:lnTo>
                    <a:pt x="544" y="356"/>
                  </a:lnTo>
                  <a:lnTo>
                    <a:pt x="848" y="356"/>
                  </a:lnTo>
                  <a:lnTo>
                    <a:pt x="848" y="712"/>
                  </a:lnTo>
                  <a:lnTo>
                    <a:pt x="523" y="712"/>
                  </a:lnTo>
                  <a:lnTo>
                    <a:pt x="366" y="712"/>
                  </a:lnTo>
                  <a:lnTo>
                    <a:pt x="0" y="282"/>
                  </a:ln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10169247" y="6916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6" y="0"/>
                  </a:moveTo>
                  <a:lnTo>
                    <a:pt x="0" y="335"/>
                  </a:lnTo>
                  <a:lnTo>
                    <a:pt x="136" y="659"/>
                  </a:lnTo>
                  <a:lnTo>
                    <a:pt x="952" y="303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10169252" y="6916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345"/>
                  </a:moveTo>
                  <a:lnTo>
                    <a:pt x="806" y="0"/>
                  </a:lnTo>
                  <a:lnTo>
                    <a:pt x="952" y="314"/>
                  </a:lnTo>
                  <a:lnTo>
                    <a:pt x="136" y="670"/>
                  </a:lnTo>
                  <a:lnTo>
                    <a:pt x="0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10170989" y="6916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10170982" y="69160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10172668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0" y="324"/>
                  </a:lnTo>
                  <a:lnTo>
                    <a:pt x="335" y="460"/>
                  </a:lnTo>
                  <a:lnTo>
                    <a:pt x="335" y="869"/>
                  </a:lnTo>
                  <a:lnTo>
                    <a:pt x="691" y="869"/>
                  </a:lnTo>
                  <a:lnTo>
                    <a:pt x="691" y="23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10172672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680" y="230"/>
                  </a:lnTo>
                  <a:lnTo>
                    <a:pt x="680" y="806"/>
                  </a:lnTo>
                  <a:lnTo>
                    <a:pt x="335" y="869"/>
                  </a:lnTo>
                  <a:lnTo>
                    <a:pt x="335" y="471"/>
                  </a:lnTo>
                  <a:lnTo>
                    <a:pt x="0" y="324"/>
                  </a:ln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10172933" y="69178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0"/>
                  </a:moveTo>
                  <a:lnTo>
                    <a:pt x="83" y="0"/>
                  </a:lnTo>
                  <a:lnTo>
                    <a:pt x="83" y="649"/>
                  </a:lnTo>
                  <a:lnTo>
                    <a:pt x="314" y="963"/>
                  </a:lnTo>
                  <a:lnTo>
                    <a:pt x="418" y="743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10172936" y="69178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0"/>
                  </a:moveTo>
                  <a:lnTo>
                    <a:pt x="418" y="513"/>
                  </a:lnTo>
                  <a:lnTo>
                    <a:pt x="418" y="743"/>
                  </a:lnTo>
                  <a:lnTo>
                    <a:pt x="314" y="963"/>
                  </a:lnTo>
                  <a:lnTo>
                    <a:pt x="0" y="774"/>
                  </a:lnTo>
                  <a:lnTo>
                    <a:pt x="73" y="513"/>
                  </a:lnTo>
                  <a:lnTo>
                    <a:pt x="73" y="0"/>
                  </a:ln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10172009" y="69189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4" y="0"/>
                  </a:moveTo>
                  <a:lnTo>
                    <a:pt x="0" y="31"/>
                  </a:lnTo>
                  <a:lnTo>
                    <a:pt x="0" y="984"/>
                  </a:lnTo>
                  <a:lnTo>
                    <a:pt x="345" y="984"/>
                  </a:lnTo>
                  <a:lnTo>
                    <a:pt x="345" y="345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10172007" y="6918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345"/>
                  </a:moveTo>
                  <a:lnTo>
                    <a:pt x="345" y="984"/>
                  </a:lnTo>
                  <a:lnTo>
                    <a:pt x="0" y="984"/>
                  </a:lnTo>
                  <a:lnTo>
                    <a:pt x="0" y="345"/>
                  </a:lnTo>
                  <a:lnTo>
                    <a:pt x="0" y="31"/>
                  </a:lnTo>
                  <a:lnTo>
                    <a:pt x="314" y="0"/>
                  </a:lnTo>
                  <a:lnTo>
                    <a:pt x="34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10172004" y="6920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0172007" y="69207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0172291" y="69223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1" y="0"/>
                  </a:moveTo>
                  <a:lnTo>
                    <a:pt x="188" y="0"/>
                  </a:lnTo>
                  <a:lnTo>
                    <a:pt x="0" y="335"/>
                  </a:lnTo>
                  <a:lnTo>
                    <a:pt x="481" y="335"/>
                  </a:lnTo>
                  <a:lnTo>
                    <a:pt x="638" y="617"/>
                  </a:lnTo>
                  <a:lnTo>
                    <a:pt x="952" y="429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0172290" y="6922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2" y="0"/>
                  </a:moveTo>
                  <a:lnTo>
                    <a:pt x="680" y="0"/>
                  </a:lnTo>
                  <a:lnTo>
                    <a:pt x="952" y="439"/>
                  </a:lnTo>
                  <a:lnTo>
                    <a:pt x="638" y="617"/>
                  </a:lnTo>
                  <a:lnTo>
                    <a:pt x="481" y="345"/>
                  </a:lnTo>
                  <a:lnTo>
                    <a:pt x="188" y="345"/>
                  </a:lnTo>
                  <a:lnTo>
                    <a:pt x="31" y="345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0173009" y="69236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35" y="89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0173002" y="692370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0173017" y="6925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136" y="973"/>
                  </a:lnTo>
                  <a:lnTo>
                    <a:pt x="397" y="732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0173010" y="69254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670"/>
                  </a:lnTo>
                  <a:lnTo>
                    <a:pt x="146" y="963"/>
                  </a:lnTo>
                  <a:lnTo>
                    <a:pt x="0" y="806"/>
                  </a:lnTo>
                  <a:lnTo>
                    <a:pt x="0" y="670"/>
                  </a:lnTo>
                  <a:lnTo>
                    <a:pt x="0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0173533" y="69270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0173535" y="69270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0173533" y="6928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0173535" y="69288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0173533" y="69305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0173535" y="69305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9273866" y="6919074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7748" y="0"/>
                  </a:moveTo>
                  <a:lnTo>
                    <a:pt x="7046" y="0"/>
                  </a:lnTo>
                  <a:lnTo>
                    <a:pt x="0" y="0"/>
                  </a:lnTo>
                  <a:lnTo>
                    <a:pt x="0" y="534"/>
                  </a:lnTo>
                  <a:lnTo>
                    <a:pt x="7214" y="534"/>
                  </a:lnTo>
                  <a:lnTo>
                    <a:pt x="7214" y="55265"/>
                  </a:lnTo>
                  <a:lnTo>
                    <a:pt x="7748" y="55265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9273866" y="6919070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7748" y="55265"/>
                  </a:moveTo>
                  <a:lnTo>
                    <a:pt x="7748" y="712"/>
                  </a:lnTo>
                  <a:lnTo>
                    <a:pt x="7748" y="0"/>
                  </a:lnTo>
                  <a:lnTo>
                    <a:pt x="7046" y="0"/>
                  </a:lnTo>
                  <a:lnTo>
                    <a:pt x="0" y="0"/>
                  </a:lnTo>
                  <a:lnTo>
                    <a:pt x="0" y="544"/>
                  </a:lnTo>
                  <a:lnTo>
                    <a:pt x="7046" y="544"/>
                  </a:lnTo>
                  <a:lnTo>
                    <a:pt x="7224" y="544"/>
                  </a:lnTo>
                  <a:lnTo>
                    <a:pt x="7224" y="712"/>
                  </a:lnTo>
                  <a:lnTo>
                    <a:pt x="7224" y="55265"/>
                  </a:lnTo>
                  <a:lnTo>
                    <a:pt x="7748" y="552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9273862" y="691961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7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9277632" y="69210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9277806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9277388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927739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9277806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9277639" y="69217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6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9275274" y="6918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261"/>
                  </a:moveTo>
                  <a:lnTo>
                    <a:pt x="0" y="0"/>
                  </a:lnTo>
                  <a:lnTo>
                    <a:pt x="167" y="0"/>
                  </a:lnTo>
                  <a:lnTo>
                    <a:pt x="2282" y="0"/>
                  </a:lnTo>
                  <a:lnTo>
                    <a:pt x="2471" y="0"/>
                  </a:lnTo>
                  <a:lnTo>
                    <a:pt x="2471" y="18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9275905" y="69229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036" y="0"/>
                  </a:moveTo>
                  <a:lnTo>
                    <a:pt x="1204" y="0"/>
                  </a:lnTo>
                  <a:lnTo>
                    <a:pt x="1204" y="293"/>
                  </a:lnTo>
                  <a:lnTo>
                    <a:pt x="1026" y="492"/>
                  </a:lnTo>
                  <a:lnTo>
                    <a:pt x="178" y="492"/>
                  </a:lnTo>
                  <a:lnTo>
                    <a:pt x="0" y="293"/>
                  </a:lnTo>
                  <a:lnTo>
                    <a:pt x="0" y="0"/>
                  </a:lnTo>
                  <a:lnTo>
                    <a:pt x="167" y="0"/>
                  </a:lnTo>
                </a:path>
                <a:path w="1270" h="634">
                  <a:moveTo>
                    <a:pt x="1036" y="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9275767" y="69194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67"/>
                  </a:moveTo>
                  <a:lnTo>
                    <a:pt x="0" y="0"/>
                  </a:lnTo>
                  <a:lnTo>
                    <a:pt x="1413" y="0"/>
                  </a:lnTo>
                  <a:lnTo>
                    <a:pt x="1413" y="167"/>
                  </a:lnTo>
                  <a:lnTo>
                    <a:pt x="0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9276957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9276062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9274741" y="691961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345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345"/>
                  </a:lnTo>
                  <a:lnTo>
                    <a:pt x="0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9275626" y="69199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994"/>
                  </a:moveTo>
                  <a:lnTo>
                    <a:pt x="0" y="0"/>
                  </a:lnTo>
                  <a:lnTo>
                    <a:pt x="1769" y="0"/>
                  </a:lnTo>
                  <a:lnTo>
                    <a:pt x="1769" y="2994"/>
                  </a:lnTo>
                  <a:lnTo>
                    <a:pt x="0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9276942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9274146" y="6916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9276077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9275775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9277184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9275203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9275203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9275203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9275203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9275621" y="69208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9275621" y="6921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9275621" y="69217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9275621" y="69210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9276509" y="69188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9266633" y="691554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5832" y="0"/>
                  </a:moveTo>
                  <a:lnTo>
                    <a:pt x="5120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5287" y="523"/>
                  </a:lnTo>
                  <a:lnTo>
                    <a:pt x="5287" y="5999"/>
                  </a:lnTo>
                  <a:lnTo>
                    <a:pt x="12334" y="5999"/>
                  </a:lnTo>
                  <a:lnTo>
                    <a:pt x="12334" y="5476"/>
                  </a:lnTo>
                  <a:lnTo>
                    <a:pt x="5832" y="5476"/>
                  </a:lnTo>
                  <a:lnTo>
                    <a:pt x="58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9266640" y="6915557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523"/>
                  </a:moveTo>
                  <a:lnTo>
                    <a:pt x="5109" y="523"/>
                  </a:lnTo>
                  <a:lnTo>
                    <a:pt x="5287" y="523"/>
                  </a:lnTo>
                  <a:lnTo>
                    <a:pt x="5287" y="691"/>
                  </a:lnTo>
                  <a:lnTo>
                    <a:pt x="5287" y="5298"/>
                  </a:lnTo>
                  <a:lnTo>
                    <a:pt x="5287" y="5989"/>
                  </a:lnTo>
                  <a:lnTo>
                    <a:pt x="5999" y="5989"/>
                  </a:lnTo>
                  <a:lnTo>
                    <a:pt x="12334" y="5989"/>
                  </a:lnTo>
                  <a:lnTo>
                    <a:pt x="12334" y="5465"/>
                  </a:lnTo>
                  <a:lnTo>
                    <a:pt x="5999" y="5465"/>
                  </a:lnTo>
                  <a:lnTo>
                    <a:pt x="5821" y="5465"/>
                  </a:lnTo>
                  <a:lnTo>
                    <a:pt x="5821" y="5298"/>
                  </a:lnTo>
                  <a:lnTo>
                    <a:pt x="5821" y="691"/>
                  </a:lnTo>
                  <a:lnTo>
                    <a:pt x="5821" y="0"/>
                  </a:lnTo>
                  <a:lnTo>
                    <a:pt x="5109" y="0"/>
                  </a:lnTo>
                  <a:lnTo>
                    <a:pt x="0" y="0"/>
                  </a:lnTo>
                  <a:lnTo>
                    <a:pt x="0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10152576" y="69163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450"/>
                  </a:lnTo>
                  <a:lnTo>
                    <a:pt x="439" y="607"/>
                  </a:lnTo>
                  <a:lnTo>
                    <a:pt x="617" y="670"/>
                  </a:lnTo>
                  <a:lnTo>
                    <a:pt x="827" y="680"/>
                  </a:lnTo>
                  <a:lnTo>
                    <a:pt x="1068" y="586"/>
                  </a:lnTo>
                  <a:lnTo>
                    <a:pt x="1277" y="670"/>
                  </a:lnTo>
                  <a:lnTo>
                    <a:pt x="1465" y="607"/>
                  </a:lnTo>
                  <a:lnTo>
                    <a:pt x="1916" y="450"/>
                  </a:lnTo>
                  <a:lnTo>
                    <a:pt x="19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10152965" y="69163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20" y="638"/>
                  </a:moveTo>
                  <a:lnTo>
                    <a:pt x="900" y="188"/>
                  </a:lnTo>
                  <a:lnTo>
                    <a:pt x="565" y="0"/>
                  </a:lnTo>
                  <a:lnTo>
                    <a:pt x="219" y="188"/>
                  </a:ln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10153666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10153854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10153372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10153183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13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10153184" y="69165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10152467" y="69160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293"/>
                  </a:moveTo>
                  <a:lnTo>
                    <a:pt x="0" y="0"/>
                  </a:lnTo>
                  <a:lnTo>
                    <a:pt x="2115" y="0"/>
                  </a:lnTo>
                  <a:lnTo>
                    <a:pt x="2115" y="293"/>
                  </a:lnTo>
                  <a:lnTo>
                    <a:pt x="0" y="29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10153163" y="6913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732" y="2533"/>
                  </a:moveTo>
                  <a:lnTo>
                    <a:pt x="732" y="1109"/>
                  </a:lnTo>
                  <a:lnTo>
                    <a:pt x="376" y="0"/>
                  </a:lnTo>
                  <a:lnTo>
                    <a:pt x="0" y="952"/>
                  </a:lnTo>
                  <a:lnTo>
                    <a:pt x="0" y="25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10153046" y="6914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10153046" y="69150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10153046" y="69153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10153046" y="69156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10153046" y="69144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10153129" y="69141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95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10153049" y="6916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4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10153531" y="69128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10157644" y="73245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10157644" y="729846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10157644" y="7272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10157644" y="72462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10157644" y="722016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10157644" y="71940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10157644" y="71679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10157644" y="71418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0157644" y="71157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0157644" y="70896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0157644" y="706354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0157644" y="703372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0157644" y="700761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0157644" y="6981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0157644" y="69554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0157644" y="692931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0156269" y="6916076"/>
              <a:ext cx="17780" cy="417830"/>
            </a:xfrm>
            <a:custGeom>
              <a:avLst/>
              <a:gdLst/>
              <a:ahLst/>
              <a:cxnLst/>
              <a:rect l="l" t="t" r="r" b="b"/>
              <a:pathLst>
                <a:path w="17779" h="417829">
                  <a:moveTo>
                    <a:pt x="17622" y="0"/>
                  </a:moveTo>
                  <a:lnTo>
                    <a:pt x="17622" y="417327"/>
                  </a:lnTo>
                  <a:lnTo>
                    <a:pt x="0" y="417327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9724387" y="689309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9723727" y="68908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9718058" y="69008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9716654" y="69030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9716656" y="690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9719470" y="690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9720000" y="6898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9719644" y="6898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9719545" y="68975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9716125" y="6898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9716219" y="6898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9716579" y="68965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9716239" y="6898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9716246" y="69014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9716116" y="69014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9719217" y="6898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70" y="25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9723188" y="68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9720145" y="6893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9723226" y="689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9739005" y="6894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9741970" y="68946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9738860" y="68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9738121" y="6893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9741902" y="6893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9741860" y="6893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9739005" y="68980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9717990" y="68952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9719551" y="68975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7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9715231" y="690145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643" y="0"/>
                  </a:moveTo>
                  <a:lnTo>
                    <a:pt x="5643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564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10185864" y="7333759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17088" y="0"/>
                  </a:moveTo>
                  <a:lnTo>
                    <a:pt x="2994" y="0"/>
                  </a:lnTo>
                  <a:lnTo>
                    <a:pt x="2994" y="890"/>
                  </a:lnTo>
                  <a:lnTo>
                    <a:pt x="4596" y="890"/>
                  </a:lnTo>
                  <a:lnTo>
                    <a:pt x="6868" y="890"/>
                  </a:lnTo>
                  <a:lnTo>
                    <a:pt x="6868" y="5643"/>
                  </a:lnTo>
                  <a:lnTo>
                    <a:pt x="2471" y="5643"/>
                  </a:lnTo>
                  <a:lnTo>
                    <a:pt x="2471" y="5999"/>
                  </a:lnTo>
                  <a:lnTo>
                    <a:pt x="5978" y="5999"/>
                  </a:lnTo>
                  <a:lnTo>
                    <a:pt x="5978" y="6439"/>
                  </a:lnTo>
                  <a:lnTo>
                    <a:pt x="0" y="6439"/>
                  </a:lnTo>
                  <a:lnTo>
                    <a:pt x="0" y="7685"/>
                  </a:lnTo>
                  <a:lnTo>
                    <a:pt x="209" y="7685"/>
                  </a:lnTo>
                  <a:lnTo>
                    <a:pt x="356" y="7319"/>
                  </a:lnTo>
                  <a:lnTo>
                    <a:pt x="356" y="6963"/>
                  </a:lnTo>
                  <a:lnTo>
                    <a:pt x="6868" y="6963"/>
                  </a:lnTo>
                  <a:lnTo>
                    <a:pt x="6868" y="8638"/>
                  </a:lnTo>
                  <a:lnTo>
                    <a:pt x="7088" y="9193"/>
                  </a:lnTo>
                  <a:lnTo>
                    <a:pt x="9978" y="9193"/>
                  </a:lnTo>
                  <a:lnTo>
                    <a:pt x="12983" y="9193"/>
                  </a:lnTo>
                  <a:lnTo>
                    <a:pt x="13203" y="8638"/>
                  </a:lnTo>
                  <a:lnTo>
                    <a:pt x="13203" y="6963"/>
                  </a:lnTo>
                  <a:lnTo>
                    <a:pt x="19727" y="6963"/>
                  </a:lnTo>
                  <a:lnTo>
                    <a:pt x="19727" y="7319"/>
                  </a:lnTo>
                  <a:lnTo>
                    <a:pt x="19852" y="7685"/>
                  </a:lnTo>
                  <a:lnTo>
                    <a:pt x="20093" y="7685"/>
                  </a:lnTo>
                  <a:lnTo>
                    <a:pt x="20093" y="6439"/>
                  </a:lnTo>
                  <a:lnTo>
                    <a:pt x="14083" y="6439"/>
                  </a:lnTo>
                  <a:lnTo>
                    <a:pt x="14083" y="5999"/>
                  </a:lnTo>
                  <a:lnTo>
                    <a:pt x="17622" y="5999"/>
                  </a:lnTo>
                  <a:lnTo>
                    <a:pt x="17622" y="5643"/>
                  </a:lnTo>
                  <a:lnTo>
                    <a:pt x="13203" y="5643"/>
                  </a:lnTo>
                  <a:lnTo>
                    <a:pt x="13203" y="890"/>
                  </a:lnTo>
                  <a:lnTo>
                    <a:pt x="15350" y="890"/>
                  </a:lnTo>
                  <a:lnTo>
                    <a:pt x="17088" y="890"/>
                  </a:lnTo>
                  <a:lnTo>
                    <a:pt x="17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10185861" y="7333756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6868" y="5643"/>
                  </a:moveTo>
                  <a:lnTo>
                    <a:pt x="2471" y="5643"/>
                  </a:lnTo>
                  <a:lnTo>
                    <a:pt x="2471" y="5999"/>
                  </a:lnTo>
                  <a:lnTo>
                    <a:pt x="5978" y="5999"/>
                  </a:lnTo>
                  <a:lnTo>
                    <a:pt x="5978" y="6439"/>
                  </a:lnTo>
                  <a:lnTo>
                    <a:pt x="0" y="6439"/>
                  </a:lnTo>
                  <a:lnTo>
                    <a:pt x="0" y="7675"/>
                  </a:lnTo>
                  <a:lnTo>
                    <a:pt x="219" y="7675"/>
                  </a:lnTo>
                  <a:lnTo>
                    <a:pt x="356" y="7319"/>
                  </a:lnTo>
                  <a:lnTo>
                    <a:pt x="356" y="6963"/>
                  </a:lnTo>
                  <a:lnTo>
                    <a:pt x="6868" y="6963"/>
                  </a:lnTo>
                  <a:lnTo>
                    <a:pt x="6868" y="8638"/>
                  </a:lnTo>
                  <a:lnTo>
                    <a:pt x="7088" y="9182"/>
                  </a:lnTo>
                  <a:lnTo>
                    <a:pt x="9978" y="9182"/>
                  </a:lnTo>
                  <a:lnTo>
                    <a:pt x="12994" y="9182"/>
                  </a:lnTo>
                  <a:lnTo>
                    <a:pt x="13203" y="8638"/>
                  </a:lnTo>
                  <a:lnTo>
                    <a:pt x="13203" y="6963"/>
                  </a:lnTo>
                  <a:lnTo>
                    <a:pt x="19737" y="6963"/>
                  </a:lnTo>
                  <a:lnTo>
                    <a:pt x="19737" y="7319"/>
                  </a:lnTo>
                  <a:lnTo>
                    <a:pt x="19863" y="7675"/>
                  </a:lnTo>
                  <a:lnTo>
                    <a:pt x="20093" y="7675"/>
                  </a:lnTo>
                  <a:lnTo>
                    <a:pt x="20093" y="6439"/>
                  </a:lnTo>
                  <a:lnTo>
                    <a:pt x="14093" y="6439"/>
                  </a:lnTo>
                  <a:lnTo>
                    <a:pt x="14093" y="5999"/>
                  </a:lnTo>
                  <a:lnTo>
                    <a:pt x="17622" y="5999"/>
                  </a:lnTo>
                  <a:lnTo>
                    <a:pt x="17622" y="5643"/>
                  </a:lnTo>
                  <a:lnTo>
                    <a:pt x="13203" y="5643"/>
                  </a:lnTo>
                  <a:lnTo>
                    <a:pt x="13203" y="890"/>
                  </a:lnTo>
                  <a:lnTo>
                    <a:pt x="15350" y="890"/>
                  </a:lnTo>
                  <a:lnTo>
                    <a:pt x="17088" y="890"/>
                  </a:lnTo>
                  <a:lnTo>
                    <a:pt x="17088" y="0"/>
                  </a:lnTo>
                  <a:lnTo>
                    <a:pt x="3005" y="0"/>
                  </a:lnTo>
                  <a:lnTo>
                    <a:pt x="3005" y="890"/>
                  </a:lnTo>
                  <a:lnTo>
                    <a:pt x="4596" y="890"/>
                  </a:lnTo>
                  <a:lnTo>
                    <a:pt x="6868" y="890"/>
                  </a:lnTo>
                  <a:lnTo>
                    <a:pt x="6868" y="564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10185333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1140" y="0"/>
                  </a:moveTo>
                  <a:lnTo>
                    <a:pt x="20920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77" y="4512"/>
                  </a:lnTo>
                  <a:lnTo>
                    <a:pt x="20177" y="3800"/>
                  </a:lnTo>
                  <a:lnTo>
                    <a:pt x="19894" y="3800"/>
                  </a:lnTo>
                  <a:lnTo>
                    <a:pt x="19894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92" y="6104"/>
                  </a:lnTo>
                  <a:lnTo>
                    <a:pt x="1429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5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67" y="4544"/>
                  </a:lnTo>
                  <a:lnTo>
                    <a:pt x="6868" y="4544"/>
                  </a:lnTo>
                  <a:lnTo>
                    <a:pt x="6868" y="6104"/>
                  </a:lnTo>
                  <a:lnTo>
                    <a:pt x="450" y="6104"/>
                  </a:lnTo>
                  <a:lnTo>
                    <a:pt x="450" y="4764"/>
                  </a:lnTo>
                  <a:lnTo>
                    <a:pt x="1235" y="4764"/>
                  </a:lnTo>
                  <a:lnTo>
                    <a:pt x="1235" y="3800"/>
                  </a:lnTo>
                  <a:lnTo>
                    <a:pt x="973" y="3800"/>
                  </a:lnTo>
                  <a:lnTo>
                    <a:pt x="973" y="4512"/>
                  </a:lnTo>
                  <a:lnTo>
                    <a:pt x="450" y="4512"/>
                  </a:lnTo>
                  <a:lnTo>
                    <a:pt x="450" y="513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40" y="6533"/>
                  </a:lnTo>
                  <a:lnTo>
                    <a:pt x="4240" y="8607"/>
                  </a:lnTo>
                  <a:lnTo>
                    <a:pt x="4240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35" y="23842"/>
                  </a:lnTo>
                  <a:lnTo>
                    <a:pt x="450" y="21423"/>
                  </a:lnTo>
                  <a:lnTo>
                    <a:pt x="1926" y="21423"/>
                  </a:lnTo>
                  <a:lnTo>
                    <a:pt x="2230" y="22271"/>
                  </a:lnTo>
                  <a:lnTo>
                    <a:pt x="2062" y="22334"/>
                  </a:lnTo>
                  <a:lnTo>
                    <a:pt x="2062" y="22679"/>
                  </a:lnTo>
                  <a:lnTo>
                    <a:pt x="2062" y="23161"/>
                  </a:lnTo>
                  <a:lnTo>
                    <a:pt x="2062" y="23360"/>
                  </a:lnTo>
                  <a:lnTo>
                    <a:pt x="2649" y="23360"/>
                  </a:lnTo>
                  <a:lnTo>
                    <a:pt x="2649" y="21423"/>
                  </a:lnTo>
                  <a:lnTo>
                    <a:pt x="10502" y="21423"/>
                  </a:lnTo>
                  <a:lnTo>
                    <a:pt x="10638" y="21423"/>
                  </a:lnTo>
                  <a:lnTo>
                    <a:pt x="18502" y="21423"/>
                  </a:lnTo>
                  <a:lnTo>
                    <a:pt x="18502" y="23360"/>
                  </a:lnTo>
                  <a:lnTo>
                    <a:pt x="19077" y="23360"/>
                  </a:lnTo>
                  <a:lnTo>
                    <a:pt x="19077" y="22805"/>
                  </a:lnTo>
                  <a:lnTo>
                    <a:pt x="19077" y="22334"/>
                  </a:lnTo>
                  <a:lnTo>
                    <a:pt x="1892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20" y="16041"/>
                  </a:lnTo>
                  <a:lnTo>
                    <a:pt x="16920" y="8711"/>
                  </a:lnTo>
                  <a:lnTo>
                    <a:pt x="16920" y="6533"/>
                  </a:lnTo>
                  <a:lnTo>
                    <a:pt x="21140" y="6533"/>
                  </a:lnTo>
                  <a:lnTo>
                    <a:pt x="21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10185333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062" y="23161"/>
                  </a:moveTo>
                  <a:lnTo>
                    <a:pt x="2062" y="22805"/>
                  </a:lnTo>
                  <a:lnTo>
                    <a:pt x="2062" y="22397"/>
                  </a:lnTo>
                  <a:lnTo>
                    <a:pt x="2230" y="22271"/>
                  </a:lnTo>
                  <a:lnTo>
                    <a:pt x="1926" y="21423"/>
                  </a:lnTo>
                  <a:lnTo>
                    <a:pt x="450" y="21423"/>
                  </a:lnTo>
                  <a:lnTo>
                    <a:pt x="450" y="23842"/>
                  </a:lnTo>
                  <a:lnTo>
                    <a:pt x="0" y="24187"/>
                  </a:lnTo>
                  <a:lnTo>
                    <a:pt x="0" y="16041"/>
                  </a:lnTo>
                  <a:lnTo>
                    <a:pt x="4240" y="16041"/>
                  </a:lnTo>
                  <a:lnTo>
                    <a:pt x="4240" y="8711"/>
                  </a:lnTo>
                  <a:lnTo>
                    <a:pt x="4240" y="6533"/>
                  </a:lnTo>
                  <a:lnTo>
                    <a:pt x="0" y="6533"/>
                  </a:lnTo>
                  <a:lnTo>
                    <a:pt x="0" y="0"/>
                  </a:lnTo>
                  <a:lnTo>
                    <a:pt x="209" y="0"/>
                  </a:lnTo>
                  <a:lnTo>
                    <a:pt x="450" y="513"/>
                  </a:lnTo>
                  <a:lnTo>
                    <a:pt x="450" y="4512"/>
                  </a:lnTo>
                  <a:lnTo>
                    <a:pt x="973" y="4512"/>
                  </a:lnTo>
                  <a:lnTo>
                    <a:pt x="973" y="3800"/>
                  </a:lnTo>
                  <a:lnTo>
                    <a:pt x="1235" y="3800"/>
                  </a:lnTo>
                  <a:lnTo>
                    <a:pt x="1235" y="4764"/>
                  </a:lnTo>
                  <a:lnTo>
                    <a:pt x="450" y="4764"/>
                  </a:lnTo>
                  <a:lnTo>
                    <a:pt x="450" y="6104"/>
                  </a:lnTo>
                  <a:lnTo>
                    <a:pt x="6868" y="6104"/>
                  </a:lnTo>
                  <a:lnTo>
                    <a:pt x="6868" y="4544"/>
                  </a:lnTo>
                  <a:lnTo>
                    <a:pt x="7067" y="4544"/>
                  </a:lnTo>
                  <a:lnTo>
                    <a:pt x="7298" y="5078"/>
                  </a:lnTo>
                  <a:lnTo>
                    <a:pt x="7298" y="6010"/>
                  </a:lnTo>
                  <a:lnTo>
                    <a:pt x="8198" y="6010"/>
                  </a:lnTo>
                  <a:lnTo>
                    <a:pt x="12858" y="6104"/>
                  </a:lnTo>
                  <a:lnTo>
                    <a:pt x="13842" y="6010"/>
                  </a:lnTo>
                  <a:lnTo>
                    <a:pt x="13842" y="5078"/>
                  </a:lnTo>
                  <a:lnTo>
                    <a:pt x="14062" y="4544"/>
                  </a:lnTo>
                  <a:lnTo>
                    <a:pt x="14292" y="4544"/>
                  </a:lnTo>
                  <a:lnTo>
                    <a:pt x="14292" y="6104"/>
                  </a:lnTo>
                  <a:lnTo>
                    <a:pt x="20690" y="6104"/>
                  </a:lnTo>
                  <a:lnTo>
                    <a:pt x="20690" y="4764"/>
                  </a:lnTo>
                  <a:lnTo>
                    <a:pt x="19894" y="4764"/>
                  </a:lnTo>
                  <a:lnTo>
                    <a:pt x="19894" y="3800"/>
                  </a:lnTo>
                  <a:lnTo>
                    <a:pt x="20177" y="3800"/>
                  </a:lnTo>
                  <a:lnTo>
                    <a:pt x="20177" y="4512"/>
                  </a:lnTo>
                  <a:lnTo>
                    <a:pt x="20690" y="4512"/>
                  </a:lnTo>
                  <a:lnTo>
                    <a:pt x="20690" y="513"/>
                  </a:lnTo>
                  <a:lnTo>
                    <a:pt x="20920" y="0"/>
                  </a:lnTo>
                  <a:lnTo>
                    <a:pt x="21140" y="0"/>
                  </a:lnTo>
                  <a:lnTo>
                    <a:pt x="21140" y="6533"/>
                  </a:lnTo>
                  <a:lnTo>
                    <a:pt x="16920" y="6533"/>
                  </a:lnTo>
                  <a:lnTo>
                    <a:pt x="16920" y="8607"/>
                  </a:lnTo>
                  <a:lnTo>
                    <a:pt x="16920" y="16041"/>
                  </a:lnTo>
                  <a:lnTo>
                    <a:pt x="21140" y="16041"/>
                  </a:lnTo>
                  <a:lnTo>
                    <a:pt x="21140" y="24187"/>
                  </a:lnTo>
                  <a:lnTo>
                    <a:pt x="20805" y="23842"/>
                  </a:lnTo>
                  <a:lnTo>
                    <a:pt x="20690" y="21423"/>
                  </a:lnTo>
                  <a:lnTo>
                    <a:pt x="19214" y="21423"/>
                  </a:lnTo>
                  <a:lnTo>
                    <a:pt x="18941" y="22198"/>
                  </a:lnTo>
                  <a:lnTo>
                    <a:pt x="19077" y="22334"/>
                  </a:lnTo>
                  <a:lnTo>
                    <a:pt x="19077" y="22679"/>
                  </a:lnTo>
                  <a:lnTo>
                    <a:pt x="19077" y="23161"/>
                  </a:lnTo>
                  <a:lnTo>
                    <a:pt x="19077" y="23360"/>
                  </a:lnTo>
                  <a:lnTo>
                    <a:pt x="18889" y="23360"/>
                  </a:lnTo>
                  <a:lnTo>
                    <a:pt x="18502" y="23360"/>
                  </a:lnTo>
                  <a:lnTo>
                    <a:pt x="18502" y="21423"/>
                  </a:lnTo>
                  <a:lnTo>
                    <a:pt x="10638" y="21423"/>
                  </a:lnTo>
                  <a:lnTo>
                    <a:pt x="10502" y="21423"/>
                  </a:lnTo>
                  <a:lnTo>
                    <a:pt x="2649" y="21423"/>
                  </a:lnTo>
                  <a:lnTo>
                    <a:pt x="2649" y="23360"/>
                  </a:lnTo>
                  <a:lnTo>
                    <a:pt x="2261" y="23360"/>
                  </a:lnTo>
                  <a:lnTo>
                    <a:pt x="2062" y="23360"/>
                  </a:lnTo>
                  <a:lnTo>
                    <a:pt x="2062" y="231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10185773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0125" y="0"/>
                  </a:move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88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10185773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0" y="14512"/>
                  </a:moveTo>
                  <a:lnTo>
                    <a:pt x="0" y="10020"/>
                  </a:lnTo>
                  <a:lnTo>
                    <a:pt x="4230" y="10020"/>
                  </a:lnTo>
                  <a:lnTo>
                    <a:pt x="4230" y="62"/>
                  </a:lnTo>
                  <a:lnTo>
                    <a:pt x="10062" y="62"/>
                  </a:lnTo>
                  <a:lnTo>
                    <a:pt x="16030" y="62"/>
                  </a:lnTo>
                  <a:lnTo>
                    <a:pt x="16030" y="10020"/>
                  </a:lnTo>
                  <a:lnTo>
                    <a:pt x="20261" y="10020"/>
                  </a:lnTo>
                  <a:lnTo>
                    <a:pt x="20261" y="14512"/>
                  </a:lnTo>
                  <a:lnTo>
                    <a:pt x="0" y="1451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10185330" y="735847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19203" y="0"/>
                  </a:moveTo>
                  <a:lnTo>
                    <a:pt x="18941" y="722"/>
                  </a:lnTo>
                  <a:lnTo>
                    <a:pt x="19130" y="785"/>
                  </a:lnTo>
                  <a:lnTo>
                    <a:pt x="19130" y="2324"/>
                  </a:lnTo>
                  <a:lnTo>
                    <a:pt x="2041" y="2324"/>
                  </a:lnTo>
                  <a:lnTo>
                    <a:pt x="2052" y="764"/>
                  </a:lnTo>
                  <a:lnTo>
                    <a:pt x="2209" y="722"/>
                  </a:lnTo>
                  <a:lnTo>
                    <a:pt x="1947" y="0"/>
                  </a:lnTo>
                  <a:lnTo>
                    <a:pt x="1706" y="52"/>
                  </a:lnTo>
                  <a:lnTo>
                    <a:pt x="1706" y="1120"/>
                  </a:lnTo>
                  <a:lnTo>
                    <a:pt x="1706" y="2324"/>
                  </a:lnTo>
                  <a:lnTo>
                    <a:pt x="366" y="2324"/>
                  </a:lnTo>
                  <a:lnTo>
                    <a:pt x="0" y="2680"/>
                  </a:lnTo>
                  <a:lnTo>
                    <a:pt x="21130" y="2774"/>
                  </a:lnTo>
                  <a:lnTo>
                    <a:pt x="20795" y="2324"/>
                  </a:lnTo>
                  <a:lnTo>
                    <a:pt x="19433" y="2324"/>
                  </a:lnTo>
                  <a:lnTo>
                    <a:pt x="19433" y="1246"/>
                  </a:lnTo>
                  <a:lnTo>
                    <a:pt x="19433" y="52"/>
                  </a:lnTo>
                  <a:lnTo>
                    <a:pt x="19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10185334" y="7358473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1706" y="2335"/>
                  </a:moveTo>
                  <a:lnTo>
                    <a:pt x="1706" y="1246"/>
                  </a:lnTo>
                  <a:lnTo>
                    <a:pt x="1706" y="157"/>
                  </a:lnTo>
                  <a:lnTo>
                    <a:pt x="1937" y="0"/>
                  </a:lnTo>
                  <a:lnTo>
                    <a:pt x="2177" y="628"/>
                  </a:lnTo>
                  <a:lnTo>
                    <a:pt x="2052" y="764"/>
                  </a:lnTo>
                  <a:lnTo>
                    <a:pt x="2031" y="2335"/>
                  </a:lnTo>
                  <a:lnTo>
                    <a:pt x="19119" y="2335"/>
                  </a:lnTo>
                  <a:lnTo>
                    <a:pt x="19119" y="795"/>
                  </a:lnTo>
                  <a:lnTo>
                    <a:pt x="18941" y="722"/>
                  </a:lnTo>
                  <a:lnTo>
                    <a:pt x="19172" y="115"/>
                  </a:lnTo>
                  <a:lnTo>
                    <a:pt x="19308" y="31"/>
                  </a:lnTo>
                  <a:lnTo>
                    <a:pt x="19433" y="1120"/>
                  </a:lnTo>
                  <a:lnTo>
                    <a:pt x="19433" y="2335"/>
                  </a:lnTo>
                  <a:lnTo>
                    <a:pt x="20784" y="2335"/>
                  </a:lnTo>
                  <a:lnTo>
                    <a:pt x="21130" y="2680"/>
                  </a:lnTo>
                  <a:lnTo>
                    <a:pt x="0" y="2774"/>
                  </a:lnTo>
                  <a:lnTo>
                    <a:pt x="356" y="2335"/>
                  </a:lnTo>
                  <a:lnTo>
                    <a:pt x="1706" y="233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10193165" y="733465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5476" y="0"/>
                  </a:moveTo>
                  <a:lnTo>
                    <a:pt x="0" y="0"/>
                  </a:lnTo>
                  <a:lnTo>
                    <a:pt x="0" y="7842"/>
                  </a:lnTo>
                  <a:lnTo>
                    <a:pt x="1769" y="7842"/>
                  </a:lnTo>
                  <a:lnTo>
                    <a:pt x="2041" y="7580"/>
                  </a:lnTo>
                  <a:lnTo>
                    <a:pt x="3444" y="7580"/>
                  </a:lnTo>
                  <a:lnTo>
                    <a:pt x="3706" y="7842"/>
                  </a:lnTo>
                  <a:lnTo>
                    <a:pt x="5476" y="7842"/>
                  </a:lnTo>
                  <a:lnTo>
                    <a:pt x="5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10193170" y="7334653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0" y="7842"/>
                  </a:moveTo>
                  <a:lnTo>
                    <a:pt x="1769" y="7842"/>
                  </a:lnTo>
                  <a:lnTo>
                    <a:pt x="2031" y="7580"/>
                  </a:lnTo>
                  <a:lnTo>
                    <a:pt x="3434" y="7580"/>
                  </a:lnTo>
                  <a:lnTo>
                    <a:pt x="3696" y="7842"/>
                  </a:lnTo>
                  <a:lnTo>
                    <a:pt x="5465" y="7842"/>
                  </a:lnTo>
                  <a:lnTo>
                    <a:pt x="5465" y="0"/>
                  </a:lnTo>
                  <a:lnTo>
                    <a:pt x="0" y="0"/>
                  </a:lnTo>
                  <a:lnTo>
                    <a:pt x="0" y="784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10185323" y="7344153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10185326" y="734415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0" y="8806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8806"/>
                  </a:lnTo>
                  <a:lnTo>
                    <a:pt x="0" y="880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10185679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27" y="0"/>
                  </a:moveTo>
                  <a:lnTo>
                    <a:pt x="0" y="0"/>
                  </a:lnTo>
                  <a:lnTo>
                    <a:pt x="0" y="8093"/>
                  </a:lnTo>
                  <a:lnTo>
                    <a:pt x="2827" y="8093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10185685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8093"/>
                  </a:moveTo>
                  <a:lnTo>
                    <a:pt x="0" y="0"/>
                  </a:lnTo>
                  <a:lnTo>
                    <a:pt x="2827" y="0"/>
                  </a:lnTo>
                  <a:lnTo>
                    <a:pt x="2827" y="8093"/>
                  </a:lnTo>
                  <a:lnTo>
                    <a:pt x="0" y="809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10143935" y="71842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10143935" y="704856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10143935" y="731985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10193260" y="7357901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5287" y="439"/>
                  </a:moveTo>
                  <a:lnTo>
                    <a:pt x="5287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5287" y="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10201953" y="7338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27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10189853" y="7338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27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10173891" y="7326028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0" y="7392"/>
                  </a:moveTo>
                  <a:lnTo>
                    <a:pt x="0" y="0"/>
                  </a:lnTo>
                  <a:lnTo>
                    <a:pt x="14973" y="0"/>
                  </a:lnTo>
                  <a:lnTo>
                    <a:pt x="14973" y="7392"/>
                  </a:lnTo>
                  <a:lnTo>
                    <a:pt x="0" y="739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10188867" y="734504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701" y="0"/>
                  </a:moveTo>
                  <a:lnTo>
                    <a:pt x="701" y="7057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70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10141292" y="6919083"/>
              <a:ext cx="8255" cy="132715"/>
            </a:xfrm>
            <a:custGeom>
              <a:avLst/>
              <a:gdLst/>
              <a:ahLst/>
              <a:cxnLst/>
              <a:rect l="l" t="t" r="r" b="b"/>
              <a:pathLst>
                <a:path w="8254" h="132715">
                  <a:moveTo>
                    <a:pt x="7758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32645"/>
                  </a:lnTo>
                  <a:lnTo>
                    <a:pt x="7758" y="132645"/>
                  </a:lnTo>
                  <a:lnTo>
                    <a:pt x="7758" y="132121"/>
                  </a:lnTo>
                  <a:lnTo>
                    <a:pt x="534" y="132121"/>
                  </a:lnTo>
                  <a:lnTo>
                    <a:pt x="534" y="523"/>
                  </a:lnTo>
                  <a:lnTo>
                    <a:pt x="7758" y="523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10141299" y="6919075"/>
              <a:ext cx="8255" cy="132715"/>
            </a:xfrm>
            <a:custGeom>
              <a:avLst/>
              <a:gdLst/>
              <a:ahLst/>
              <a:cxnLst/>
              <a:rect l="l" t="t" r="r" b="b"/>
              <a:pathLst>
                <a:path w="8254" h="132715">
                  <a:moveTo>
                    <a:pt x="7748" y="132655"/>
                  </a:moveTo>
                  <a:lnTo>
                    <a:pt x="691" y="132655"/>
                  </a:lnTo>
                  <a:lnTo>
                    <a:pt x="0" y="132655"/>
                  </a:lnTo>
                  <a:lnTo>
                    <a:pt x="0" y="131954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7748" y="0"/>
                  </a:lnTo>
                  <a:lnTo>
                    <a:pt x="7748" y="534"/>
                  </a:lnTo>
                  <a:lnTo>
                    <a:pt x="691" y="534"/>
                  </a:lnTo>
                  <a:lnTo>
                    <a:pt x="523" y="534"/>
                  </a:lnTo>
                  <a:lnTo>
                    <a:pt x="523" y="701"/>
                  </a:lnTo>
                  <a:lnTo>
                    <a:pt x="523" y="131954"/>
                  </a:lnTo>
                  <a:lnTo>
                    <a:pt x="523" y="132132"/>
                  </a:lnTo>
                  <a:lnTo>
                    <a:pt x="691" y="132132"/>
                  </a:lnTo>
                  <a:lnTo>
                    <a:pt x="7748" y="132132"/>
                  </a:lnTo>
                  <a:lnTo>
                    <a:pt x="7748" y="1326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10141292" y="718627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1270"/>
                  </a:moveTo>
                  <a:lnTo>
                    <a:pt x="7758" y="1270"/>
                  </a:lnTo>
                  <a:lnTo>
                    <a:pt x="7758" y="0"/>
                  </a:ln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0141299" y="7054196"/>
              <a:ext cx="8255" cy="133350"/>
            </a:xfrm>
            <a:custGeom>
              <a:avLst/>
              <a:gdLst/>
              <a:ahLst/>
              <a:cxnLst/>
              <a:rect l="l" t="t" r="r" b="b"/>
              <a:pathLst>
                <a:path w="8254" h="133350">
                  <a:moveTo>
                    <a:pt x="7748" y="0"/>
                  </a:move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32467"/>
                  </a:lnTo>
                  <a:lnTo>
                    <a:pt x="0" y="133179"/>
                  </a:lnTo>
                  <a:lnTo>
                    <a:pt x="691" y="133179"/>
                  </a:lnTo>
                  <a:lnTo>
                    <a:pt x="7748" y="133179"/>
                  </a:lnTo>
                  <a:lnTo>
                    <a:pt x="7748" y="132655"/>
                  </a:lnTo>
                  <a:lnTo>
                    <a:pt x="691" y="132655"/>
                  </a:lnTo>
                  <a:lnTo>
                    <a:pt x="523" y="132655"/>
                  </a:lnTo>
                  <a:lnTo>
                    <a:pt x="523" y="132467"/>
                  </a:ln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748" y="523"/>
                  </a:lnTo>
                  <a:lnTo>
                    <a:pt x="774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0145090" y="70492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0145096" y="70492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0145096" y="70493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0145101" y="70484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0145096" y="70484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0145096" y="70485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0145167" y="705173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0145801" y="7047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0145723" y="705119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0145954" y="70478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0146848" y="70478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0144634" y="7050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0145518" y="704785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94"/>
                  </a:lnTo>
                  <a:lnTo>
                    <a:pt x="0" y="299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0145968" y="7051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10143173" y="70484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10146833" y="7051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10147137" y="70513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0145726" y="70513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0147705" y="70492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0147286" y="70493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10147281" y="70484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10147705" y="70484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0145520" y="70493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0145520" y="70484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0145520" y="70485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0145520" y="70492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0146402" y="70473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0151847" y="705211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70"/>
                  </a:lnTo>
                  <a:lnTo>
                    <a:pt x="188" y="1685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0152038" y="70523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04"/>
                  </a:lnTo>
                  <a:lnTo>
                    <a:pt x="1340" y="1204"/>
                  </a:lnTo>
                  <a:lnTo>
                    <a:pt x="1549" y="1026"/>
                  </a:lnTo>
                  <a:lnTo>
                    <a:pt x="1549" y="17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67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0153092" y="70525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0152038" y="70525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0151856" y="70522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314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0151856" y="7052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0153279" y="70533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10153279" y="7052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10151331" y="7052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10145090" y="70566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10145096" y="7056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0145096" y="70565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10145101" y="70574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10145096" y="705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10145096" y="70573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10145167" y="705393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10145801" y="70580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82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10145723" y="70545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88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13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10145954" y="70545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10146848" y="70545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10144634" y="705473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10145518" y="70550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10145968" y="7054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10143173" y="70518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10146833" y="7054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10147137" y="70541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10145726" y="70541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10147705" y="7056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10147286" y="70565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10147281" y="70574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10147705" y="705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10145520" y="70565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10145520" y="70574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10145520" y="70573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10145520" y="7056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10146402" y="70539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0149048" y="705525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10149048" y="6919611"/>
              <a:ext cx="0" cy="131445"/>
            </a:xfrm>
            <a:custGeom>
              <a:avLst/>
              <a:gdLst/>
              <a:ahLst/>
              <a:cxnLst/>
              <a:rect l="l" t="t" r="r" b="b"/>
              <a:pathLst>
                <a:path h="131445">
                  <a:moveTo>
                    <a:pt x="0" y="1310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10141292" y="7321918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1270"/>
                  </a:moveTo>
                  <a:lnTo>
                    <a:pt x="7758" y="1270"/>
                  </a:lnTo>
                  <a:lnTo>
                    <a:pt x="7758" y="0"/>
                  </a:ln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10141299" y="7189837"/>
              <a:ext cx="8255" cy="133350"/>
            </a:xfrm>
            <a:custGeom>
              <a:avLst/>
              <a:gdLst/>
              <a:ahLst/>
              <a:cxnLst/>
              <a:rect l="l" t="t" r="r" b="b"/>
              <a:pathLst>
                <a:path w="8254" h="133350">
                  <a:moveTo>
                    <a:pt x="7748" y="0"/>
                  </a:move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32477"/>
                  </a:lnTo>
                  <a:lnTo>
                    <a:pt x="0" y="133179"/>
                  </a:lnTo>
                  <a:lnTo>
                    <a:pt x="691" y="133179"/>
                  </a:lnTo>
                  <a:lnTo>
                    <a:pt x="7748" y="133179"/>
                  </a:lnTo>
                  <a:lnTo>
                    <a:pt x="7748" y="132655"/>
                  </a:lnTo>
                  <a:lnTo>
                    <a:pt x="691" y="132655"/>
                  </a:lnTo>
                  <a:lnTo>
                    <a:pt x="523" y="132655"/>
                  </a:lnTo>
                  <a:lnTo>
                    <a:pt x="523" y="132477"/>
                  </a:ln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748" y="523"/>
                  </a:lnTo>
                  <a:lnTo>
                    <a:pt x="774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10151847" y="718776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60"/>
                  </a:lnTo>
                  <a:lnTo>
                    <a:pt x="188" y="1664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10152038" y="71880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04"/>
                  </a:lnTo>
                  <a:lnTo>
                    <a:pt x="1340" y="1204"/>
                  </a:lnTo>
                  <a:lnTo>
                    <a:pt x="1549" y="1026"/>
                  </a:lnTo>
                  <a:lnTo>
                    <a:pt x="1549" y="19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67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10153092" y="7188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10152038" y="7188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10151856" y="71879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293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10151856" y="71883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10153279" y="7189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10153279" y="7188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10151331" y="7188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10149048" y="719036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10149048" y="7326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9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0141291" y="7325487"/>
              <a:ext cx="47625" cy="19050"/>
            </a:xfrm>
            <a:custGeom>
              <a:avLst/>
              <a:gdLst/>
              <a:ahLst/>
              <a:cxnLst/>
              <a:rect l="l" t="t" r="r" b="b"/>
              <a:pathLst>
                <a:path w="47625" h="19050">
                  <a:moveTo>
                    <a:pt x="7748" y="0"/>
                  </a:moveTo>
                  <a:lnTo>
                    <a:pt x="0" y="0"/>
                  </a:lnTo>
                  <a:lnTo>
                    <a:pt x="0" y="18502"/>
                  </a:lnTo>
                  <a:lnTo>
                    <a:pt x="47213" y="18502"/>
                  </a:lnTo>
                  <a:lnTo>
                    <a:pt x="47213" y="17978"/>
                  </a:lnTo>
                  <a:lnTo>
                    <a:pt x="523" y="17978"/>
                  </a:lnTo>
                  <a:lnTo>
                    <a:pt x="523" y="523"/>
                  </a:lnTo>
                  <a:lnTo>
                    <a:pt x="7748" y="523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0141291" y="7325487"/>
              <a:ext cx="47625" cy="19050"/>
            </a:xfrm>
            <a:custGeom>
              <a:avLst/>
              <a:gdLst/>
              <a:ahLst/>
              <a:cxnLst/>
              <a:rect l="l" t="t" r="r" b="b"/>
              <a:pathLst>
                <a:path w="47625" h="19050">
                  <a:moveTo>
                    <a:pt x="47213" y="18502"/>
                  </a:moveTo>
                  <a:lnTo>
                    <a:pt x="712" y="18502"/>
                  </a:lnTo>
                  <a:lnTo>
                    <a:pt x="0" y="18502"/>
                  </a:lnTo>
                  <a:lnTo>
                    <a:pt x="0" y="17800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7748" y="0"/>
                  </a:lnTo>
                  <a:lnTo>
                    <a:pt x="7748" y="523"/>
                  </a:lnTo>
                  <a:lnTo>
                    <a:pt x="712" y="523"/>
                  </a:lnTo>
                  <a:lnTo>
                    <a:pt x="523" y="523"/>
                  </a:lnTo>
                  <a:lnTo>
                    <a:pt x="523" y="701"/>
                  </a:lnTo>
                  <a:lnTo>
                    <a:pt x="523" y="17800"/>
                  </a:lnTo>
                  <a:lnTo>
                    <a:pt x="523" y="17978"/>
                  </a:lnTo>
                  <a:lnTo>
                    <a:pt x="712" y="17978"/>
                  </a:lnTo>
                  <a:lnTo>
                    <a:pt x="47213" y="17978"/>
                  </a:lnTo>
                  <a:lnTo>
                    <a:pt x="47213" y="1850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0149048" y="7337821"/>
              <a:ext cx="36195" cy="5715"/>
            </a:xfrm>
            <a:custGeom>
              <a:avLst/>
              <a:gdLst/>
              <a:ahLst/>
              <a:cxnLst/>
              <a:rect l="l" t="t" r="r" b="b"/>
              <a:pathLst>
                <a:path w="36195" h="5715">
                  <a:moveTo>
                    <a:pt x="0" y="0"/>
                  </a:moveTo>
                  <a:lnTo>
                    <a:pt x="35747" y="0"/>
                  </a:lnTo>
                  <a:lnTo>
                    <a:pt x="35747" y="56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0151847" y="73234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70"/>
                  </a:lnTo>
                  <a:lnTo>
                    <a:pt x="188" y="1685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0152038" y="73236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25"/>
                  </a:lnTo>
                  <a:lnTo>
                    <a:pt x="1340" y="1225"/>
                  </a:lnTo>
                  <a:lnTo>
                    <a:pt x="1549" y="1026"/>
                  </a:lnTo>
                  <a:lnTo>
                    <a:pt x="1549" y="19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78"/>
                  </a:lnTo>
                  <a:lnTo>
                    <a:pt x="0" y="1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0153092" y="73238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0152038" y="73238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0151856" y="7323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293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0151856" y="73240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0153279" y="73246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0153279" y="73238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0151331" y="7324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0145090" y="69210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0145096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0145096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014510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0145096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0145096" y="69217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0145167" y="6918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0145801" y="69229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93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93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0145723" y="69194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0145954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0146848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0144634" y="691961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0145518" y="69199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0145968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0143173" y="6916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0146833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0147137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0145726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0147705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0147286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014728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0147705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0145520" y="69208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0145520" y="6921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0145520" y="69217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0145520" y="69210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0146402" y="69188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0143938" y="691554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0"/>
                  </a:moveTo>
                  <a:lnTo>
                    <a:pt x="7224" y="0"/>
                  </a:lnTo>
                  <a:lnTo>
                    <a:pt x="6512" y="0"/>
                  </a:lnTo>
                  <a:lnTo>
                    <a:pt x="6512" y="5476"/>
                  </a:lnTo>
                  <a:lnTo>
                    <a:pt x="0" y="5476"/>
                  </a:lnTo>
                  <a:lnTo>
                    <a:pt x="0" y="5999"/>
                  </a:lnTo>
                  <a:lnTo>
                    <a:pt x="7046" y="5999"/>
                  </a:lnTo>
                  <a:lnTo>
                    <a:pt x="7046" y="523"/>
                  </a:lnTo>
                  <a:lnTo>
                    <a:pt x="12334" y="523"/>
                  </a:lnTo>
                  <a:lnTo>
                    <a:pt x="12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0143936" y="6915557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523"/>
                  </a:moveTo>
                  <a:lnTo>
                    <a:pt x="7224" y="523"/>
                  </a:lnTo>
                  <a:lnTo>
                    <a:pt x="7057" y="523"/>
                  </a:lnTo>
                  <a:lnTo>
                    <a:pt x="7057" y="691"/>
                  </a:lnTo>
                  <a:lnTo>
                    <a:pt x="7057" y="5298"/>
                  </a:lnTo>
                  <a:lnTo>
                    <a:pt x="7057" y="5989"/>
                  </a:lnTo>
                  <a:lnTo>
                    <a:pt x="6334" y="5989"/>
                  </a:lnTo>
                  <a:lnTo>
                    <a:pt x="0" y="5989"/>
                  </a:lnTo>
                  <a:lnTo>
                    <a:pt x="0" y="5465"/>
                  </a:lnTo>
                  <a:lnTo>
                    <a:pt x="6334" y="5465"/>
                  </a:lnTo>
                  <a:lnTo>
                    <a:pt x="6512" y="5465"/>
                  </a:lnTo>
                  <a:lnTo>
                    <a:pt x="6512" y="5298"/>
                  </a:lnTo>
                  <a:lnTo>
                    <a:pt x="6512" y="691"/>
                  </a:lnTo>
                  <a:lnTo>
                    <a:pt x="6512" y="0"/>
                  </a:lnTo>
                  <a:lnTo>
                    <a:pt x="7224" y="0"/>
                  </a:lnTo>
                  <a:lnTo>
                    <a:pt x="12334" y="0"/>
                  </a:lnTo>
                  <a:lnTo>
                    <a:pt x="12334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0159985" y="7044159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135" y="0"/>
                  </a:moveTo>
                  <a:lnTo>
                    <a:pt x="12135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0171413" y="704415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0172122" y="7044159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0152746" y="7045913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0153448" y="70459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0163181" y="70485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0163642" y="7048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0163318" y="70485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0163004" y="7048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0163660" y="70488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0164197" y="70475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0162302" y="7049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0163181" y="70555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0163642" y="70559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0163318" y="7055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0163004" y="7055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0163660" y="7055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0164197" y="70545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0162302" y="70564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0159985" y="7179794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135" y="0"/>
                  </a:moveTo>
                  <a:lnTo>
                    <a:pt x="12135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0171413" y="717980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0172122" y="7179794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0152746" y="7181563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0153448" y="718156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0163181" y="718419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0163642" y="7184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0163318" y="71842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0163004" y="71838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0163660" y="71845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0164197" y="71831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0162302" y="71850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10163181" y="71912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10163642" y="71915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10163318" y="71912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408"/>
                  </a:lnTo>
                  <a:lnTo>
                    <a:pt x="0" y="890"/>
                  </a:lnTo>
                  <a:lnTo>
                    <a:pt x="0" y="1371"/>
                  </a:lnTo>
                  <a:lnTo>
                    <a:pt x="397" y="1769"/>
                  </a:lnTo>
                  <a:lnTo>
                    <a:pt x="879" y="1769"/>
                  </a:lnTo>
                  <a:lnTo>
                    <a:pt x="1361" y="1769"/>
                  </a:lnTo>
                  <a:lnTo>
                    <a:pt x="1769" y="1371"/>
                  </a:lnTo>
                  <a:lnTo>
                    <a:pt x="1769" y="890"/>
                  </a:lnTo>
                  <a:lnTo>
                    <a:pt x="1769" y="408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10163004" y="7190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10163660" y="7191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10164197" y="71902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10162302" y="71921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10159985" y="7304880"/>
              <a:ext cx="12700" cy="28575"/>
            </a:xfrm>
            <a:custGeom>
              <a:avLst/>
              <a:gdLst/>
              <a:ahLst/>
              <a:cxnLst/>
              <a:rect l="l" t="t" r="r" b="b"/>
              <a:pathLst>
                <a:path w="12700" h="28575">
                  <a:moveTo>
                    <a:pt x="12135" y="0"/>
                  </a:moveTo>
                  <a:lnTo>
                    <a:pt x="12135" y="28187"/>
                  </a:lnTo>
                  <a:lnTo>
                    <a:pt x="0" y="28187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10171413" y="730487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8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10172122" y="7304880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10152746" y="7317198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10153448" y="73172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10163181" y="73198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10163642" y="73201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10163318" y="73198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71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71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10163004" y="73195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0163660" y="7320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0164197" y="7318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0162302" y="73207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10163181" y="73268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10163642" y="7327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10163318" y="73268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10163004" y="73265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10163660" y="73272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10164197" y="73258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0162302" y="73277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0169425" y="718788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0169425" y="718932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0169586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0168938" y="71879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0169333" y="71879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0184369" y="71881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94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0184076" y="7188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0184076" y="71881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0185811" y="7187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3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0186714" y="71876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0186682" y="7187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219"/>
                  </a:moveTo>
                  <a:lnTo>
                    <a:pt x="31" y="0"/>
                  </a:lnTo>
                </a:path>
                <a:path w="634" h="634">
                  <a:moveTo>
                    <a:pt x="31" y="219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0186720" y="7188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0187942" y="71877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0187503" y="71877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0176701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0177032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0177634" y="71878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0183665" y="71878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0186689" y="7188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  <a:lnTo>
                    <a:pt x="471" y="324"/>
                  </a:lnTo>
                  <a:lnTo>
                    <a:pt x="31" y="586"/>
                  </a:lnTo>
                  <a:lnTo>
                    <a:pt x="0" y="293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0185850" y="7189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24" y="157"/>
                  </a:lnTo>
                  <a:lnTo>
                    <a:pt x="167" y="282"/>
                  </a:lnTo>
                  <a:lnTo>
                    <a:pt x="0" y="125"/>
                  </a:lnTo>
                  <a:lnTo>
                    <a:pt x="16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0185714" y="7187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24" y="1633"/>
                  </a:moveTo>
                  <a:lnTo>
                    <a:pt x="1528" y="1444"/>
                  </a:lnTo>
                  <a:lnTo>
                    <a:pt x="1549" y="1287"/>
                  </a:lnTo>
                  <a:lnTo>
                    <a:pt x="1497" y="1026"/>
                  </a:lnTo>
                  <a:lnTo>
                    <a:pt x="1329" y="858"/>
                  </a:lnTo>
                  <a:lnTo>
                    <a:pt x="1078" y="774"/>
                  </a:lnTo>
                  <a:lnTo>
                    <a:pt x="816" y="701"/>
                  </a:lnTo>
                  <a:lnTo>
                    <a:pt x="146" y="670"/>
                  </a:lnTo>
                  <a:lnTo>
                    <a:pt x="10" y="659"/>
                  </a:lnTo>
                  <a:lnTo>
                    <a:pt x="10" y="513"/>
                  </a:lnTo>
                  <a:lnTo>
                    <a:pt x="0" y="376"/>
                  </a:lnTo>
                  <a:lnTo>
                    <a:pt x="774" y="314"/>
                  </a:lnTo>
                  <a:lnTo>
                    <a:pt x="984" y="251"/>
                  </a:lnTo>
                  <a:lnTo>
                    <a:pt x="1193" y="178"/>
                  </a:lnTo>
                  <a:lnTo>
                    <a:pt x="1392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0184075" y="7187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0168815" y="7187518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40">
                  <a:moveTo>
                    <a:pt x="18072" y="2031"/>
                  </a:moveTo>
                  <a:lnTo>
                    <a:pt x="18229" y="1989"/>
                  </a:lnTo>
                  <a:lnTo>
                    <a:pt x="18690" y="1968"/>
                  </a:lnTo>
                  <a:lnTo>
                    <a:pt x="19130" y="1968"/>
                  </a:lnTo>
                  <a:lnTo>
                    <a:pt x="19392" y="1706"/>
                  </a:lnTo>
                  <a:lnTo>
                    <a:pt x="19392" y="460"/>
                  </a:lnTo>
                  <a:lnTo>
                    <a:pt x="19130" y="209"/>
                  </a:lnTo>
                  <a:lnTo>
                    <a:pt x="18690" y="209"/>
                  </a:lnTo>
                  <a:lnTo>
                    <a:pt x="18365" y="272"/>
                  </a:lnTo>
                  <a:lnTo>
                    <a:pt x="18418" y="62"/>
                  </a:lnTo>
                  <a:lnTo>
                    <a:pt x="18062" y="73"/>
                  </a:lnTo>
                  <a:lnTo>
                    <a:pt x="17884" y="0"/>
                  </a:lnTo>
                  <a:lnTo>
                    <a:pt x="17360" y="104"/>
                  </a:lnTo>
                  <a:lnTo>
                    <a:pt x="17004" y="62"/>
                  </a:lnTo>
                  <a:lnTo>
                    <a:pt x="15266" y="230"/>
                  </a:lnTo>
                  <a:lnTo>
                    <a:pt x="14837" y="209"/>
                  </a:lnTo>
                  <a:lnTo>
                    <a:pt x="8816" y="293"/>
                  </a:lnTo>
                  <a:lnTo>
                    <a:pt x="764" y="209"/>
                  </a:lnTo>
                  <a:lnTo>
                    <a:pt x="513" y="460"/>
                  </a:lnTo>
                  <a:lnTo>
                    <a:pt x="125" y="460"/>
                  </a:lnTo>
                  <a:lnTo>
                    <a:pt x="0" y="1612"/>
                  </a:lnTo>
                  <a:lnTo>
                    <a:pt x="513" y="1717"/>
                  </a:lnTo>
                  <a:lnTo>
                    <a:pt x="764" y="1968"/>
                  </a:lnTo>
                  <a:lnTo>
                    <a:pt x="8816" y="1968"/>
                  </a:lnTo>
                  <a:lnTo>
                    <a:pt x="14837" y="1874"/>
                  </a:lnTo>
                  <a:lnTo>
                    <a:pt x="15266" y="1968"/>
                  </a:lnTo>
                  <a:lnTo>
                    <a:pt x="17528" y="2073"/>
                  </a:lnTo>
                  <a:lnTo>
                    <a:pt x="17790" y="2094"/>
                  </a:lnTo>
                  <a:lnTo>
                    <a:pt x="18072" y="20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0168120" y="718860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0171064" y="718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0171413" y="718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0171064" y="71903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0171064" y="7186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0171064" y="71895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0171064" y="71876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0170888" y="71886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10169586" y="718696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2931"/>
                  </a:moveTo>
                  <a:lnTo>
                    <a:pt x="157" y="3287"/>
                  </a:lnTo>
                  <a:lnTo>
                    <a:pt x="1319" y="3287"/>
                  </a:lnTo>
                  <a:lnTo>
                    <a:pt x="1476" y="2931"/>
                  </a:lnTo>
                  <a:lnTo>
                    <a:pt x="1476" y="356"/>
                  </a:lnTo>
                  <a:lnTo>
                    <a:pt x="1319" y="0"/>
                  </a:lnTo>
                  <a:lnTo>
                    <a:pt x="157" y="0"/>
                  </a:lnTo>
                  <a:lnTo>
                    <a:pt x="0" y="356"/>
                  </a:lnTo>
                  <a:lnTo>
                    <a:pt x="0" y="293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10169736" y="71894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0169736" y="7187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0169611" y="7186957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125" y="3298"/>
                  </a:moveTo>
                  <a:lnTo>
                    <a:pt x="0" y="2910"/>
                  </a:lnTo>
                  <a:lnTo>
                    <a:pt x="125" y="2523"/>
                  </a:lnTo>
                  <a:lnTo>
                    <a:pt x="0" y="1654"/>
                  </a:lnTo>
                  <a:lnTo>
                    <a:pt x="125" y="785"/>
                  </a:lnTo>
                  <a:lnTo>
                    <a:pt x="0" y="397"/>
                  </a:ln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0170911" y="7186957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298"/>
                  </a:moveTo>
                  <a:lnTo>
                    <a:pt x="125" y="2910"/>
                  </a:lnTo>
                  <a:lnTo>
                    <a:pt x="0" y="2523"/>
                  </a:lnTo>
                  <a:lnTo>
                    <a:pt x="125" y="1654"/>
                  </a:lnTo>
                  <a:lnTo>
                    <a:pt x="0" y="785"/>
                  </a:lnTo>
                  <a:lnTo>
                    <a:pt x="125" y="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0169586" y="718935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36"/>
                  </a:moveTo>
                  <a:lnTo>
                    <a:pt x="73" y="0"/>
                  </a:lnTo>
                  <a:lnTo>
                    <a:pt x="1403" y="0"/>
                  </a:lnTo>
                  <a:lnTo>
                    <a:pt x="1476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10169586" y="71877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73" y="136"/>
                  </a:lnTo>
                  <a:lnTo>
                    <a:pt x="1403" y="136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10169667" y="7187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10170980" y="7187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0169586" y="71894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10169586" y="71877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10168878" y="7188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10169425" y="705224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10169425" y="705368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10169586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10168938" y="70523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10169333" y="70523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10184369" y="7052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94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10184076" y="70527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10184076" y="70525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10185811" y="70519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3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10186714" y="7051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10186682" y="7051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219"/>
                  </a:moveTo>
                  <a:lnTo>
                    <a:pt x="31" y="0"/>
                  </a:lnTo>
                </a:path>
                <a:path w="634" h="634">
                  <a:moveTo>
                    <a:pt x="31" y="219"/>
                  </a:moveTo>
                  <a:lnTo>
                    <a:pt x="0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10186720" y="705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10187942" y="70520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10187503" y="70520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10176701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10177032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10177634" y="70521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10183665" y="70521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10186689" y="705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  <a:lnTo>
                    <a:pt x="471" y="314"/>
                  </a:lnTo>
                  <a:lnTo>
                    <a:pt x="31" y="586"/>
                  </a:lnTo>
                  <a:lnTo>
                    <a:pt x="0" y="293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10185850" y="7053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24" y="157"/>
                  </a:lnTo>
                  <a:lnTo>
                    <a:pt x="167" y="293"/>
                  </a:lnTo>
                  <a:lnTo>
                    <a:pt x="0" y="136"/>
                  </a:lnTo>
                  <a:lnTo>
                    <a:pt x="16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10185714" y="70521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24" y="1633"/>
                  </a:moveTo>
                  <a:lnTo>
                    <a:pt x="1528" y="1465"/>
                  </a:lnTo>
                  <a:lnTo>
                    <a:pt x="1549" y="1287"/>
                  </a:lnTo>
                  <a:lnTo>
                    <a:pt x="1497" y="1026"/>
                  </a:lnTo>
                  <a:lnTo>
                    <a:pt x="1329" y="858"/>
                  </a:lnTo>
                  <a:lnTo>
                    <a:pt x="1078" y="774"/>
                  </a:lnTo>
                  <a:lnTo>
                    <a:pt x="816" y="701"/>
                  </a:lnTo>
                  <a:lnTo>
                    <a:pt x="146" y="670"/>
                  </a:lnTo>
                  <a:lnTo>
                    <a:pt x="10" y="659"/>
                  </a:lnTo>
                  <a:lnTo>
                    <a:pt x="10" y="513"/>
                  </a:lnTo>
                  <a:lnTo>
                    <a:pt x="115" y="345"/>
                  </a:lnTo>
                  <a:lnTo>
                    <a:pt x="774" y="314"/>
                  </a:lnTo>
                  <a:lnTo>
                    <a:pt x="984" y="251"/>
                  </a:lnTo>
                  <a:lnTo>
                    <a:pt x="1193" y="178"/>
                  </a:lnTo>
                  <a:lnTo>
                    <a:pt x="1392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10184075" y="70520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10168815" y="7051876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40">
                  <a:moveTo>
                    <a:pt x="18072" y="2031"/>
                  </a:moveTo>
                  <a:lnTo>
                    <a:pt x="18229" y="1989"/>
                  </a:lnTo>
                  <a:lnTo>
                    <a:pt x="18690" y="1968"/>
                  </a:lnTo>
                  <a:lnTo>
                    <a:pt x="19130" y="1968"/>
                  </a:lnTo>
                  <a:lnTo>
                    <a:pt x="19392" y="1706"/>
                  </a:lnTo>
                  <a:lnTo>
                    <a:pt x="19392" y="460"/>
                  </a:lnTo>
                  <a:lnTo>
                    <a:pt x="19130" y="209"/>
                  </a:lnTo>
                  <a:lnTo>
                    <a:pt x="18690" y="209"/>
                  </a:lnTo>
                  <a:lnTo>
                    <a:pt x="18365" y="261"/>
                  </a:lnTo>
                  <a:lnTo>
                    <a:pt x="18418" y="62"/>
                  </a:lnTo>
                  <a:lnTo>
                    <a:pt x="18062" y="73"/>
                  </a:lnTo>
                  <a:lnTo>
                    <a:pt x="17884" y="0"/>
                  </a:lnTo>
                  <a:lnTo>
                    <a:pt x="17360" y="104"/>
                  </a:lnTo>
                  <a:lnTo>
                    <a:pt x="17004" y="62"/>
                  </a:lnTo>
                  <a:lnTo>
                    <a:pt x="15266" y="209"/>
                  </a:lnTo>
                  <a:lnTo>
                    <a:pt x="14837" y="209"/>
                  </a:lnTo>
                  <a:lnTo>
                    <a:pt x="8816" y="293"/>
                  </a:lnTo>
                  <a:lnTo>
                    <a:pt x="764" y="209"/>
                  </a:lnTo>
                  <a:lnTo>
                    <a:pt x="513" y="450"/>
                  </a:lnTo>
                  <a:lnTo>
                    <a:pt x="125" y="450"/>
                  </a:lnTo>
                  <a:lnTo>
                    <a:pt x="0" y="1612"/>
                  </a:lnTo>
                  <a:lnTo>
                    <a:pt x="513" y="1706"/>
                  </a:lnTo>
                  <a:lnTo>
                    <a:pt x="764" y="1968"/>
                  </a:lnTo>
                  <a:lnTo>
                    <a:pt x="8816" y="1968"/>
                  </a:lnTo>
                  <a:lnTo>
                    <a:pt x="14837" y="1874"/>
                  </a:lnTo>
                  <a:lnTo>
                    <a:pt x="15266" y="1968"/>
                  </a:lnTo>
                  <a:lnTo>
                    <a:pt x="17528" y="2062"/>
                  </a:lnTo>
                  <a:lnTo>
                    <a:pt x="17790" y="2073"/>
                  </a:lnTo>
                  <a:lnTo>
                    <a:pt x="18072" y="20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10168120" y="705296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10171064" y="70511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10171413" y="70511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10171064" y="70547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10171064" y="70511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10171064" y="70538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10171064" y="70520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10170888" y="70529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10169586" y="705131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2931"/>
                  </a:moveTo>
                  <a:lnTo>
                    <a:pt x="157" y="3287"/>
                  </a:lnTo>
                  <a:lnTo>
                    <a:pt x="1319" y="3287"/>
                  </a:lnTo>
                  <a:lnTo>
                    <a:pt x="1476" y="2931"/>
                  </a:lnTo>
                  <a:lnTo>
                    <a:pt x="1476" y="356"/>
                  </a:lnTo>
                  <a:lnTo>
                    <a:pt x="1319" y="0"/>
                  </a:lnTo>
                  <a:lnTo>
                    <a:pt x="157" y="0"/>
                  </a:lnTo>
                  <a:lnTo>
                    <a:pt x="0" y="356"/>
                  </a:lnTo>
                  <a:lnTo>
                    <a:pt x="0" y="293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10169736" y="70538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10169736" y="70521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10169611" y="705131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125" y="3298"/>
                  </a:moveTo>
                  <a:lnTo>
                    <a:pt x="0" y="2910"/>
                  </a:lnTo>
                  <a:lnTo>
                    <a:pt x="125" y="2523"/>
                  </a:lnTo>
                  <a:lnTo>
                    <a:pt x="0" y="1654"/>
                  </a:lnTo>
                  <a:lnTo>
                    <a:pt x="125" y="785"/>
                  </a:lnTo>
                  <a:lnTo>
                    <a:pt x="0" y="397"/>
                  </a:ln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10170911" y="705131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298"/>
                  </a:moveTo>
                  <a:lnTo>
                    <a:pt x="125" y="2910"/>
                  </a:lnTo>
                  <a:lnTo>
                    <a:pt x="0" y="2523"/>
                  </a:lnTo>
                  <a:lnTo>
                    <a:pt x="125" y="1654"/>
                  </a:lnTo>
                  <a:lnTo>
                    <a:pt x="0" y="785"/>
                  </a:lnTo>
                  <a:lnTo>
                    <a:pt x="125" y="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10169586" y="705371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36"/>
                  </a:moveTo>
                  <a:lnTo>
                    <a:pt x="73" y="0"/>
                  </a:lnTo>
                  <a:lnTo>
                    <a:pt x="1403" y="0"/>
                  </a:lnTo>
                  <a:lnTo>
                    <a:pt x="1476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10169586" y="70520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73" y="136"/>
                  </a:lnTo>
                  <a:lnTo>
                    <a:pt x="1403" y="136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10169667" y="70522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10170980" y="70522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10169586" y="70538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10169586" y="70520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10168878" y="7052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10145090" y="73205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10145096" y="732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10145096" y="73206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10145101" y="73197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0145096" y="7319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10145096" y="731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10145167" y="73230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0145801" y="73186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0145723" y="732249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10145954" y="731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10146848" y="731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10144634" y="732214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10145518" y="73191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94"/>
                  </a:lnTo>
                  <a:lnTo>
                    <a:pt x="0" y="299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10145968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10143173" y="73197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10146833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10147137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10145726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10147705" y="732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10147286" y="73206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10147281" y="73197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0147705" y="7319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10145520" y="7320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10145520" y="73197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10145520" y="7319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10145520" y="73205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10146402" y="73186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10145090" y="73279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10145096" y="73278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10145096" y="7327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10145101" y="73287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10145096" y="73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10145096" y="73286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10145167" y="732522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10145801" y="73293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82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10145723" y="732583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88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13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10145954" y="7325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10146848" y="7325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10144634" y="732602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10145518" y="73263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10145968" y="73254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10143173" y="73231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10146833" y="73254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10147137" y="73254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10145726" y="73254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10147705" y="73278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10147286" y="7327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10147281" y="73287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10147705" y="73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10145520" y="7327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10145520" y="73287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10145520" y="73286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10145520" y="73279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10146402" y="732522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10145090" y="71923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10145096" y="71921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10145096" y="71921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10145101" y="71931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10145096" y="7193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10145096" y="71930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0145167" y="718957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10145801" y="719371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93"/>
                  </a:lnTo>
                  <a:lnTo>
                    <a:pt x="188" y="502"/>
                  </a:lnTo>
                  <a:lnTo>
                    <a:pt x="1026" y="502"/>
                  </a:lnTo>
                  <a:lnTo>
                    <a:pt x="1204" y="293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0145723" y="719020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0145954" y="71901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0146848" y="71901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0144634" y="719037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56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528" y="35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0145518" y="71907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8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84"/>
                  </a:lnTo>
                  <a:lnTo>
                    <a:pt x="1759" y="298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0145968" y="7189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0143173" y="718751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10146833" y="7189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10147137" y="71898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10145726" y="71898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10147705" y="71921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10147286" y="71921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10147281" y="71931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10147705" y="7193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10145520" y="7192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10145520" y="71931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10145520" y="71930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10145520" y="719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10146402" y="71895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10145090" y="718490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10145096" y="71849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10145096" y="71850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10145101" y="71840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10145096" y="7184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10145096" y="718420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10145167" y="71873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10145801" y="71830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10145723" y="71868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0145954" y="71835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0146848" y="71835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0144634" y="718649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0145518" y="71835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84"/>
                  </a:lnTo>
                  <a:lnTo>
                    <a:pt x="0" y="298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10145968" y="7187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10143173" y="718411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10146833" y="7187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10147137" y="7187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10145726" y="7187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10147705" y="71849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10147286" y="71850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0147281" y="71840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0147705" y="7184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10145520" y="71850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0145520" y="7184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0145520" y="718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10145520" y="7184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10146402" y="71830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10185654" y="734169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088" y="1821"/>
                  </a:moveTo>
                  <a:lnTo>
                    <a:pt x="1476" y="2198"/>
                  </a:lnTo>
                  <a:lnTo>
                    <a:pt x="0" y="2293"/>
                  </a:lnTo>
                  <a:lnTo>
                    <a:pt x="376" y="1821"/>
                  </a:lnTo>
                  <a:lnTo>
                    <a:pt x="450" y="1622"/>
                  </a:lnTo>
                  <a:lnTo>
                    <a:pt x="450" y="701"/>
                  </a:lnTo>
                  <a:lnTo>
                    <a:pt x="732" y="0"/>
                  </a:lnTo>
                  <a:lnTo>
                    <a:pt x="1015" y="848"/>
                  </a:lnTo>
                  <a:lnTo>
                    <a:pt x="1015" y="1622"/>
                  </a:lnTo>
                  <a:lnTo>
                    <a:pt x="1088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10185654" y="73438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10186017" y="73426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10186017" y="73428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0186017" y="73423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0186081" y="7342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0186022" y="7343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0186056" y="734358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408"/>
                  </a:moveTo>
                  <a:lnTo>
                    <a:pt x="680" y="178"/>
                  </a:lnTo>
                  <a:lnTo>
                    <a:pt x="335" y="0"/>
                  </a:lnTo>
                  <a:lnTo>
                    <a:pt x="0" y="178"/>
                  </a:lnTo>
                  <a:lnTo>
                    <a:pt x="0" y="408"/>
                  </a:lnTo>
                </a:path>
                <a:path w="1270" h="634">
                  <a:moveTo>
                    <a:pt x="680" y="408"/>
                  </a:moveTo>
                  <a:lnTo>
                    <a:pt x="544" y="397"/>
                  </a:lnTo>
                  <a:lnTo>
                    <a:pt x="335" y="335"/>
                  </a:lnTo>
                  <a:lnTo>
                    <a:pt x="188" y="450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0186056" y="73436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73"/>
                  </a:moveTo>
                  <a:lnTo>
                    <a:pt x="544" y="62"/>
                  </a:lnTo>
                  <a:lnTo>
                    <a:pt x="335" y="0"/>
                  </a:lnTo>
                  <a:lnTo>
                    <a:pt x="188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0186056" y="73439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10186592" y="7343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10186288" y="7343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10186388" y="7340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6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9225624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1140" y="0"/>
                  </a:moveTo>
                  <a:lnTo>
                    <a:pt x="20931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66" y="4512"/>
                  </a:lnTo>
                  <a:lnTo>
                    <a:pt x="20166" y="3800"/>
                  </a:lnTo>
                  <a:lnTo>
                    <a:pt x="19905" y="3800"/>
                  </a:lnTo>
                  <a:lnTo>
                    <a:pt x="19905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82" y="6104"/>
                  </a:lnTo>
                  <a:lnTo>
                    <a:pt x="1428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4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88" y="4544"/>
                  </a:lnTo>
                  <a:lnTo>
                    <a:pt x="6847" y="4544"/>
                  </a:lnTo>
                  <a:lnTo>
                    <a:pt x="6847" y="6104"/>
                  </a:lnTo>
                  <a:lnTo>
                    <a:pt x="429" y="6104"/>
                  </a:lnTo>
                  <a:lnTo>
                    <a:pt x="429" y="4764"/>
                  </a:lnTo>
                  <a:lnTo>
                    <a:pt x="1225" y="4764"/>
                  </a:lnTo>
                  <a:lnTo>
                    <a:pt x="1225" y="3800"/>
                  </a:lnTo>
                  <a:lnTo>
                    <a:pt x="963" y="3800"/>
                  </a:lnTo>
                  <a:lnTo>
                    <a:pt x="963" y="4512"/>
                  </a:lnTo>
                  <a:lnTo>
                    <a:pt x="429" y="4512"/>
                  </a:lnTo>
                  <a:lnTo>
                    <a:pt x="429" y="513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19" y="6533"/>
                  </a:lnTo>
                  <a:lnTo>
                    <a:pt x="4219" y="8607"/>
                  </a:lnTo>
                  <a:lnTo>
                    <a:pt x="4219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45" y="23842"/>
                  </a:lnTo>
                  <a:lnTo>
                    <a:pt x="429" y="21423"/>
                  </a:lnTo>
                  <a:lnTo>
                    <a:pt x="1905" y="21423"/>
                  </a:lnTo>
                  <a:lnTo>
                    <a:pt x="2219" y="22271"/>
                  </a:lnTo>
                  <a:lnTo>
                    <a:pt x="2052" y="22334"/>
                  </a:lnTo>
                  <a:lnTo>
                    <a:pt x="2052" y="22679"/>
                  </a:lnTo>
                  <a:lnTo>
                    <a:pt x="2052" y="23360"/>
                  </a:lnTo>
                  <a:lnTo>
                    <a:pt x="2638" y="23360"/>
                  </a:lnTo>
                  <a:lnTo>
                    <a:pt x="2638" y="21423"/>
                  </a:lnTo>
                  <a:lnTo>
                    <a:pt x="10502" y="21423"/>
                  </a:lnTo>
                  <a:lnTo>
                    <a:pt x="18491" y="21423"/>
                  </a:lnTo>
                  <a:lnTo>
                    <a:pt x="18491" y="23360"/>
                  </a:lnTo>
                  <a:lnTo>
                    <a:pt x="19077" y="23360"/>
                  </a:lnTo>
                  <a:lnTo>
                    <a:pt x="19077" y="23161"/>
                  </a:lnTo>
                  <a:lnTo>
                    <a:pt x="19077" y="22805"/>
                  </a:lnTo>
                  <a:lnTo>
                    <a:pt x="19077" y="22334"/>
                  </a:lnTo>
                  <a:lnTo>
                    <a:pt x="1891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00" y="16041"/>
                  </a:lnTo>
                  <a:lnTo>
                    <a:pt x="16900" y="8711"/>
                  </a:lnTo>
                  <a:lnTo>
                    <a:pt x="16900" y="6533"/>
                  </a:lnTo>
                  <a:lnTo>
                    <a:pt x="21140" y="6533"/>
                  </a:lnTo>
                  <a:lnTo>
                    <a:pt x="21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9225624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19077" y="23161"/>
                  </a:moveTo>
                  <a:lnTo>
                    <a:pt x="19077" y="22805"/>
                  </a:lnTo>
                  <a:lnTo>
                    <a:pt x="19077" y="22397"/>
                  </a:lnTo>
                  <a:lnTo>
                    <a:pt x="1891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00" y="16041"/>
                  </a:lnTo>
                  <a:lnTo>
                    <a:pt x="16900" y="8711"/>
                  </a:lnTo>
                  <a:lnTo>
                    <a:pt x="16900" y="6533"/>
                  </a:lnTo>
                  <a:lnTo>
                    <a:pt x="21140" y="6533"/>
                  </a:lnTo>
                  <a:lnTo>
                    <a:pt x="21140" y="0"/>
                  </a:lnTo>
                  <a:lnTo>
                    <a:pt x="20931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66" y="4512"/>
                  </a:lnTo>
                  <a:lnTo>
                    <a:pt x="20166" y="3800"/>
                  </a:lnTo>
                  <a:lnTo>
                    <a:pt x="19905" y="3800"/>
                  </a:lnTo>
                  <a:lnTo>
                    <a:pt x="19905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82" y="6104"/>
                  </a:lnTo>
                  <a:lnTo>
                    <a:pt x="1428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4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88" y="4544"/>
                  </a:lnTo>
                  <a:lnTo>
                    <a:pt x="6847" y="4544"/>
                  </a:lnTo>
                  <a:lnTo>
                    <a:pt x="6847" y="6104"/>
                  </a:lnTo>
                  <a:lnTo>
                    <a:pt x="429" y="6104"/>
                  </a:lnTo>
                  <a:lnTo>
                    <a:pt x="429" y="4764"/>
                  </a:lnTo>
                  <a:lnTo>
                    <a:pt x="1225" y="4764"/>
                  </a:lnTo>
                  <a:lnTo>
                    <a:pt x="1225" y="3800"/>
                  </a:lnTo>
                  <a:lnTo>
                    <a:pt x="963" y="3800"/>
                  </a:lnTo>
                  <a:lnTo>
                    <a:pt x="963" y="4512"/>
                  </a:lnTo>
                  <a:lnTo>
                    <a:pt x="429" y="4512"/>
                  </a:lnTo>
                  <a:lnTo>
                    <a:pt x="429" y="513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19" y="6533"/>
                  </a:lnTo>
                  <a:lnTo>
                    <a:pt x="4219" y="8607"/>
                  </a:lnTo>
                  <a:lnTo>
                    <a:pt x="4219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45" y="23842"/>
                  </a:lnTo>
                  <a:lnTo>
                    <a:pt x="429" y="21423"/>
                  </a:lnTo>
                  <a:lnTo>
                    <a:pt x="1905" y="21423"/>
                  </a:lnTo>
                  <a:lnTo>
                    <a:pt x="2209" y="22198"/>
                  </a:lnTo>
                  <a:lnTo>
                    <a:pt x="2052" y="22334"/>
                  </a:lnTo>
                  <a:lnTo>
                    <a:pt x="2052" y="22679"/>
                  </a:lnTo>
                  <a:lnTo>
                    <a:pt x="2052" y="23161"/>
                  </a:lnTo>
                  <a:lnTo>
                    <a:pt x="2052" y="23360"/>
                  </a:lnTo>
                  <a:lnTo>
                    <a:pt x="2251" y="23360"/>
                  </a:lnTo>
                  <a:lnTo>
                    <a:pt x="2638" y="23360"/>
                  </a:lnTo>
                  <a:lnTo>
                    <a:pt x="2638" y="21423"/>
                  </a:lnTo>
                  <a:lnTo>
                    <a:pt x="10502" y="21423"/>
                  </a:lnTo>
                  <a:lnTo>
                    <a:pt x="18491" y="21423"/>
                  </a:lnTo>
                  <a:lnTo>
                    <a:pt x="18491" y="23360"/>
                  </a:lnTo>
                  <a:lnTo>
                    <a:pt x="18879" y="23360"/>
                  </a:lnTo>
                  <a:lnTo>
                    <a:pt x="19077" y="23360"/>
                  </a:lnTo>
                  <a:lnTo>
                    <a:pt x="19077" y="231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9226061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0135" y="0"/>
                  </a:move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98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9226061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20261" y="14512"/>
                  </a:move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98" y="62"/>
                  </a:ln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9243237" y="7344153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9243232" y="734415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8806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9270169" y="704856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9270169" y="71842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9270169" y="731985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9243599" y="7325484"/>
              <a:ext cx="38100" cy="19050"/>
            </a:xfrm>
            <a:custGeom>
              <a:avLst/>
              <a:gdLst/>
              <a:ahLst/>
              <a:cxnLst/>
              <a:rect l="l" t="t" r="r" b="b"/>
              <a:pathLst>
                <a:path w="38100" h="19050">
                  <a:moveTo>
                    <a:pt x="38019" y="0"/>
                  </a:moveTo>
                  <a:lnTo>
                    <a:pt x="30260" y="0"/>
                  </a:lnTo>
                  <a:lnTo>
                    <a:pt x="30260" y="544"/>
                  </a:lnTo>
                  <a:lnTo>
                    <a:pt x="37485" y="544"/>
                  </a:lnTo>
                  <a:lnTo>
                    <a:pt x="37485" y="17800"/>
                  </a:lnTo>
                  <a:lnTo>
                    <a:pt x="37485" y="17968"/>
                  </a:lnTo>
                  <a:lnTo>
                    <a:pt x="0" y="17968"/>
                  </a:lnTo>
                  <a:lnTo>
                    <a:pt x="0" y="18502"/>
                  </a:lnTo>
                  <a:lnTo>
                    <a:pt x="38019" y="18502"/>
                  </a:lnTo>
                  <a:lnTo>
                    <a:pt x="380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9243599" y="7325484"/>
              <a:ext cx="38100" cy="19050"/>
            </a:xfrm>
            <a:custGeom>
              <a:avLst/>
              <a:gdLst/>
              <a:ahLst/>
              <a:cxnLst/>
              <a:rect l="l" t="t" r="r" b="b"/>
              <a:pathLst>
                <a:path w="38100" h="19050">
                  <a:moveTo>
                    <a:pt x="37485" y="17800"/>
                  </a:moveTo>
                  <a:lnTo>
                    <a:pt x="37485" y="17968"/>
                  </a:lnTo>
                  <a:lnTo>
                    <a:pt x="0" y="17968"/>
                  </a:lnTo>
                  <a:lnTo>
                    <a:pt x="0" y="18502"/>
                  </a:lnTo>
                  <a:lnTo>
                    <a:pt x="37318" y="18502"/>
                  </a:lnTo>
                  <a:lnTo>
                    <a:pt x="38019" y="18502"/>
                  </a:lnTo>
                  <a:lnTo>
                    <a:pt x="38019" y="712"/>
                  </a:lnTo>
                  <a:lnTo>
                    <a:pt x="38019" y="0"/>
                  </a:lnTo>
                  <a:lnTo>
                    <a:pt x="30260" y="0"/>
                  </a:lnTo>
                  <a:lnTo>
                    <a:pt x="30260" y="544"/>
                  </a:lnTo>
                  <a:lnTo>
                    <a:pt x="37318" y="544"/>
                  </a:lnTo>
                  <a:lnTo>
                    <a:pt x="37485" y="544"/>
                  </a:lnTo>
                  <a:lnTo>
                    <a:pt x="37485" y="712"/>
                  </a:lnTo>
                  <a:lnTo>
                    <a:pt x="37485" y="178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9243582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16" y="0"/>
                  </a:moveTo>
                  <a:lnTo>
                    <a:pt x="0" y="0"/>
                  </a:lnTo>
                  <a:lnTo>
                    <a:pt x="0" y="8093"/>
                  </a:lnTo>
                  <a:lnTo>
                    <a:pt x="2816" y="8093"/>
                  </a:lnTo>
                  <a:lnTo>
                    <a:pt x="2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9243585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16" y="8093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8093"/>
                  </a:lnTo>
                  <a:lnTo>
                    <a:pt x="2816" y="809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9232904" y="727236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9232904" y="72276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9232904" y="71865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9232904" y="71418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9232904" y="70971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9232904" y="70523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9232904" y="700761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9232904" y="696659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9232904" y="69218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9232295" y="6916076"/>
              <a:ext cx="17780" cy="392430"/>
            </a:xfrm>
            <a:custGeom>
              <a:avLst/>
              <a:gdLst/>
              <a:ahLst/>
              <a:cxnLst/>
              <a:rect l="l" t="t" r="r" b="b"/>
              <a:pathLst>
                <a:path w="17779" h="392429">
                  <a:moveTo>
                    <a:pt x="0" y="0"/>
                  </a:moveTo>
                  <a:lnTo>
                    <a:pt x="0" y="392312"/>
                  </a:lnTo>
                  <a:lnTo>
                    <a:pt x="17622" y="392312"/>
                  </a:lnTo>
                  <a:lnTo>
                    <a:pt x="1762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72" name="object 697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203714" y="6911641"/>
              <a:ext cx="81812" cy="453523"/>
            </a:xfrm>
            <a:prstGeom prst="rect">
              <a:avLst/>
            </a:prstGeom>
          </p:spPr>
        </p:pic>
        <p:sp>
          <p:nvSpPr>
            <p:cNvPr id="6973" name="object 6973"/>
            <p:cNvSpPr/>
            <p:nvPr/>
          </p:nvSpPr>
          <p:spPr>
            <a:xfrm>
              <a:off x="9726426" y="652693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9700569" y="6513728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70">
                  <a:moveTo>
                    <a:pt x="2169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9462288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4093" y="0"/>
                  </a:moveTo>
                  <a:lnTo>
                    <a:pt x="1026" y="0"/>
                  </a:lnTo>
                  <a:lnTo>
                    <a:pt x="0" y="0"/>
                  </a:lnTo>
                  <a:lnTo>
                    <a:pt x="0" y="24658"/>
                  </a:lnTo>
                  <a:lnTo>
                    <a:pt x="14093" y="24658"/>
                  </a:lnTo>
                  <a:lnTo>
                    <a:pt x="14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9462288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026" y="0"/>
                  </a:moveTo>
                  <a:lnTo>
                    <a:pt x="13067" y="0"/>
                  </a:lnTo>
                  <a:lnTo>
                    <a:pt x="14093" y="0"/>
                  </a:lnTo>
                  <a:lnTo>
                    <a:pt x="14093" y="1026"/>
                  </a:lnTo>
                  <a:lnTo>
                    <a:pt x="14093" y="23632"/>
                  </a:lnTo>
                  <a:lnTo>
                    <a:pt x="14093" y="24658"/>
                  </a:lnTo>
                  <a:lnTo>
                    <a:pt x="13067" y="24658"/>
                  </a:lnTo>
                  <a:lnTo>
                    <a:pt x="1026" y="24658"/>
                  </a:lnTo>
                  <a:lnTo>
                    <a:pt x="0" y="24658"/>
                  </a:lnTo>
                  <a:lnTo>
                    <a:pt x="0" y="23632"/>
                  </a:lnTo>
                  <a:lnTo>
                    <a:pt x="0" y="1026"/>
                  </a:lnTo>
                  <a:lnTo>
                    <a:pt x="0" y="0"/>
                  </a:lnTo>
                  <a:lnTo>
                    <a:pt x="102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9462989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690" y="0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23255"/>
                  </a:lnTo>
                  <a:lnTo>
                    <a:pt x="12690" y="23255"/>
                  </a:lnTo>
                  <a:lnTo>
                    <a:pt x="12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9462989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324" y="0"/>
                  </a:moveTo>
                  <a:lnTo>
                    <a:pt x="12366" y="0"/>
                  </a:lnTo>
                  <a:lnTo>
                    <a:pt x="12690" y="0"/>
                  </a:lnTo>
                  <a:lnTo>
                    <a:pt x="12690" y="324"/>
                  </a:lnTo>
                  <a:lnTo>
                    <a:pt x="12690" y="22931"/>
                  </a:lnTo>
                  <a:lnTo>
                    <a:pt x="12690" y="23255"/>
                  </a:lnTo>
                  <a:lnTo>
                    <a:pt x="12366" y="23255"/>
                  </a:lnTo>
                  <a:lnTo>
                    <a:pt x="324" y="23255"/>
                  </a:lnTo>
                  <a:lnTo>
                    <a:pt x="0" y="23255"/>
                  </a:lnTo>
                  <a:lnTo>
                    <a:pt x="0" y="22931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32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9721862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1319" y="7350"/>
                  </a:moveTo>
                  <a:lnTo>
                    <a:pt x="816" y="7350"/>
                  </a:lnTo>
                  <a:lnTo>
                    <a:pt x="963" y="7402"/>
                  </a:lnTo>
                  <a:lnTo>
                    <a:pt x="938" y="7811"/>
                  </a:lnTo>
                  <a:lnTo>
                    <a:pt x="774" y="8261"/>
                  </a:lnTo>
                  <a:lnTo>
                    <a:pt x="4533" y="8251"/>
                  </a:lnTo>
                  <a:lnTo>
                    <a:pt x="4554" y="7999"/>
                  </a:lnTo>
                  <a:lnTo>
                    <a:pt x="4052" y="7999"/>
                  </a:lnTo>
                  <a:lnTo>
                    <a:pt x="2324" y="7926"/>
                  </a:lnTo>
                  <a:lnTo>
                    <a:pt x="1277" y="7926"/>
                  </a:lnTo>
                  <a:lnTo>
                    <a:pt x="1319" y="7350"/>
                  </a:lnTo>
                  <a:close/>
                </a:path>
                <a:path w="5079" h="8890">
                  <a:moveTo>
                    <a:pt x="2931" y="0"/>
                  </a:moveTo>
                  <a:lnTo>
                    <a:pt x="2858" y="219"/>
                  </a:lnTo>
                  <a:lnTo>
                    <a:pt x="3905" y="607"/>
                  </a:lnTo>
                  <a:lnTo>
                    <a:pt x="4240" y="607"/>
                  </a:lnTo>
                  <a:lnTo>
                    <a:pt x="4167" y="7968"/>
                  </a:lnTo>
                  <a:lnTo>
                    <a:pt x="4554" y="7999"/>
                  </a:lnTo>
                  <a:lnTo>
                    <a:pt x="4502" y="335"/>
                  </a:lnTo>
                  <a:lnTo>
                    <a:pt x="4251" y="335"/>
                  </a:lnTo>
                  <a:lnTo>
                    <a:pt x="3769" y="314"/>
                  </a:lnTo>
                  <a:lnTo>
                    <a:pt x="2931" y="0"/>
                  </a:lnTo>
                  <a:close/>
                </a:path>
                <a:path w="5079" h="8890">
                  <a:moveTo>
                    <a:pt x="2167" y="7224"/>
                  </a:moveTo>
                  <a:lnTo>
                    <a:pt x="2020" y="7235"/>
                  </a:lnTo>
                  <a:lnTo>
                    <a:pt x="1905" y="7402"/>
                  </a:lnTo>
                  <a:lnTo>
                    <a:pt x="1989" y="7895"/>
                  </a:lnTo>
                  <a:lnTo>
                    <a:pt x="2303" y="7926"/>
                  </a:lnTo>
                  <a:lnTo>
                    <a:pt x="2167" y="7224"/>
                  </a:lnTo>
                  <a:close/>
                </a:path>
                <a:path w="5079" h="8890">
                  <a:moveTo>
                    <a:pt x="429" y="6418"/>
                  </a:moveTo>
                  <a:lnTo>
                    <a:pt x="125" y="6418"/>
                  </a:lnTo>
                  <a:lnTo>
                    <a:pt x="680" y="6963"/>
                  </a:lnTo>
                  <a:lnTo>
                    <a:pt x="335" y="7141"/>
                  </a:lnTo>
                  <a:lnTo>
                    <a:pt x="324" y="7402"/>
                  </a:lnTo>
                  <a:lnTo>
                    <a:pt x="816" y="7350"/>
                  </a:lnTo>
                  <a:lnTo>
                    <a:pt x="1319" y="7350"/>
                  </a:lnTo>
                  <a:lnTo>
                    <a:pt x="973" y="6963"/>
                  </a:lnTo>
                  <a:lnTo>
                    <a:pt x="429" y="6418"/>
                  </a:lnTo>
                  <a:close/>
                </a:path>
                <a:path w="5079" h="8890">
                  <a:moveTo>
                    <a:pt x="136" y="5874"/>
                  </a:moveTo>
                  <a:lnTo>
                    <a:pt x="0" y="5874"/>
                  </a:lnTo>
                  <a:lnTo>
                    <a:pt x="0" y="6512"/>
                  </a:lnTo>
                  <a:lnTo>
                    <a:pt x="429" y="6418"/>
                  </a:lnTo>
                  <a:lnTo>
                    <a:pt x="136" y="6125"/>
                  </a:lnTo>
                  <a:lnTo>
                    <a:pt x="136" y="5874"/>
                  </a:lnTo>
                  <a:close/>
                </a:path>
                <a:path w="5079" h="8890">
                  <a:moveTo>
                    <a:pt x="136" y="5560"/>
                  </a:moveTo>
                  <a:lnTo>
                    <a:pt x="10" y="5874"/>
                  </a:lnTo>
                  <a:lnTo>
                    <a:pt x="136" y="5560"/>
                  </a:lnTo>
                  <a:close/>
                </a:path>
                <a:path w="5079" h="8890">
                  <a:moveTo>
                    <a:pt x="4167" y="0"/>
                  </a:moveTo>
                  <a:lnTo>
                    <a:pt x="3905" y="0"/>
                  </a:lnTo>
                  <a:lnTo>
                    <a:pt x="3769" y="314"/>
                  </a:lnTo>
                  <a:lnTo>
                    <a:pt x="4235" y="314"/>
                  </a:lnTo>
                  <a:lnTo>
                    <a:pt x="41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9721861" y="651866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65" y="439"/>
                  </a:moveTo>
                  <a:lnTo>
                    <a:pt x="4502" y="345"/>
                  </a:lnTo>
                  <a:lnTo>
                    <a:pt x="4251" y="345"/>
                  </a:lnTo>
                  <a:lnTo>
                    <a:pt x="4219" y="83"/>
                  </a:lnTo>
                  <a:lnTo>
                    <a:pt x="4156" y="0"/>
                  </a:lnTo>
                  <a:lnTo>
                    <a:pt x="3916" y="0"/>
                  </a:lnTo>
                  <a:lnTo>
                    <a:pt x="3863" y="219"/>
                  </a:lnTo>
                  <a:lnTo>
                    <a:pt x="2931" y="0"/>
                  </a:lnTo>
                  <a:lnTo>
                    <a:pt x="2806" y="146"/>
                  </a:lnTo>
                  <a:lnTo>
                    <a:pt x="3916" y="607"/>
                  </a:lnTo>
                  <a:lnTo>
                    <a:pt x="4219" y="607"/>
                  </a:lnTo>
                  <a:lnTo>
                    <a:pt x="4303" y="7737"/>
                  </a:lnTo>
                  <a:lnTo>
                    <a:pt x="4251" y="7884"/>
                  </a:lnTo>
                  <a:lnTo>
                    <a:pt x="4115" y="7989"/>
                  </a:lnTo>
                  <a:lnTo>
                    <a:pt x="2324" y="7926"/>
                  </a:lnTo>
                  <a:lnTo>
                    <a:pt x="2251" y="7340"/>
                  </a:lnTo>
                  <a:lnTo>
                    <a:pt x="2094" y="7224"/>
                  </a:lnTo>
                  <a:lnTo>
                    <a:pt x="1905" y="7413"/>
                  </a:lnTo>
                  <a:lnTo>
                    <a:pt x="2020" y="7832"/>
                  </a:lnTo>
                  <a:lnTo>
                    <a:pt x="1581" y="7926"/>
                  </a:lnTo>
                  <a:lnTo>
                    <a:pt x="1298" y="7926"/>
                  </a:lnTo>
                  <a:lnTo>
                    <a:pt x="1319" y="7476"/>
                  </a:lnTo>
                  <a:lnTo>
                    <a:pt x="1319" y="7340"/>
                  </a:lnTo>
                  <a:lnTo>
                    <a:pt x="251" y="6230"/>
                  </a:lnTo>
                  <a:lnTo>
                    <a:pt x="136" y="5968"/>
                  </a:lnTo>
                  <a:lnTo>
                    <a:pt x="136" y="5601"/>
                  </a:lnTo>
                  <a:lnTo>
                    <a:pt x="62" y="5779"/>
                  </a:lnTo>
                  <a:lnTo>
                    <a:pt x="0" y="5926"/>
                  </a:lnTo>
                  <a:lnTo>
                    <a:pt x="0" y="6502"/>
                  </a:lnTo>
                  <a:lnTo>
                    <a:pt x="136" y="6439"/>
                  </a:lnTo>
                  <a:lnTo>
                    <a:pt x="670" y="6952"/>
                  </a:lnTo>
                  <a:lnTo>
                    <a:pt x="680" y="6994"/>
                  </a:lnTo>
                  <a:lnTo>
                    <a:pt x="680" y="7078"/>
                  </a:lnTo>
                  <a:lnTo>
                    <a:pt x="387" y="7120"/>
                  </a:lnTo>
                  <a:lnTo>
                    <a:pt x="303" y="7183"/>
                  </a:lnTo>
                  <a:lnTo>
                    <a:pt x="303" y="7381"/>
                  </a:lnTo>
                  <a:lnTo>
                    <a:pt x="816" y="7350"/>
                  </a:lnTo>
                  <a:lnTo>
                    <a:pt x="963" y="7402"/>
                  </a:lnTo>
                  <a:lnTo>
                    <a:pt x="1005" y="7444"/>
                  </a:lnTo>
                  <a:lnTo>
                    <a:pt x="1005" y="7570"/>
                  </a:lnTo>
                  <a:lnTo>
                    <a:pt x="879" y="8041"/>
                  </a:lnTo>
                  <a:lnTo>
                    <a:pt x="774" y="8271"/>
                  </a:lnTo>
                  <a:lnTo>
                    <a:pt x="4471" y="8271"/>
                  </a:lnTo>
                  <a:lnTo>
                    <a:pt x="4565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9709696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1570" y="0"/>
                  </a:moveTo>
                  <a:lnTo>
                    <a:pt x="11214" y="0"/>
                  </a:lnTo>
                  <a:lnTo>
                    <a:pt x="4418" y="0"/>
                  </a:lnTo>
                  <a:lnTo>
                    <a:pt x="4418" y="806"/>
                  </a:lnTo>
                  <a:lnTo>
                    <a:pt x="4052" y="806"/>
                  </a:lnTo>
                  <a:lnTo>
                    <a:pt x="4314" y="1266"/>
                  </a:lnTo>
                  <a:lnTo>
                    <a:pt x="4314" y="1476"/>
                  </a:lnTo>
                  <a:lnTo>
                    <a:pt x="3444" y="1476"/>
                  </a:lnTo>
                  <a:lnTo>
                    <a:pt x="3444" y="910"/>
                  </a:lnTo>
                  <a:lnTo>
                    <a:pt x="3162" y="910"/>
                  </a:lnTo>
                  <a:lnTo>
                    <a:pt x="3162" y="1308"/>
                  </a:lnTo>
                  <a:lnTo>
                    <a:pt x="3214" y="1455"/>
                  </a:lnTo>
                  <a:lnTo>
                    <a:pt x="3162" y="2680"/>
                  </a:lnTo>
                  <a:lnTo>
                    <a:pt x="3162" y="2848"/>
                  </a:lnTo>
                  <a:lnTo>
                    <a:pt x="3162" y="4041"/>
                  </a:lnTo>
                  <a:lnTo>
                    <a:pt x="2638" y="4041"/>
                  </a:lnTo>
                  <a:lnTo>
                    <a:pt x="2638" y="5413"/>
                  </a:lnTo>
                  <a:lnTo>
                    <a:pt x="1518" y="5413"/>
                  </a:lnTo>
                  <a:lnTo>
                    <a:pt x="1518" y="4879"/>
                  </a:lnTo>
                  <a:lnTo>
                    <a:pt x="1109" y="4879"/>
                  </a:lnTo>
                  <a:lnTo>
                    <a:pt x="1109" y="5046"/>
                  </a:lnTo>
                  <a:lnTo>
                    <a:pt x="1277" y="5046"/>
                  </a:lnTo>
                  <a:lnTo>
                    <a:pt x="1277" y="5486"/>
                  </a:lnTo>
                  <a:lnTo>
                    <a:pt x="230" y="5486"/>
                  </a:lnTo>
                  <a:lnTo>
                    <a:pt x="230" y="5046"/>
                  </a:lnTo>
                  <a:lnTo>
                    <a:pt x="397" y="5046"/>
                  </a:lnTo>
                  <a:lnTo>
                    <a:pt x="397" y="4879"/>
                  </a:lnTo>
                  <a:lnTo>
                    <a:pt x="0" y="4879"/>
                  </a:lnTo>
                  <a:lnTo>
                    <a:pt x="0" y="5748"/>
                  </a:lnTo>
                  <a:lnTo>
                    <a:pt x="12868" y="5748"/>
                  </a:lnTo>
                  <a:lnTo>
                    <a:pt x="12868" y="5151"/>
                  </a:lnTo>
                  <a:lnTo>
                    <a:pt x="12659" y="4973"/>
                  </a:lnTo>
                  <a:lnTo>
                    <a:pt x="12565" y="5413"/>
                  </a:lnTo>
                  <a:lnTo>
                    <a:pt x="11978" y="5413"/>
                  </a:lnTo>
                  <a:lnTo>
                    <a:pt x="11978" y="4167"/>
                  </a:lnTo>
                  <a:lnTo>
                    <a:pt x="11978" y="3999"/>
                  </a:lnTo>
                  <a:lnTo>
                    <a:pt x="11978" y="2586"/>
                  </a:lnTo>
                  <a:lnTo>
                    <a:pt x="12565" y="2586"/>
                  </a:lnTo>
                  <a:lnTo>
                    <a:pt x="12565" y="3204"/>
                  </a:lnTo>
                  <a:lnTo>
                    <a:pt x="12826" y="3204"/>
                  </a:lnTo>
                  <a:lnTo>
                    <a:pt x="12826" y="1476"/>
                  </a:lnTo>
                  <a:lnTo>
                    <a:pt x="12784" y="1308"/>
                  </a:lnTo>
                  <a:lnTo>
                    <a:pt x="12826" y="910"/>
                  </a:lnTo>
                  <a:lnTo>
                    <a:pt x="12554" y="910"/>
                  </a:lnTo>
                  <a:lnTo>
                    <a:pt x="12554" y="1476"/>
                  </a:lnTo>
                  <a:lnTo>
                    <a:pt x="11675" y="1476"/>
                  </a:lnTo>
                  <a:lnTo>
                    <a:pt x="11675" y="1266"/>
                  </a:lnTo>
                  <a:lnTo>
                    <a:pt x="11936" y="806"/>
                  </a:lnTo>
                  <a:lnTo>
                    <a:pt x="11570" y="806"/>
                  </a:lnTo>
                  <a:lnTo>
                    <a:pt x="115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9709692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0" y="5675"/>
                  </a:moveTo>
                  <a:lnTo>
                    <a:pt x="0" y="4973"/>
                  </a:lnTo>
                  <a:lnTo>
                    <a:pt x="324" y="4879"/>
                  </a:lnTo>
                  <a:lnTo>
                    <a:pt x="408" y="5057"/>
                  </a:lnTo>
                  <a:lnTo>
                    <a:pt x="230" y="5057"/>
                  </a:lnTo>
                  <a:lnTo>
                    <a:pt x="230" y="5319"/>
                  </a:lnTo>
                  <a:lnTo>
                    <a:pt x="230" y="5486"/>
                  </a:lnTo>
                  <a:lnTo>
                    <a:pt x="408" y="5486"/>
                  </a:lnTo>
                  <a:lnTo>
                    <a:pt x="1120" y="5486"/>
                  </a:lnTo>
                  <a:lnTo>
                    <a:pt x="1287" y="5486"/>
                  </a:lnTo>
                  <a:lnTo>
                    <a:pt x="1287" y="5319"/>
                  </a:lnTo>
                  <a:lnTo>
                    <a:pt x="1287" y="5057"/>
                  </a:lnTo>
                  <a:lnTo>
                    <a:pt x="1120" y="5057"/>
                  </a:lnTo>
                  <a:lnTo>
                    <a:pt x="1120" y="4879"/>
                  </a:lnTo>
                  <a:lnTo>
                    <a:pt x="1434" y="4879"/>
                  </a:lnTo>
                  <a:lnTo>
                    <a:pt x="1518" y="5319"/>
                  </a:lnTo>
                  <a:lnTo>
                    <a:pt x="2565" y="5413"/>
                  </a:lnTo>
                  <a:lnTo>
                    <a:pt x="2638" y="4125"/>
                  </a:lnTo>
                  <a:lnTo>
                    <a:pt x="3172" y="4041"/>
                  </a:lnTo>
                  <a:lnTo>
                    <a:pt x="3172" y="2848"/>
                  </a:lnTo>
                  <a:lnTo>
                    <a:pt x="3172" y="2680"/>
                  </a:lnTo>
                  <a:lnTo>
                    <a:pt x="3172" y="1476"/>
                  </a:lnTo>
                  <a:lnTo>
                    <a:pt x="3214" y="1308"/>
                  </a:lnTo>
                  <a:lnTo>
                    <a:pt x="3172" y="963"/>
                  </a:lnTo>
                  <a:lnTo>
                    <a:pt x="3403" y="921"/>
                  </a:lnTo>
                  <a:lnTo>
                    <a:pt x="3444" y="1465"/>
                  </a:lnTo>
                  <a:lnTo>
                    <a:pt x="4230" y="1476"/>
                  </a:lnTo>
                  <a:lnTo>
                    <a:pt x="4324" y="1266"/>
                  </a:lnTo>
                  <a:lnTo>
                    <a:pt x="4073" y="848"/>
                  </a:lnTo>
                  <a:lnTo>
                    <a:pt x="4334" y="816"/>
                  </a:lnTo>
                  <a:lnTo>
                    <a:pt x="4429" y="366"/>
                  </a:lnTo>
                  <a:lnTo>
                    <a:pt x="4429" y="0"/>
                  </a:lnTo>
                  <a:lnTo>
                    <a:pt x="4785" y="0"/>
                  </a:lnTo>
                  <a:lnTo>
                    <a:pt x="11214" y="0"/>
                  </a:lnTo>
                  <a:lnTo>
                    <a:pt x="11580" y="0"/>
                  </a:lnTo>
                  <a:lnTo>
                    <a:pt x="11580" y="366"/>
                  </a:lnTo>
                  <a:lnTo>
                    <a:pt x="11580" y="722"/>
                  </a:lnTo>
                  <a:lnTo>
                    <a:pt x="11905" y="816"/>
                  </a:lnTo>
                  <a:lnTo>
                    <a:pt x="11685" y="1266"/>
                  </a:lnTo>
                  <a:lnTo>
                    <a:pt x="11685" y="1476"/>
                  </a:lnTo>
                  <a:lnTo>
                    <a:pt x="12523" y="1476"/>
                  </a:lnTo>
                  <a:lnTo>
                    <a:pt x="12554" y="963"/>
                  </a:lnTo>
                  <a:lnTo>
                    <a:pt x="12774" y="921"/>
                  </a:lnTo>
                  <a:lnTo>
                    <a:pt x="12837" y="1308"/>
                  </a:lnTo>
                  <a:lnTo>
                    <a:pt x="12784" y="1465"/>
                  </a:lnTo>
                  <a:lnTo>
                    <a:pt x="12837" y="3036"/>
                  </a:lnTo>
                  <a:lnTo>
                    <a:pt x="12837" y="3204"/>
                  </a:lnTo>
                  <a:lnTo>
                    <a:pt x="12648" y="3204"/>
                  </a:lnTo>
                  <a:lnTo>
                    <a:pt x="12565" y="2774"/>
                  </a:lnTo>
                  <a:lnTo>
                    <a:pt x="12565" y="2596"/>
                  </a:lnTo>
                  <a:lnTo>
                    <a:pt x="12387" y="2596"/>
                  </a:lnTo>
                  <a:lnTo>
                    <a:pt x="12167" y="2596"/>
                  </a:lnTo>
                  <a:lnTo>
                    <a:pt x="11978" y="2596"/>
                  </a:lnTo>
                  <a:lnTo>
                    <a:pt x="11978" y="2774"/>
                  </a:lnTo>
                  <a:lnTo>
                    <a:pt x="11978" y="3999"/>
                  </a:lnTo>
                  <a:lnTo>
                    <a:pt x="11978" y="4167"/>
                  </a:lnTo>
                  <a:lnTo>
                    <a:pt x="11978" y="5235"/>
                  </a:lnTo>
                  <a:lnTo>
                    <a:pt x="11978" y="5413"/>
                  </a:lnTo>
                  <a:lnTo>
                    <a:pt x="12167" y="5413"/>
                  </a:lnTo>
                  <a:lnTo>
                    <a:pt x="12387" y="5413"/>
                  </a:lnTo>
                  <a:lnTo>
                    <a:pt x="12565" y="5413"/>
                  </a:lnTo>
                  <a:lnTo>
                    <a:pt x="12565" y="5235"/>
                  </a:lnTo>
                  <a:lnTo>
                    <a:pt x="12565" y="4973"/>
                  </a:lnTo>
                  <a:lnTo>
                    <a:pt x="12868" y="5162"/>
                  </a:lnTo>
                  <a:lnTo>
                    <a:pt x="12868" y="5748"/>
                  </a:lnTo>
                  <a:lnTo>
                    <a:pt x="94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9712641" y="652147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240" y="0"/>
                  </a:moveTo>
                  <a:lnTo>
                    <a:pt x="1769" y="0"/>
                  </a:lnTo>
                  <a:lnTo>
                    <a:pt x="1769" y="1476"/>
                  </a:lnTo>
                  <a:lnTo>
                    <a:pt x="523" y="1476"/>
                  </a:lnTo>
                  <a:lnTo>
                    <a:pt x="523" y="1790"/>
                  </a:lnTo>
                  <a:lnTo>
                    <a:pt x="659" y="1937"/>
                  </a:lnTo>
                  <a:lnTo>
                    <a:pt x="659" y="3005"/>
                  </a:lnTo>
                  <a:lnTo>
                    <a:pt x="523" y="3141"/>
                  </a:lnTo>
                  <a:lnTo>
                    <a:pt x="523" y="4041"/>
                  </a:lnTo>
                  <a:lnTo>
                    <a:pt x="0" y="4041"/>
                  </a:lnTo>
                  <a:lnTo>
                    <a:pt x="0" y="5120"/>
                  </a:lnTo>
                  <a:lnTo>
                    <a:pt x="8722" y="5120"/>
                  </a:lnTo>
                  <a:lnTo>
                    <a:pt x="8722" y="1989"/>
                  </a:lnTo>
                  <a:lnTo>
                    <a:pt x="9518" y="1989"/>
                  </a:lnTo>
                  <a:lnTo>
                    <a:pt x="9518" y="1476"/>
                  </a:lnTo>
                  <a:lnTo>
                    <a:pt x="8334" y="1476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9712634" y="65214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0" y="5015"/>
                  </a:moveTo>
                  <a:lnTo>
                    <a:pt x="8648" y="5109"/>
                  </a:lnTo>
                  <a:lnTo>
                    <a:pt x="8732" y="2251"/>
                  </a:lnTo>
                  <a:lnTo>
                    <a:pt x="8732" y="1989"/>
                  </a:lnTo>
                  <a:lnTo>
                    <a:pt x="9015" y="1989"/>
                  </a:lnTo>
                  <a:lnTo>
                    <a:pt x="9444" y="1989"/>
                  </a:lnTo>
                  <a:lnTo>
                    <a:pt x="9528" y="1570"/>
                  </a:lnTo>
                  <a:lnTo>
                    <a:pt x="8512" y="1476"/>
                  </a:lnTo>
                  <a:lnTo>
                    <a:pt x="8345" y="1476"/>
                  </a:lnTo>
                  <a:lnTo>
                    <a:pt x="8345" y="1298"/>
                  </a:lnTo>
                  <a:lnTo>
                    <a:pt x="8345" y="94"/>
                  </a:lnTo>
                  <a:lnTo>
                    <a:pt x="1863" y="0"/>
                  </a:lnTo>
                  <a:lnTo>
                    <a:pt x="1769" y="1298"/>
                  </a:lnTo>
                  <a:lnTo>
                    <a:pt x="1769" y="1476"/>
                  </a:lnTo>
                  <a:lnTo>
                    <a:pt x="1612" y="1476"/>
                  </a:lnTo>
                  <a:lnTo>
                    <a:pt x="617" y="1476"/>
                  </a:lnTo>
                  <a:lnTo>
                    <a:pt x="534" y="1780"/>
                  </a:lnTo>
                  <a:lnTo>
                    <a:pt x="670" y="1937"/>
                  </a:lnTo>
                  <a:lnTo>
                    <a:pt x="670" y="2994"/>
                  </a:lnTo>
                  <a:lnTo>
                    <a:pt x="534" y="3130"/>
                  </a:lnTo>
                  <a:lnTo>
                    <a:pt x="534" y="3853"/>
                  </a:lnTo>
                  <a:lnTo>
                    <a:pt x="534" y="4041"/>
                  </a:lnTo>
                  <a:lnTo>
                    <a:pt x="345" y="4041"/>
                  </a:lnTo>
                  <a:lnTo>
                    <a:pt x="73" y="4041"/>
                  </a:lnTo>
                  <a:lnTo>
                    <a:pt x="0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9700369" y="6521173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8429" y="0"/>
                  </a:moveTo>
                  <a:lnTo>
                    <a:pt x="8073" y="0"/>
                  </a:lnTo>
                  <a:lnTo>
                    <a:pt x="1266" y="0"/>
                  </a:lnTo>
                  <a:lnTo>
                    <a:pt x="1266" y="816"/>
                  </a:lnTo>
                  <a:lnTo>
                    <a:pt x="910" y="816"/>
                  </a:lnTo>
                  <a:lnTo>
                    <a:pt x="1151" y="1266"/>
                  </a:lnTo>
                  <a:lnTo>
                    <a:pt x="1151" y="1486"/>
                  </a:lnTo>
                  <a:lnTo>
                    <a:pt x="303" y="1486"/>
                  </a:lnTo>
                  <a:lnTo>
                    <a:pt x="303" y="931"/>
                  </a:lnTo>
                  <a:lnTo>
                    <a:pt x="20" y="931"/>
                  </a:lnTo>
                  <a:lnTo>
                    <a:pt x="20" y="1298"/>
                  </a:lnTo>
                  <a:lnTo>
                    <a:pt x="52" y="1476"/>
                  </a:lnTo>
                  <a:lnTo>
                    <a:pt x="20" y="3214"/>
                  </a:lnTo>
                  <a:lnTo>
                    <a:pt x="293" y="3214"/>
                  </a:lnTo>
                  <a:lnTo>
                    <a:pt x="293" y="2586"/>
                  </a:lnTo>
                  <a:lnTo>
                    <a:pt x="858" y="2586"/>
                  </a:lnTo>
                  <a:lnTo>
                    <a:pt x="858" y="3999"/>
                  </a:lnTo>
                  <a:lnTo>
                    <a:pt x="858" y="4177"/>
                  </a:lnTo>
                  <a:lnTo>
                    <a:pt x="858" y="5413"/>
                  </a:lnTo>
                  <a:lnTo>
                    <a:pt x="293" y="5413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69"/>
                  </a:lnTo>
                  <a:lnTo>
                    <a:pt x="8450" y="5769"/>
                  </a:lnTo>
                  <a:lnTo>
                    <a:pt x="8450" y="4272"/>
                  </a:lnTo>
                  <a:lnTo>
                    <a:pt x="10198" y="4272"/>
                  </a:lnTo>
                  <a:lnTo>
                    <a:pt x="10198" y="4041"/>
                  </a:lnTo>
                  <a:lnTo>
                    <a:pt x="9675" y="4041"/>
                  </a:lnTo>
                  <a:lnTo>
                    <a:pt x="9675" y="2858"/>
                  </a:lnTo>
                  <a:lnTo>
                    <a:pt x="9675" y="2691"/>
                  </a:lnTo>
                  <a:lnTo>
                    <a:pt x="9675" y="1486"/>
                  </a:lnTo>
                  <a:lnTo>
                    <a:pt x="9643" y="1319"/>
                  </a:lnTo>
                  <a:lnTo>
                    <a:pt x="9675" y="931"/>
                  </a:lnTo>
                  <a:lnTo>
                    <a:pt x="9392" y="931"/>
                  </a:lnTo>
                  <a:lnTo>
                    <a:pt x="9392" y="1486"/>
                  </a:lnTo>
                  <a:lnTo>
                    <a:pt x="8533" y="1486"/>
                  </a:lnTo>
                  <a:lnTo>
                    <a:pt x="8533" y="1266"/>
                  </a:lnTo>
                  <a:lnTo>
                    <a:pt x="8774" y="858"/>
                  </a:lnTo>
                  <a:lnTo>
                    <a:pt x="8429" y="816"/>
                  </a:lnTo>
                  <a:lnTo>
                    <a:pt x="8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9700362" y="6521174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09" y="4177"/>
                  </a:moveTo>
                  <a:lnTo>
                    <a:pt x="10209" y="4041"/>
                  </a:lnTo>
                  <a:lnTo>
                    <a:pt x="9685" y="4041"/>
                  </a:lnTo>
                  <a:lnTo>
                    <a:pt x="9685" y="2858"/>
                  </a:lnTo>
                  <a:lnTo>
                    <a:pt x="9685" y="2691"/>
                  </a:lnTo>
                  <a:lnTo>
                    <a:pt x="9685" y="1486"/>
                  </a:lnTo>
                  <a:lnTo>
                    <a:pt x="9654" y="1350"/>
                  </a:lnTo>
                  <a:lnTo>
                    <a:pt x="9685" y="973"/>
                  </a:lnTo>
                  <a:lnTo>
                    <a:pt x="9465" y="931"/>
                  </a:lnTo>
                  <a:lnTo>
                    <a:pt x="9402" y="1455"/>
                  </a:lnTo>
                  <a:lnTo>
                    <a:pt x="8628" y="1486"/>
                  </a:lnTo>
                  <a:lnTo>
                    <a:pt x="8544" y="1277"/>
                  </a:lnTo>
                  <a:lnTo>
                    <a:pt x="8774" y="848"/>
                  </a:lnTo>
                  <a:lnTo>
                    <a:pt x="8533" y="827"/>
                  </a:lnTo>
                  <a:lnTo>
                    <a:pt x="8439" y="356"/>
                  </a:lnTo>
                  <a:lnTo>
                    <a:pt x="8439" y="0"/>
                  </a:lnTo>
                  <a:lnTo>
                    <a:pt x="8083" y="0"/>
                  </a:lnTo>
                  <a:lnTo>
                    <a:pt x="1633" y="0"/>
                  </a:lnTo>
                  <a:lnTo>
                    <a:pt x="1277" y="0"/>
                  </a:lnTo>
                  <a:lnTo>
                    <a:pt x="1277" y="356"/>
                  </a:lnTo>
                  <a:lnTo>
                    <a:pt x="1277" y="732"/>
                  </a:lnTo>
                  <a:lnTo>
                    <a:pt x="952" y="827"/>
                  </a:lnTo>
                  <a:lnTo>
                    <a:pt x="1162" y="1277"/>
                  </a:lnTo>
                  <a:lnTo>
                    <a:pt x="1162" y="1486"/>
                  </a:lnTo>
                  <a:lnTo>
                    <a:pt x="324" y="1486"/>
                  </a:lnTo>
                  <a:lnTo>
                    <a:pt x="314" y="973"/>
                  </a:lnTo>
                  <a:lnTo>
                    <a:pt x="83" y="931"/>
                  </a:lnTo>
                  <a:lnTo>
                    <a:pt x="31" y="1298"/>
                  </a:lnTo>
                  <a:lnTo>
                    <a:pt x="62" y="1444"/>
                  </a:lnTo>
                  <a:lnTo>
                    <a:pt x="31" y="3047"/>
                  </a:lnTo>
                  <a:lnTo>
                    <a:pt x="31" y="3214"/>
                  </a:lnTo>
                  <a:lnTo>
                    <a:pt x="198" y="3214"/>
                  </a:lnTo>
                  <a:lnTo>
                    <a:pt x="293" y="2774"/>
                  </a:lnTo>
                  <a:lnTo>
                    <a:pt x="293" y="2596"/>
                  </a:lnTo>
                  <a:lnTo>
                    <a:pt x="471" y="2596"/>
                  </a:lnTo>
                  <a:lnTo>
                    <a:pt x="701" y="2596"/>
                  </a:lnTo>
                  <a:lnTo>
                    <a:pt x="869" y="2596"/>
                  </a:lnTo>
                  <a:lnTo>
                    <a:pt x="869" y="2774"/>
                  </a:lnTo>
                  <a:lnTo>
                    <a:pt x="869" y="4010"/>
                  </a:lnTo>
                  <a:lnTo>
                    <a:pt x="869" y="4177"/>
                  </a:lnTo>
                  <a:lnTo>
                    <a:pt x="869" y="5235"/>
                  </a:lnTo>
                  <a:lnTo>
                    <a:pt x="869" y="5423"/>
                  </a:lnTo>
                  <a:lnTo>
                    <a:pt x="701" y="5423"/>
                  </a:lnTo>
                  <a:lnTo>
                    <a:pt x="471" y="5423"/>
                  </a:lnTo>
                  <a:lnTo>
                    <a:pt x="293" y="5423"/>
                  </a:lnTo>
                  <a:lnTo>
                    <a:pt x="293" y="5235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58"/>
                  </a:lnTo>
                  <a:lnTo>
                    <a:pt x="8355" y="5758"/>
                  </a:lnTo>
                  <a:lnTo>
                    <a:pt x="8450" y="4366"/>
                  </a:lnTo>
                  <a:lnTo>
                    <a:pt x="10114" y="4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9700739" y="652147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675" y="0"/>
                  </a:moveTo>
                  <a:lnTo>
                    <a:pt x="1204" y="0"/>
                  </a:lnTo>
                  <a:lnTo>
                    <a:pt x="1204" y="1476"/>
                  </a:lnTo>
                  <a:lnTo>
                    <a:pt x="0" y="1476"/>
                  </a:lnTo>
                  <a:lnTo>
                    <a:pt x="0" y="1989"/>
                  </a:lnTo>
                  <a:lnTo>
                    <a:pt x="795" y="1989"/>
                  </a:lnTo>
                  <a:lnTo>
                    <a:pt x="795" y="5120"/>
                  </a:lnTo>
                  <a:lnTo>
                    <a:pt x="7769" y="5120"/>
                  </a:lnTo>
                  <a:lnTo>
                    <a:pt x="7769" y="3675"/>
                  </a:lnTo>
                  <a:lnTo>
                    <a:pt x="9015" y="3675"/>
                  </a:lnTo>
                  <a:lnTo>
                    <a:pt x="9015" y="3141"/>
                  </a:lnTo>
                  <a:lnTo>
                    <a:pt x="8858" y="3005"/>
                  </a:lnTo>
                  <a:lnTo>
                    <a:pt x="8858" y="1937"/>
                  </a:lnTo>
                  <a:lnTo>
                    <a:pt x="9015" y="1790"/>
                  </a:lnTo>
                  <a:lnTo>
                    <a:pt x="9015" y="1476"/>
                  </a:lnTo>
                  <a:lnTo>
                    <a:pt x="7748" y="1476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9700738" y="65214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769" y="5015"/>
                  </a:moveTo>
                  <a:lnTo>
                    <a:pt x="890" y="5109"/>
                  </a:lnTo>
                  <a:lnTo>
                    <a:pt x="795" y="2251"/>
                  </a:lnTo>
                  <a:lnTo>
                    <a:pt x="795" y="1989"/>
                  </a:lnTo>
                  <a:lnTo>
                    <a:pt x="534" y="1989"/>
                  </a:lnTo>
                  <a:lnTo>
                    <a:pt x="94" y="1989"/>
                  </a:lnTo>
                  <a:lnTo>
                    <a:pt x="0" y="1570"/>
                  </a:lnTo>
                  <a:lnTo>
                    <a:pt x="1026" y="1476"/>
                  </a:lnTo>
                  <a:lnTo>
                    <a:pt x="1193" y="1476"/>
                  </a:lnTo>
                  <a:lnTo>
                    <a:pt x="1193" y="1298"/>
                  </a:lnTo>
                  <a:lnTo>
                    <a:pt x="1193" y="94"/>
                  </a:lnTo>
                  <a:lnTo>
                    <a:pt x="7675" y="0"/>
                  </a:lnTo>
                  <a:lnTo>
                    <a:pt x="7758" y="1298"/>
                  </a:lnTo>
                  <a:lnTo>
                    <a:pt x="7758" y="1476"/>
                  </a:lnTo>
                  <a:lnTo>
                    <a:pt x="7936" y="1476"/>
                  </a:lnTo>
                  <a:lnTo>
                    <a:pt x="8921" y="1476"/>
                  </a:lnTo>
                  <a:lnTo>
                    <a:pt x="9015" y="1780"/>
                  </a:lnTo>
                  <a:lnTo>
                    <a:pt x="8858" y="1937"/>
                  </a:lnTo>
                  <a:lnTo>
                    <a:pt x="8858" y="2994"/>
                  </a:lnTo>
                  <a:lnTo>
                    <a:pt x="9015" y="3130"/>
                  </a:lnTo>
                  <a:lnTo>
                    <a:pt x="9015" y="3570"/>
                  </a:lnTo>
                  <a:lnTo>
                    <a:pt x="7957" y="3664"/>
                  </a:lnTo>
                  <a:lnTo>
                    <a:pt x="7769" y="3664"/>
                  </a:lnTo>
                  <a:lnTo>
                    <a:pt x="7769" y="3832"/>
                  </a:lnTo>
                  <a:lnTo>
                    <a:pt x="7769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9946636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4093" y="0"/>
                  </a:moveTo>
                  <a:lnTo>
                    <a:pt x="13067" y="0"/>
                  </a:lnTo>
                  <a:lnTo>
                    <a:pt x="0" y="0"/>
                  </a:lnTo>
                  <a:lnTo>
                    <a:pt x="0" y="24658"/>
                  </a:lnTo>
                  <a:lnTo>
                    <a:pt x="14093" y="24658"/>
                  </a:lnTo>
                  <a:lnTo>
                    <a:pt x="14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9946636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3067" y="0"/>
                  </a:moveTo>
                  <a:lnTo>
                    <a:pt x="1026" y="0"/>
                  </a:lnTo>
                  <a:lnTo>
                    <a:pt x="0" y="0"/>
                  </a:lnTo>
                  <a:lnTo>
                    <a:pt x="0" y="1026"/>
                  </a:lnTo>
                  <a:lnTo>
                    <a:pt x="0" y="23632"/>
                  </a:lnTo>
                  <a:lnTo>
                    <a:pt x="0" y="24658"/>
                  </a:lnTo>
                  <a:lnTo>
                    <a:pt x="1026" y="24658"/>
                  </a:lnTo>
                  <a:lnTo>
                    <a:pt x="13067" y="24658"/>
                  </a:lnTo>
                  <a:lnTo>
                    <a:pt x="14093" y="24658"/>
                  </a:lnTo>
                  <a:lnTo>
                    <a:pt x="14093" y="23632"/>
                  </a:lnTo>
                  <a:lnTo>
                    <a:pt x="14093" y="1026"/>
                  </a:lnTo>
                  <a:lnTo>
                    <a:pt x="14093" y="0"/>
                  </a:lnTo>
                  <a:lnTo>
                    <a:pt x="13067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9947338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690" y="0"/>
                  </a:moveTo>
                  <a:lnTo>
                    <a:pt x="12366" y="0"/>
                  </a:lnTo>
                  <a:lnTo>
                    <a:pt x="0" y="0"/>
                  </a:lnTo>
                  <a:lnTo>
                    <a:pt x="0" y="23255"/>
                  </a:lnTo>
                  <a:lnTo>
                    <a:pt x="12690" y="23255"/>
                  </a:lnTo>
                  <a:lnTo>
                    <a:pt x="12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9947338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366" y="0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0" y="22931"/>
                  </a:lnTo>
                  <a:lnTo>
                    <a:pt x="0" y="23255"/>
                  </a:lnTo>
                  <a:lnTo>
                    <a:pt x="324" y="23255"/>
                  </a:lnTo>
                  <a:lnTo>
                    <a:pt x="12366" y="23255"/>
                  </a:lnTo>
                  <a:lnTo>
                    <a:pt x="12690" y="23255"/>
                  </a:lnTo>
                  <a:lnTo>
                    <a:pt x="12690" y="22931"/>
                  </a:lnTo>
                  <a:lnTo>
                    <a:pt x="12690" y="324"/>
                  </a:lnTo>
                  <a:lnTo>
                    <a:pt x="12690" y="0"/>
                  </a:lnTo>
                  <a:lnTo>
                    <a:pt x="1236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9940113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188" y="0"/>
                  </a:moveTo>
                  <a:lnTo>
                    <a:pt x="3591" y="41"/>
                  </a:lnTo>
                  <a:lnTo>
                    <a:pt x="3403" y="670"/>
                  </a:lnTo>
                  <a:lnTo>
                    <a:pt x="2586" y="670"/>
                  </a:lnTo>
                  <a:lnTo>
                    <a:pt x="2397" y="41"/>
                  </a:lnTo>
                  <a:lnTo>
                    <a:pt x="1769" y="0"/>
                  </a:lnTo>
                  <a:lnTo>
                    <a:pt x="2031" y="450"/>
                  </a:lnTo>
                  <a:lnTo>
                    <a:pt x="2031" y="670"/>
                  </a:lnTo>
                  <a:lnTo>
                    <a:pt x="1151" y="670"/>
                  </a:lnTo>
                  <a:lnTo>
                    <a:pt x="1151" y="115"/>
                  </a:lnTo>
                  <a:lnTo>
                    <a:pt x="879" y="115"/>
                  </a:lnTo>
                  <a:lnTo>
                    <a:pt x="879" y="502"/>
                  </a:lnTo>
                  <a:lnTo>
                    <a:pt x="931" y="659"/>
                  </a:lnTo>
                  <a:lnTo>
                    <a:pt x="303" y="712"/>
                  </a:lnTo>
                  <a:lnTo>
                    <a:pt x="303" y="575"/>
                  </a:lnTo>
                  <a:lnTo>
                    <a:pt x="41" y="575"/>
                  </a:lnTo>
                  <a:lnTo>
                    <a:pt x="41" y="1654"/>
                  </a:lnTo>
                  <a:lnTo>
                    <a:pt x="303" y="1654"/>
                  </a:lnTo>
                  <a:lnTo>
                    <a:pt x="303" y="1026"/>
                  </a:lnTo>
                  <a:lnTo>
                    <a:pt x="879" y="1026"/>
                  </a:lnTo>
                  <a:lnTo>
                    <a:pt x="879" y="2418"/>
                  </a:lnTo>
                  <a:lnTo>
                    <a:pt x="879" y="2607"/>
                  </a:lnTo>
                  <a:lnTo>
                    <a:pt x="879" y="3842"/>
                  </a:lnTo>
                  <a:lnTo>
                    <a:pt x="303" y="3842"/>
                  </a:lnTo>
                  <a:lnTo>
                    <a:pt x="303" y="3403"/>
                  </a:lnTo>
                  <a:lnTo>
                    <a:pt x="0" y="3591"/>
                  </a:lnTo>
                  <a:lnTo>
                    <a:pt x="0" y="4188"/>
                  </a:lnTo>
                  <a:lnTo>
                    <a:pt x="5989" y="4188"/>
                  </a:lnTo>
                  <a:lnTo>
                    <a:pt x="5989" y="3591"/>
                  </a:lnTo>
                  <a:lnTo>
                    <a:pt x="5800" y="3403"/>
                  </a:lnTo>
                  <a:lnTo>
                    <a:pt x="5696" y="3842"/>
                  </a:lnTo>
                  <a:lnTo>
                    <a:pt x="5099" y="3842"/>
                  </a:lnTo>
                  <a:lnTo>
                    <a:pt x="5099" y="2607"/>
                  </a:lnTo>
                  <a:lnTo>
                    <a:pt x="5099" y="2418"/>
                  </a:lnTo>
                  <a:lnTo>
                    <a:pt x="5099" y="1026"/>
                  </a:lnTo>
                  <a:lnTo>
                    <a:pt x="5696" y="1026"/>
                  </a:lnTo>
                  <a:lnTo>
                    <a:pt x="5696" y="1654"/>
                  </a:lnTo>
                  <a:lnTo>
                    <a:pt x="5957" y="1654"/>
                  </a:lnTo>
                  <a:lnTo>
                    <a:pt x="5957" y="575"/>
                  </a:lnTo>
                  <a:lnTo>
                    <a:pt x="5696" y="575"/>
                  </a:lnTo>
                  <a:lnTo>
                    <a:pt x="5696" y="712"/>
                  </a:lnTo>
                  <a:lnTo>
                    <a:pt x="5099" y="712"/>
                  </a:lnTo>
                  <a:lnTo>
                    <a:pt x="5078" y="502"/>
                  </a:lnTo>
                  <a:lnTo>
                    <a:pt x="5099" y="115"/>
                  </a:lnTo>
                  <a:lnTo>
                    <a:pt x="4837" y="115"/>
                  </a:lnTo>
                  <a:lnTo>
                    <a:pt x="4837" y="670"/>
                  </a:lnTo>
                  <a:lnTo>
                    <a:pt x="3968" y="670"/>
                  </a:lnTo>
                  <a:lnTo>
                    <a:pt x="3968" y="450"/>
                  </a:lnTo>
                  <a:lnTo>
                    <a:pt x="4198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9940122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978" y="3591"/>
                  </a:moveTo>
                  <a:lnTo>
                    <a:pt x="5790" y="3403"/>
                  </a:lnTo>
                  <a:lnTo>
                    <a:pt x="5685" y="3664"/>
                  </a:lnTo>
                  <a:lnTo>
                    <a:pt x="5685" y="3842"/>
                  </a:lnTo>
                  <a:lnTo>
                    <a:pt x="5518" y="3842"/>
                  </a:lnTo>
                  <a:lnTo>
                    <a:pt x="5277" y="3842"/>
                  </a:lnTo>
                  <a:lnTo>
                    <a:pt x="5099" y="3842"/>
                  </a:lnTo>
                  <a:lnTo>
                    <a:pt x="5099" y="3664"/>
                  </a:lnTo>
                  <a:lnTo>
                    <a:pt x="5099" y="2617"/>
                  </a:lnTo>
                  <a:lnTo>
                    <a:pt x="5099" y="2429"/>
                  </a:lnTo>
                  <a:lnTo>
                    <a:pt x="5099" y="1204"/>
                  </a:lnTo>
                  <a:lnTo>
                    <a:pt x="5099" y="1026"/>
                  </a:lnTo>
                  <a:lnTo>
                    <a:pt x="5277" y="1026"/>
                  </a:lnTo>
                  <a:lnTo>
                    <a:pt x="5518" y="1026"/>
                  </a:lnTo>
                  <a:lnTo>
                    <a:pt x="5685" y="1026"/>
                  </a:lnTo>
                  <a:lnTo>
                    <a:pt x="5685" y="1204"/>
                  </a:lnTo>
                  <a:lnTo>
                    <a:pt x="5685" y="1654"/>
                  </a:lnTo>
                  <a:lnTo>
                    <a:pt x="5947" y="1654"/>
                  </a:lnTo>
                  <a:lnTo>
                    <a:pt x="5947" y="1465"/>
                  </a:lnTo>
                  <a:lnTo>
                    <a:pt x="5947" y="670"/>
                  </a:lnTo>
                  <a:lnTo>
                    <a:pt x="5685" y="575"/>
                  </a:lnTo>
                  <a:lnTo>
                    <a:pt x="5685" y="722"/>
                  </a:lnTo>
                  <a:lnTo>
                    <a:pt x="5151" y="722"/>
                  </a:lnTo>
                  <a:lnTo>
                    <a:pt x="5067" y="544"/>
                  </a:lnTo>
                  <a:lnTo>
                    <a:pt x="5099" y="157"/>
                  </a:lnTo>
                  <a:lnTo>
                    <a:pt x="4879" y="115"/>
                  </a:lnTo>
                  <a:lnTo>
                    <a:pt x="4827" y="659"/>
                  </a:lnTo>
                  <a:lnTo>
                    <a:pt x="4041" y="670"/>
                  </a:lnTo>
                  <a:lnTo>
                    <a:pt x="3957" y="450"/>
                  </a:lnTo>
                  <a:lnTo>
                    <a:pt x="4188" y="31"/>
                  </a:lnTo>
                  <a:lnTo>
                    <a:pt x="3581" y="52"/>
                  </a:lnTo>
                  <a:lnTo>
                    <a:pt x="3413" y="607"/>
                  </a:lnTo>
                  <a:lnTo>
                    <a:pt x="2638" y="670"/>
                  </a:lnTo>
                  <a:lnTo>
                    <a:pt x="2387" y="52"/>
                  </a:lnTo>
                  <a:lnTo>
                    <a:pt x="1800" y="0"/>
                  </a:lnTo>
                  <a:lnTo>
                    <a:pt x="2020" y="450"/>
                  </a:lnTo>
                  <a:lnTo>
                    <a:pt x="2020" y="670"/>
                  </a:lnTo>
                  <a:lnTo>
                    <a:pt x="1183" y="670"/>
                  </a:lnTo>
                  <a:lnTo>
                    <a:pt x="1151" y="157"/>
                  </a:lnTo>
                  <a:lnTo>
                    <a:pt x="931" y="115"/>
                  </a:lnTo>
                  <a:lnTo>
                    <a:pt x="869" y="502"/>
                  </a:lnTo>
                  <a:lnTo>
                    <a:pt x="910" y="659"/>
                  </a:lnTo>
                  <a:lnTo>
                    <a:pt x="293" y="722"/>
                  </a:lnTo>
                  <a:lnTo>
                    <a:pt x="293" y="575"/>
                  </a:lnTo>
                  <a:lnTo>
                    <a:pt x="125" y="575"/>
                  </a:lnTo>
                  <a:lnTo>
                    <a:pt x="31" y="1465"/>
                  </a:lnTo>
                  <a:lnTo>
                    <a:pt x="31" y="1654"/>
                  </a:lnTo>
                  <a:lnTo>
                    <a:pt x="198" y="1654"/>
                  </a:lnTo>
                  <a:lnTo>
                    <a:pt x="293" y="1204"/>
                  </a:lnTo>
                  <a:lnTo>
                    <a:pt x="293" y="1026"/>
                  </a:lnTo>
                  <a:lnTo>
                    <a:pt x="481" y="1026"/>
                  </a:lnTo>
                  <a:lnTo>
                    <a:pt x="701" y="1026"/>
                  </a:lnTo>
                  <a:lnTo>
                    <a:pt x="869" y="1026"/>
                  </a:lnTo>
                  <a:lnTo>
                    <a:pt x="869" y="1204"/>
                  </a:lnTo>
                  <a:lnTo>
                    <a:pt x="869" y="2429"/>
                  </a:lnTo>
                  <a:lnTo>
                    <a:pt x="869" y="2617"/>
                  </a:lnTo>
                  <a:lnTo>
                    <a:pt x="869" y="3664"/>
                  </a:lnTo>
                  <a:lnTo>
                    <a:pt x="869" y="3842"/>
                  </a:lnTo>
                  <a:lnTo>
                    <a:pt x="701" y="3842"/>
                  </a:lnTo>
                  <a:lnTo>
                    <a:pt x="481" y="3842"/>
                  </a:lnTo>
                  <a:lnTo>
                    <a:pt x="293" y="3842"/>
                  </a:lnTo>
                  <a:lnTo>
                    <a:pt x="293" y="3664"/>
                  </a:lnTo>
                  <a:lnTo>
                    <a:pt x="293" y="3403"/>
                  </a:lnTo>
                  <a:lnTo>
                    <a:pt x="0" y="3591"/>
                  </a:lnTo>
                  <a:lnTo>
                    <a:pt x="0" y="4198"/>
                  </a:lnTo>
                  <a:lnTo>
                    <a:pt x="5978" y="4198"/>
                  </a:lnTo>
                  <a:lnTo>
                    <a:pt x="5978" y="35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9941253" y="65237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22" y="0"/>
                  </a:moveTo>
                  <a:lnTo>
                    <a:pt x="0" y="0"/>
                  </a:lnTo>
                  <a:lnTo>
                    <a:pt x="0" y="2931"/>
                  </a:lnTo>
                  <a:lnTo>
                    <a:pt x="3696" y="2931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9941258" y="65237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96" y="2858"/>
                  </a:moveTo>
                  <a:lnTo>
                    <a:pt x="94" y="2931"/>
                  </a:lnTo>
                  <a:lnTo>
                    <a:pt x="0" y="94"/>
                  </a:lnTo>
                  <a:lnTo>
                    <a:pt x="3622" y="0"/>
                  </a:lnTo>
                  <a:lnTo>
                    <a:pt x="3696" y="2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9935707" y="651373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701" y="0"/>
                  </a:moveTo>
                  <a:lnTo>
                    <a:pt x="0" y="0"/>
                  </a:lnTo>
                  <a:lnTo>
                    <a:pt x="0" y="869"/>
                  </a:lnTo>
                  <a:lnTo>
                    <a:pt x="408" y="869"/>
                  </a:lnTo>
                  <a:lnTo>
                    <a:pt x="408" y="701"/>
                  </a:lnTo>
                  <a:lnTo>
                    <a:pt x="230" y="701"/>
                  </a:lnTo>
                  <a:lnTo>
                    <a:pt x="230" y="219"/>
                  </a:lnTo>
                  <a:lnTo>
                    <a:pt x="1287" y="219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769" y="869"/>
                  </a:lnTo>
                  <a:lnTo>
                    <a:pt x="1769" y="649"/>
                  </a:lnTo>
                  <a:lnTo>
                    <a:pt x="1518" y="649"/>
                  </a:lnTo>
                  <a:lnTo>
                    <a:pt x="1518" y="282"/>
                  </a:lnTo>
                  <a:lnTo>
                    <a:pt x="4397" y="282"/>
                  </a:lnTo>
                  <a:lnTo>
                    <a:pt x="5622" y="335"/>
                  </a:lnTo>
                  <a:lnTo>
                    <a:pt x="5622" y="1863"/>
                  </a:lnTo>
                  <a:lnTo>
                    <a:pt x="5287" y="1863"/>
                  </a:lnTo>
                  <a:lnTo>
                    <a:pt x="5287" y="2188"/>
                  </a:lnTo>
                  <a:lnTo>
                    <a:pt x="5319" y="2355"/>
                  </a:lnTo>
                  <a:lnTo>
                    <a:pt x="5287" y="2753"/>
                  </a:lnTo>
                  <a:lnTo>
                    <a:pt x="5570" y="2753"/>
                  </a:lnTo>
                  <a:lnTo>
                    <a:pt x="5570" y="2188"/>
                  </a:lnTo>
                  <a:lnTo>
                    <a:pt x="6439" y="2188"/>
                  </a:lnTo>
                  <a:lnTo>
                    <a:pt x="6439" y="2397"/>
                  </a:lnTo>
                  <a:lnTo>
                    <a:pt x="6167" y="2879"/>
                  </a:lnTo>
                  <a:lnTo>
                    <a:pt x="6795" y="2806"/>
                  </a:lnTo>
                  <a:lnTo>
                    <a:pt x="6984" y="2188"/>
                  </a:lnTo>
                  <a:lnTo>
                    <a:pt x="7821" y="2188"/>
                  </a:lnTo>
                  <a:lnTo>
                    <a:pt x="8020" y="2806"/>
                  </a:lnTo>
                  <a:lnTo>
                    <a:pt x="8638" y="2879"/>
                  </a:lnTo>
                  <a:lnTo>
                    <a:pt x="8366" y="2397"/>
                  </a:lnTo>
                  <a:lnTo>
                    <a:pt x="8366" y="2188"/>
                  </a:lnTo>
                  <a:lnTo>
                    <a:pt x="9235" y="2188"/>
                  </a:lnTo>
                  <a:lnTo>
                    <a:pt x="9235" y="2753"/>
                  </a:lnTo>
                  <a:lnTo>
                    <a:pt x="9507" y="2753"/>
                  </a:lnTo>
                  <a:lnTo>
                    <a:pt x="9507" y="2355"/>
                  </a:lnTo>
                  <a:lnTo>
                    <a:pt x="9476" y="2209"/>
                  </a:lnTo>
                  <a:lnTo>
                    <a:pt x="9507" y="1863"/>
                  </a:lnTo>
                  <a:lnTo>
                    <a:pt x="9172" y="1863"/>
                  </a:lnTo>
                  <a:lnTo>
                    <a:pt x="9172" y="335"/>
                  </a:lnTo>
                  <a:lnTo>
                    <a:pt x="10397" y="282"/>
                  </a:lnTo>
                  <a:lnTo>
                    <a:pt x="13287" y="282"/>
                  </a:lnTo>
                  <a:lnTo>
                    <a:pt x="13287" y="649"/>
                  </a:lnTo>
                  <a:lnTo>
                    <a:pt x="13025" y="649"/>
                  </a:lnTo>
                  <a:lnTo>
                    <a:pt x="13025" y="869"/>
                  </a:lnTo>
                  <a:lnTo>
                    <a:pt x="13695" y="869"/>
                  </a:lnTo>
                  <a:lnTo>
                    <a:pt x="13695" y="701"/>
                  </a:lnTo>
                  <a:lnTo>
                    <a:pt x="13528" y="701"/>
                  </a:lnTo>
                  <a:lnTo>
                    <a:pt x="13528" y="219"/>
                  </a:lnTo>
                  <a:lnTo>
                    <a:pt x="14575" y="219"/>
                  </a:lnTo>
                  <a:lnTo>
                    <a:pt x="14575" y="701"/>
                  </a:lnTo>
                  <a:lnTo>
                    <a:pt x="14386" y="701"/>
                  </a:lnTo>
                  <a:lnTo>
                    <a:pt x="14386" y="869"/>
                  </a:lnTo>
                  <a:lnTo>
                    <a:pt x="14795" y="869"/>
                  </a:lnTo>
                  <a:lnTo>
                    <a:pt x="14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9935712" y="651374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9507" y="1937"/>
                  </a:moveTo>
                  <a:lnTo>
                    <a:pt x="9245" y="1863"/>
                  </a:lnTo>
                  <a:lnTo>
                    <a:pt x="9162" y="502"/>
                  </a:lnTo>
                  <a:lnTo>
                    <a:pt x="9162" y="335"/>
                  </a:lnTo>
                  <a:lnTo>
                    <a:pt x="9319" y="324"/>
                  </a:lnTo>
                  <a:lnTo>
                    <a:pt x="10397" y="272"/>
                  </a:lnTo>
                  <a:lnTo>
                    <a:pt x="13193" y="272"/>
                  </a:lnTo>
                  <a:lnTo>
                    <a:pt x="13287" y="565"/>
                  </a:lnTo>
                  <a:lnTo>
                    <a:pt x="13099" y="649"/>
                  </a:lnTo>
                  <a:lnTo>
                    <a:pt x="13015" y="869"/>
                  </a:lnTo>
                  <a:lnTo>
                    <a:pt x="13591" y="869"/>
                  </a:lnTo>
                  <a:lnTo>
                    <a:pt x="13685" y="691"/>
                  </a:lnTo>
                  <a:lnTo>
                    <a:pt x="13517" y="691"/>
                  </a:lnTo>
                  <a:lnTo>
                    <a:pt x="13517" y="387"/>
                  </a:lnTo>
                  <a:lnTo>
                    <a:pt x="13517" y="209"/>
                  </a:lnTo>
                  <a:lnTo>
                    <a:pt x="13685" y="209"/>
                  </a:lnTo>
                  <a:lnTo>
                    <a:pt x="14386" y="209"/>
                  </a:lnTo>
                  <a:lnTo>
                    <a:pt x="14575" y="209"/>
                  </a:lnTo>
                  <a:lnTo>
                    <a:pt x="14575" y="387"/>
                  </a:lnTo>
                  <a:lnTo>
                    <a:pt x="14575" y="691"/>
                  </a:lnTo>
                  <a:lnTo>
                    <a:pt x="14386" y="691"/>
                  </a:lnTo>
                  <a:lnTo>
                    <a:pt x="14386" y="869"/>
                  </a:lnTo>
                  <a:lnTo>
                    <a:pt x="14701" y="869"/>
                  </a:lnTo>
                  <a:lnTo>
                    <a:pt x="14795" y="73"/>
                  </a:lnTo>
                  <a:lnTo>
                    <a:pt x="94" y="0"/>
                  </a:lnTo>
                  <a:lnTo>
                    <a:pt x="0" y="774"/>
                  </a:lnTo>
                  <a:lnTo>
                    <a:pt x="314" y="869"/>
                  </a:lnTo>
                  <a:lnTo>
                    <a:pt x="408" y="691"/>
                  </a:lnTo>
                  <a:lnTo>
                    <a:pt x="219" y="691"/>
                  </a:lnTo>
                  <a:lnTo>
                    <a:pt x="219" y="387"/>
                  </a:lnTo>
                  <a:lnTo>
                    <a:pt x="219" y="209"/>
                  </a:lnTo>
                  <a:lnTo>
                    <a:pt x="408" y="209"/>
                  </a:lnTo>
                  <a:lnTo>
                    <a:pt x="1099" y="209"/>
                  </a:lnTo>
                  <a:lnTo>
                    <a:pt x="1287" y="209"/>
                  </a:lnTo>
                  <a:lnTo>
                    <a:pt x="1287" y="387"/>
                  </a:lnTo>
                  <a:lnTo>
                    <a:pt x="1287" y="691"/>
                  </a:lnTo>
                  <a:lnTo>
                    <a:pt x="1099" y="691"/>
                  </a:lnTo>
                  <a:lnTo>
                    <a:pt x="1099" y="869"/>
                  </a:lnTo>
                  <a:lnTo>
                    <a:pt x="1696" y="869"/>
                  </a:lnTo>
                  <a:lnTo>
                    <a:pt x="1769" y="649"/>
                  </a:lnTo>
                  <a:lnTo>
                    <a:pt x="1602" y="649"/>
                  </a:lnTo>
                  <a:lnTo>
                    <a:pt x="1507" y="356"/>
                  </a:lnTo>
                  <a:lnTo>
                    <a:pt x="4397" y="272"/>
                  </a:lnTo>
                  <a:lnTo>
                    <a:pt x="5465" y="324"/>
                  </a:lnTo>
                  <a:lnTo>
                    <a:pt x="5622" y="335"/>
                  </a:lnTo>
                  <a:lnTo>
                    <a:pt x="5622" y="502"/>
                  </a:lnTo>
                  <a:lnTo>
                    <a:pt x="5622" y="1769"/>
                  </a:lnTo>
                  <a:lnTo>
                    <a:pt x="5371" y="1863"/>
                  </a:lnTo>
                  <a:lnTo>
                    <a:pt x="5277" y="2188"/>
                  </a:lnTo>
                  <a:lnTo>
                    <a:pt x="5308" y="2355"/>
                  </a:lnTo>
                  <a:lnTo>
                    <a:pt x="5277" y="2701"/>
                  </a:lnTo>
                  <a:lnTo>
                    <a:pt x="5518" y="2743"/>
                  </a:lnTo>
                  <a:lnTo>
                    <a:pt x="5560" y="2219"/>
                  </a:lnTo>
                  <a:lnTo>
                    <a:pt x="6334" y="2188"/>
                  </a:lnTo>
                  <a:lnTo>
                    <a:pt x="6429" y="2408"/>
                  </a:lnTo>
                  <a:lnTo>
                    <a:pt x="6177" y="2827"/>
                  </a:lnTo>
                  <a:lnTo>
                    <a:pt x="6785" y="2806"/>
                  </a:lnTo>
                  <a:lnTo>
                    <a:pt x="6963" y="2251"/>
                  </a:lnTo>
                  <a:lnTo>
                    <a:pt x="7748" y="2188"/>
                  </a:lnTo>
                  <a:lnTo>
                    <a:pt x="8020" y="2806"/>
                  </a:lnTo>
                  <a:lnTo>
                    <a:pt x="8575" y="2858"/>
                  </a:lnTo>
                  <a:lnTo>
                    <a:pt x="8355" y="2408"/>
                  </a:lnTo>
                  <a:lnTo>
                    <a:pt x="8355" y="2188"/>
                  </a:lnTo>
                  <a:lnTo>
                    <a:pt x="9214" y="2188"/>
                  </a:lnTo>
                  <a:lnTo>
                    <a:pt x="9224" y="2701"/>
                  </a:lnTo>
                  <a:lnTo>
                    <a:pt x="9465" y="2743"/>
                  </a:lnTo>
                  <a:lnTo>
                    <a:pt x="9507" y="2355"/>
                  </a:lnTo>
                  <a:lnTo>
                    <a:pt x="9476" y="2198"/>
                  </a:lnTo>
                  <a:lnTo>
                    <a:pt x="9507" y="193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9941594" y="6514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5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9941597" y="65140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26" y="1539"/>
                  </a:moveTo>
                  <a:lnTo>
                    <a:pt x="94" y="1633"/>
                  </a:lnTo>
                  <a:lnTo>
                    <a:pt x="0" y="94"/>
                  </a:lnTo>
                  <a:lnTo>
                    <a:pt x="2952" y="0"/>
                  </a:lnTo>
                  <a:lnTo>
                    <a:pt x="3026" y="15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9472508" y="651373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701" y="0"/>
                  </a:moveTo>
                  <a:lnTo>
                    <a:pt x="0" y="0"/>
                  </a:lnTo>
                  <a:lnTo>
                    <a:pt x="0" y="869"/>
                  </a:lnTo>
                  <a:lnTo>
                    <a:pt x="408" y="869"/>
                  </a:lnTo>
                  <a:lnTo>
                    <a:pt x="408" y="701"/>
                  </a:lnTo>
                  <a:lnTo>
                    <a:pt x="230" y="701"/>
                  </a:lnTo>
                  <a:lnTo>
                    <a:pt x="230" y="219"/>
                  </a:lnTo>
                  <a:lnTo>
                    <a:pt x="1277" y="219"/>
                  </a:lnTo>
                  <a:lnTo>
                    <a:pt x="127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769" y="869"/>
                  </a:lnTo>
                  <a:lnTo>
                    <a:pt x="1769" y="649"/>
                  </a:lnTo>
                  <a:lnTo>
                    <a:pt x="1507" y="649"/>
                  </a:lnTo>
                  <a:lnTo>
                    <a:pt x="1507" y="282"/>
                  </a:lnTo>
                  <a:lnTo>
                    <a:pt x="4397" y="282"/>
                  </a:lnTo>
                  <a:lnTo>
                    <a:pt x="5622" y="335"/>
                  </a:lnTo>
                  <a:lnTo>
                    <a:pt x="5622" y="1863"/>
                  </a:lnTo>
                  <a:lnTo>
                    <a:pt x="5287" y="1863"/>
                  </a:lnTo>
                  <a:lnTo>
                    <a:pt x="5287" y="2188"/>
                  </a:lnTo>
                  <a:lnTo>
                    <a:pt x="5319" y="2355"/>
                  </a:lnTo>
                  <a:lnTo>
                    <a:pt x="5287" y="2753"/>
                  </a:lnTo>
                  <a:lnTo>
                    <a:pt x="5570" y="2753"/>
                  </a:lnTo>
                  <a:lnTo>
                    <a:pt x="5570" y="2188"/>
                  </a:lnTo>
                  <a:lnTo>
                    <a:pt x="6439" y="2188"/>
                  </a:lnTo>
                  <a:lnTo>
                    <a:pt x="6439" y="2397"/>
                  </a:lnTo>
                  <a:lnTo>
                    <a:pt x="6156" y="2879"/>
                  </a:lnTo>
                  <a:lnTo>
                    <a:pt x="6774" y="2806"/>
                  </a:lnTo>
                  <a:lnTo>
                    <a:pt x="6984" y="2188"/>
                  </a:lnTo>
                  <a:lnTo>
                    <a:pt x="7821" y="2188"/>
                  </a:lnTo>
                  <a:lnTo>
                    <a:pt x="8010" y="2806"/>
                  </a:lnTo>
                  <a:lnTo>
                    <a:pt x="8586" y="2858"/>
                  </a:lnTo>
                  <a:lnTo>
                    <a:pt x="8355" y="2397"/>
                  </a:lnTo>
                  <a:lnTo>
                    <a:pt x="8355" y="2188"/>
                  </a:lnTo>
                  <a:lnTo>
                    <a:pt x="9235" y="2188"/>
                  </a:lnTo>
                  <a:lnTo>
                    <a:pt x="9235" y="2753"/>
                  </a:lnTo>
                  <a:lnTo>
                    <a:pt x="9507" y="2753"/>
                  </a:lnTo>
                  <a:lnTo>
                    <a:pt x="9507" y="2355"/>
                  </a:lnTo>
                  <a:lnTo>
                    <a:pt x="9476" y="2209"/>
                  </a:lnTo>
                  <a:lnTo>
                    <a:pt x="9507" y="1863"/>
                  </a:lnTo>
                  <a:lnTo>
                    <a:pt x="9162" y="1863"/>
                  </a:lnTo>
                  <a:lnTo>
                    <a:pt x="9162" y="335"/>
                  </a:lnTo>
                  <a:lnTo>
                    <a:pt x="10397" y="282"/>
                  </a:lnTo>
                  <a:lnTo>
                    <a:pt x="13287" y="282"/>
                  </a:lnTo>
                  <a:lnTo>
                    <a:pt x="13287" y="649"/>
                  </a:lnTo>
                  <a:lnTo>
                    <a:pt x="13025" y="649"/>
                  </a:lnTo>
                  <a:lnTo>
                    <a:pt x="13025" y="869"/>
                  </a:lnTo>
                  <a:lnTo>
                    <a:pt x="13695" y="869"/>
                  </a:lnTo>
                  <a:lnTo>
                    <a:pt x="13695" y="701"/>
                  </a:lnTo>
                  <a:lnTo>
                    <a:pt x="13507" y="701"/>
                  </a:lnTo>
                  <a:lnTo>
                    <a:pt x="13507" y="219"/>
                  </a:lnTo>
                  <a:lnTo>
                    <a:pt x="14565" y="219"/>
                  </a:lnTo>
                  <a:lnTo>
                    <a:pt x="14565" y="701"/>
                  </a:lnTo>
                  <a:lnTo>
                    <a:pt x="14386" y="701"/>
                  </a:lnTo>
                  <a:lnTo>
                    <a:pt x="14386" y="869"/>
                  </a:lnTo>
                  <a:lnTo>
                    <a:pt x="14795" y="869"/>
                  </a:lnTo>
                  <a:lnTo>
                    <a:pt x="14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9472518" y="651374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1937"/>
                  </a:moveTo>
                  <a:lnTo>
                    <a:pt x="5539" y="1863"/>
                  </a:lnTo>
                  <a:lnTo>
                    <a:pt x="5622" y="502"/>
                  </a:lnTo>
                  <a:lnTo>
                    <a:pt x="5622" y="335"/>
                  </a:lnTo>
                  <a:lnTo>
                    <a:pt x="5465" y="324"/>
                  </a:lnTo>
                  <a:lnTo>
                    <a:pt x="4397" y="272"/>
                  </a:lnTo>
                  <a:lnTo>
                    <a:pt x="1591" y="272"/>
                  </a:lnTo>
                  <a:lnTo>
                    <a:pt x="1497" y="565"/>
                  </a:lnTo>
                  <a:lnTo>
                    <a:pt x="1685" y="649"/>
                  </a:lnTo>
                  <a:lnTo>
                    <a:pt x="1769" y="869"/>
                  </a:lnTo>
                  <a:lnTo>
                    <a:pt x="1193" y="869"/>
                  </a:lnTo>
                  <a:lnTo>
                    <a:pt x="1099" y="691"/>
                  </a:lnTo>
                  <a:lnTo>
                    <a:pt x="1266" y="691"/>
                  </a:lnTo>
                  <a:lnTo>
                    <a:pt x="1266" y="387"/>
                  </a:lnTo>
                  <a:lnTo>
                    <a:pt x="1266" y="209"/>
                  </a:lnTo>
                  <a:lnTo>
                    <a:pt x="1099" y="209"/>
                  </a:lnTo>
                  <a:lnTo>
                    <a:pt x="397" y="209"/>
                  </a:lnTo>
                  <a:lnTo>
                    <a:pt x="209" y="209"/>
                  </a:lnTo>
                  <a:lnTo>
                    <a:pt x="209" y="387"/>
                  </a:lnTo>
                  <a:lnTo>
                    <a:pt x="209" y="691"/>
                  </a:lnTo>
                  <a:lnTo>
                    <a:pt x="397" y="691"/>
                  </a:lnTo>
                  <a:lnTo>
                    <a:pt x="397" y="869"/>
                  </a:lnTo>
                  <a:lnTo>
                    <a:pt x="73" y="869"/>
                  </a:lnTo>
                  <a:lnTo>
                    <a:pt x="0" y="73"/>
                  </a:lnTo>
                  <a:lnTo>
                    <a:pt x="14690" y="0"/>
                  </a:lnTo>
                  <a:lnTo>
                    <a:pt x="14784" y="774"/>
                  </a:lnTo>
                  <a:lnTo>
                    <a:pt x="14470" y="869"/>
                  </a:lnTo>
                  <a:lnTo>
                    <a:pt x="14386" y="691"/>
                  </a:lnTo>
                  <a:lnTo>
                    <a:pt x="14554" y="691"/>
                  </a:lnTo>
                  <a:lnTo>
                    <a:pt x="14554" y="387"/>
                  </a:lnTo>
                  <a:lnTo>
                    <a:pt x="14554" y="209"/>
                  </a:lnTo>
                  <a:lnTo>
                    <a:pt x="14386" y="209"/>
                  </a:lnTo>
                  <a:lnTo>
                    <a:pt x="13685" y="209"/>
                  </a:lnTo>
                  <a:lnTo>
                    <a:pt x="13496" y="209"/>
                  </a:lnTo>
                  <a:lnTo>
                    <a:pt x="13496" y="387"/>
                  </a:lnTo>
                  <a:lnTo>
                    <a:pt x="13496" y="691"/>
                  </a:lnTo>
                  <a:lnTo>
                    <a:pt x="13685" y="691"/>
                  </a:lnTo>
                  <a:lnTo>
                    <a:pt x="13685" y="869"/>
                  </a:lnTo>
                  <a:lnTo>
                    <a:pt x="13088" y="869"/>
                  </a:lnTo>
                  <a:lnTo>
                    <a:pt x="13015" y="649"/>
                  </a:lnTo>
                  <a:lnTo>
                    <a:pt x="13182" y="649"/>
                  </a:lnTo>
                  <a:lnTo>
                    <a:pt x="13277" y="356"/>
                  </a:lnTo>
                  <a:lnTo>
                    <a:pt x="10387" y="272"/>
                  </a:lnTo>
                  <a:lnTo>
                    <a:pt x="9319" y="324"/>
                  </a:lnTo>
                  <a:lnTo>
                    <a:pt x="9151" y="335"/>
                  </a:lnTo>
                  <a:lnTo>
                    <a:pt x="9151" y="502"/>
                  </a:lnTo>
                  <a:lnTo>
                    <a:pt x="9151" y="1769"/>
                  </a:lnTo>
                  <a:lnTo>
                    <a:pt x="9413" y="1863"/>
                  </a:lnTo>
                  <a:lnTo>
                    <a:pt x="9507" y="2188"/>
                  </a:lnTo>
                  <a:lnTo>
                    <a:pt x="9476" y="2355"/>
                  </a:lnTo>
                  <a:lnTo>
                    <a:pt x="9507" y="2701"/>
                  </a:lnTo>
                  <a:lnTo>
                    <a:pt x="9266" y="2743"/>
                  </a:lnTo>
                  <a:lnTo>
                    <a:pt x="9224" y="2219"/>
                  </a:lnTo>
                  <a:lnTo>
                    <a:pt x="8450" y="2188"/>
                  </a:lnTo>
                  <a:lnTo>
                    <a:pt x="8355" y="2408"/>
                  </a:lnTo>
                  <a:lnTo>
                    <a:pt x="8607" y="2827"/>
                  </a:lnTo>
                  <a:lnTo>
                    <a:pt x="7999" y="2806"/>
                  </a:lnTo>
                  <a:lnTo>
                    <a:pt x="7821" y="2251"/>
                  </a:lnTo>
                  <a:lnTo>
                    <a:pt x="7036" y="2188"/>
                  </a:lnTo>
                  <a:lnTo>
                    <a:pt x="6764" y="2806"/>
                  </a:lnTo>
                  <a:lnTo>
                    <a:pt x="6209" y="2858"/>
                  </a:lnTo>
                  <a:lnTo>
                    <a:pt x="6429" y="2408"/>
                  </a:lnTo>
                  <a:lnTo>
                    <a:pt x="6429" y="2188"/>
                  </a:lnTo>
                  <a:lnTo>
                    <a:pt x="5570" y="2188"/>
                  </a:lnTo>
                  <a:lnTo>
                    <a:pt x="5560" y="2701"/>
                  </a:lnTo>
                  <a:lnTo>
                    <a:pt x="5329" y="2743"/>
                  </a:lnTo>
                  <a:lnTo>
                    <a:pt x="5277" y="2355"/>
                  </a:lnTo>
                  <a:lnTo>
                    <a:pt x="5308" y="2198"/>
                  </a:lnTo>
                  <a:lnTo>
                    <a:pt x="5277" y="193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9478387" y="6514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4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9478388" y="65140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39"/>
                  </a:moveTo>
                  <a:lnTo>
                    <a:pt x="2942" y="1633"/>
                  </a:lnTo>
                  <a:lnTo>
                    <a:pt x="3026" y="94"/>
                  </a:lnTo>
                  <a:lnTo>
                    <a:pt x="94" y="0"/>
                  </a:lnTo>
                  <a:lnTo>
                    <a:pt x="0" y="15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9483021" y="651372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397" y="2209"/>
                  </a:moveTo>
                  <a:lnTo>
                    <a:pt x="3821" y="2209"/>
                  </a:lnTo>
                  <a:lnTo>
                    <a:pt x="3898" y="2418"/>
                  </a:lnTo>
                  <a:lnTo>
                    <a:pt x="4020" y="2607"/>
                  </a:lnTo>
                  <a:lnTo>
                    <a:pt x="4230" y="2774"/>
                  </a:lnTo>
                  <a:lnTo>
                    <a:pt x="4471" y="2858"/>
                  </a:lnTo>
                  <a:lnTo>
                    <a:pt x="4617" y="2858"/>
                  </a:lnTo>
                  <a:lnTo>
                    <a:pt x="4482" y="2607"/>
                  </a:lnTo>
                  <a:lnTo>
                    <a:pt x="4397" y="2230"/>
                  </a:lnTo>
                  <a:close/>
                </a:path>
                <a:path w="8890" h="3175">
                  <a:moveTo>
                    <a:pt x="1706" y="2209"/>
                  </a:moveTo>
                  <a:lnTo>
                    <a:pt x="1120" y="2209"/>
                  </a:lnTo>
                  <a:lnTo>
                    <a:pt x="1030" y="2607"/>
                  </a:lnTo>
                  <a:lnTo>
                    <a:pt x="900" y="2858"/>
                  </a:lnTo>
                  <a:lnTo>
                    <a:pt x="1057" y="2858"/>
                  </a:lnTo>
                  <a:lnTo>
                    <a:pt x="1335" y="2743"/>
                  </a:lnTo>
                  <a:lnTo>
                    <a:pt x="1507" y="2607"/>
                  </a:lnTo>
                  <a:lnTo>
                    <a:pt x="1624" y="2418"/>
                  </a:lnTo>
                  <a:lnTo>
                    <a:pt x="1706" y="2209"/>
                  </a:lnTo>
                  <a:close/>
                </a:path>
                <a:path w="8890" h="3175">
                  <a:moveTo>
                    <a:pt x="282" y="2209"/>
                  </a:moveTo>
                  <a:lnTo>
                    <a:pt x="31" y="2209"/>
                  </a:lnTo>
                  <a:lnTo>
                    <a:pt x="31" y="2764"/>
                  </a:lnTo>
                  <a:lnTo>
                    <a:pt x="272" y="2764"/>
                  </a:lnTo>
                  <a:lnTo>
                    <a:pt x="282" y="2209"/>
                  </a:lnTo>
                  <a:close/>
                </a:path>
                <a:path w="8890" h="3175">
                  <a:moveTo>
                    <a:pt x="5497" y="2743"/>
                  </a:moveTo>
                  <a:lnTo>
                    <a:pt x="5256" y="2743"/>
                  </a:lnTo>
                  <a:lnTo>
                    <a:pt x="5497" y="2764"/>
                  </a:lnTo>
                  <a:close/>
                </a:path>
                <a:path w="8890" h="3175">
                  <a:moveTo>
                    <a:pt x="5476" y="2209"/>
                  </a:moveTo>
                  <a:lnTo>
                    <a:pt x="5235" y="2209"/>
                  </a:lnTo>
                  <a:lnTo>
                    <a:pt x="5235" y="2743"/>
                  </a:lnTo>
                  <a:lnTo>
                    <a:pt x="5518" y="2743"/>
                  </a:lnTo>
                  <a:lnTo>
                    <a:pt x="5497" y="2376"/>
                  </a:lnTo>
                  <a:lnTo>
                    <a:pt x="5476" y="2209"/>
                  </a:lnTo>
                  <a:close/>
                </a:path>
                <a:path w="8890" h="3175">
                  <a:moveTo>
                    <a:pt x="7486" y="272"/>
                  </a:moveTo>
                  <a:lnTo>
                    <a:pt x="4418" y="272"/>
                  </a:lnTo>
                  <a:lnTo>
                    <a:pt x="4366" y="963"/>
                  </a:lnTo>
                  <a:lnTo>
                    <a:pt x="2921" y="973"/>
                  </a:lnTo>
                  <a:lnTo>
                    <a:pt x="2816" y="1874"/>
                  </a:lnTo>
                  <a:lnTo>
                    <a:pt x="83" y="1874"/>
                  </a:lnTo>
                  <a:lnTo>
                    <a:pt x="0" y="2209"/>
                  </a:lnTo>
                  <a:lnTo>
                    <a:pt x="5518" y="2209"/>
                  </a:lnTo>
                  <a:lnTo>
                    <a:pt x="5570" y="1727"/>
                  </a:lnTo>
                  <a:lnTo>
                    <a:pt x="5999" y="1727"/>
                  </a:lnTo>
                  <a:lnTo>
                    <a:pt x="6104" y="356"/>
                  </a:lnTo>
                  <a:lnTo>
                    <a:pt x="7439" y="356"/>
                  </a:lnTo>
                  <a:close/>
                </a:path>
                <a:path w="8890" h="3175">
                  <a:moveTo>
                    <a:pt x="7439" y="356"/>
                  </a:moveTo>
                  <a:lnTo>
                    <a:pt x="6104" y="356"/>
                  </a:lnTo>
                  <a:lnTo>
                    <a:pt x="7130" y="366"/>
                  </a:lnTo>
                  <a:lnTo>
                    <a:pt x="7224" y="890"/>
                  </a:lnTo>
                  <a:lnTo>
                    <a:pt x="7518" y="890"/>
                  </a:lnTo>
                  <a:lnTo>
                    <a:pt x="7580" y="701"/>
                  </a:lnTo>
                  <a:lnTo>
                    <a:pt x="7392" y="701"/>
                  </a:lnTo>
                  <a:lnTo>
                    <a:pt x="7439" y="356"/>
                  </a:lnTo>
                  <a:close/>
                </a:path>
                <a:path w="8890" h="3175">
                  <a:moveTo>
                    <a:pt x="8638" y="0"/>
                  </a:moveTo>
                  <a:lnTo>
                    <a:pt x="4366" y="0"/>
                  </a:lnTo>
                  <a:lnTo>
                    <a:pt x="4366" y="272"/>
                  </a:lnTo>
                  <a:lnTo>
                    <a:pt x="8345" y="272"/>
                  </a:lnTo>
                  <a:lnTo>
                    <a:pt x="8450" y="701"/>
                  </a:lnTo>
                  <a:lnTo>
                    <a:pt x="8345" y="890"/>
                  </a:lnTo>
                  <a:lnTo>
                    <a:pt x="8638" y="890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9483022" y="651372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7486" y="890"/>
                  </a:moveTo>
                  <a:lnTo>
                    <a:pt x="7256" y="890"/>
                  </a:lnTo>
                  <a:lnTo>
                    <a:pt x="7162" y="450"/>
                  </a:lnTo>
                  <a:lnTo>
                    <a:pt x="6135" y="366"/>
                  </a:lnTo>
                  <a:lnTo>
                    <a:pt x="6041" y="408"/>
                  </a:lnTo>
                  <a:lnTo>
                    <a:pt x="6041" y="1685"/>
                  </a:lnTo>
                  <a:lnTo>
                    <a:pt x="5601" y="1727"/>
                  </a:lnTo>
                  <a:lnTo>
                    <a:pt x="5518" y="2209"/>
                  </a:lnTo>
                  <a:lnTo>
                    <a:pt x="5486" y="2345"/>
                  </a:lnTo>
                  <a:lnTo>
                    <a:pt x="5518" y="2722"/>
                  </a:lnTo>
                  <a:lnTo>
                    <a:pt x="5277" y="2774"/>
                  </a:lnTo>
                  <a:lnTo>
                    <a:pt x="5235" y="2230"/>
                  </a:lnTo>
                  <a:lnTo>
                    <a:pt x="4460" y="2209"/>
                  </a:lnTo>
                  <a:lnTo>
                    <a:pt x="4366" y="2429"/>
                  </a:lnTo>
                  <a:lnTo>
                    <a:pt x="4617" y="2827"/>
                  </a:lnTo>
                  <a:lnTo>
                    <a:pt x="4471" y="2858"/>
                  </a:lnTo>
                  <a:lnTo>
                    <a:pt x="4219" y="2785"/>
                  </a:lnTo>
                  <a:lnTo>
                    <a:pt x="4020" y="2617"/>
                  </a:lnTo>
                  <a:lnTo>
                    <a:pt x="3884" y="2408"/>
                  </a:lnTo>
                  <a:lnTo>
                    <a:pt x="3853" y="2272"/>
                  </a:lnTo>
                  <a:lnTo>
                    <a:pt x="3790" y="2209"/>
                  </a:lnTo>
                  <a:lnTo>
                    <a:pt x="1727" y="2209"/>
                  </a:lnTo>
                  <a:lnTo>
                    <a:pt x="1643" y="2397"/>
                  </a:lnTo>
                  <a:lnTo>
                    <a:pt x="1507" y="2617"/>
                  </a:lnTo>
                  <a:lnTo>
                    <a:pt x="1308" y="2774"/>
                  </a:lnTo>
                  <a:lnTo>
                    <a:pt x="1057" y="2858"/>
                  </a:lnTo>
                  <a:lnTo>
                    <a:pt x="910" y="2879"/>
                  </a:lnTo>
                  <a:lnTo>
                    <a:pt x="1151" y="2429"/>
                  </a:lnTo>
                  <a:lnTo>
                    <a:pt x="1151" y="2293"/>
                  </a:lnTo>
                  <a:lnTo>
                    <a:pt x="1099" y="2209"/>
                  </a:lnTo>
                  <a:lnTo>
                    <a:pt x="282" y="2209"/>
                  </a:lnTo>
                  <a:lnTo>
                    <a:pt x="282" y="2722"/>
                  </a:lnTo>
                  <a:lnTo>
                    <a:pt x="41" y="2774"/>
                  </a:lnTo>
                  <a:lnTo>
                    <a:pt x="0" y="2376"/>
                  </a:lnTo>
                  <a:lnTo>
                    <a:pt x="41" y="2240"/>
                  </a:lnTo>
                  <a:lnTo>
                    <a:pt x="0" y="1978"/>
                  </a:lnTo>
                  <a:lnTo>
                    <a:pt x="73" y="1884"/>
                  </a:lnTo>
                  <a:lnTo>
                    <a:pt x="2806" y="1884"/>
                  </a:lnTo>
                  <a:lnTo>
                    <a:pt x="2858" y="1057"/>
                  </a:lnTo>
                  <a:lnTo>
                    <a:pt x="4314" y="963"/>
                  </a:lnTo>
                  <a:lnTo>
                    <a:pt x="4408" y="282"/>
                  </a:lnTo>
                  <a:lnTo>
                    <a:pt x="4366" y="0"/>
                  </a:lnTo>
                  <a:lnTo>
                    <a:pt x="8586" y="0"/>
                  </a:lnTo>
                  <a:lnTo>
                    <a:pt x="8680" y="52"/>
                  </a:lnTo>
                  <a:lnTo>
                    <a:pt x="8680" y="848"/>
                  </a:lnTo>
                  <a:lnTo>
                    <a:pt x="8376" y="890"/>
                  </a:lnTo>
                  <a:lnTo>
                    <a:pt x="8282" y="722"/>
                  </a:lnTo>
                  <a:lnTo>
                    <a:pt x="8450" y="722"/>
                  </a:lnTo>
                  <a:lnTo>
                    <a:pt x="8450" y="450"/>
                  </a:lnTo>
                  <a:lnTo>
                    <a:pt x="8408" y="314"/>
                  </a:lnTo>
                  <a:lnTo>
                    <a:pt x="7580" y="272"/>
                  </a:lnTo>
                  <a:lnTo>
                    <a:pt x="7444" y="335"/>
                  </a:lnTo>
                  <a:lnTo>
                    <a:pt x="7392" y="722"/>
                  </a:lnTo>
                  <a:lnTo>
                    <a:pt x="7580" y="722"/>
                  </a:lnTo>
                  <a:lnTo>
                    <a:pt x="7559" y="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9486152" y="6514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86" y="0"/>
                  </a:moveTo>
                  <a:lnTo>
                    <a:pt x="1581" y="10"/>
                  </a:lnTo>
                  <a:lnTo>
                    <a:pt x="1528" y="837"/>
                  </a:lnTo>
                  <a:lnTo>
                    <a:pt x="1340" y="963"/>
                  </a:lnTo>
                  <a:lnTo>
                    <a:pt x="52" y="963"/>
                  </a:lnTo>
                  <a:lnTo>
                    <a:pt x="0" y="1539"/>
                  </a:lnTo>
                  <a:lnTo>
                    <a:pt x="2041" y="1602"/>
                  </a:lnTo>
                  <a:lnTo>
                    <a:pt x="2115" y="1329"/>
                  </a:lnTo>
                  <a:lnTo>
                    <a:pt x="2240" y="1172"/>
                  </a:lnTo>
                  <a:lnTo>
                    <a:pt x="2586" y="1151"/>
                  </a:lnTo>
                  <a:lnTo>
                    <a:pt x="2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9486157" y="65140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287" y="963"/>
                  </a:moveTo>
                  <a:lnTo>
                    <a:pt x="94" y="963"/>
                  </a:lnTo>
                  <a:lnTo>
                    <a:pt x="0" y="1507"/>
                  </a:lnTo>
                  <a:lnTo>
                    <a:pt x="1999" y="1602"/>
                  </a:lnTo>
                  <a:lnTo>
                    <a:pt x="2094" y="1539"/>
                  </a:lnTo>
                  <a:lnTo>
                    <a:pt x="2094" y="1371"/>
                  </a:lnTo>
                  <a:lnTo>
                    <a:pt x="2177" y="1225"/>
                  </a:lnTo>
                  <a:lnTo>
                    <a:pt x="2314" y="1162"/>
                  </a:lnTo>
                  <a:lnTo>
                    <a:pt x="2544" y="1151"/>
                  </a:lnTo>
                  <a:lnTo>
                    <a:pt x="2628" y="1099"/>
                  </a:lnTo>
                  <a:lnTo>
                    <a:pt x="2628" y="41"/>
                  </a:lnTo>
                  <a:lnTo>
                    <a:pt x="1633" y="0"/>
                  </a:lnTo>
                  <a:lnTo>
                    <a:pt x="1549" y="701"/>
                  </a:lnTo>
                  <a:lnTo>
                    <a:pt x="1340" y="96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9476904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198" y="0"/>
                  </a:moveTo>
                  <a:lnTo>
                    <a:pt x="3601" y="41"/>
                  </a:lnTo>
                  <a:lnTo>
                    <a:pt x="3434" y="617"/>
                  </a:lnTo>
                  <a:lnTo>
                    <a:pt x="2596" y="670"/>
                  </a:lnTo>
                  <a:lnTo>
                    <a:pt x="2397" y="41"/>
                  </a:lnTo>
                  <a:lnTo>
                    <a:pt x="1759" y="0"/>
                  </a:lnTo>
                  <a:lnTo>
                    <a:pt x="2041" y="450"/>
                  </a:lnTo>
                  <a:lnTo>
                    <a:pt x="2041" y="670"/>
                  </a:lnTo>
                  <a:lnTo>
                    <a:pt x="1172" y="670"/>
                  </a:lnTo>
                  <a:lnTo>
                    <a:pt x="1172" y="115"/>
                  </a:lnTo>
                  <a:lnTo>
                    <a:pt x="890" y="115"/>
                  </a:lnTo>
                  <a:lnTo>
                    <a:pt x="890" y="502"/>
                  </a:lnTo>
                  <a:lnTo>
                    <a:pt x="921" y="659"/>
                  </a:lnTo>
                  <a:lnTo>
                    <a:pt x="314" y="712"/>
                  </a:lnTo>
                  <a:lnTo>
                    <a:pt x="314" y="575"/>
                  </a:lnTo>
                  <a:lnTo>
                    <a:pt x="31" y="575"/>
                  </a:lnTo>
                  <a:lnTo>
                    <a:pt x="31" y="1654"/>
                  </a:lnTo>
                  <a:lnTo>
                    <a:pt x="314" y="1654"/>
                  </a:lnTo>
                  <a:lnTo>
                    <a:pt x="314" y="1026"/>
                  </a:lnTo>
                  <a:lnTo>
                    <a:pt x="890" y="1026"/>
                  </a:lnTo>
                  <a:lnTo>
                    <a:pt x="890" y="2418"/>
                  </a:lnTo>
                  <a:lnTo>
                    <a:pt x="890" y="2607"/>
                  </a:lnTo>
                  <a:lnTo>
                    <a:pt x="890" y="3842"/>
                  </a:lnTo>
                  <a:lnTo>
                    <a:pt x="314" y="3842"/>
                  </a:lnTo>
                  <a:lnTo>
                    <a:pt x="314" y="3403"/>
                  </a:lnTo>
                  <a:lnTo>
                    <a:pt x="0" y="3591"/>
                  </a:lnTo>
                  <a:lnTo>
                    <a:pt x="0" y="4188"/>
                  </a:lnTo>
                  <a:lnTo>
                    <a:pt x="5999" y="4188"/>
                  </a:lnTo>
                  <a:lnTo>
                    <a:pt x="5999" y="3591"/>
                  </a:lnTo>
                  <a:lnTo>
                    <a:pt x="5811" y="3403"/>
                  </a:lnTo>
                  <a:lnTo>
                    <a:pt x="5685" y="3842"/>
                  </a:lnTo>
                  <a:lnTo>
                    <a:pt x="5109" y="3842"/>
                  </a:lnTo>
                  <a:lnTo>
                    <a:pt x="5109" y="2607"/>
                  </a:lnTo>
                  <a:lnTo>
                    <a:pt x="5109" y="2418"/>
                  </a:lnTo>
                  <a:lnTo>
                    <a:pt x="5109" y="1026"/>
                  </a:lnTo>
                  <a:lnTo>
                    <a:pt x="5685" y="1026"/>
                  </a:lnTo>
                  <a:lnTo>
                    <a:pt x="5685" y="1654"/>
                  </a:lnTo>
                  <a:lnTo>
                    <a:pt x="5947" y="1654"/>
                  </a:lnTo>
                  <a:lnTo>
                    <a:pt x="5947" y="575"/>
                  </a:lnTo>
                  <a:lnTo>
                    <a:pt x="5685" y="575"/>
                  </a:lnTo>
                  <a:lnTo>
                    <a:pt x="5685" y="712"/>
                  </a:lnTo>
                  <a:lnTo>
                    <a:pt x="5109" y="712"/>
                  </a:lnTo>
                  <a:lnTo>
                    <a:pt x="5088" y="502"/>
                  </a:lnTo>
                  <a:lnTo>
                    <a:pt x="5109" y="115"/>
                  </a:lnTo>
                  <a:lnTo>
                    <a:pt x="4837" y="115"/>
                  </a:lnTo>
                  <a:lnTo>
                    <a:pt x="4837" y="670"/>
                  </a:lnTo>
                  <a:lnTo>
                    <a:pt x="3957" y="670"/>
                  </a:lnTo>
                  <a:lnTo>
                    <a:pt x="3957" y="450"/>
                  </a:lnTo>
                  <a:lnTo>
                    <a:pt x="4219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9476908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591"/>
                  </a:moveTo>
                  <a:lnTo>
                    <a:pt x="198" y="3403"/>
                  </a:lnTo>
                  <a:lnTo>
                    <a:pt x="314" y="3664"/>
                  </a:lnTo>
                  <a:lnTo>
                    <a:pt x="314" y="3842"/>
                  </a:lnTo>
                  <a:lnTo>
                    <a:pt x="481" y="3842"/>
                  </a:lnTo>
                  <a:lnTo>
                    <a:pt x="701" y="3842"/>
                  </a:lnTo>
                  <a:lnTo>
                    <a:pt x="890" y="3842"/>
                  </a:lnTo>
                  <a:lnTo>
                    <a:pt x="890" y="3664"/>
                  </a:lnTo>
                  <a:lnTo>
                    <a:pt x="890" y="2617"/>
                  </a:lnTo>
                  <a:lnTo>
                    <a:pt x="890" y="2429"/>
                  </a:lnTo>
                  <a:lnTo>
                    <a:pt x="890" y="1204"/>
                  </a:lnTo>
                  <a:lnTo>
                    <a:pt x="890" y="1026"/>
                  </a:lnTo>
                  <a:lnTo>
                    <a:pt x="701" y="1026"/>
                  </a:lnTo>
                  <a:lnTo>
                    <a:pt x="481" y="1026"/>
                  </a:lnTo>
                  <a:lnTo>
                    <a:pt x="314" y="1026"/>
                  </a:lnTo>
                  <a:lnTo>
                    <a:pt x="314" y="1204"/>
                  </a:lnTo>
                  <a:lnTo>
                    <a:pt x="314" y="1654"/>
                  </a:lnTo>
                  <a:lnTo>
                    <a:pt x="31" y="1654"/>
                  </a:lnTo>
                  <a:lnTo>
                    <a:pt x="31" y="1465"/>
                  </a:lnTo>
                  <a:lnTo>
                    <a:pt x="31" y="670"/>
                  </a:lnTo>
                  <a:lnTo>
                    <a:pt x="314" y="575"/>
                  </a:lnTo>
                  <a:lnTo>
                    <a:pt x="314" y="722"/>
                  </a:lnTo>
                  <a:lnTo>
                    <a:pt x="827" y="722"/>
                  </a:lnTo>
                  <a:lnTo>
                    <a:pt x="921" y="544"/>
                  </a:lnTo>
                  <a:lnTo>
                    <a:pt x="890" y="157"/>
                  </a:lnTo>
                  <a:lnTo>
                    <a:pt x="1099" y="115"/>
                  </a:lnTo>
                  <a:lnTo>
                    <a:pt x="1162" y="659"/>
                  </a:lnTo>
                  <a:lnTo>
                    <a:pt x="1937" y="670"/>
                  </a:lnTo>
                  <a:lnTo>
                    <a:pt x="2031" y="450"/>
                  </a:lnTo>
                  <a:lnTo>
                    <a:pt x="1790" y="31"/>
                  </a:lnTo>
                  <a:lnTo>
                    <a:pt x="2397" y="52"/>
                  </a:lnTo>
                  <a:lnTo>
                    <a:pt x="2565" y="607"/>
                  </a:lnTo>
                  <a:lnTo>
                    <a:pt x="3340" y="670"/>
                  </a:lnTo>
                  <a:lnTo>
                    <a:pt x="3601" y="52"/>
                  </a:lnTo>
                  <a:lnTo>
                    <a:pt x="4198" y="0"/>
                  </a:lnTo>
                  <a:lnTo>
                    <a:pt x="3957" y="450"/>
                  </a:lnTo>
                  <a:lnTo>
                    <a:pt x="3957" y="670"/>
                  </a:lnTo>
                  <a:lnTo>
                    <a:pt x="4816" y="670"/>
                  </a:lnTo>
                  <a:lnTo>
                    <a:pt x="4827" y="157"/>
                  </a:lnTo>
                  <a:lnTo>
                    <a:pt x="5067" y="115"/>
                  </a:lnTo>
                  <a:lnTo>
                    <a:pt x="5109" y="502"/>
                  </a:lnTo>
                  <a:lnTo>
                    <a:pt x="5078" y="659"/>
                  </a:lnTo>
                  <a:lnTo>
                    <a:pt x="5685" y="722"/>
                  </a:lnTo>
                  <a:lnTo>
                    <a:pt x="5685" y="575"/>
                  </a:lnTo>
                  <a:lnTo>
                    <a:pt x="5874" y="575"/>
                  </a:lnTo>
                  <a:lnTo>
                    <a:pt x="5947" y="1465"/>
                  </a:lnTo>
                  <a:lnTo>
                    <a:pt x="5947" y="1654"/>
                  </a:lnTo>
                  <a:lnTo>
                    <a:pt x="5779" y="1654"/>
                  </a:lnTo>
                  <a:lnTo>
                    <a:pt x="5685" y="1204"/>
                  </a:lnTo>
                  <a:lnTo>
                    <a:pt x="5685" y="1026"/>
                  </a:lnTo>
                  <a:lnTo>
                    <a:pt x="5518" y="1026"/>
                  </a:lnTo>
                  <a:lnTo>
                    <a:pt x="5287" y="1026"/>
                  </a:lnTo>
                  <a:lnTo>
                    <a:pt x="5109" y="1026"/>
                  </a:lnTo>
                  <a:lnTo>
                    <a:pt x="5109" y="1204"/>
                  </a:lnTo>
                  <a:lnTo>
                    <a:pt x="5109" y="2429"/>
                  </a:lnTo>
                  <a:lnTo>
                    <a:pt x="5109" y="2617"/>
                  </a:lnTo>
                  <a:lnTo>
                    <a:pt x="5109" y="3664"/>
                  </a:lnTo>
                  <a:lnTo>
                    <a:pt x="5109" y="3842"/>
                  </a:lnTo>
                  <a:lnTo>
                    <a:pt x="5287" y="3842"/>
                  </a:lnTo>
                  <a:lnTo>
                    <a:pt x="5518" y="3842"/>
                  </a:lnTo>
                  <a:lnTo>
                    <a:pt x="5685" y="3842"/>
                  </a:lnTo>
                  <a:lnTo>
                    <a:pt x="5685" y="3664"/>
                  </a:lnTo>
                  <a:lnTo>
                    <a:pt x="5685" y="3403"/>
                  </a:lnTo>
                  <a:lnTo>
                    <a:pt x="5999" y="3591"/>
                  </a:lnTo>
                  <a:lnTo>
                    <a:pt x="5999" y="4198"/>
                  </a:lnTo>
                  <a:lnTo>
                    <a:pt x="0" y="4198"/>
                  </a:lnTo>
                  <a:lnTo>
                    <a:pt x="0" y="35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9478056" y="65237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31"/>
                  </a:lnTo>
                  <a:lnTo>
                    <a:pt x="3706" y="2931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9478061" y="65237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2858"/>
                  </a:moveTo>
                  <a:lnTo>
                    <a:pt x="3601" y="2931"/>
                  </a:lnTo>
                  <a:lnTo>
                    <a:pt x="3696" y="94"/>
                  </a:lnTo>
                  <a:lnTo>
                    <a:pt x="73" y="0"/>
                  </a:lnTo>
                  <a:lnTo>
                    <a:pt x="0" y="2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9482192" y="652136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355" y="1088"/>
                  </a:moveTo>
                  <a:lnTo>
                    <a:pt x="6052" y="1088"/>
                  </a:lnTo>
                  <a:lnTo>
                    <a:pt x="6052" y="1612"/>
                  </a:lnTo>
                  <a:lnTo>
                    <a:pt x="837" y="1612"/>
                  </a:lnTo>
                  <a:lnTo>
                    <a:pt x="827" y="4481"/>
                  </a:lnTo>
                  <a:lnTo>
                    <a:pt x="0" y="4512"/>
                  </a:lnTo>
                  <a:lnTo>
                    <a:pt x="31" y="4764"/>
                  </a:lnTo>
                  <a:lnTo>
                    <a:pt x="774" y="4764"/>
                  </a:lnTo>
                  <a:lnTo>
                    <a:pt x="837" y="5277"/>
                  </a:lnTo>
                  <a:lnTo>
                    <a:pt x="785" y="5580"/>
                  </a:lnTo>
                  <a:lnTo>
                    <a:pt x="5067" y="5580"/>
                  </a:lnTo>
                  <a:lnTo>
                    <a:pt x="5162" y="4083"/>
                  </a:lnTo>
                  <a:lnTo>
                    <a:pt x="6816" y="4073"/>
                  </a:lnTo>
                  <a:lnTo>
                    <a:pt x="6795" y="3853"/>
                  </a:lnTo>
                  <a:lnTo>
                    <a:pt x="6355" y="3853"/>
                  </a:lnTo>
                  <a:lnTo>
                    <a:pt x="6313" y="1465"/>
                  </a:lnTo>
                  <a:lnTo>
                    <a:pt x="6355" y="1088"/>
                  </a:lnTo>
                  <a:close/>
                </a:path>
                <a:path w="6984" h="5715">
                  <a:moveTo>
                    <a:pt x="1099" y="1068"/>
                  </a:moveTo>
                  <a:lnTo>
                    <a:pt x="848" y="1068"/>
                  </a:lnTo>
                  <a:lnTo>
                    <a:pt x="869" y="1602"/>
                  </a:lnTo>
                  <a:lnTo>
                    <a:pt x="1120" y="1612"/>
                  </a:lnTo>
                  <a:lnTo>
                    <a:pt x="1099" y="1068"/>
                  </a:lnTo>
                  <a:close/>
                </a:path>
                <a:path w="6984" h="5715">
                  <a:moveTo>
                    <a:pt x="5434" y="942"/>
                  </a:moveTo>
                  <a:lnTo>
                    <a:pt x="1738" y="942"/>
                  </a:lnTo>
                  <a:lnTo>
                    <a:pt x="1803" y="1099"/>
                  </a:lnTo>
                  <a:lnTo>
                    <a:pt x="1968" y="1392"/>
                  </a:lnTo>
                  <a:lnTo>
                    <a:pt x="1926" y="1612"/>
                  </a:lnTo>
                  <a:lnTo>
                    <a:pt x="5256" y="1612"/>
                  </a:lnTo>
                  <a:lnTo>
                    <a:pt x="5204" y="1392"/>
                  </a:lnTo>
                  <a:lnTo>
                    <a:pt x="5369" y="1099"/>
                  </a:lnTo>
                  <a:lnTo>
                    <a:pt x="5434" y="963"/>
                  </a:lnTo>
                  <a:close/>
                </a:path>
                <a:path w="6984" h="5715">
                  <a:moveTo>
                    <a:pt x="6303" y="1057"/>
                  </a:moveTo>
                  <a:lnTo>
                    <a:pt x="6104" y="1057"/>
                  </a:lnTo>
                  <a:lnTo>
                    <a:pt x="6334" y="1088"/>
                  </a:lnTo>
                  <a:close/>
                </a:path>
                <a:path w="6984" h="5715">
                  <a:moveTo>
                    <a:pt x="4701" y="0"/>
                  </a:moveTo>
                  <a:lnTo>
                    <a:pt x="2439" y="10"/>
                  </a:lnTo>
                  <a:lnTo>
                    <a:pt x="2198" y="125"/>
                  </a:lnTo>
                  <a:lnTo>
                    <a:pt x="2073" y="910"/>
                  </a:lnTo>
                  <a:lnTo>
                    <a:pt x="5141" y="942"/>
                  </a:lnTo>
                  <a:lnTo>
                    <a:pt x="4965" y="125"/>
                  </a:lnTo>
                  <a:lnTo>
                    <a:pt x="4785" y="1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9482113" y="652135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5172" y="439"/>
                  </a:moveTo>
                  <a:lnTo>
                    <a:pt x="5141" y="272"/>
                  </a:lnTo>
                  <a:lnTo>
                    <a:pt x="5046" y="125"/>
                  </a:lnTo>
                  <a:lnTo>
                    <a:pt x="4889" y="31"/>
                  </a:lnTo>
                  <a:lnTo>
                    <a:pt x="4732" y="0"/>
                  </a:lnTo>
                  <a:lnTo>
                    <a:pt x="2596" y="0"/>
                  </a:lnTo>
                  <a:lnTo>
                    <a:pt x="2439" y="31"/>
                  </a:lnTo>
                  <a:lnTo>
                    <a:pt x="2282" y="125"/>
                  </a:lnTo>
                  <a:lnTo>
                    <a:pt x="2188" y="272"/>
                  </a:lnTo>
                  <a:lnTo>
                    <a:pt x="2157" y="408"/>
                  </a:lnTo>
                  <a:lnTo>
                    <a:pt x="2157" y="910"/>
                  </a:lnTo>
                  <a:lnTo>
                    <a:pt x="1832" y="952"/>
                  </a:lnTo>
                  <a:lnTo>
                    <a:pt x="2052" y="1403"/>
                  </a:lnTo>
                  <a:lnTo>
                    <a:pt x="2052" y="1539"/>
                  </a:lnTo>
                  <a:lnTo>
                    <a:pt x="1999" y="1622"/>
                  </a:lnTo>
                  <a:lnTo>
                    <a:pt x="1193" y="1622"/>
                  </a:lnTo>
                  <a:lnTo>
                    <a:pt x="1193" y="1109"/>
                  </a:lnTo>
                  <a:lnTo>
                    <a:pt x="963" y="1057"/>
                  </a:lnTo>
                  <a:lnTo>
                    <a:pt x="910" y="1444"/>
                  </a:lnTo>
                  <a:lnTo>
                    <a:pt x="942" y="1591"/>
                  </a:lnTo>
                  <a:lnTo>
                    <a:pt x="910" y="4418"/>
                  </a:lnTo>
                  <a:lnTo>
                    <a:pt x="125" y="4512"/>
                  </a:lnTo>
                  <a:lnTo>
                    <a:pt x="0" y="4649"/>
                  </a:lnTo>
                  <a:lnTo>
                    <a:pt x="827" y="4774"/>
                  </a:lnTo>
                  <a:lnTo>
                    <a:pt x="910" y="5287"/>
                  </a:lnTo>
                  <a:lnTo>
                    <a:pt x="869" y="5580"/>
                  </a:lnTo>
                  <a:lnTo>
                    <a:pt x="5109" y="5580"/>
                  </a:lnTo>
                  <a:lnTo>
                    <a:pt x="5193" y="5518"/>
                  </a:lnTo>
                  <a:lnTo>
                    <a:pt x="5193" y="4135"/>
                  </a:lnTo>
                  <a:lnTo>
                    <a:pt x="5235" y="4094"/>
                  </a:lnTo>
                  <a:lnTo>
                    <a:pt x="6879" y="4094"/>
                  </a:lnTo>
                  <a:lnTo>
                    <a:pt x="6963" y="3947"/>
                  </a:lnTo>
                  <a:lnTo>
                    <a:pt x="6429" y="3853"/>
                  </a:lnTo>
                  <a:lnTo>
                    <a:pt x="6429" y="2680"/>
                  </a:lnTo>
                  <a:lnTo>
                    <a:pt x="6397" y="2533"/>
                  </a:lnTo>
                  <a:lnTo>
                    <a:pt x="6429" y="1622"/>
                  </a:lnTo>
                  <a:lnTo>
                    <a:pt x="6387" y="1476"/>
                  </a:lnTo>
                  <a:lnTo>
                    <a:pt x="6429" y="1109"/>
                  </a:lnTo>
                  <a:lnTo>
                    <a:pt x="6198" y="1057"/>
                  </a:lnTo>
                  <a:lnTo>
                    <a:pt x="6135" y="1602"/>
                  </a:lnTo>
                  <a:lnTo>
                    <a:pt x="5371" y="1622"/>
                  </a:lnTo>
                  <a:lnTo>
                    <a:pt x="5277" y="1403"/>
                  </a:lnTo>
                  <a:lnTo>
                    <a:pt x="5518" y="984"/>
                  </a:lnTo>
                  <a:lnTo>
                    <a:pt x="5518" y="952"/>
                  </a:lnTo>
                  <a:lnTo>
                    <a:pt x="5224" y="952"/>
                  </a:lnTo>
                  <a:lnTo>
                    <a:pt x="5172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9483356" y="65216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570" y="4973"/>
                  </a:moveTo>
                  <a:lnTo>
                    <a:pt x="31" y="4973"/>
                  </a:lnTo>
                  <a:lnTo>
                    <a:pt x="3549" y="4994"/>
                  </a:lnTo>
                  <a:close/>
                </a:path>
                <a:path w="5079" h="5079">
                  <a:moveTo>
                    <a:pt x="4690" y="1622"/>
                  </a:moveTo>
                  <a:lnTo>
                    <a:pt x="20" y="1622"/>
                  </a:lnTo>
                  <a:lnTo>
                    <a:pt x="0" y="4973"/>
                  </a:lnTo>
                  <a:lnTo>
                    <a:pt x="3601" y="4973"/>
                  </a:lnTo>
                  <a:lnTo>
                    <a:pt x="3643" y="3591"/>
                  </a:lnTo>
                  <a:lnTo>
                    <a:pt x="4837" y="3518"/>
                  </a:lnTo>
                  <a:lnTo>
                    <a:pt x="4910" y="2963"/>
                  </a:lnTo>
                  <a:lnTo>
                    <a:pt x="4743" y="2816"/>
                  </a:lnTo>
                  <a:lnTo>
                    <a:pt x="4690" y="1643"/>
                  </a:lnTo>
                  <a:close/>
                </a:path>
                <a:path w="5079" h="5079">
                  <a:moveTo>
                    <a:pt x="3601" y="0"/>
                  </a:moveTo>
                  <a:lnTo>
                    <a:pt x="1256" y="0"/>
                  </a:lnTo>
                  <a:lnTo>
                    <a:pt x="1193" y="1549"/>
                  </a:lnTo>
                  <a:lnTo>
                    <a:pt x="3738" y="1622"/>
                  </a:lnTo>
                  <a:lnTo>
                    <a:pt x="3633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9483306" y="65216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1088" y="1612"/>
                  </a:moveTo>
                  <a:lnTo>
                    <a:pt x="94" y="1612"/>
                  </a:lnTo>
                  <a:lnTo>
                    <a:pt x="0" y="4889"/>
                  </a:lnTo>
                  <a:lnTo>
                    <a:pt x="3591" y="4984"/>
                  </a:lnTo>
                  <a:lnTo>
                    <a:pt x="3685" y="4889"/>
                  </a:lnTo>
                  <a:lnTo>
                    <a:pt x="3685" y="3601"/>
                  </a:lnTo>
                  <a:lnTo>
                    <a:pt x="3821" y="3507"/>
                  </a:lnTo>
                  <a:lnTo>
                    <a:pt x="4868" y="3507"/>
                  </a:lnTo>
                  <a:lnTo>
                    <a:pt x="4963" y="2963"/>
                  </a:lnTo>
                  <a:lnTo>
                    <a:pt x="4785" y="2806"/>
                  </a:lnTo>
                  <a:lnTo>
                    <a:pt x="4785" y="1706"/>
                  </a:lnTo>
                  <a:lnTo>
                    <a:pt x="4743" y="1612"/>
                  </a:lnTo>
                  <a:lnTo>
                    <a:pt x="3790" y="1612"/>
                  </a:lnTo>
                  <a:lnTo>
                    <a:pt x="3685" y="1476"/>
                  </a:lnTo>
                  <a:lnTo>
                    <a:pt x="3685" y="41"/>
                  </a:lnTo>
                  <a:lnTo>
                    <a:pt x="3622" y="0"/>
                  </a:lnTo>
                  <a:lnTo>
                    <a:pt x="1308" y="0"/>
                  </a:lnTo>
                  <a:lnTo>
                    <a:pt x="1277" y="1444"/>
                  </a:lnTo>
                  <a:lnTo>
                    <a:pt x="1193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9467744" y="651370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3528" y="0"/>
                  </a:moveTo>
                  <a:lnTo>
                    <a:pt x="3162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235" y="523"/>
                  </a:lnTo>
                  <a:lnTo>
                    <a:pt x="4450" y="2314"/>
                  </a:lnTo>
                  <a:lnTo>
                    <a:pt x="9015" y="2314"/>
                  </a:lnTo>
                  <a:lnTo>
                    <a:pt x="9015" y="1790"/>
                  </a:lnTo>
                  <a:lnTo>
                    <a:pt x="4722" y="1790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9467751" y="651371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0" y="523"/>
                  </a:moveTo>
                  <a:lnTo>
                    <a:pt x="3151" y="523"/>
                  </a:lnTo>
                  <a:lnTo>
                    <a:pt x="3298" y="596"/>
                  </a:lnTo>
                  <a:lnTo>
                    <a:pt x="4230" y="1999"/>
                  </a:lnTo>
                  <a:lnTo>
                    <a:pt x="4439" y="2314"/>
                  </a:lnTo>
                  <a:lnTo>
                    <a:pt x="4816" y="2314"/>
                  </a:lnTo>
                  <a:lnTo>
                    <a:pt x="9015" y="2314"/>
                  </a:lnTo>
                  <a:lnTo>
                    <a:pt x="9015" y="1780"/>
                  </a:lnTo>
                  <a:lnTo>
                    <a:pt x="4816" y="1780"/>
                  </a:lnTo>
                  <a:lnTo>
                    <a:pt x="4680" y="1706"/>
                  </a:lnTo>
                  <a:lnTo>
                    <a:pt x="3727" y="303"/>
                  </a:lnTo>
                  <a:lnTo>
                    <a:pt x="3528" y="0"/>
                  </a:lnTo>
                  <a:lnTo>
                    <a:pt x="3151" y="0"/>
                  </a:lnTo>
                  <a:lnTo>
                    <a:pt x="0" y="0"/>
                  </a:lnTo>
                  <a:lnTo>
                    <a:pt x="0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9472565" y="651400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4198" y="0"/>
                  </a:moveTo>
                  <a:lnTo>
                    <a:pt x="1727" y="0"/>
                  </a:lnTo>
                  <a:lnTo>
                    <a:pt x="1727" y="607"/>
                  </a:lnTo>
                  <a:lnTo>
                    <a:pt x="0" y="607"/>
                  </a:lnTo>
                  <a:lnTo>
                    <a:pt x="0" y="1476"/>
                  </a:lnTo>
                  <a:lnTo>
                    <a:pt x="4198" y="1476"/>
                  </a:lnTo>
                  <a:lnTo>
                    <a:pt x="419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20" name="object 702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476383" y="6524386"/>
              <a:ext cx="1413" cy="2554"/>
            </a:xfrm>
            <a:prstGeom prst="rect">
              <a:avLst/>
            </a:prstGeom>
          </p:spPr>
        </p:pic>
        <p:sp>
          <p:nvSpPr>
            <p:cNvPr id="7021" name="object 7021"/>
            <p:cNvSpPr/>
            <p:nvPr/>
          </p:nvSpPr>
          <p:spPr>
            <a:xfrm>
              <a:off x="9476385" y="65243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23" y="2544"/>
                  </a:moveTo>
                  <a:lnTo>
                    <a:pt x="0" y="2544"/>
                  </a:lnTo>
                  <a:lnTo>
                    <a:pt x="0" y="0"/>
                  </a:lnTo>
                  <a:lnTo>
                    <a:pt x="554" y="0"/>
                  </a:lnTo>
                  <a:lnTo>
                    <a:pt x="1413" y="0"/>
                  </a:lnTo>
                  <a:lnTo>
                    <a:pt x="1413" y="1748"/>
                  </a:lnTo>
                  <a:lnTo>
                    <a:pt x="722" y="1748"/>
                  </a:lnTo>
                  <a:lnTo>
                    <a:pt x="523" y="1937"/>
                  </a:lnTo>
                  <a:lnTo>
                    <a:pt x="523" y="254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9476936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837"/>
                  </a:moveTo>
                  <a:lnTo>
                    <a:pt x="858" y="2282"/>
                  </a:lnTo>
                  <a:lnTo>
                    <a:pt x="94" y="2251"/>
                  </a:lnTo>
                  <a:lnTo>
                    <a:pt x="0" y="2010"/>
                  </a:lnTo>
                  <a:lnTo>
                    <a:pt x="146" y="1853"/>
                  </a:lnTo>
                  <a:lnTo>
                    <a:pt x="272" y="1989"/>
                  </a:lnTo>
                  <a:lnTo>
                    <a:pt x="670" y="1989"/>
                  </a:lnTo>
                  <a:lnTo>
                    <a:pt x="858" y="1989"/>
                  </a:lnTo>
                  <a:lnTo>
                    <a:pt x="858" y="1800"/>
                  </a:lnTo>
                  <a:lnTo>
                    <a:pt x="858" y="1277"/>
                  </a:lnTo>
                  <a:lnTo>
                    <a:pt x="858" y="1099"/>
                  </a:lnTo>
                  <a:lnTo>
                    <a:pt x="670" y="1099"/>
                  </a:lnTo>
                  <a:lnTo>
                    <a:pt x="272" y="1099"/>
                  </a:lnTo>
                  <a:lnTo>
                    <a:pt x="272" y="1277"/>
                  </a:lnTo>
                  <a:lnTo>
                    <a:pt x="0" y="1214"/>
                  </a:lnTo>
                  <a:lnTo>
                    <a:pt x="0" y="1078"/>
                  </a:lnTo>
                  <a:lnTo>
                    <a:pt x="0" y="931"/>
                  </a:lnTo>
                  <a:lnTo>
                    <a:pt x="827" y="837"/>
                  </a:lnTo>
                  <a:lnTo>
                    <a:pt x="858" y="649"/>
                  </a:lnTo>
                  <a:lnTo>
                    <a:pt x="1088" y="575"/>
                  </a:lnTo>
                  <a:lnTo>
                    <a:pt x="1141" y="94"/>
                  </a:lnTo>
                  <a:lnTo>
                    <a:pt x="1842" y="0"/>
                  </a:lnTo>
                  <a:lnTo>
                    <a:pt x="2115" y="52"/>
                  </a:lnTo>
                  <a:lnTo>
                    <a:pt x="1958" y="282"/>
                  </a:lnTo>
                  <a:lnTo>
                    <a:pt x="1727" y="680"/>
                  </a:lnTo>
                  <a:lnTo>
                    <a:pt x="1717" y="6774"/>
                  </a:lnTo>
                  <a:lnTo>
                    <a:pt x="1958" y="7214"/>
                  </a:lnTo>
                  <a:lnTo>
                    <a:pt x="2115" y="7444"/>
                  </a:lnTo>
                  <a:lnTo>
                    <a:pt x="1842" y="7486"/>
                  </a:lnTo>
                  <a:lnTo>
                    <a:pt x="1214" y="7486"/>
                  </a:lnTo>
                  <a:lnTo>
                    <a:pt x="1141" y="6973"/>
                  </a:lnTo>
                  <a:lnTo>
                    <a:pt x="931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9478021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22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9478021" y="65188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24" y="1706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9478021" y="65169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9480765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837"/>
                  </a:moveTo>
                  <a:lnTo>
                    <a:pt x="1256" y="2282"/>
                  </a:lnTo>
                  <a:lnTo>
                    <a:pt x="2020" y="2251"/>
                  </a:lnTo>
                  <a:lnTo>
                    <a:pt x="2094" y="2010"/>
                  </a:lnTo>
                  <a:lnTo>
                    <a:pt x="1968" y="1853"/>
                  </a:lnTo>
                  <a:lnTo>
                    <a:pt x="1842" y="1989"/>
                  </a:lnTo>
                  <a:lnTo>
                    <a:pt x="1424" y="1989"/>
                  </a:lnTo>
                  <a:lnTo>
                    <a:pt x="1256" y="1989"/>
                  </a:lnTo>
                  <a:lnTo>
                    <a:pt x="1256" y="1800"/>
                  </a:lnTo>
                  <a:lnTo>
                    <a:pt x="1256" y="1277"/>
                  </a:lnTo>
                  <a:lnTo>
                    <a:pt x="1256" y="1099"/>
                  </a:lnTo>
                  <a:lnTo>
                    <a:pt x="1424" y="1099"/>
                  </a:lnTo>
                  <a:lnTo>
                    <a:pt x="1842" y="1099"/>
                  </a:lnTo>
                  <a:lnTo>
                    <a:pt x="1842" y="1277"/>
                  </a:lnTo>
                  <a:lnTo>
                    <a:pt x="2094" y="1214"/>
                  </a:lnTo>
                  <a:lnTo>
                    <a:pt x="2094" y="1078"/>
                  </a:lnTo>
                  <a:lnTo>
                    <a:pt x="2094" y="931"/>
                  </a:lnTo>
                  <a:lnTo>
                    <a:pt x="1287" y="837"/>
                  </a:lnTo>
                  <a:lnTo>
                    <a:pt x="1256" y="649"/>
                  </a:lnTo>
                  <a:lnTo>
                    <a:pt x="1026" y="575"/>
                  </a:lnTo>
                  <a:lnTo>
                    <a:pt x="973" y="94"/>
                  </a:lnTo>
                  <a:lnTo>
                    <a:pt x="282" y="0"/>
                  </a:lnTo>
                  <a:lnTo>
                    <a:pt x="0" y="52"/>
                  </a:lnTo>
                  <a:lnTo>
                    <a:pt x="157" y="282"/>
                  </a:lnTo>
                  <a:lnTo>
                    <a:pt x="387" y="680"/>
                  </a:lnTo>
                  <a:lnTo>
                    <a:pt x="387" y="6774"/>
                  </a:lnTo>
                  <a:lnTo>
                    <a:pt x="157" y="7214"/>
                  </a:lnTo>
                  <a:lnTo>
                    <a:pt x="0" y="7444"/>
                  </a:lnTo>
                  <a:lnTo>
                    <a:pt x="282" y="7486"/>
                  </a:lnTo>
                  <a:lnTo>
                    <a:pt x="879" y="7486"/>
                  </a:lnTo>
                  <a:lnTo>
                    <a:pt x="963" y="6973"/>
                  </a:lnTo>
                  <a:lnTo>
                    <a:pt x="1162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9481385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22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9481382" y="651883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9481382" y="6516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9478686" y="651703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5277"/>
                  </a:moveTo>
                  <a:lnTo>
                    <a:pt x="0" y="5277"/>
                  </a:lnTo>
                  <a:lnTo>
                    <a:pt x="0" y="5015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2198" y="0"/>
                  </a:lnTo>
                  <a:lnTo>
                    <a:pt x="2471" y="0"/>
                  </a:lnTo>
                  <a:lnTo>
                    <a:pt x="2471" y="261"/>
                  </a:lnTo>
                  <a:lnTo>
                    <a:pt x="2471" y="5015"/>
                  </a:lnTo>
                  <a:lnTo>
                    <a:pt x="2471" y="5277"/>
                  </a:lnTo>
                  <a:lnTo>
                    <a:pt x="2198" y="5277"/>
                  </a:lnTo>
                  <a:lnTo>
                    <a:pt x="261" y="5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9496882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1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9491683" y="65165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497"/>
                  </a:moveTo>
                  <a:lnTo>
                    <a:pt x="3800" y="94"/>
                  </a:lnTo>
                  <a:lnTo>
                    <a:pt x="1120" y="0"/>
                  </a:lnTo>
                  <a:lnTo>
                    <a:pt x="1068" y="157"/>
                  </a:lnTo>
                  <a:lnTo>
                    <a:pt x="942" y="0"/>
                  </a:lnTo>
                  <a:lnTo>
                    <a:pt x="460" y="0"/>
                  </a:lnTo>
                  <a:lnTo>
                    <a:pt x="73" y="230"/>
                  </a:lnTo>
                  <a:lnTo>
                    <a:pt x="0" y="376"/>
                  </a:lnTo>
                  <a:lnTo>
                    <a:pt x="0" y="3329"/>
                  </a:lnTo>
                  <a:lnTo>
                    <a:pt x="0" y="3497"/>
                  </a:lnTo>
                  <a:lnTo>
                    <a:pt x="167" y="3497"/>
                  </a:lnTo>
                  <a:lnTo>
                    <a:pt x="900" y="3497"/>
                  </a:lnTo>
                  <a:lnTo>
                    <a:pt x="942" y="3361"/>
                  </a:lnTo>
                  <a:lnTo>
                    <a:pt x="1068" y="3497"/>
                  </a:lnTo>
                  <a:lnTo>
                    <a:pt x="3727" y="34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9499145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70" y="83"/>
                  </a:lnTo>
                  <a:lnTo>
                    <a:pt x="890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994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71" y="1078"/>
                  </a:lnTo>
                  <a:lnTo>
                    <a:pt x="575" y="921"/>
                  </a:lnTo>
                  <a:lnTo>
                    <a:pt x="1068" y="921"/>
                  </a:lnTo>
                  <a:lnTo>
                    <a:pt x="1465" y="1151"/>
                  </a:lnTo>
                  <a:lnTo>
                    <a:pt x="1539" y="1308"/>
                  </a:lnTo>
                  <a:lnTo>
                    <a:pt x="1539" y="4261"/>
                  </a:lnTo>
                  <a:lnTo>
                    <a:pt x="1539" y="4429"/>
                  </a:lnTo>
                  <a:lnTo>
                    <a:pt x="1371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7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07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9499753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14" y="0"/>
                  </a:lnTo>
                  <a:lnTo>
                    <a:pt x="732" y="10"/>
                  </a:lnTo>
                  <a:lnTo>
                    <a:pt x="251" y="10"/>
                  </a:lnTo>
                  <a:lnTo>
                    <a:pt x="513" y="418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6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9491351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84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43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9491351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34" y="10"/>
                  </a:lnTo>
                  <a:lnTo>
                    <a:pt x="1005" y="0"/>
                  </a:lnTo>
                  <a:lnTo>
                    <a:pt x="764" y="39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120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9503949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3" y="345"/>
                  </a:moveTo>
                  <a:lnTo>
                    <a:pt x="973" y="575"/>
                  </a:lnTo>
                  <a:lnTo>
                    <a:pt x="1141" y="670"/>
                  </a:lnTo>
                  <a:lnTo>
                    <a:pt x="1507" y="575"/>
                  </a:lnTo>
                  <a:lnTo>
                    <a:pt x="1507" y="439"/>
                  </a:lnTo>
                  <a:lnTo>
                    <a:pt x="1622" y="1047"/>
                  </a:lnTo>
                  <a:lnTo>
                    <a:pt x="1643" y="1308"/>
                  </a:lnTo>
                  <a:lnTo>
                    <a:pt x="1905" y="1371"/>
                  </a:lnTo>
                  <a:lnTo>
                    <a:pt x="2125" y="1403"/>
                  </a:lnTo>
                  <a:lnTo>
                    <a:pt x="2282" y="1434"/>
                  </a:lnTo>
                  <a:lnTo>
                    <a:pt x="2104" y="1507"/>
                  </a:lnTo>
                  <a:lnTo>
                    <a:pt x="1937" y="1465"/>
                  </a:lnTo>
                  <a:lnTo>
                    <a:pt x="1424" y="1444"/>
                  </a:lnTo>
                  <a:lnTo>
                    <a:pt x="1319" y="952"/>
                  </a:lnTo>
                  <a:lnTo>
                    <a:pt x="1109" y="869"/>
                  </a:lnTo>
                  <a:lnTo>
                    <a:pt x="973" y="1047"/>
                  </a:lnTo>
                  <a:lnTo>
                    <a:pt x="492" y="1088"/>
                  </a:lnTo>
                  <a:lnTo>
                    <a:pt x="335" y="921"/>
                  </a:lnTo>
                  <a:lnTo>
                    <a:pt x="73" y="869"/>
                  </a:lnTo>
                  <a:lnTo>
                    <a:pt x="0" y="575"/>
                  </a:lnTo>
                  <a:lnTo>
                    <a:pt x="230" y="575"/>
                  </a:lnTo>
                  <a:lnTo>
                    <a:pt x="397" y="670"/>
                  </a:lnTo>
                  <a:lnTo>
                    <a:pt x="397" y="345"/>
                  </a:lnTo>
                  <a:lnTo>
                    <a:pt x="209" y="303"/>
                  </a:lnTo>
                  <a:lnTo>
                    <a:pt x="481" y="20"/>
                  </a:lnTo>
                  <a:lnTo>
                    <a:pt x="837" y="0"/>
                  </a:lnTo>
                  <a:lnTo>
                    <a:pt x="1078" y="209"/>
                  </a:lnTo>
                  <a:lnTo>
                    <a:pt x="973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9504495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376"/>
                  </a:moveTo>
                  <a:lnTo>
                    <a:pt x="282" y="376"/>
                  </a:lnTo>
                  <a:lnTo>
                    <a:pt x="282" y="94"/>
                  </a:lnTo>
                  <a:lnTo>
                    <a:pt x="94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9503753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63" y="910"/>
                  </a:lnTo>
                  <a:lnTo>
                    <a:pt x="1005" y="764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602" y="963"/>
                  </a:lnTo>
                  <a:lnTo>
                    <a:pt x="1832" y="963"/>
                  </a:lnTo>
                  <a:lnTo>
                    <a:pt x="2314" y="963"/>
                  </a:lnTo>
                  <a:lnTo>
                    <a:pt x="2146" y="879"/>
                  </a:lnTo>
                  <a:lnTo>
                    <a:pt x="1633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82" y="293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314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9500162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2994"/>
                  </a:moveTo>
                  <a:lnTo>
                    <a:pt x="1005" y="994"/>
                  </a:lnTo>
                  <a:lnTo>
                    <a:pt x="1005" y="575"/>
                  </a:lnTo>
                  <a:lnTo>
                    <a:pt x="1162" y="586"/>
                  </a:lnTo>
                  <a:lnTo>
                    <a:pt x="1225" y="335"/>
                  </a:lnTo>
                  <a:lnTo>
                    <a:pt x="1214" y="136"/>
                  </a:lnTo>
                  <a:lnTo>
                    <a:pt x="1371" y="136"/>
                  </a:lnTo>
                  <a:lnTo>
                    <a:pt x="1434" y="0"/>
                  </a:lnTo>
                  <a:lnTo>
                    <a:pt x="900" y="31"/>
                  </a:lnTo>
                  <a:lnTo>
                    <a:pt x="869" y="481"/>
                  </a:lnTo>
                  <a:lnTo>
                    <a:pt x="869" y="942"/>
                  </a:lnTo>
                  <a:lnTo>
                    <a:pt x="732" y="1109"/>
                  </a:lnTo>
                  <a:lnTo>
                    <a:pt x="481" y="1162"/>
                  </a:lnTo>
                  <a:lnTo>
                    <a:pt x="481" y="994"/>
                  </a:lnTo>
                  <a:lnTo>
                    <a:pt x="481" y="743"/>
                  </a:lnTo>
                  <a:lnTo>
                    <a:pt x="251" y="722"/>
                  </a:lnTo>
                  <a:lnTo>
                    <a:pt x="0" y="722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136" y="2094"/>
                  </a:lnTo>
                  <a:lnTo>
                    <a:pt x="282" y="1989"/>
                  </a:lnTo>
                  <a:lnTo>
                    <a:pt x="62" y="2094"/>
                  </a:lnTo>
                  <a:lnTo>
                    <a:pt x="73" y="1204"/>
                  </a:lnTo>
                  <a:lnTo>
                    <a:pt x="136" y="994"/>
                  </a:lnTo>
                  <a:lnTo>
                    <a:pt x="324" y="900"/>
                  </a:lnTo>
                  <a:lnTo>
                    <a:pt x="324" y="1235"/>
                  </a:lnTo>
                  <a:lnTo>
                    <a:pt x="324" y="1382"/>
                  </a:lnTo>
                  <a:lnTo>
                    <a:pt x="1800" y="3308"/>
                  </a:lnTo>
                  <a:lnTo>
                    <a:pt x="1602" y="3225"/>
                  </a:lnTo>
                  <a:lnTo>
                    <a:pt x="1444" y="3183"/>
                  </a:lnTo>
                  <a:lnTo>
                    <a:pt x="1465" y="3319"/>
                  </a:lnTo>
                  <a:lnTo>
                    <a:pt x="1863" y="3465"/>
                  </a:lnTo>
                  <a:lnTo>
                    <a:pt x="1989" y="3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9486071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9486337" y="65170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8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9486075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9484145" y="65168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2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9483891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9483887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9483887" y="6520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36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9484153" y="652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9486641" y="6517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9486644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9486906" y="65168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9487418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9487680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9487415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9486902" y="65212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9486641" y="6520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9488545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9488471" y="651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9488305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9488248" y="6516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9488248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9488183" y="6515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9487556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948740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104"/>
                  </a:lnTo>
                  <a:lnTo>
                    <a:pt x="3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9487437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9487680" y="65166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</a:path>
                <a:path h="5715">
                  <a:moveTo>
                    <a:pt x="0" y="41"/>
                  </a:moveTo>
                  <a:lnTo>
                    <a:pt x="0" y="56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9487664" y="652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9487434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9487405" y="6522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20" y="167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9487558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9488174" y="6522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9488248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9488246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9488309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9488462" y="6522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9488317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9488235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9488004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9487916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9487916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9487926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948799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9488244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9488317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9488235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9488004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9487916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9487916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9487926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948799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9488244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9487916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9487926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948799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9488244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9488317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9488235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9488004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9487916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9483022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9483020" y="6516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9483114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9483256" y="6516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9483311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9483320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9483393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9484004" y="6515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282"/>
                  </a:moveTo>
                  <a:lnTo>
                    <a:pt x="146" y="11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9483900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9483890" y="6516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9483887" y="651664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9483887" y="6522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9483901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9484009" y="6522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167"/>
                  </a:ln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9483391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9483311" y="6522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9483311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9483269" y="6522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9483120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9483022" y="6522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9483659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9483565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9483338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9483246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9483250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9483250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9483340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9483569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9483659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9483565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9483338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9483246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9483250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9483250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9483340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9483569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9483250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9483250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9483340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9483569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9483659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9483565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9483338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9483246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9503165" y="6515573"/>
              <a:ext cx="195580" cy="1270"/>
            </a:xfrm>
            <a:custGeom>
              <a:avLst/>
              <a:gdLst/>
              <a:ahLst/>
              <a:cxnLst/>
              <a:rect l="l" t="t" r="r" b="b"/>
              <a:pathLst>
                <a:path w="195579" h="1270">
                  <a:moveTo>
                    <a:pt x="195072" y="0"/>
                  </a:moveTo>
                  <a:lnTo>
                    <a:pt x="195072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9507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9503165" y="6516816"/>
              <a:ext cx="195580" cy="1270"/>
            </a:xfrm>
            <a:custGeom>
              <a:avLst/>
              <a:gdLst/>
              <a:ahLst/>
              <a:cxnLst/>
              <a:rect l="l" t="t" r="r" b="b"/>
              <a:pathLst>
                <a:path w="195579" h="1270">
                  <a:moveTo>
                    <a:pt x="195072" y="0"/>
                  </a:moveTo>
                  <a:lnTo>
                    <a:pt x="195072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9507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9488192" y="6524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05" y="3141"/>
                  </a:moveTo>
                  <a:lnTo>
                    <a:pt x="240" y="2408"/>
                  </a:lnTo>
                  <a:lnTo>
                    <a:pt x="62" y="2345"/>
                  </a:lnTo>
                  <a:lnTo>
                    <a:pt x="0" y="1476"/>
                  </a:lnTo>
                  <a:lnTo>
                    <a:pt x="2450" y="1434"/>
                  </a:lnTo>
                  <a:lnTo>
                    <a:pt x="2607" y="1350"/>
                  </a:lnTo>
                  <a:lnTo>
                    <a:pt x="2638" y="544"/>
                  </a:lnTo>
                  <a:lnTo>
                    <a:pt x="2471" y="387"/>
                  </a:lnTo>
                  <a:lnTo>
                    <a:pt x="2324" y="219"/>
                  </a:lnTo>
                  <a:lnTo>
                    <a:pt x="2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9485916" y="6517198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4334" y="4921"/>
                  </a:moveTo>
                  <a:lnTo>
                    <a:pt x="4334" y="5172"/>
                  </a:lnTo>
                  <a:lnTo>
                    <a:pt x="4334" y="198"/>
                  </a:lnTo>
                  <a:lnTo>
                    <a:pt x="4261" y="62"/>
                  </a:lnTo>
                  <a:lnTo>
                    <a:pt x="4020" y="0"/>
                  </a:lnTo>
                  <a:lnTo>
                    <a:pt x="3497" y="0"/>
                  </a:lnTo>
                  <a:lnTo>
                    <a:pt x="3403" y="335"/>
                  </a:lnTo>
                  <a:lnTo>
                    <a:pt x="3811" y="335"/>
                  </a:lnTo>
                  <a:lnTo>
                    <a:pt x="3811" y="7978"/>
                  </a:lnTo>
                  <a:lnTo>
                    <a:pt x="3403" y="7978"/>
                  </a:lnTo>
                  <a:lnTo>
                    <a:pt x="3403" y="8156"/>
                  </a:lnTo>
                  <a:lnTo>
                    <a:pt x="1769" y="8251"/>
                  </a:lnTo>
                  <a:lnTo>
                    <a:pt x="1633" y="8303"/>
                  </a:lnTo>
                  <a:lnTo>
                    <a:pt x="1602" y="9706"/>
                  </a:lnTo>
                  <a:lnTo>
                    <a:pt x="1130" y="9737"/>
                  </a:lnTo>
                  <a:lnTo>
                    <a:pt x="1183" y="9905"/>
                  </a:lnTo>
                  <a:lnTo>
                    <a:pt x="1183" y="10093"/>
                  </a:lnTo>
                  <a:lnTo>
                    <a:pt x="1057" y="10230"/>
                  </a:lnTo>
                  <a:lnTo>
                    <a:pt x="638" y="10533"/>
                  </a:lnTo>
                  <a:lnTo>
                    <a:pt x="314" y="10900"/>
                  </a:lnTo>
                  <a:lnTo>
                    <a:pt x="94" y="11371"/>
                  </a:lnTo>
                  <a:lnTo>
                    <a:pt x="0" y="11853"/>
                  </a:lnTo>
                  <a:lnTo>
                    <a:pt x="31" y="12366"/>
                  </a:lnTo>
                  <a:lnTo>
                    <a:pt x="1800" y="13905"/>
                  </a:lnTo>
                  <a:lnTo>
                    <a:pt x="2314" y="13873"/>
                  </a:lnTo>
                  <a:lnTo>
                    <a:pt x="3874" y="12104"/>
                  </a:lnTo>
                  <a:lnTo>
                    <a:pt x="3842" y="11601"/>
                  </a:lnTo>
                  <a:lnTo>
                    <a:pt x="3685" y="11120"/>
                  </a:lnTo>
                  <a:lnTo>
                    <a:pt x="3382" y="10701"/>
                  </a:lnTo>
                  <a:lnTo>
                    <a:pt x="3026" y="10355"/>
                  </a:lnTo>
                  <a:lnTo>
                    <a:pt x="2565" y="10146"/>
                  </a:lnTo>
                  <a:lnTo>
                    <a:pt x="2366" y="9999"/>
                  </a:lnTo>
                  <a:lnTo>
                    <a:pt x="2240" y="9769"/>
                  </a:lnTo>
                  <a:lnTo>
                    <a:pt x="2219" y="8931"/>
                  </a:lnTo>
                  <a:lnTo>
                    <a:pt x="4020" y="8837"/>
                  </a:lnTo>
                  <a:lnTo>
                    <a:pt x="4554" y="8429"/>
                  </a:lnTo>
                  <a:lnTo>
                    <a:pt x="4554" y="5507"/>
                  </a:lnTo>
                  <a:lnTo>
                    <a:pt x="4554" y="4858"/>
                  </a:lnTo>
                  <a:lnTo>
                    <a:pt x="4565" y="4638"/>
                  </a:lnTo>
                  <a:lnTo>
                    <a:pt x="4659" y="4450"/>
                  </a:lnTo>
                  <a:lnTo>
                    <a:pt x="4837" y="4314"/>
                  </a:lnTo>
                  <a:lnTo>
                    <a:pt x="5036" y="4272"/>
                  </a:lnTo>
                  <a:lnTo>
                    <a:pt x="5434" y="4272"/>
                  </a:lnTo>
                  <a:lnTo>
                    <a:pt x="5434" y="4596"/>
                  </a:lnTo>
                  <a:lnTo>
                    <a:pt x="5434" y="4753"/>
                  </a:lnTo>
                  <a:lnTo>
                    <a:pt x="5340" y="5633"/>
                  </a:lnTo>
                  <a:lnTo>
                    <a:pt x="5434" y="6177"/>
                  </a:lnTo>
                  <a:lnTo>
                    <a:pt x="5434" y="7141"/>
                  </a:lnTo>
                  <a:lnTo>
                    <a:pt x="5434" y="7811"/>
                  </a:lnTo>
                  <a:lnTo>
                    <a:pt x="5036" y="79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9490555" y="6521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136" y="94"/>
                  </a:lnTo>
                  <a:lnTo>
                    <a:pt x="324" y="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9490251" y="6522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324"/>
                  </a:moveTo>
                  <a:lnTo>
                    <a:pt x="146" y="167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9486447" y="6527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25" y="104"/>
                  </a:moveTo>
                  <a:lnTo>
                    <a:pt x="1507" y="0"/>
                  </a:lnTo>
                  <a:lnTo>
                    <a:pt x="1602" y="136"/>
                  </a:lnTo>
                  <a:lnTo>
                    <a:pt x="1968" y="240"/>
                  </a:lnTo>
                  <a:lnTo>
                    <a:pt x="2282" y="429"/>
                  </a:lnTo>
                  <a:lnTo>
                    <a:pt x="2533" y="691"/>
                  </a:lnTo>
                  <a:lnTo>
                    <a:pt x="2711" y="1026"/>
                  </a:lnTo>
                  <a:lnTo>
                    <a:pt x="2806" y="1382"/>
                  </a:lnTo>
                  <a:lnTo>
                    <a:pt x="2806" y="1738"/>
                  </a:lnTo>
                  <a:lnTo>
                    <a:pt x="1581" y="2931"/>
                  </a:lnTo>
                  <a:lnTo>
                    <a:pt x="1225" y="2931"/>
                  </a:lnTo>
                  <a:lnTo>
                    <a:pt x="0" y="1382"/>
                  </a:lnTo>
                  <a:lnTo>
                    <a:pt x="94" y="1026"/>
                  </a:lnTo>
                  <a:lnTo>
                    <a:pt x="261" y="691"/>
                  </a:lnTo>
                  <a:lnTo>
                    <a:pt x="523" y="429"/>
                  </a:lnTo>
                  <a:lnTo>
                    <a:pt x="848" y="240"/>
                  </a:lnTo>
                  <a:lnTo>
                    <a:pt x="1193" y="13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9488537" y="651784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40">
                  <a:moveTo>
                    <a:pt x="0" y="0"/>
                  </a:moveTo>
                  <a:lnTo>
                    <a:pt x="94" y="136"/>
                  </a:lnTo>
                  <a:lnTo>
                    <a:pt x="94" y="544"/>
                  </a:lnTo>
                  <a:lnTo>
                    <a:pt x="0" y="1863"/>
                  </a:lnTo>
                  <a:lnTo>
                    <a:pt x="94" y="2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9488537" y="65203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0" y="2188"/>
                  </a:lnTo>
                  <a:lnTo>
                    <a:pt x="94" y="2701"/>
                  </a:lnTo>
                  <a:lnTo>
                    <a:pt x="94" y="2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9488533" y="652260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94" y="0"/>
                  </a:moveTo>
                  <a:lnTo>
                    <a:pt x="94" y="408"/>
                  </a:lnTo>
                  <a:lnTo>
                    <a:pt x="0" y="1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9488533" y="65197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94" y="0"/>
                  </a:lnTo>
                  <a:lnTo>
                    <a:pt x="9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9490251" y="651762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219" y="0"/>
                  </a:moveTo>
                  <a:lnTo>
                    <a:pt x="0" y="0"/>
                  </a:lnTo>
                  <a:lnTo>
                    <a:pt x="219" y="0"/>
                  </a:lnTo>
                  <a:lnTo>
                    <a:pt x="408" y="0"/>
                  </a:lnTo>
                  <a:lnTo>
                    <a:pt x="544" y="31"/>
                  </a:lnTo>
                  <a:lnTo>
                    <a:pt x="806" y="324"/>
                  </a:lnTo>
                  <a:lnTo>
                    <a:pt x="890" y="554"/>
                  </a:lnTo>
                  <a:lnTo>
                    <a:pt x="921" y="806"/>
                  </a:lnTo>
                  <a:lnTo>
                    <a:pt x="921" y="2659"/>
                  </a:lnTo>
                  <a:lnTo>
                    <a:pt x="921" y="3528"/>
                  </a:lnTo>
                  <a:lnTo>
                    <a:pt x="921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9487483" y="652339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0" y="1444"/>
                  </a:lnTo>
                  <a:lnTo>
                    <a:pt x="0" y="136"/>
                  </a:ln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9487848" y="6526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9485737" y="65291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9487612" y="65233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2"/>
                  </a:moveTo>
                  <a:lnTo>
                    <a:pt x="376" y="0"/>
                  </a:lnTo>
                  <a:lnTo>
                    <a:pt x="9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9487480" y="6524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057" y="251"/>
                  </a:moveTo>
                  <a:lnTo>
                    <a:pt x="544" y="251"/>
                  </a:lnTo>
                  <a:lnTo>
                    <a:pt x="136" y="188"/>
                  </a:lnTo>
                  <a:lnTo>
                    <a:pt x="20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9487616" y="65250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9488537" y="6524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54"/>
                  </a:ln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9491177" y="65211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9491177" y="65202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9488537" y="6517635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0" y="7329"/>
                  </a:moveTo>
                  <a:lnTo>
                    <a:pt x="0" y="7549"/>
                  </a:lnTo>
                  <a:lnTo>
                    <a:pt x="481" y="7549"/>
                  </a:lnTo>
                  <a:lnTo>
                    <a:pt x="481" y="7193"/>
                  </a:lnTo>
                  <a:lnTo>
                    <a:pt x="481" y="356"/>
                  </a:lnTo>
                  <a:lnTo>
                    <a:pt x="481" y="0"/>
                  </a:lnTo>
                  <a:lnTo>
                    <a:pt x="0" y="0"/>
                  </a:ln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9488673" y="652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9488673" y="6517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9489022" y="6517627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0" y="7549"/>
                  </a:moveTo>
                  <a:lnTo>
                    <a:pt x="230" y="7549"/>
                  </a:lnTo>
                  <a:lnTo>
                    <a:pt x="261" y="7203"/>
                  </a:lnTo>
                  <a:lnTo>
                    <a:pt x="261" y="356"/>
                  </a:lnTo>
                  <a:lnTo>
                    <a:pt x="261" y="0"/>
                  </a:ln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9489022" y="6517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230" y="0"/>
                  </a:ln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9491002" y="6525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9502885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82"/>
                  </a:moveTo>
                  <a:lnTo>
                    <a:pt x="1277" y="125"/>
                  </a:lnTo>
                  <a:lnTo>
                    <a:pt x="1800" y="31"/>
                  </a:lnTo>
                  <a:lnTo>
                    <a:pt x="2240" y="31"/>
                  </a:lnTo>
                  <a:lnTo>
                    <a:pt x="2240" y="240"/>
                  </a:lnTo>
                  <a:lnTo>
                    <a:pt x="1821" y="251"/>
                  </a:lnTo>
                  <a:lnTo>
                    <a:pt x="1528" y="282"/>
                  </a:lnTo>
                  <a:lnTo>
                    <a:pt x="1371" y="345"/>
                  </a:lnTo>
                  <a:lnTo>
                    <a:pt x="1246" y="534"/>
                  </a:lnTo>
                  <a:lnTo>
                    <a:pt x="1057" y="596"/>
                  </a:lnTo>
                  <a:lnTo>
                    <a:pt x="544" y="282"/>
                  </a:lnTo>
                  <a:lnTo>
                    <a:pt x="20" y="188"/>
                  </a:lnTo>
                  <a:lnTo>
                    <a:pt x="0" y="0"/>
                  </a:lnTo>
                  <a:lnTo>
                    <a:pt x="178" y="52"/>
                  </a:lnTo>
                  <a:lnTo>
                    <a:pt x="869" y="219"/>
                  </a:lnTo>
                  <a:lnTo>
                    <a:pt x="101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9501739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93" y="94"/>
                  </a:moveTo>
                  <a:lnTo>
                    <a:pt x="795" y="481"/>
                  </a:lnTo>
                  <a:lnTo>
                    <a:pt x="1424" y="481"/>
                  </a:lnTo>
                  <a:lnTo>
                    <a:pt x="1602" y="481"/>
                  </a:lnTo>
                  <a:lnTo>
                    <a:pt x="1968" y="617"/>
                  </a:lnTo>
                  <a:lnTo>
                    <a:pt x="2219" y="921"/>
                  </a:lnTo>
                  <a:lnTo>
                    <a:pt x="2062" y="764"/>
                  </a:lnTo>
                  <a:lnTo>
                    <a:pt x="1832" y="764"/>
                  </a:lnTo>
                  <a:lnTo>
                    <a:pt x="1424" y="764"/>
                  </a:lnTo>
                  <a:lnTo>
                    <a:pt x="701" y="764"/>
                  </a:lnTo>
                  <a:lnTo>
                    <a:pt x="125" y="314"/>
                  </a:lnTo>
                  <a:lnTo>
                    <a:pt x="94" y="104"/>
                  </a:lnTo>
                  <a:lnTo>
                    <a:pt x="293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9502906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1099"/>
                  </a:moveTo>
                  <a:lnTo>
                    <a:pt x="1748" y="1099"/>
                  </a:lnTo>
                  <a:lnTo>
                    <a:pt x="1738" y="869"/>
                  </a:lnTo>
                  <a:lnTo>
                    <a:pt x="1319" y="816"/>
                  </a:lnTo>
                  <a:lnTo>
                    <a:pt x="1193" y="1057"/>
                  </a:lnTo>
                  <a:lnTo>
                    <a:pt x="701" y="523"/>
                  </a:lnTo>
                  <a:lnTo>
                    <a:pt x="73" y="240"/>
                  </a:lnTo>
                  <a:lnTo>
                    <a:pt x="523" y="240"/>
                  </a:lnTo>
                  <a:lnTo>
                    <a:pt x="994" y="523"/>
                  </a:lnTo>
                  <a:lnTo>
                    <a:pt x="1141" y="544"/>
                  </a:lnTo>
                  <a:lnTo>
                    <a:pt x="1319" y="356"/>
                  </a:lnTo>
                  <a:lnTo>
                    <a:pt x="1235" y="513"/>
                  </a:lnTo>
                  <a:lnTo>
                    <a:pt x="1413" y="513"/>
                  </a:lnTo>
                  <a:lnTo>
                    <a:pt x="1800" y="513"/>
                  </a:lnTo>
                  <a:lnTo>
                    <a:pt x="1968" y="366"/>
                  </a:lnTo>
                  <a:lnTo>
                    <a:pt x="2219" y="272"/>
                  </a:lnTo>
                  <a:lnTo>
                    <a:pt x="2219" y="0"/>
                  </a:lnTo>
                  <a:lnTo>
                    <a:pt x="2617" y="0"/>
                  </a:lnTo>
                  <a:lnTo>
                    <a:pt x="2387" y="324"/>
                  </a:lnTo>
                  <a:lnTo>
                    <a:pt x="2188" y="523"/>
                  </a:lnTo>
                  <a:lnTo>
                    <a:pt x="2125" y="785"/>
                  </a:lnTo>
                  <a:lnTo>
                    <a:pt x="2083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950033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1316" y="7350"/>
                  </a:moveTo>
                  <a:lnTo>
                    <a:pt x="837" y="7350"/>
                  </a:lnTo>
                  <a:lnTo>
                    <a:pt x="973" y="7381"/>
                  </a:lnTo>
                  <a:lnTo>
                    <a:pt x="971" y="7758"/>
                  </a:lnTo>
                  <a:lnTo>
                    <a:pt x="795" y="8261"/>
                  </a:lnTo>
                  <a:lnTo>
                    <a:pt x="4575" y="8240"/>
                  </a:lnTo>
                  <a:lnTo>
                    <a:pt x="4596" y="7999"/>
                  </a:lnTo>
                  <a:lnTo>
                    <a:pt x="4073" y="7999"/>
                  </a:lnTo>
                  <a:lnTo>
                    <a:pt x="2335" y="7926"/>
                  </a:lnTo>
                  <a:lnTo>
                    <a:pt x="1308" y="7926"/>
                  </a:lnTo>
                  <a:lnTo>
                    <a:pt x="1316" y="7350"/>
                  </a:lnTo>
                  <a:close/>
                </a:path>
                <a:path w="5079" h="8890">
                  <a:moveTo>
                    <a:pt x="2942" y="0"/>
                  </a:moveTo>
                  <a:lnTo>
                    <a:pt x="2848" y="198"/>
                  </a:lnTo>
                  <a:lnTo>
                    <a:pt x="3937" y="607"/>
                  </a:lnTo>
                  <a:lnTo>
                    <a:pt x="4261" y="617"/>
                  </a:lnTo>
                  <a:lnTo>
                    <a:pt x="4256" y="7863"/>
                  </a:lnTo>
                  <a:lnTo>
                    <a:pt x="4073" y="7999"/>
                  </a:lnTo>
                  <a:lnTo>
                    <a:pt x="4596" y="7999"/>
                  </a:lnTo>
                  <a:lnTo>
                    <a:pt x="4512" y="335"/>
                  </a:lnTo>
                  <a:lnTo>
                    <a:pt x="4261" y="324"/>
                  </a:lnTo>
                  <a:lnTo>
                    <a:pt x="3800" y="314"/>
                  </a:lnTo>
                  <a:lnTo>
                    <a:pt x="2942" y="0"/>
                  </a:lnTo>
                  <a:close/>
                </a:path>
                <a:path w="5079" h="8890">
                  <a:moveTo>
                    <a:pt x="2219" y="7235"/>
                  </a:moveTo>
                  <a:lnTo>
                    <a:pt x="2031" y="7235"/>
                  </a:lnTo>
                  <a:lnTo>
                    <a:pt x="1937" y="7402"/>
                  </a:lnTo>
                  <a:lnTo>
                    <a:pt x="2031" y="7874"/>
                  </a:lnTo>
                  <a:lnTo>
                    <a:pt x="2324" y="7926"/>
                  </a:lnTo>
                  <a:lnTo>
                    <a:pt x="2219" y="7235"/>
                  </a:lnTo>
                  <a:close/>
                </a:path>
                <a:path w="5079" h="8890">
                  <a:moveTo>
                    <a:pt x="455" y="6418"/>
                  </a:moveTo>
                  <a:lnTo>
                    <a:pt x="146" y="6418"/>
                  </a:lnTo>
                  <a:lnTo>
                    <a:pt x="712" y="6994"/>
                  </a:lnTo>
                  <a:lnTo>
                    <a:pt x="356" y="7141"/>
                  </a:lnTo>
                  <a:lnTo>
                    <a:pt x="345" y="7402"/>
                  </a:lnTo>
                  <a:lnTo>
                    <a:pt x="837" y="7350"/>
                  </a:lnTo>
                  <a:lnTo>
                    <a:pt x="1316" y="7350"/>
                  </a:lnTo>
                  <a:lnTo>
                    <a:pt x="1191" y="7141"/>
                  </a:lnTo>
                  <a:lnTo>
                    <a:pt x="455" y="6418"/>
                  </a:lnTo>
                  <a:close/>
                </a:path>
                <a:path w="5079" h="8890">
                  <a:moveTo>
                    <a:pt x="94" y="6439"/>
                  </a:moveTo>
                  <a:close/>
                </a:path>
                <a:path w="5079" h="8890">
                  <a:moveTo>
                    <a:pt x="157" y="5874"/>
                  </a:moveTo>
                  <a:lnTo>
                    <a:pt x="20" y="5874"/>
                  </a:lnTo>
                  <a:lnTo>
                    <a:pt x="0" y="6439"/>
                  </a:lnTo>
                  <a:lnTo>
                    <a:pt x="455" y="6418"/>
                  </a:lnTo>
                  <a:lnTo>
                    <a:pt x="157" y="6125"/>
                  </a:lnTo>
                  <a:lnTo>
                    <a:pt x="157" y="5874"/>
                  </a:lnTo>
                  <a:close/>
                </a:path>
                <a:path w="5079" h="8890">
                  <a:moveTo>
                    <a:pt x="157" y="5863"/>
                  </a:moveTo>
                  <a:close/>
                </a:path>
                <a:path w="5079" h="8890">
                  <a:moveTo>
                    <a:pt x="157" y="5580"/>
                  </a:moveTo>
                  <a:lnTo>
                    <a:pt x="52" y="5863"/>
                  </a:lnTo>
                  <a:lnTo>
                    <a:pt x="157" y="5580"/>
                  </a:lnTo>
                  <a:close/>
                </a:path>
                <a:path w="5079" h="8890">
                  <a:moveTo>
                    <a:pt x="157" y="5560"/>
                  </a:moveTo>
                  <a:close/>
                </a:path>
                <a:path w="5079" h="8890">
                  <a:moveTo>
                    <a:pt x="136" y="5549"/>
                  </a:moveTo>
                  <a:close/>
                </a:path>
                <a:path w="5079" h="8890">
                  <a:moveTo>
                    <a:pt x="4188" y="0"/>
                  </a:moveTo>
                  <a:lnTo>
                    <a:pt x="3937" y="0"/>
                  </a:lnTo>
                  <a:lnTo>
                    <a:pt x="3842" y="293"/>
                  </a:lnTo>
                  <a:lnTo>
                    <a:pt x="4240" y="314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9500337" y="651866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86" y="439"/>
                  </a:moveTo>
                  <a:lnTo>
                    <a:pt x="4324" y="345"/>
                  </a:lnTo>
                  <a:lnTo>
                    <a:pt x="4230" y="83"/>
                  </a:lnTo>
                  <a:lnTo>
                    <a:pt x="4188" y="0"/>
                  </a:lnTo>
                  <a:lnTo>
                    <a:pt x="3937" y="0"/>
                  </a:lnTo>
                  <a:lnTo>
                    <a:pt x="3884" y="219"/>
                  </a:lnTo>
                  <a:lnTo>
                    <a:pt x="2942" y="0"/>
                  </a:lnTo>
                  <a:lnTo>
                    <a:pt x="2858" y="0"/>
                  </a:lnTo>
                  <a:lnTo>
                    <a:pt x="2827" y="146"/>
                  </a:lnTo>
                  <a:lnTo>
                    <a:pt x="3937" y="607"/>
                  </a:lnTo>
                  <a:lnTo>
                    <a:pt x="4230" y="607"/>
                  </a:lnTo>
                  <a:lnTo>
                    <a:pt x="4324" y="7737"/>
                  </a:lnTo>
                  <a:lnTo>
                    <a:pt x="4272" y="7884"/>
                  </a:lnTo>
                  <a:lnTo>
                    <a:pt x="4125" y="7989"/>
                  </a:lnTo>
                  <a:lnTo>
                    <a:pt x="2335" y="7926"/>
                  </a:lnTo>
                  <a:lnTo>
                    <a:pt x="2261" y="7340"/>
                  </a:lnTo>
                  <a:lnTo>
                    <a:pt x="2177" y="7224"/>
                  </a:lnTo>
                  <a:lnTo>
                    <a:pt x="2052" y="7224"/>
                  </a:lnTo>
                  <a:lnTo>
                    <a:pt x="1926" y="7413"/>
                  </a:lnTo>
                  <a:lnTo>
                    <a:pt x="2020" y="7832"/>
                  </a:lnTo>
                  <a:lnTo>
                    <a:pt x="1591" y="7926"/>
                  </a:lnTo>
                  <a:lnTo>
                    <a:pt x="1319" y="7926"/>
                  </a:lnTo>
                  <a:lnTo>
                    <a:pt x="1319" y="7476"/>
                  </a:lnTo>
                  <a:lnTo>
                    <a:pt x="1319" y="7340"/>
                  </a:lnTo>
                  <a:lnTo>
                    <a:pt x="272" y="6230"/>
                  </a:lnTo>
                  <a:lnTo>
                    <a:pt x="157" y="5968"/>
                  </a:lnTo>
                  <a:lnTo>
                    <a:pt x="157" y="5601"/>
                  </a:lnTo>
                  <a:lnTo>
                    <a:pt x="62" y="5779"/>
                  </a:lnTo>
                  <a:lnTo>
                    <a:pt x="0" y="5926"/>
                  </a:lnTo>
                  <a:lnTo>
                    <a:pt x="0" y="6502"/>
                  </a:lnTo>
                  <a:lnTo>
                    <a:pt x="146" y="6418"/>
                  </a:lnTo>
                  <a:lnTo>
                    <a:pt x="670" y="6952"/>
                  </a:lnTo>
                  <a:lnTo>
                    <a:pt x="691" y="7088"/>
                  </a:lnTo>
                  <a:lnTo>
                    <a:pt x="387" y="7120"/>
                  </a:lnTo>
                  <a:lnTo>
                    <a:pt x="335" y="7162"/>
                  </a:lnTo>
                  <a:lnTo>
                    <a:pt x="335" y="7381"/>
                  </a:lnTo>
                  <a:lnTo>
                    <a:pt x="837" y="7350"/>
                  </a:lnTo>
                  <a:lnTo>
                    <a:pt x="984" y="7402"/>
                  </a:lnTo>
                  <a:lnTo>
                    <a:pt x="1026" y="7539"/>
                  </a:lnTo>
                  <a:lnTo>
                    <a:pt x="900" y="8041"/>
                  </a:lnTo>
                  <a:lnTo>
                    <a:pt x="795" y="8271"/>
                  </a:lnTo>
                  <a:lnTo>
                    <a:pt x="4492" y="8271"/>
                  </a:lnTo>
                  <a:lnTo>
                    <a:pt x="4586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9695176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345"/>
                  </a:moveTo>
                  <a:lnTo>
                    <a:pt x="1308" y="575"/>
                  </a:lnTo>
                  <a:lnTo>
                    <a:pt x="1120" y="670"/>
                  </a:lnTo>
                  <a:lnTo>
                    <a:pt x="785" y="575"/>
                  </a:lnTo>
                  <a:lnTo>
                    <a:pt x="785" y="439"/>
                  </a:lnTo>
                  <a:lnTo>
                    <a:pt x="659" y="1047"/>
                  </a:lnTo>
                  <a:lnTo>
                    <a:pt x="638" y="1308"/>
                  </a:lnTo>
                  <a:lnTo>
                    <a:pt x="376" y="1371"/>
                  </a:lnTo>
                  <a:lnTo>
                    <a:pt x="157" y="1403"/>
                  </a:lnTo>
                  <a:lnTo>
                    <a:pt x="0" y="1434"/>
                  </a:lnTo>
                  <a:lnTo>
                    <a:pt x="178" y="1507"/>
                  </a:lnTo>
                  <a:lnTo>
                    <a:pt x="335" y="1465"/>
                  </a:lnTo>
                  <a:lnTo>
                    <a:pt x="848" y="1444"/>
                  </a:lnTo>
                  <a:lnTo>
                    <a:pt x="963" y="952"/>
                  </a:lnTo>
                  <a:lnTo>
                    <a:pt x="1172" y="869"/>
                  </a:lnTo>
                  <a:lnTo>
                    <a:pt x="1308" y="1047"/>
                  </a:lnTo>
                  <a:lnTo>
                    <a:pt x="1780" y="1088"/>
                  </a:lnTo>
                  <a:lnTo>
                    <a:pt x="1926" y="921"/>
                  </a:lnTo>
                  <a:lnTo>
                    <a:pt x="2209" y="869"/>
                  </a:lnTo>
                  <a:lnTo>
                    <a:pt x="2293" y="575"/>
                  </a:lnTo>
                  <a:lnTo>
                    <a:pt x="2041" y="575"/>
                  </a:lnTo>
                  <a:lnTo>
                    <a:pt x="1863" y="670"/>
                  </a:lnTo>
                  <a:lnTo>
                    <a:pt x="1863" y="345"/>
                  </a:lnTo>
                  <a:lnTo>
                    <a:pt x="2073" y="303"/>
                  </a:lnTo>
                  <a:lnTo>
                    <a:pt x="1790" y="20"/>
                  </a:lnTo>
                  <a:lnTo>
                    <a:pt x="1444" y="0"/>
                  </a:lnTo>
                  <a:lnTo>
                    <a:pt x="1204" y="209"/>
                  </a:lnTo>
                  <a:lnTo>
                    <a:pt x="1308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96966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376"/>
                  </a:moveTo>
                  <a:lnTo>
                    <a:pt x="0" y="376"/>
                  </a:lnTo>
                  <a:lnTo>
                    <a:pt x="0" y="94"/>
                  </a:lnTo>
                  <a:lnTo>
                    <a:pt x="198" y="0"/>
                  </a:lnTo>
                  <a:lnTo>
                    <a:pt x="272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9695301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806"/>
                  </a:moveTo>
                  <a:lnTo>
                    <a:pt x="1528" y="963"/>
                  </a:lnTo>
                  <a:lnTo>
                    <a:pt x="1350" y="806"/>
                  </a:lnTo>
                  <a:lnTo>
                    <a:pt x="1183" y="910"/>
                  </a:lnTo>
                  <a:lnTo>
                    <a:pt x="1047" y="963"/>
                  </a:lnTo>
                  <a:lnTo>
                    <a:pt x="1047" y="816"/>
                  </a:lnTo>
                  <a:lnTo>
                    <a:pt x="1047" y="638"/>
                  </a:lnTo>
                  <a:lnTo>
                    <a:pt x="921" y="774"/>
                  </a:lnTo>
                  <a:lnTo>
                    <a:pt x="764" y="963"/>
                  </a:lnTo>
                  <a:lnTo>
                    <a:pt x="513" y="963"/>
                  </a:lnTo>
                  <a:lnTo>
                    <a:pt x="31" y="963"/>
                  </a:lnTo>
                  <a:lnTo>
                    <a:pt x="209" y="879"/>
                  </a:lnTo>
                  <a:lnTo>
                    <a:pt x="712" y="869"/>
                  </a:lnTo>
                  <a:lnTo>
                    <a:pt x="837" y="366"/>
                  </a:lnTo>
                  <a:lnTo>
                    <a:pt x="1047" y="293"/>
                  </a:lnTo>
                  <a:lnTo>
                    <a:pt x="1183" y="460"/>
                  </a:lnTo>
                  <a:lnTo>
                    <a:pt x="1643" y="513"/>
                  </a:lnTo>
                  <a:lnTo>
                    <a:pt x="1800" y="335"/>
                  </a:lnTo>
                  <a:lnTo>
                    <a:pt x="2083" y="293"/>
                  </a:lnTo>
                  <a:lnTo>
                    <a:pt x="2177" y="0"/>
                  </a:lnTo>
                  <a:lnTo>
                    <a:pt x="2345" y="0"/>
                  </a:lnTo>
                  <a:lnTo>
                    <a:pt x="2345" y="764"/>
                  </a:lnTo>
                  <a:lnTo>
                    <a:pt x="2219" y="931"/>
                  </a:lnTo>
                  <a:lnTo>
                    <a:pt x="2146" y="1068"/>
                  </a:lnTo>
                  <a:lnTo>
                    <a:pt x="2104" y="910"/>
                  </a:lnTo>
                  <a:lnTo>
                    <a:pt x="2041" y="764"/>
                  </a:lnTo>
                  <a:lnTo>
                    <a:pt x="1884" y="910"/>
                  </a:lnTo>
                  <a:lnTo>
                    <a:pt x="1738" y="910"/>
                  </a:lnTo>
                  <a:lnTo>
                    <a:pt x="1696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9696280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82"/>
                  </a:moveTo>
                  <a:lnTo>
                    <a:pt x="963" y="125"/>
                  </a:lnTo>
                  <a:lnTo>
                    <a:pt x="439" y="31"/>
                  </a:lnTo>
                  <a:lnTo>
                    <a:pt x="0" y="31"/>
                  </a:lnTo>
                  <a:lnTo>
                    <a:pt x="0" y="240"/>
                  </a:lnTo>
                  <a:lnTo>
                    <a:pt x="146" y="240"/>
                  </a:lnTo>
                  <a:lnTo>
                    <a:pt x="408" y="251"/>
                  </a:lnTo>
                  <a:lnTo>
                    <a:pt x="722" y="282"/>
                  </a:lnTo>
                  <a:lnTo>
                    <a:pt x="858" y="345"/>
                  </a:lnTo>
                  <a:lnTo>
                    <a:pt x="994" y="534"/>
                  </a:lnTo>
                  <a:lnTo>
                    <a:pt x="1172" y="596"/>
                  </a:lnTo>
                  <a:lnTo>
                    <a:pt x="1685" y="282"/>
                  </a:lnTo>
                  <a:lnTo>
                    <a:pt x="2219" y="188"/>
                  </a:lnTo>
                  <a:lnTo>
                    <a:pt x="2240" y="0"/>
                  </a:lnTo>
                  <a:lnTo>
                    <a:pt x="2052" y="52"/>
                  </a:lnTo>
                  <a:lnTo>
                    <a:pt x="1350" y="219"/>
                  </a:lnTo>
                  <a:lnTo>
                    <a:pt x="121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9697447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94"/>
                  </a:moveTo>
                  <a:lnTo>
                    <a:pt x="1434" y="481"/>
                  </a:lnTo>
                  <a:lnTo>
                    <a:pt x="795" y="481"/>
                  </a:lnTo>
                  <a:lnTo>
                    <a:pt x="607" y="481"/>
                  </a:lnTo>
                  <a:lnTo>
                    <a:pt x="251" y="617"/>
                  </a:lnTo>
                  <a:lnTo>
                    <a:pt x="0" y="921"/>
                  </a:lnTo>
                  <a:lnTo>
                    <a:pt x="157" y="764"/>
                  </a:lnTo>
                  <a:lnTo>
                    <a:pt x="376" y="764"/>
                  </a:lnTo>
                  <a:lnTo>
                    <a:pt x="795" y="764"/>
                  </a:lnTo>
                  <a:lnTo>
                    <a:pt x="1518" y="764"/>
                  </a:lnTo>
                  <a:lnTo>
                    <a:pt x="2094" y="314"/>
                  </a:lnTo>
                  <a:lnTo>
                    <a:pt x="2125" y="104"/>
                  </a:lnTo>
                  <a:lnTo>
                    <a:pt x="1926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9695874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4" y="1099"/>
                  </a:moveTo>
                  <a:lnTo>
                    <a:pt x="869" y="1099"/>
                  </a:lnTo>
                  <a:lnTo>
                    <a:pt x="879" y="869"/>
                  </a:lnTo>
                  <a:lnTo>
                    <a:pt x="1298" y="816"/>
                  </a:lnTo>
                  <a:lnTo>
                    <a:pt x="1424" y="1057"/>
                  </a:lnTo>
                  <a:lnTo>
                    <a:pt x="1905" y="523"/>
                  </a:lnTo>
                  <a:lnTo>
                    <a:pt x="2544" y="240"/>
                  </a:lnTo>
                  <a:lnTo>
                    <a:pt x="2094" y="240"/>
                  </a:lnTo>
                  <a:lnTo>
                    <a:pt x="1622" y="523"/>
                  </a:lnTo>
                  <a:lnTo>
                    <a:pt x="1476" y="544"/>
                  </a:lnTo>
                  <a:lnTo>
                    <a:pt x="1298" y="356"/>
                  </a:lnTo>
                  <a:lnTo>
                    <a:pt x="1382" y="513"/>
                  </a:lnTo>
                  <a:lnTo>
                    <a:pt x="1204" y="513"/>
                  </a:lnTo>
                  <a:lnTo>
                    <a:pt x="816" y="513"/>
                  </a:lnTo>
                  <a:lnTo>
                    <a:pt x="659" y="366"/>
                  </a:lnTo>
                  <a:lnTo>
                    <a:pt x="523" y="324"/>
                  </a:lnTo>
                  <a:lnTo>
                    <a:pt x="397" y="157"/>
                  </a:lnTo>
                  <a:lnTo>
                    <a:pt x="397" y="0"/>
                  </a:lnTo>
                  <a:lnTo>
                    <a:pt x="0" y="0"/>
                  </a:lnTo>
                  <a:lnTo>
                    <a:pt x="230" y="324"/>
                  </a:lnTo>
                  <a:lnTo>
                    <a:pt x="429" y="523"/>
                  </a:lnTo>
                  <a:lnTo>
                    <a:pt x="492" y="785"/>
                  </a:lnTo>
                  <a:lnTo>
                    <a:pt x="544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9696526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607" y="0"/>
                  </a:moveTo>
                  <a:lnTo>
                    <a:pt x="366" y="0"/>
                  </a:lnTo>
                  <a:lnTo>
                    <a:pt x="293" y="324"/>
                  </a:lnTo>
                  <a:lnTo>
                    <a:pt x="20" y="335"/>
                  </a:lnTo>
                  <a:lnTo>
                    <a:pt x="0" y="8261"/>
                  </a:lnTo>
                  <a:lnTo>
                    <a:pt x="3748" y="8261"/>
                  </a:lnTo>
                  <a:lnTo>
                    <a:pt x="3630" y="7999"/>
                  </a:lnTo>
                  <a:lnTo>
                    <a:pt x="502" y="7999"/>
                  </a:lnTo>
                  <a:lnTo>
                    <a:pt x="293" y="7926"/>
                  </a:lnTo>
                  <a:lnTo>
                    <a:pt x="293" y="607"/>
                  </a:lnTo>
                  <a:lnTo>
                    <a:pt x="607" y="607"/>
                  </a:lnTo>
                  <a:lnTo>
                    <a:pt x="1381" y="314"/>
                  </a:lnTo>
                  <a:lnTo>
                    <a:pt x="753" y="314"/>
                  </a:lnTo>
                  <a:lnTo>
                    <a:pt x="607" y="20"/>
                  </a:lnTo>
                  <a:close/>
                </a:path>
                <a:path w="5079" h="8890">
                  <a:moveTo>
                    <a:pt x="2523" y="7235"/>
                  </a:moveTo>
                  <a:lnTo>
                    <a:pt x="2335" y="7235"/>
                  </a:lnTo>
                  <a:lnTo>
                    <a:pt x="2209" y="7926"/>
                  </a:lnTo>
                  <a:lnTo>
                    <a:pt x="502" y="7999"/>
                  </a:lnTo>
                  <a:lnTo>
                    <a:pt x="3630" y="7999"/>
                  </a:lnTo>
                  <a:lnTo>
                    <a:pt x="2565" y="7926"/>
                  </a:lnTo>
                  <a:lnTo>
                    <a:pt x="2617" y="7402"/>
                  </a:lnTo>
                  <a:lnTo>
                    <a:pt x="2523" y="7235"/>
                  </a:lnTo>
                  <a:close/>
                </a:path>
                <a:path w="5079" h="8890">
                  <a:moveTo>
                    <a:pt x="4460" y="5560"/>
                  </a:moveTo>
                  <a:lnTo>
                    <a:pt x="4366" y="6125"/>
                  </a:lnTo>
                  <a:lnTo>
                    <a:pt x="3411" y="7099"/>
                  </a:lnTo>
                  <a:lnTo>
                    <a:pt x="3298" y="7874"/>
                  </a:lnTo>
                  <a:lnTo>
                    <a:pt x="3611" y="7926"/>
                  </a:lnTo>
                  <a:lnTo>
                    <a:pt x="3643" y="7350"/>
                  </a:lnTo>
                  <a:lnTo>
                    <a:pt x="4219" y="7350"/>
                  </a:lnTo>
                  <a:lnTo>
                    <a:pt x="4198" y="7141"/>
                  </a:lnTo>
                  <a:lnTo>
                    <a:pt x="3916" y="7099"/>
                  </a:lnTo>
                  <a:lnTo>
                    <a:pt x="3842" y="6963"/>
                  </a:lnTo>
                  <a:lnTo>
                    <a:pt x="4408" y="6439"/>
                  </a:lnTo>
                  <a:lnTo>
                    <a:pt x="4460" y="5560"/>
                  </a:lnTo>
                  <a:close/>
                </a:path>
                <a:path w="5079" h="8890">
                  <a:moveTo>
                    <a:pt x="4219" y="7350"/>
                  </a:moveTo>
                  <a:lnTo>
                    <a:pt x="3643" y="7350"/>
                  </a:lnTo>
                  <a:lnTo>
                    <a:pt x="4188" y="7402"/>
                  </a:lnTo>
                  <a:close/>
                </a:path>
                <a:path w="5079" h="8890">
                  <a:moveTo>
                    <a:pt x="4520" y="6418"/>
                  </a:moveTo>
                  <a:close/>
                </a:path>
                <a:path w="5079" h="8890">
                  <a:moveTo>
                    <a:pt x="4450" y="5549"/>
                  </a:moveTo>
                  <a:close/>
                </a:path>
                <a:path w="5079" h="8890">
                  <a:moveTo>
                    <a:pt x="1664" y="0"/>
                  </a:moveTo>
                  <a:lnTo>
                    <a:pt x="1416" y="62"/>
                  </a:lnTo>
                  <a:lnTo>
                    <a:pt x="753" y="314"/>
                  </a:lnTo>
                  <a:lnTo>
                    <a:pt x="1381" y="314"/>
                  </a:lnTo>
                  <a:lnTo>
                    <a:pt x="1685" y="198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969648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0" y="8188"/>
                  </a:moveTo>
                  <a:lnTo>
                    <a:pt x="0" y="439"/>
                  </a:lnTo>
                  <a:lnTo>
                    <a:pt x="62" y="345"/>
                  </a:lnTo>
                  <a:lnTo>
                    <a:pt x="314" y="345"/>
                  </a:lnTo>
                  <a:lnTo>
                    <a:pt x="345" y="73"/>
                  </a:lnTo>
                  <a:lnTo>
                    <a:pt x="408" y="0"/>
                  </a:lnTo>
                  <a:lnTo>
                    <a:pt x="649" y="0"/>
                  </a:lnTo>
                  <a:lnTo>
                    <a:pt x="701" y="219"/>
                  </a:lnTo>
                  <a:lnTo>
                    <a:pt x="1633" y="0"/>
                  </a:lnTo>
                  <a:lnTo>
                    <a:pt x="1759" y="136"/>
                  </a:lnTo>
                  <a:lnTo>
                    <a:pt x="649" y="607"/>
                  </a:lnTo>
                  <a:lnTo>
                    <a:pt x="345" y="607"/>
                  </a:lnTo>
                  <a:lnTo>
                    <a:pt x="261" y="7737"/>
                  </a:lnTo>
                  <a:lnTo>
                    <a:pt x="314" y="7874"/>
                  </a:lnTo>
                  <a:lnTo>
                    <a:pt x="450" y="7989"/>
                  </a:lnTo>
                  <a:lnTo>
                    <a:pt x="2240" y="7926"/>
                  </a:lnTo>
                  <a:lnTo>
                    <a:pt x="2314" y="7329"/>
                  </a:lnTo>
                  <a:lnTo>
                    <a:pt x="2471" y="7224"/>
                  </a:lnTo>
                  <a:lnTo>
                    <a:pt x="2659" y="7413"/>
                  </a:lnTo>
                  <a:lnTo>
                    <a:pt x="2565" y="7832"/>
                  </a:lnTo>
                  <a:lnTo>
                    <a:pt x="2994" y="7926"/>
                  </a:lnTo>
                  <a:lnTo>
                    <a:pt x="3266" y="7926"/>
                  </a:lnTo>
                  <a:lnTo>
                    <a:pt x="3245" y="7476"/>
                  </a:lnTo>
                  <a:lnTo>
                    <a:pt x="3245" y="7329"/>
                  </a:lnTo>
                  <a:lnTo>
                    <a:pt x="4314" y="6230"/>
                  </a:lnTo>
                  <a:lnTo>
                    <a:pt x="4408" y="5968"/>
                  </a:lnTo>
                  <a:lnTo>
                    <a:pt x="4408" y="5591"/>
                  </a:lnTo>
                  <a:lnTo>
                    <a:pt x="4502" y="5779"/>
                  </a:lnTo>
                  <a:lnTo>
                    <a:pt x="4565" y="5916"/>
                  </a:lnTo>
                  <a:lnTo>
                    <a:pt x="4565" y="6491"/>
                  </a:lnTo>
                  <a:lnTo>
                    <a:pt x="4429" y="6429"/>
                  </a:lnTo>
                  <a:lnTo>
                    <a:pt x="3895" y="6942"/>
                  </a:lnTo>
                  <a:lnTo>
                    <a:pt x="3884" y="6994"/>
                  </a:lnTo>
                  <a:lnTo>
                    <a:pt x="3884" y="7067"/>
                  </a:lnTo>
                  <a:lnTo>
                    <a:pt x="4177" y="7120"/>
                  </a:lnTo>
                  <a:lnTo>
                    <a:pt x="4261" y="7183"/>
                  </a:lnTo>
                  <a:lnTo>
                    <a:pt x="4261" y="7381"/>
                  </a:lnTo>
                  <a:lnTo>
                    <a:pt x="3748" y="7350"/>
                  </a:lnTo>
                  <a:lnTo>
                    <a:pt x="3601" y="7392"/>
                  </a:lnTo>
                  <a:lnTo>
                    <a:pt x="3560" y="7444"/>
                  </a:lnTo>
                  <a:lnTo>
                    <a:pt x="3560" y="7570"/>
                  </a:lnTo>
                  <a:lnTo>
                    <a:pt x="3685" y="8031"/>
                  </a:lnTo>
                  <a:lnTo>
                    <a:pt x="3790" y="8261"/>
                  </a:lnTo>
                  <a:lnTo>
                    <a:pt x="73" y="82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9505448" y="651372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9504927" y="652693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9505448" y="6514609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9504927" y="651901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9490339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69" y="0"/>
                  </a:moveTo>
                  <a:lnTo>
                    <a:pt x="973" y="157"/>
                  </a:lnTo>
                  <a:lnTo>
                    <a:pt x="921" y="408"/>
                  </a:lnTo>
                  <a:lnTo>
                    <a:pt x="1319" y="439"/>
                  </a:lnTo>
                  <a:lnTo>
                    <a:pt x="1371" y="649"/>
                  </a:lnTo>
                  <a:lnTo>
                    <a:pt x="1287" y="837"/>
                  </a:lnTo>
                  <a:lnTo>
                    <a:pt x="806" y="1183"/>
                  </a:lnTo>
                  <a:lnTo>
                    <a:pt x="251" y="952"/>
                  </a:lnTo>
                  <a:lnTo>
                    <a:pt x="251" y="806"/>
                  </a:lnTo>
                  <a:lnTo>
                    <a:pt x="743" y="1036"/>
                  </a:lnTo>
                  <a:lnTo>
                    <a:pt x="1162" y="764"/>
                  </a:lnTo>
                  <a:lnTo>
                    <a:pt x="617" y="774"/>
                  </a:lnTo>
                  <a:lnTo>
                    <a:pt x="125" y="617"/>
                  </a:lnTo>
                  <a:lnTo>
                    <a:pt x="0" y="439"/>
                  </a:lnTo>
                  <a:lnTo>
                    <a:pt x="282" y="439"/>
                  </a:lnTo>
                  <a:lnTo>
                    <a:pt x="314" y="230"/>
                  </a:lnTo>
                  <a:lnTo>
                    <a:pt x="324" y="1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9490708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1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9490784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6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9488201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24"/>
                  </a:lnTo>
                  <a:lnTo>
                    <a:pt x="554" y="0"/>
                  </a:lnTo>
                  <a:lnTo>
                    <a:pt x="1099" y="240"/>
                  </a:lnTo>
                  <a:lnTo>
                    <a:pt x="1120" y="376"/>
                  </a:lnTo>
                  <a:lnTo>
                    <a:pt x="607" y="146"/>
                  </a:lnTo>
                  <a:lnTo>
                    <a:pt x="19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9488695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9488787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9699246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36" y="2994"/>
                  </a:moveTo>
                  <a:lnTo>
                    <a:pt x="994" y="994"/>
                  </a:lnTo>
                  <a:lnTo>
                    <a:pt x="994" y="575"/>
                  </a:lnTo>
                  <a:lnTo>
                    <a:pt x="837" y="586"/>
                  </a:lnTo>
                  <a:lnTo>
                    <a:pt x="774" y="335"/>
                  </a:lnTo>
                  <a:lnTo>
                    <a:pt x="785" y="136"/>
                  </a:lnTo>
                  <a:lnTo>
                    <a:pt x="617" y="136"/>
                  </a:lnTo>
                  <a:lnTo>
                    <a:pt x="575" y="0"/>
                  </a:lnTo>
                  <a:lnTo>
                    <a:pt x="1099" y="31"/>
                  </a:lnTo>
                  <a:lnTo>
                    <a:pt x="1130" y="481"/>
                  </a:lnTo>
                  <a:lnTo>
                    <a:pt x="1130" y="942"/>
                  </a:lnTo>
                  <a:lnTo>
                    <a:pt x="1256" y="1109"/>
                  </a:lnTo>
                  <a:lnTo>
                    <a:pt x="1518" y="1162"/>
                  </a:lnTo>
                  <a:lnTo>
                    <a:pt x="1518" y="994"/>
                  </a:lnTo>
                  <a:lnTo>
                    <a:pt x="1518" y="743"/>
                  </a:lnTo>
                  <a:lnTo>
                    <a:pt x="1748" y="722"/>
                  </a:lnTo>
                  <a:lnTo>
                    <a:pt x="1999" y="722"/>
                  </a:lnTo>
                  <a:lnTo>
                    <a:pt x="1999" y="900"/>
                  </a:lnTo>
                  <a:lnTo>
                    <a:pt x="1999" y="1989"/>
                  </a:lnTo>
                  <a:lnTo>
                    <a:pt x="1842" y="2094"/>
                  </a:lnTo>
                  <a:lnTo>
                    <a:pt x="1706" y="1989"/>
                  </a:lnTo>
                  <a:lnTo>
                    <a:pt x="1937" y="2094"/>
                  </a:lnTo>
                  <a:lnTo>
                    <a:pt x="1926" y="1204"/>
                  </a:lnTo>
                  <a:lnTo>
                    <a:pt x="1842" y="994"/>
                  </a:lnTo>
                  <a:lnTo>
                    <a:pt x="1654" y="900"/>
                  </a:lnTo>
                  <a:lnTo>
                    <a:pt x="1654" y="1235"/>
                  </a:lnTo>
                  <a:lnTo>
                    <a:pt x="1654" y="1382"/>
                  </a:lnTo>
                  <a:lnTo>
                    <a:pt x="198" y="3308"/>
                  </a:lnTo>
                  <a:lnTo>
                    <a:pt x="387" y="3225"/>
                  </a:lnTo>
                  <a:lnTo>
                    <a:pt x="554" y="3183"/>
                  </a:lnTo>
                  <a:lnTo>
                    <a:pt x="523" y="3319"/>
                  </a:lnTo>
                  <a:lnTo>
                    <a:pt x="125" y="3465"/>
                  </a:lnTo>
                  <a:lnTo>
                    <a:pt x="0" y="3005"/>
                  </a:lnTo>
                  <a:lnTo>
                    <a:pt x="136" y="2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9705913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2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9700712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3413"/>
                  </a:moveTo>
                  <a:lnTo>
                    <a:pt x="3811" y="83"/>
                  </a:lnTo>
                  <a:lnTo>
                    <a:pt x="1120" y="0"/>
                  </a:lnTo>
                  <a:lnTo>
                    <a:pt x="1078" y="146"/>
                  </a:lnTo>
                  <a:lnTo>
                    <a:pt x="952" y="0"/>
                  </a:lnTo>
                  <a:lnTo>
                    <a:pt x="471" y="0"/>
                  </a:lnTo>
                  <a:lnTo>
                    <a:pt x="83" y="209"/>
                  </a:lnTo>
                  <a:lnTo>
                    <a:pt x="0" y="366"/>
                  </a:lnTo>
                  <a:lnTo>
                    <a:pt x="0" y="3319"/>
                  </a:lnTo>
                  <a:lnTo>
                    <a:pt x="0" y="3486"/>
                  </a:lnTo>
                  <a:lnTo>
                    <a:pt x="178" y="3486"/>
                  </a:lnTo>
                  <a:lnTo>
                    <a:pt x="910" y="3486"/>
                  </a:lnTo>
                  <a:lnTo>
                    <a:pt x="952" y="3350"/>
                  </a:lnTo>
                  <a:lnTo>
                    <a:pt x="1078" y="3486"/>
                  </a:lnTo>
                  <a:lnTo>
                    <a:pt x="3738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9700389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82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63" y="4575"/>
                  </a:lnTo>
                  <a:lnTo>
                    <a:pt x="900" y="4575"/>
                  </a:lnTo>
                  <a:lnTo>
                    <a:pt x="282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32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9700389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13" y="0"/>
                  </a:lnTo>
                  <a:lnTo>
                    <a:pt x="963" y="0"/>
                  </a:lnTo>
                  <a:lnTo>
                    <a:pt x="743" y="38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099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82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9708177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81" y="83"/>
                  </a:lnTo>
                  <a:lnTo>
                    <a:pt x="879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1005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81" y="1078"/>
                  </a:lnTo>
                  <a:lnTo>
                    <a:pt x="575" y="921"/>
                  </a:lnTo>
                  <a:lnTo>
                    <a:pt x="1088" y="921"/>
                  </a:lnTo>
                  <a:lnTo>
                    <a:pt x="1476" y="1151"/>
                  </a:lnTo>
                  <a:lnTo>
                    <a:pt x="1549" y="1308"/>
                  </a:lnTo>
                  <a:lnTo>
                    <a:pt x="1549" y="4261"/>
                  </a:lnTo>
                  <a:lnTo>
                    <a:pt x="1549" y="4429"/>
                  </a:lnTo>
                  <a:lnTo>
                    <a:pt x="1382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8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18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9708784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14" y="10"/>
                  </a:lnTo>
                  <a:lnTo>
                    <a:pt x="732" y="10"/>
                  </a:lnTo>
                  <a:lnTo>
                    <a:pt x="272" y="0"/>
                  </a:lnTo>
                  <a:lnTo>
                    <a:pt x="492" y="397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2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72" y="1968"/>
                  </a:lnTo>
                  <a:lnTo>
                    <a:pt x="900" y="1968"/>
                  </a:lnTo>
                  <a:lnTo>
                    <a:pt x="97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9709711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24"/>
                  </a:lnTo>
                  <a:lnTo>
                    <a:pt x="554" y="0"/>
                  </a:lnTo>
                  <a:lnTo>
                    <a:pt x="1099" y="240"/>
                  </a:lnTo>
                  <a:lnTo>
                    <a:pt x="1099" y="376"/>
                  </a:lnTo>
                  <a:lnTo>
                    <a:pt x="607" y="146"/>
                  </a:lnTo>
                  <a:lnTo>
                    <a:pt x="18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9710208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9710298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9711828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0"/>
                  </a:moveTo>
                  <a:lnTo>
                    <a:pt x="994" y="157"/>
                  </a:lnTo>
                  <a:lnTo>
                    <a:pt x="921" y="408"/>
                  </a:lnTo>
                  <a:lnTo>
                    <a:pt x="1340" y="439"/>
                  </a:lnTo>
                  <a:lnTo>
                    <a:pt x="1371" y="649"/>
                  </a:lnTo>
                  <a:lnTo>
                    <a:pt x="1308" y="837"/>
                  </a:lnTo>
                  <a:lnTo>
                    <a:pt x="816" y="1183"/>
                  </a:lnTo>
                  <a:lnTo>
                    <a:pt x="272" y="952"/>
                  </a:lnTo>
                  <a:lnTo>
                    <a:pt x="251" y="806"/>
                  </a:lnTo>
                  <a:lnTo>
                    <a:pt x="764" y="1036"/>
                  </a:lnTo>
                  <a:lnTo>
                    <a:pt x="1183" y="764"/>
                  </a:lnTo>
                  <a:lnTo>
                    <a:pt x="638" y="774"/>
                  </a:lnTo>
                  <a:lnTo>
                    <a:pt x="146" y="617"/>
                  </a:lnTo>
                  <a:lnTo>
                    <a:pt x="0" y="575"/>
                  </a:lnTo>
                  <a:lnTo>
                    <a:pt x="20" y="439"/>
                  </a:lnTo>
                  <a:lnTo>
                    <a:pt x="282" y="439"/>
                  </a:lnTo>
                  <a:lnTo>
                    <a:pt x="335" y="230"/>
                  </a:lnTo>
                  <a:lnTo>
                    <a:pt x="335" y="10"/>
                  </a:lnTo>
                  <a:lnTo>
                    <a:pt x="8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9712211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29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9712294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5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9718385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2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9713186" y="65165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497"/>
                  </a:moveTo>
                  <a:lnTo>
                    <a:pt x="3800" y="94"/>
                  </a:lnTo>
                  <a:lnTo>
                    <a:pt x="1130" y="0"/>
                  </a:lnTo>
                  <a:lnTo>
                    <a:pt x="1088" y="157"/>
                  </a:lnTo>
                  <a:lnTo>
                    <a:pt x="963" y="0"/>
                  </a:lnTo>
                  <a:lnTo>
                    <a:pt x="460" y="0"/>
                  </a:lnTo>
                  <a:lnTo>
                    <a:pt x="94" y="230"/>
                  </a:lnTo>
                  <a:lnTo>
                    <a:pt x="0" y="376"/>
                  </a:lnTo>
                  <a:lnTo>
                    <a:pt x="0" y="3329"/>
                  </a:lnTo>
                  <a:lnTo>
                    <a:pt x="0" y="3497"/>
                  </a:lnTo>
                  <a:lnTo>
                    <a:pt x="167" y="3497"/>
                  </a:lnTo>
                  <a:lnTo>
                    <a:pt x="921" y="3497"/>
                  </a:lnTo>
                  <a:lnTo>
                    <a:pt x="963" y="3361"/>
                  </a:lnTo>
                  <a:lnTo>
                    <a:pt x="1088" y="3497"/>
                  </a:lnTo>
                  <a:lnTo>
                    <a:pt x="3727" y="34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9720634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84" y="5706"/>
                  </a:moveTo>
                  <a:lnTo>
                    <a:pt x="1884" y="638"/>
                  </a:lnTo>
                  <a:lnTo>
                    <a:pt x="1654" y="565"/>
                  </a:lnTo>
                  <a:lnTo>
                    <a:pt x="1591" y="83"/>
                  </a:lnTo>
                  <a:lnTo>
                    <a:pt x="910" y="0"/>
                  </a:lnTo>
                  <a:lnTo>
                    <a:pt x="628" y="31"/>
                  </a:lnTo>
                  <a:lnTo>
                    <a:pt x="785" y="272"/>
                  </a:lnTo>
                  <a:lnTo>
                    <a:pt x="1015" y="691"/>
                  </a:lnTo>
                  <a:lnTo>
                    <a:pt x="83" y="795"/>
                  </a:lnTo>
                  <a:lnTo>
                    <a:pt x="439" y="921"/>
                  </a:lnTo>
                  <a:lnTo>
                    <a:pt x="492" y="1078"/>
                  </a:lnTo>
                  <a:lnTo>
                    <a:pt x="596" y="921"/>
                  </a:lnTo>
                  <a:lnTo>
                    <a:pt x="1088" y="921"/>
                  </a:lnTo>
                  <a:lnTo>
                    <a:pt x="1476" y="1151"/>
                  </a:lnTo>
                  <a:lnTo>
                    <a:pt x="1560" y="1308"/>
                  </a:lnTo>
                  <a:lnTo>
                    <a:pt x="1560" y="4261"/>
                  </a:lnTo>
                  <a:lnTo>
                    <a:pt x="1560" y="4429"/>
                  </a:lnTo>
                  <a:lnTo>
                    <a:pt x="1392" y="4429"/>
                  </a:lnTo>
                  <a:lnTo>
                    <a:pt x="638" y="4429"/>
                  </a:lnTo>
                  <a:lnTo>
                    <a:pt x="596" y="4293"/>
                  </a:lnTo>
                  <a:lnTo>
                    <a:pt x="492" y="4429"/>
                  </a:lnTo>
                  <a:lnTo>
                    <a:pt x="83" y="4429"/>
                  </a:lnTo>
                  <a:lnTo>
                    <a:pt x="0" y="4575"/>
                  </a:lnTo>
                  <a:lnTo>
                    <a:pt x="984" y="4575"/>
                  </a:lnTo>
                  <a:lnTo>
                    <a:pt x="1602" y="4575"/>
                  </a:lnTo>
                  <a:lnTo>
                    <a:pt x="1078" y="4900"/>
                  </a:lnTo>
                  <a:lnTo>
                    <a:pt x="827" y="5057"/>
                  </a:lnTo>
                  <a:lnTo>
                    <a:pt x="827" y="5350"/>
                  </a:lnTo>
                  <a:lnTo>
                    <a:pt x="827" y="5664"/>
                  </a:lnTo>
                  <a:lnTo>
                    <a:pt x="1151" y="5738"/>
                  </a:lnTo>
                  <a:lnTo>
                    <a:pt x="1204" y="5549"/>
                  </a:lnTo>
                  <a:lnTo>
                    <a:pt x="827" y="5036"/>
                  </a:lnTo>
                  <a:lnTo>
                    <a:pt x="1361" y="5036"/>
                  </a:lnTo>
                  <a:lnTo>
                    <a:pt x="1884" y="5036"/>
                  </a:lnTo>
                  <a:lnTo>
                    <a:pt x="1633" y="5507"/>
                  </a:lnTo>
                  <a:lnTo>
                    <a:pt x="1528" y="5706"/>
                  </a:lnTo>
                  <a:lnTo>
                    <a:pt x="1853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9721262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00" y="743"/>
                  </a:lnTo>
                  <a:lnTo>
                    <a:pt x="869" y="460"/>
                  </a:lnTo>
                  <a:lnTo>
                    <a:pt x="1214" y="0"/>
                  </a:lnTo>
                  <a:lnTo>
                    <a:pt x="732" y="10"/>
                  </a:lnTo>
                  <a:lnTo>
                    <a:pt x="251" y="10"/>
                  </a:lnTo>
                  <a:lnTo>
                    <a:pt x="492" y="418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63" y="1455"/>
                  </a:lnTo>
                  <a:lnTo>
                    <a:pt x="1162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9712863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63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32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9712863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34" y="10"/>
                  </a:lnTo>
                  <a:lnTo>
                    <a:pt x="1005" y="0"/>
                  </a:lnTo>
                  <a:lnTo>
                    <a:pt x="764" y="39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099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9712343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523" y="0"/>
                  </a:moveTo>
                  <a:lnTo>
                    <a:pt x="1759" y="0"/>
                  </a:lnTo>
                  <a:lnTo>
                    <a:pt x="1759" y="1497"/>
                  </a:lnTo>
                  <a:lnTo>
                    <a:pt x="0" y="1497"/>
                  </a:lnTo>
                  <a:lnTo>
                    <a:pt x="0" y="1727"/>
                  </a:lnTo>
                  <a:lnTo>
                    <a:pt x="513" y="1727"/>
                  </a:lnTo>
                  <a:lnTo>
                    <a:pt x="513" y="1884"/>
                  </a:lnTo>
                  <a:lnTo>
                    <a:pt x="554" y="2052"/>
                  </a:lnTo>
                  <a:lnTo>
                    <a:pt x="513" y="2439"/>
                  </a:lnTo>
                  <a:lnTo>
                    <a:pt x="795" y="2439"/>
                  </a:lnTo>
                  <a:lnTo>
                    <a:pt x="795" y="1884"/>
                  </a:lnTo>
                  <a:lnTo>
                    <a:pt x="1664" y="1884"/>
                  </a:lnTo>
                  <a:lnTo>
                    <a:pt x="1664" y="2104"/>
                  </a:lnTo>
                  <a:lnTo>
                    <a:pt x="1392" y="2554"/>
                  </a:lnTo>
                  <a:lnTo>
                    <a:pt x="2020" y="2492"/>
                  </a:lnTo>
                  <a:lnTo>
                    <a:pt x="2188" y="1937"/>
                  </a:lnTo>
                  <a:lnTo>
                    <a:pt x="8481" y="1884"/>
                  </a:lnTo>
                  <a:lnTo>
                    <a:pt x="8669" y="2492"/>
                  </a:lnTo>
                  <a:lnTo>
                    <a:pt x="9298" y="2554"/>
                  </a:lnTo>
                  <a:lnTo>
                    <a:pt x="9025" y="2104"/>
                  </a:lnTo>
                  <a:lnTo>
                    <a:pt x="9025" y="1884"/>
                  </a:lnTo>
                  <a:lnTo>
                    <a:pt x="9894" y="1884"/>
                  </a:lnTo>
                  <a:lnTo>
                    <a:pt x="9894" y="2439"/>
                  </a:lnTo>
                  <a:lnTo>
                    <a:pt x="10177" y="2439"/>
                  </a:lnTo>
                  <a:lnTo>
                    <a:pt x="10177" y="2052"/>
                  </a:lnTo>
                  <a:lnTo>
                    <a:pt x="10135" y="1905"/>
                  </a:lnTo>
                  <a:lnTo>
                    <a:pt x="10177" y="1528"/>
                  </a:lnTo>
                  <a:lnTo>
                    <a:pt x="9821" y="1528"/>
                  </a:lnTo>
                  <a:lnTo>
                    <a:pt x="9821" y="439"/>
                  </a:lnTo>
                  <a:lnTo>
                    <a:pt x="11067" y="345"/>
                  </a:lnTo>
                  <a:lnTo>
                    <a:pt x="13099" y="345"/>
                  </a:lnTo>
                  <a:lnTo>
                    <a:pt x="13099" y="670"/>
                  </a:lnTo>
                  <a:lnTo>
                    <a:pt x="12837" y="670"/>
                  </a:lnTo>
                  <a:lnTo>
                    <a:pt x="12837" y="879"/>
                  </a:lnTo>
                  <a:lnTo>
                    <a:pt x="13507" y="879"/>
                  </a:lnTo>
                  <a:lnTo>
                    <a:pt x="13507" y="701"/>
                  </a:lnTo>
                  <a:lnTo>
                    <a:pt x="13339" y="701"/>
                  </a:lnTo>
                  <a:lnTo>
                    <a:pt x="13339" y="251"/>
                  </a:lnTo>
                  <a:lnTo>
                    <a:pt x="14386" y="251"/>
                  </a:lnTo>
                  <a:lnTo>
                    <a:pt x="14386" y="701"/>
                  </a:lnTo>
                  <a:lnTo>
                    <a:pt x="14198" y="701"/>
                  </a:lnTo>
                  <a:lnTo>
                    <a:pt x="14198" y="879"/>
                  </a:lnTo>
                  <a:lnTo>
                    <a:pt x="14617" y="879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9712348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73" y="1486"/>
                  </a:moveTo>
                  <a:lnTo>
                    <a:pt x="1654" y="1486"/>
                  </a:lnTo>
                  <a:lnTo>
                    <a:pt x="1748" y="73"/>
                  </a:lnTo>
                  <a:lnTo>
                    <a:pt x="14523" y="0"/>
                  </a:lnTo>
                  <a:lnTo>
                    <a:pt x="14617" y="785"/>
                  </a:lnTo>
                  <a:lnTo>
                    <a:pt x="14292" y="869"/>
                  </a:lnTo>
                  <a:lnTo>
                    <a:pt x="14198" y="691"/>
                  </a:lnTo>
                  <a:lnTo>
                    <a:pt x="14386" y="691"/>
                  </a:lnTo>
                  <a:lnTo>
                    <a:pt x="14386" y="429"/>
                  </a:lnTo>
                  <a:lnTo>
                    <a:pt x="14386" y="240"/>
                  </a:lnTo>
                  <a:lnTo>
                    <a:pt x="14198" y="240"/>
                  </a:lnTo>
                  <a:lnTo>
                    <a:pt x="13496" y="240"/>
                  </a:lnTo>
                  <a:lnTo>
                    <a:pt x="13329" y="240"/>
                  </a:lnTo>
                  <a:lnTo>
                    <a:pt x="13329" y="429"/>
                  </a:lnTo>
                  <a:lnTo>
                    <a:pt x="13329" y="691"/>
                  </a:lnTo>
                  <a:lnTo>
                    <a:pt x="13496" y="691"/>
                  </a:lnTo>
                  <a:lnTo>
                    <a:pt x="13496" y="869"/>
                  </a:lnTo>
                  <a:lnTo>
                    <a:pt x="12921" y="869"/>
                  </a:lnTo>
                  <a:lnTo>
                    <a:pt x="12826" y="659"/>
                  </a:lnTo>
                  <a:lnTo>
                    <a:pt x="13015" y="659"/>
                  </a:lnTo>
                  <a:lnTo>
                    <a:pt x="13088" y="429"/>
                  </a:lnTo>
                  <a:lnTo>
                    <a:pt x="11057" y="335"/>
                  </a:lnTo>
                  <a:lnTo>
                    <a:pt x="9989" y="418"/>
                  </a:lnTo>
                  <a:lnTo>
                    <a:pt x="9811" y="429"/>
                  </a:lnTo>
                  <a:lnTo>
                    <a:pt x="9811" y="586"/>
                  </a:lnTo>
                  <a:lnTo>
                    <a:pt x="9811" y="1444"/>
                  </a:lnTo>
                  <a:lnTo>
                    <a:pt x="10083" y="1518"/>
                  </a:lnTo>
                  <a:lnTo>
                    <a:pt x="10177" y="1874"/>
                  </a:lnTo>
                  <a:lnTo>
                    <a:pt x="10125" y="2041"/>
                  </a:lnTo>
                  <a:lnTo>
                    <a:pt x="10177" y="2387"/>
                  </a:lnTo>
                  <a:lnTo>
                    <a:pt x="9936" y="2439"/>
                  </a:lnTo>
                  <a:lnTo>
                    <a:pt x="9894" y="1895"/>
                  </a:lnTo>
                  <a:lnTo>
                    <a:pt x="9120" y="1874"/>
                  </a:lnTo>
                  <a:lnTo>
                    <a:pt x="9025" y="2094"/>
                  </a:lnTo>
                  <a:lnTo>
                    <a:pt x="9266" y="2513"/>
                  </a:lnTo>
                  <a:lnTo>
                    <a:pt x="8669" y="2481"/>
                  </a:lnTo>
                  <a:lnTo>
                    <a:pt x="8491" y="1937"/>
                  </a:lnTo>
                  <a:lnTo>
                    <a:pt x="2282" y="1874"/>
                  </a:lnTo>
                  <a:lnTo>
                    <a:pt x="2010" y="2481"/>
                  </a:lnTo>
                  <a:lnTo>
                    <a:pt x="1444" y="2544"/>
                  </a:lnTo>
                  <a:lnTo>
                    <a:pt x="1654" y="2094"/>
                  </a:lnTo>
                  <a:lnTo>
                    <a:pt x="1654" y="1874"/>
                  </a:lnTo>
                  <a:lnTo>
                    <a:pt x="816" y="1874"/>
                  </a:lnTo>
                  <a:lnTo>
                    <a:pt x="785" y="2387"/>
                  </a:lnTo>
                  <a:lnTo>
                    <a:pt x="575" y="2439"/>
                  </a:lnTo>
                  <a:lnTo>
                    <a:pt x="513" y="2041"/>
                  </a:lnTo>
                  <a:lnTo>
                    <a:pt x="554" y="1895"/>
                  </a:lnTo>
                  <a:lnTo>
                    <a:pt x="513" y="1717"/>
                  </a:lnTo>
                  <a:lnTo>
                    <a:pt x="73" y="1717"/>
                  </a:lnTo>
                  <a:lnTo>
                    <a:pt x="0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9714385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92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9714392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94" y="0"/>
                  </a:moveTo>
                  <a:lnTo>
                    <a:pt x="0" y="1151"/>
                  </a:lnTo>
                  <a:lnTo>
                    <a:pt x="7381" y="1246"/>
                  </a:lnTo>
                  <a:lnTo>
                    <a:pt x="7476" y="94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9725442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345"/>
                  </a:moveTo>
                  <a:lnTo>
                    <a:pt x="984" y="575"/>
                  </a:lnTo>
                  <a:lnTo>
                    <a:pt x="1151" y="670"/>
                  </a:lnTo>
                  <a:lnTo>
                    <a:pt x="1518" y="575"/>
                  </a:lnTo>
                  <a:lnTo>
                    <a:pt x="1518" y="439"/>
                  </a:lnTo>
                  <a:lnTo>
                    <a:pt x="1633" y="1047"/>
                  </a:lnTo>
                  <a:lnTo>
                    <a:pt x="1654" y="1308"/>
                  </a:lnTo>
                  <a:lnTo>
                    <a:pt x="1916" y="1371"/>
                  </a:lnTo>
                  <a:lnTo>
                    <a:pt x="2136" y="1403"/>
                  </a:lnTo>
                  <a:lnTo>
                    <a:pt x="2293" y="1434"/>
                  </a:lnTo>
                  <a:lnTo>
                    <a:pt x="2115" y="1507"/>
                  </a:lnTo>
                  <a:lnTo>
                    <a:pt x="1968" y="1465"/>
                  </a:lnTo>
                  <a:lnTo>
                    <a:pt x="1455" y="1444"/>
                  </a:lnTo>
                  <a:lnTo>
                    <a:pt x="1329" y="952"/>
                  </a:lnTo>
                  <a:lnTo>
                    <a:pt x="1120" y="869"/>
                  </a:lnTo>
                  <a:lnTo>
                    <a:pt x="984" y="1047"/>
                  </a:lnTo>
                  <a:lnTo>
                    <a:pt x="523" y="1088"/>
                  </a:lnTo>
                  <a:lnTo>
                    <a:pt x="366" y="921"/>
                  </a:lnTo>
                  <a:lnTo>
                    <a:pt x="83" y="869"/>
                  </a:lnTo>
                  <a:lnTo>
                    <a:pt x="0" y="575"/>
                  </a:lnTo>
                  <a:lnTo>
                    <a:pt x="251" y="575"/>
                  </a:lnTo>
                  <a:lnTo>
                    <a:pt x="429" y="670"/>
                  </a:lnTo>
                  <a:lnTo>
                    <a:pt x="429" y="345"/>
                  </a:lnTo>
                  <a:lnTo>
                    <a:pt x="219" y="303"/>
                  </a:lnTo>
                  <a:lnTo>
                    <a:pt x="502" y="20"/>
                  </a:lnTo>
                  <a:lnTo>
                    <a:pt x="848" y="0"/>
                  </a:lnTo>
                  <a:lnTo>
                    <a:pt x="1088" y="209"/>
                  </a:lnTo>
                  <a:lnTo>
                    <a:pt x="98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97260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76"/>
                  </a:moveTo>
                  <a:lnTo>
                    <a:pt x="272" y="376"/>
                  </a:lnTo>
                  <a:lnTo>
                    <a:pt x="272" y="94"/>
                  </a:lnTo>
                  <a:lnTo>
                    <a:pt x="73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9725265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94" y="806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581" y="963"/>
                  </a:lnTo>
                  <a:lnTo>
                    <a:pt x="1832" y="963"/>
                  </a:lnTo>
                  <a:lnTo>
                    <a:pt x="2293" y="963"/>
                  </a:lnTo>
                  <a:lnTo>
                    <a:pt x="2146" y="879"/>
                  </a:lnTo>
                  <a:lnTo>
                    <a:pt x="1612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61" y="293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293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9721664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2994"/>
                  </a:moveTo>
                  <a:lnTo>
                    <a:pt x="1005" y="994"/>
                  </a:lnTo>
                  <a:lnTo>
                    <a:pt x="1005" y="575"/>
                  </a:lnTo>
                  <a:lnTo>
                    <a:pt x="1162" y="586"/>
                  </a:lnTo>
                  <a:lnTo>
                    <a:pt x="1225" y="335"/>
                  </a:lnTo>
                  <a:lnTo>
                    <a:pt x="1214" y="136"/>
                  </a:lnTo>
                  <a:lnTo>
                    <a:pt x="1382" y="136"/>
                  </a:lnTo>
                  <a:lnTo>
                    <a:pt x="1434" y="0"/>
                  </a:lnTo>
                  <a:lnTo>
                    <a:pt x="900" y="31"/>
                  </a:lnTo>
                  <a:lnTo>
                    <a:pt x="869" y="481"/>
                  </a:lnTo>
                  <a:lnTo>
                    <a:pt x="869" y="942"/>
                  </a:lnTo>
                  <a:lnTo>
                    <a:pt x="743" y="1109"/>
                  </a:lnTo>
                  <a:lnTo>
                    <a:pt x="481" y="1162"/>
                  </a:lnTo>
                  <a:lnTo>
                    <a:pt x="481" y="994"/>
                  </a:lnTo>
                  <a:lnTo>
                    <a:pt x="481" y="743"/>
                  </a:lnTo>
                  <a:lnTo>
                    <a:pt x="251" y="722"/>
                  </a:lnTo>
                  <a:lnTo>
                    <a:pt x="0" y="722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157" y="2094"/>
                  </a:lnTo>
                  <a:lnTo>
                    <a:pt x="293" y="1989"/>
                  </a:lnTo>
                  <a:lnTo>
                    <a:pt x="62" y="2094"/>
                  </a:lnTo>
                  <a:lnTo>
                    <a:pt x="73" y="1204"/>
                  </a:lnTo>
                  <a:lnTo>
                    <a:pt x="157" y="994"/>
                  </a:lnTo>
                  <a:lnTo>
                    <a:pt x="345" y="900"/>
                  </a:lnTo>
                  <a:lnTo>
                    <a:pt x="345" y="1235"/>
                  </a:lnTo>
                  <a:lnTo>
                    <a:pt x="345" y="1382"/>
                  </a:lnTo>
                  <a:lnTo>
                    <a:pt x="1800" y="3308"/>
                  </a:lnTo>
                  <a:lnTo>
                    <a:pt x="1602" y="3225"/>
                  </a:lnTo>
                  <a:lnTo>
                    <a:pt x="1444" y="3183"/>
                  </a:lnTo>
                  <a:lnTo>
                    <a:pt x="1455" y="3319"/>
                  </a:lnTo>
                  <a:lnTo>
                    <a:pt x="1884" y="3465"/>
                  </a:lnTo>
                  <a:lnTo>
                    <a:pt x="1999" y="3005"/>
                  </a:lnTo>
                  <a:lnTo>
                    <a:pt x="1863" y="2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9946995" y="65102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298" y="0"/>
                  </a:moveTo>
                  <a:lnTo>
                    <a:pt x="0" y="0"/>
                  </a:lnTo>
                  <a:lnTo>
                    <a:pt x="0" y="2628"/>
                  </a:lnTo>
                  <a:lnTo>
                    <a:pt x="146" y="2659"/>
                  </a:lnTo>
                  <a:lnTo>
                    <a:pt x="481" y="1853"/>
                  </a:lnTo>
                  <a:lnTo>
                    <a:pt x="167" y="1790"/>
                  </a:lnTo>
                  <a:lnTo>
                    <a:pt x="219" y="764"/>
                  </a:lnTo>
                  <a:lnTo>
                    <a:pt x="1005" y="764"/>
                  </a:lnTo>
                  <a:lnTo>
                    <a:pt x="1005" y="575"/>
                  </a:lnTo>
                  <a:lnTo>
                    <a:pt x="219" y="575"/>
                  </a:lnTo>
                  <a:lnTo>
                    <a:pt x="219" y="219"/>
                  </a:lnTo>
                  <a:lnTo>
                    <a:pt x="4041" y="314"/>
                  </a:lnTo>
                  <a:lnTo>
                    <a:pt x="9319" y="314"/>
                  </a:lnTo>
                  <a:lnTo>
                    <a:pt x="13151" y="219"/>
                  </a:lnTo>
                  <a:lnTo>
                    <a:pt x="13151" y="575"/>
                  </a:lnTo>
                  <a:lnTo>
                    <a:pt x="12366" y="575"/>
                  </a:lnTo>
                  <a:lnTo>
                    <a:pt x="12366" y="764"/>
                  </a:lnTo>
                  <a:lnTo>
                    <a:pt x="13151" y="764"/>
                  </a:lnTo>
                  <a:lnTo>
                    <a:pt x="13203" y="1790"/>
                  </a:lnTo>
                  <a:lnTo>
                    <a:pt x="12889" y="1853"/>
                  </a:lnTo>
                  <a:lnTo>
                    <a:pt x="13224" y="2659"/>
                  </a:lnTo>
                  <a:lnTo>
                    <a:pt x="13371" y="2628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9946995" y="651020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87" y="2052"/>
                  </a:moveTo>
                  <a:lnTo>
                    <a:pt x="481" y="1853"/>
                  </a:lnTo>
                  <a:lnTo>
                    <a:pt x="251" y="1800"/>
                  </a:lnTo>
                  <a:lnTo>
                    <a:pt x="219" y="764"/>
                  </a:lnTo>
                  <a:lnTo>
                    <a:pt x="921" y="764"/>
                  </a:lnTo>
                  <a:lnTo>
                    <a:pt x="1005" y="575"/>
                  </a:lnTo>
                  <a:lnTo>
                    <a:pt x="219" y="575"/>
                  </a:lnTo>
                  <a:lnTo>
                    <a:pt x="219" y="219"/>
                  </a:lnTo>
                  <a:lnTo>
                    <a:pt x="4041" y="314"/>
                  </a:lnTo>
                  <a:lnTo>
                    <a:pt x="9319" y="314"/>
                  </a:lnTo>
                  <a:lnTo>
                    <a:pt x="13140" y="219"/>
                  </a:lnTo>
                  <a:lnTo>
                    <a:pt x="13140" y="575"/>
                  </a:lnTo>
                  <a:lnTo>
                    <a:pt x="12439" y="575"/>
                  </a:lnTo>
                  <a:lnTo>
                    <a:pt x="12366" y="764"/>
                  </a:lnTo>
                  <a:lnTo>
                    <a:pt x="13140" y="764"/>
                  </a:lnTo>
                  <a:lnTo>
                    <a:pt x="13203" y="1790"/>
                  </a:lnTo>
                  <a:lnTo>
                    <a:pt x="12900" y="1853"/>
                  </a:lnTo>
                  <a:lnTo>
                    <a:pt x="12983" y="2052"/>
                  </a:lnTo>
                  <a:lnTo>
                    <a:pt x="13203" y="2575"/>
                  </a:lnTo>
                  <a:lnTo>
                    <a:pt x="13381" y="2628"/>
                  </a:lnTo>
                  <a:lnTo>
                    <a:pt x="13381" y="94"/>
                  </a:lnTo>
                  <a:lnTo>
                    <a:pt x="73" y="0"/>
                  </a:lnTo>
                  <a:lnTo>
                    <a:pt x="0" y="2544"/>
                  </a:lnTo>
                  <a:lnTo>
                    <a:pt x="136" y="2659"/>
                  </a:lnTo>
                  <a:lnTo>
                    <a:pt x="387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9952632" y="651513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2471"/>
                  </a:moveTo>
                  <a:lnTo>
                    <a:pt x="1821" y="356"/>
                  </a:lnTo>
                  <a:lnTo>
                    <a:pt x="1497" y="261"/>
                  </a:lnTo>
                  <a:lnTo>
                    <a:pt x="1497" y="0"/>
                  </a:lnTo>
                  <a:lnTo>
                    <a:pt x="1727" y="0"/>
                  </a:lnTo>
                  <a:lnTo>
                    <a:pt x="2083" y="0"/>
                  </a:lnTo>
                  <a:lnTo>
                    <a:pt x="2083" y="356"/>
                  </a:lnTo>
                  <a:lnTo>
                    <a:pt x="2083" y="2471"/>
                  </a:lnTo>
                  <a:lnTo>
                    <a:pt x="2083" y="2691"/>
                  </a:lnTo>
                  <a:lnTo>
                    <a:pt x="1895" y="2785"/>
                  </a:lnTo>
                  <a:lnTo>
                    <a:pt x="1246" y="3120"/>
                  </a:lnTo>
                  <a:lnTo>
                    <a:pt x="1047" y="3235"/>
                  </a:lnTo>
                  <a:lnTo>
                    <a:pt x="848" y="3120"/>
                  </a:lnTo>
                  <a:lnTo>
                    <a:pt x="209" y="2785"/>
                  </a:lnTo>
                  <a:lnTo>
                    <a:pt x="0" y="2691"/>
                  </a:lnTo>
                  <a:lnTo>
                    <a:pt x="0" y="2471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366" y="0"/>
                  </a:lnTo>
                  <a:lnTo>
                    <a:pt x="596" y="0"/>
                  </a:lnTo>
                  <a:lnTo>
                    <a:pt x="596" y="261"/>
                  </a:lnTo>
                  <a:lnTo>
                    <a:pt x="366" y="261"/>
                  </a:lnTo>
                  <a:lnTo>
                    <a:pt x="272" y="2471"/>
                  </a:lnTo>
                  <a:lnTo>
                    <a:pt x="963" y="2889"/>
                  </a:lnTo>
                  <a:lnTo>
                    <a:pt x="1141" y="2889"/>
                  </a:lnTo>
                  <a:lnTo>
                    <a:pt x="1780" y="25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9952692" y="65177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1036"/>
                  </a:moveTo>
                  <a:lnTo>
                    <a:pt x="167" y="712"/>
                  </a:lnTo>
                  <a:lnTo>
                    <a:pt x="157" y="32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9954498" y="6517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6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5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9952924" y="65154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73"/>
                  </a:moveTo>
                  <a:lnTo>
                    <a:pt x="418" y="293"/>
                  </a:lnTo>
                  <a:lnTo>
                    <a:pt x="282" y="397"/>
                  </a:lnTo>
                  <a:lnTo>
                    <a:pt x="418" y="481"/>
                  </a:lnTo>
                  <a:lnTo>
                    <a:pt x="418" y="628"/>
                  </a:lnTo>
                  <a:lnTo>
                    <a:pt x="282" y="712"/>
                  </a:lnTo>
                  <a:lnTo>
                    <a:pt x="418" y="785"/>
                  </a:lnTo>
                  <a:lnTo>
                    <a:pt x="418" y="942"/>
                  </a:lnTo>
                  <a:lnTo>
                    <a:pt x="282" y="1036"/>
                  </a:lnTo>
                  <a:lnTo>
                    <a:pt x="418" y="1109"/>
                  </a:lnTo>
                  <a:lnTo>
                    <a:pt x="418" y="1256"/>
                  </a:lnTo>
                  <a:lnTo>
                    <a:pt x="282" y="1350"/>
                  </a:lnTo>
                  <a:lnTo>
                    <a:pt x="418" y="1424"/>
                  </a:lnTo>
                  <a:lnTo>
                    <a:pt x="418" y="1560"/>
                  </a:lnTo>
                  <a:lnTo>
                    <a:pt x="282" y="1654"/>
                  </a:lnTo>
                  <a:lnTo>
                    <a:pt x="418" y="1748"/>
                  </a:lnTo>
                  <a:lnTo>
                    <a:pt x="418" y="1978"/>
                  </a:lnTo>
                  <a:lnTo>
                    <a:pt x="638" y="2157"/>
                  </a:lnTo>
                  <a:lnTo>
                    <a:pt x="858" y="2157"/>
                  </a:lnTo>
                  <a:lnTo>
                    <a:pt x="1057" y="2010"/>
                  </a:lnTo>
                  <a:lnTo>
                    <a:pt x="1183" y="1842"/>
                  </a:lnTo>
                  <a:lnTo>
                    <a:pt x="1078" y="1706"/>
                  </a:lnTo>
                  <a:lnTo>
                    <a:pt x="1183" y="1528"/>
                  </a:lnTo>
                  <a:lnTo>
                    <a:pt x="1078" y="1392"/>
                  </a:lnTo>
                  <a:lnTo>
                    <a:pt x="1183" y="1225"/>
                  </a:lnTo>
                  <a:lnTo>
                    <a:pt x="1078" y="1078"/>
                  </a:lnTo>
                  <a:lnTo>
                    <a:pt x="1088" y="942"/>
                  </a:lnTo>
                  <a:lnTo>
                    <a:pt x="1235" y="869"/>
                  </a:lnTo>
                  <a:lnTo>
                    <a:pt x="1088" y="785"/>
                  </a:lnTo>
                  <a:lnTo>
                    <a:pt x="1078" y="649"/>
                  </a:lnTo>
                  <a:lnTo>
                    <a:pt x="1235" y="554"/>
                  </a:lnTo>
                  <a:lnTo>
                    <a:pt x="1088" y="481"/>
                  </a:lnTo>
                  <a:lnTo>
                    <a:pt x="1078" y="335"/>
                  </a:lnTo>
                  <a:lnTo>
                    <a:pt x="1235" y="240"/>
                  </a:lnTo>
                  <a:lnTo>
                    <a:pt x="1088" y="146"/>
                  </a:lnTo>
                  <a:lnTo>
                    <a:pt x="1078" y="0"/>
                  </a:lnTo>
                  <a:lnTo>
                    <a:pt x="1350" y="0"/>
                  </a:lnTo>
                  <a:lnTo>
                    <a:pt x="1507" y="0"/>
                  </a:lnTo>
                  <a:lnTo>
                    <a:pt x="1507" y="136"/>
                  </a:lnTo>
                  <a:lnTo>
                    <a:pt x="1507" y="2073"/>
                  </a:lnTo>
                  <a:lnTo>
                    <a:pt x="848" y="2513"/>
                  </a:lnTo>
                  <a:lnTo>
                    <a:pt x="691" y="2523"/>
                  </a:lnTo>
                  <a:lnTo>
                    <a:pt x="83" y="2198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9948305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523"/>
                  </a:moveTo>
                  <a:lnTo>
                    <a:pt x="94" y="523"/>
                  </a:lnTo>
                  <a:lnTo>
                    <a:pt x="0" y="83"/>
                  </a:lnTo>
                  <a:lnTo>
                    <a:pt x="701" y="0"/>
                  </a:lnTo>
                  <a:lnTo>
                    <a:pt x="795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9946366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1130"/>
                  </a:moveTo>
                  <a:lnTo>
                    <a:pt x="408" y="1518"/>
                  </a:lnTo>
                  <a:lnTo>
                    <a:pt x="62" y="1570"/>
                  </a:lnTo>
                  <a:lnTo>
                    <a:pt x="659" y="1675"/>
                  </a:lnTo>
                  <a:lnTo>
                    <a:pt x="795" y="1507"/>
                  </a:lnTo>
                  <a:lnTo>
                    <a:pt x="952" y="1518"/>
                  </a:lnTo>
                  <a:lnTo>
                    <a:pt x="1057" y="1738"/>
                  </a:lnTo>
                  <a:lnTo>
                    <a:pt x="1183" y="1476"/>
                  </a:lnTo>
                  <a:lnTo>
                    <a:pt x="1497" y="1444"/>
                  </a:lnTo>
                  <a:lnTo>
                    <a:pt x="1246" y="1570"/>
                  </a:lnTo>
                  <a:lnTo>
                    <a:pt x="1759" y="1455"/>
                  </a:lnTo>
                  <a:lnTo>
                    <a:pt x="1916" y="1643"/>
                  </a:lnTo>
                  <a:lnTo>
                    <a:pt x="2083" y="1476"/>
                  </a:lnTo>
                  <a:lnTo>
                    <a:pt x="2638" y="1654"/>
                  </a:lnTo>
                  <a:lnTo>
                    <a:pt x="2439" y="1444"/>
                  </a:lnTo>
                  <a:lnTo>
                    <a:pt x="2691" y="1444"/>
                  </a:lnTo>
                  <a:lnTo>
                    <a:pt x="2827" y="1643"/>
                  </a:lnTo>
                  <a:lnTo>
                    <a:pt x="3005" y="1476"/>
                  </a:lnTo>
                  <a:lnTo>
                    <a:pt x="3172" y="1643"/>
                  </a:lnTo>
                  <a:lnTo>
                    <a:pt x="3340" y="1455"/>
                  </a:lnTo>
                  <a:lnTo>
                    <a:pt x="3361" y="848"/>
                  </a:lnTo>
                  <a:lnTo>
                    <a:pt x="2984" y="785"/>
                  </a:lnTo>
                  <a:lnTo>
                    <a:pt x="2942" y="586"/>
                  </a:lnTo>
                  <a:lnTo>
                    <a:pt x="3088" y="481"/>
                  </a:lnTo>
                  <a:lnTo>
                    <a:pt x="2827" y="73"/>
                  </a:lnTo>
                  <a:lnTo>
                    <a:pt x="2691" y="0"/>
                  </a:lnTo>
                  <a:lnTo>
                    <a:pt x="1989" y="0"/>
                  </a:lnTo>
                  <a:lnTo>
                    <a:pt x="1853" y="73"/>
                  </a:lnTo>
                  <a:lnTo>
                    <a:pt x="1602" y="418"/>
                  </a:lnTo>
                  <a:lnTo>
                    <a:pt x="1727" y="554"/>
                  </a:lnTo>
                  <a:lnTo>
                    <a:pt x="1738" y="743"/>
                  </a:lnTo>
                  <a:lnTo>
                    <a:pt x="659" y="785"/>
                  </a:lnTo>
                  <a:lnTo>
                    <a:pt x="607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9947248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565" y="0"/>
                  </a:moveTo>
                  <a:lnTo>
                    <a:pt x="12439" y="638"/>
                  </a:lnTo>
                  <a:lnTo>
                    <a:pt x="10523" y="638"/>
                  </a:lnTo>
                  <a:lnTo>
                    <a:pt x="10408" y="795"/>
                  </a:lnTo>
                  <a:lnTo>
                    <a:pt x="10135" y="1308"/>
                  </a:lnTo>
                  <a:lnTo>
                    <a:pt x="6523" y="1308"/>
                  </a:lnTo>
                  <a:lnTo>
                    <a:pt x="6334" y="1308"/>
                  </a:lnTo>
                  <a:lnTo>
                    <a:pt x="2722" y="1308"/>
                  </a:lnTo>
                  <a:lnTo>
                    <a:pt x="2450" y="795"/>
                  </a:lnTo>
                  <a:lnTo>
                    <a:pt x="2345" y="638"/>
                  </a:lnTo>
                  <a:lnTo>
                    <a:pt x="418" y="638"/>
                  </a:lnTo>
                  <a:lnTo>
                    <a:pt x="418" y="0"/>
                  </a:lnTo>
                  <a:lnTo>
                    <a:pt x="251" y="0"/>
                  </a:lnTo>
                  <a:lnTo>
                    <a:pt x="0" y="900"/>
                  </a:lnTo>
                  <a:lnTo>
                    <a:pt x="366" y="963"/>
                  </a:lnTo>
                  <a:lnTo>
                    <a:pt x="251" y="1266"/>
                  </a:lnTo>
                  <a:lnTo>
                    <a:pt x="0" y="1832"/>
                  </a:lnTo>
                  <a:lnTo>
                    <a:pt x="795" y="1821"/>
                  </a:lnTo>
                  <a:lnTo>
                    <a:pt x="890" y="1664"/>
                  </a:lnTo>
                  <a:lnTo>
                    <a:pt x="732" y="1581"/>
                  </a:lnTo>
                  <a:lnTo>
                    <a:pt x="345" y="1633"/>
                  </a:lnTo>
                  <a:lnTo>
                    <a:pt x="492" y="1225"/>
                  </a:lnTo>
                  <a:lnTo>
                    <a:pt x="534" y="910"/>
                  </a:lnTo>
                  <a:lnTo>
                    <a:pt x="2209" y="910"/>
                  </a:lnTo>
                  <a:lnTo>
                    <a:pt x="2533" y="1633"/>
                  </a:lnTo>
                  <a:lnTo>
                    <a:pt x="2240" y="1633"/>
                  </a:lnTo>
                  <a:lnTo>
                    <a:pt x="2041" y="1664"/>
                  </a:lnTo>
                  <a:lnTo>
                    <a:pt x="2115" y="1821"/>
                  </a:lnTo>
                  <a:lnTo>
                    <a:pt x="10753" y="1821"/>
                  </a:lnTo>
                  <a:lnTo>
                    <a:pt x="10826" y="1664"/>
                  </a:lnTo>
                  <a:lnTo>
                    <a:pt x="10669" y="1581"/>
                  </a:lnTo>
                  <a:lnTo>
                    <a:pt x="10334" y="1633"/>
                  </a:lnTo>
                  <a:lnTo>
                    <a:pt x="10659" y="910"/>
                  </a:lnTo>
                  <a:lnTo>
                    <a:pt x="12334" y="910"/>
                  </a:lnTo>
                  <a:lnTo>
                    <a:pt x="12387" y="1287"/>
                  </a:lnTo>
                  <a:lnTo>
                    <a:pt x="12512" y="1581"/>
                  </a:lnTo>
                  <a:lnTo>
                    <a:pt x="12198" y="1633"/>
                  </a:lnTo>
                  <a:lnTo>
                    <a:pt x="11978" y="1664"/>
                  </a:lnTo>
                  <a:lnTo>
                    <a:pt x="12072" y="1821"/>
                  </a:lnTo>
                  <a:lnTo>
                    <a:pt x="12868" y="1832"/>
                  </a:lnTo>
                  <a:lnTo>
                    <a:pt x="12491" y="963"/>
                  </a:lnTo>
                  <a:lnTo>
                    <a:pt x="12868" y="900"/>
                  </a:lnTo>
                  <a:lnTo>
                    <a:pt x="12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9947247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1602"/>
                  </a:moveTo>
                  <a:lnTo>
                    <a:pt x="10826" y="1664"/>
                  </a:lnTo>
                  <a:lnTo>
                    <a:pt x="10753" y="1821"/>
                  </a:lnTo>
                  <a:lnTo>
                    <a:pt x="2157" y="1832"/>
                  </a:lnTo>
                  <a:lnTo>
                    <a:pt x="2041" y="1664"/>
                  </a:lnTo>
                  <a:lnTo>
                    <a:pt x="2177" y="1591"/>
                  </a:lnTo>
                  <a:lnTo>
                    <a:pt x="2481" y="1633"/>
                  </a:lnTo>
                  <a:lnTo>
                    <a:pt x="2251" y="994"/>
                  </a:lnTo>
                  <a:lnTo>
                    <a:pt x="2115" y="921"/>
                  </a:lnTo>
                  <a:lnTo>
                    <a:pt x="837" y="921"/>
                  </a:lnTo>
                  <a:lnTo>
                    <a:pt x="534" y="921"/>
                  </a:lnTo>
                  <a:lnTo>
                    <a:pt x="502" y="1225"/>
                  </a:lnTo>
                  <a:lnTo>
                    <a:pt x="450" y="1371"/>
                  </a:lnTo>
                  <a:lnTo>
                    <a:pt x="356" y="1591"/>
                  </a:lnTo>
                  <a:lnTo>
                    <a:pt x="638" y="1633"/>
                  </a:lnTo>
                  <a:lnTo>
                    <a:pt x="890" y="1664"/>
                  </a:lnTo>
                  <a:lnTo>
                    <a:pt x="795" y="1821"/>
                  </a:lnTo>
                  <a:lnTo>
                    <a:pt x="62" y="1832"/>
                  </a:lnTo>
                  <a:lnTo>
                    <a:pt x="251" y="1277"/>
                  </a:lnTo>
                  <a:lnTo>
                    <a:pt x="376" y="963"/>
                  </a:lnTo>
                  <a:lnTo>
                    <a:pt x="52" y="921"/>
                  </a:lnTo>
                  <a:lnTo>
                    <a:pt x="230" y="52"/>
                  </a:lnTo>
                  <a:lnTo>
                    <a:pt x="376" y="0"/>
                  </a:lnTo>
                  <a:lnTo>
                    <a:pt x="418" y="607"/>
                  </a:lnTo>
                  <a:lnTo>
                    <a:pt x="2157" y="638"/>
                  </a:lnTo>
                  <a:lnTo>
                    <a:pt x="2345" y="638"/>
                  </a:lnTo>
                  <a:lnTo>
                    <a:pt x="2460" y="795"/>
                  </a:lnTo>
                  <a:lnTo>
                    <a:pt x="2670" y="1225"/>
                  </a:lnTo>
                  <a:lnTo>
                    <a:pt x="2827" y="1308"/>
                  </a:lnTo>
                  <a:lnTo>
                    <a:pt x="6324" y="1308"/>
                  </a:lnTo>
                  <a:lnTo>
                    <a:pt x="6512" y="1319"/>
                  </a:lnTo>
                  <a:lnTo>
                    <a:pt x="10041" y="1308"/>
                  </a:lnTo>
                  <a:lnTo>
                    <a:pt x="10188" y="1225"/>
                  </a:lnTo>
                  <a:lnTo>
                    <a:pt x="10408" y="795"/>
                  </a:lnTo>
                  <a:lnTo>
                    <a:pt x="10523" y="638"/>
                  </a:lnTo>
                  <a:lnTo>
                    <a:pt x="10701" y="638"/>
                  </a:lnTo>
                  <a:lnTo>
                    <a:pt x="12397" y="638"/>
                  </a:lnTo>
                  <a:lnTo>
                    <a:pt x="12449" y="62"/>
                  </a:lnTo>
                  <a:lnTo>
                    <a:pt x="12617" y="0"/>
                  </a:lnTo>
                  <a:lnTo>
                    <a:pt x="12847" y="869"/>
                  </a:lnTo>
                  <a:lnTo>
                    <a:pt x="12491" y="963"/>
                  </a:lnTo>
                  <a:lnTo>
                    <a:pt x="12617" y="1277"/>
                  </a:lnTo>
                  <a:lnTo>
                    <a:pt x="12847" y="1790"/>
                  </a:lnTo>
                  <a:lnTo>
                    <a:pt x="12114" y="1832"/>
                  </a:lnTo>
                  <a:lnTo>
                    <a:pt x="11978" y="1664"/>
                  </a:lnTo>
                  <a:lnTo>
                    <a:pt x="12114" y="1591"/>
                  </a:lnTo>
                  <a:lnTo>
                    <a:pt x="12481" y="1633"/>
                  </a:lnTo>
                  <a:lnTo>
                    <a:pt x="12418" y="1371"/>
                  </a:lnTo>
                  <a:lnTo>
                    <a:pt x="12366" y="1225"/>
                  </a:lnTo>
                  <a:lnTo>
                    <a:pt x="12334" y="921"/>
                  </a:lnTo>
                  <a:lnTo>
                    <a:pt x="12031" y="921"/>
                  </a:lnTo>
                  <a:lnTo>
                    <a:pt x="10753" y="921"/>
                  </a:lnTo>
                  <a:lnTo>
                    <a:pt x="10617" y="994"/>
                  </a:lnTo>
                  <a:lnTo>
                    <a:pt x="10345" y="1591"/>
                  </a:lnTo>
                  <a:lnTo>
                    <a:pt x="10596" y="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9946355" y="6514153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20" y="1769"/>
                  </a:moveTo>
                  <a:lnTo>
                    <a:pt x="6984" y="1738"/>
                  </a:lnTo>
                  <a:lnTo>
                    <a:pt x="7120" y="1874"/>
                  </a:lnTo>
                  <a:lnTo>
                    <a:pt x="7214" y="2020"/>
                  </a:lnTo>
                  <a:lnTo>
                    <a:pt x="6984" y="1999"/>
                  </a:lnTo>
                  <a:lnTo>
                    <a:pt x="7141" y="2146"/>
                  </a:lnTo>
                  <a:lnTo>
                    <a:pt x="7319" y="2345"/>
                  </a:lnTo>
                  <a:lnTo>
                    <a:pt x="7507" y="2146"/>
                  </a:lnTo>
                  <a:lnTo>
                    <a:pt x="7696" y="2083"/>
                  </a:lnTo>
                  <a:lnTo>
                    <a:pt x="7559" y="2020"/>
                  </a:lnTo>
                  <a:lnTo>
                    <a:pt x="7497" y="1874"/>
                  </a:lnTo>
                  <a:lnTo>
                    <a:pt x="7696" y="1800"/>
                  </a:lnTo>
                  <a:lnTo>
                    <a:pt x="7559" y="1759"/>
                  </a:lnTo>
                  <a:lnTo>
                    <a:pt x="7528" y="1612"/>
                  </a:lnTo>
                  <a:lnTo>
                    <a:pt x="7696" y="1539"/>
                  </a:lnTo>
                  <a:lnTo>
                    <a:pt x="7559" y="1486"/>
                  </a:lnTo>
                  <a:lnTo>
                    <a:pt x="7539" y="1057"/>
                  </a:lnTo>
                  <a:lnTo>
                    <a:pt x="7371" y="1057"/>
                  </a:lnTo>
                  <a:lnTo>
                    <a:pt x="7622" y="806"/>
                  </a:lnTo>
                  <a:lnTo>
                    <a:pt x="7622" y="994"/>
                  </a:lnTo>
                  <a:lnTo>
                    <a:pt x="8209" y="994"/>
                  </a:lnTo>
                  <a:lnTo>
                    <a:pt x="8376" y="994"/>
                  </a:lnTo>
                  <a:lnTo>
                    <a:pt x="8376" y="1162"/>
                  </a:lnTo>
                  <a:lnTo>
                    <a:pt x="8376" y="3434"/>
                  </a:lnTo>
                  <a:lnTo>
                    <a:pt x="9057" y="4659"/>
                  </a:lnTo>
                  <a:lnTo>
                    <a:pt x="13800" y="4670"/>
                  </a:lnTo>
                  <a:lnTo>
                    <a:pt x="13936" y="5005"/>
                  </a:lnTo>
                  <a:lnTo>
                    <a:pt x="14020" y="2418"/>
                  </a:lnTo>
                  <a:lnTo>
                    <a:pt x="14020" y="2115"/>
                  </a:lnTo>
                  <a:lnTo>
                    <a:pt x="14303" y="2062"/>
                  </a:lnTo>
                  <a:lnTo>
                    <a:pt x="14533" y="2031"/>
                  </a:lnTo>
                  <a:lnTo>
                    <a:pt x="14638" y="1863"/>
                  </a:lnTo>
                  <a:lnTo>
                    <a:pt x="13821" y="2146"/>
                  </a:lnTo>
                  <a:lnTo>
                    <a:pt x="13633" y="1926"/>
                  </a:lnTo>
                  <a:lnTo>
                    <a:pt x="13476" y="2031"/>
                  </a:lnTo>
                  <a:lnTo>
                    <a:pt x="13444" y="2272"/>
                  </a:lnTo>
                  <a:lnTo>
                    <a:pt x="13339" y="2062"/>
                  </a:lnTo>
                  <a:lnTo>
                    <a:pt x="13214" y="1874"/>
                  </a:lnTo>
                  <a:lnTo>
                    <a:pt x="12544" y="1863"/>
                  </a:lnTo>
                  <a:lnTo>
                    <a:pt x="12491" y="1999"/>
                  </a:lnTo>
                  <a:lnTo>
                    <a:pt x="13099" y="2094"/>
                  </a:lnTo>
                  <a:lnTo>
                    <a:pt x="13161" y="2251"/>
                  </a:lnTo>
                  <a:lnTo>
                    <a:pt x="13004" y="2177"/>
                  </a:lnTo>
                  <a:lnTo>
                    <a:pt x="12795" y="2125"/>
                  </a:lnTo>
                  <a:lnTo>
                    <a:pt x="12554" y="2125"/>
                  </a:lnTo>
                  <a:lnTo>
                    <a:pt x="12418" y="2125"/>
                  </a:lnTo>
                  <a:lnTo>
                    <a:pt x="12355" y="1926"/>
                  </a:lnTo>
                  <a:lnTo>
                    <a:pt x="12167" y="2125"/>
                  </a:lnTo>
                  <a:lnTo>
                    <a:pt x="12167" y="2638"/>
                  </a:lnTo>
                  <a:lnTo>
                    <a:pt x="12376" y="2753"/>
                  </a:lnTo>
                  <a:lnTo>
                    <a:pt x="12523" y="2607"/>
                  </a:lnTo>
                  <a:lnTo>
                    <a:pt x="12648" y="2753"/>
                  </a:lnTo>
                  <a:lnTo>
                    <a:pt x="13769" y="2753"/>
                  </a:lnTo>
                  <a:lnTo>
                    <a:pt x="13570" y="2753"/>
                  </a:lnTo>
                  <a:lnTo>
                    <a:pt x="13350" y="2984"/>
                  </a:lnTo>
                  <a:lnTo>
                    <a:pt x="13151" y="2774"/>
                  </a:lnTo>
                  <a:lnTo>
                    <a:pt x="12921" y="2984"/>
                  </a:lnTo>
                  <a:lnTo>
                    <a:pt x="12680" y="2764"/>
                  </a:lnTo>
                  <a:lnTo>
                    <a:pt x="12523" y="2607"/>
                  </a:lnTo>
                  <a:lnTo>
                    <a:pt x="12387" y="2732"/>
                  </a:lnTo>
                  <a:lnTo>
                    <a:pt x="12250" y="2753"/>
                  </a:lnTo>
                  <a:lnTo>
                    <a:pt x="12167" y="3277"/>
                  </a:lnTo>
                  <a:lnTo>
                    <a:pt x="12167" y="3444"/>
                  </a:lnTo>
                  <a:lnTo>
                    <a:pt x="11978" y="3444"/>
                  </a:lnTo>
                  <a:lnTo>
                    <a:pt x="9182" y="3444"/>
                  </a:lnTo>
                  <a:lnTo>
                    <a:pt x="8858" y="3444"/>
                  </a:lnTo>
                  <a:lnTo>
                    <a:pt x="8795" y="3120"/>
                  </a:lnTo>
                  <a:lnTo>
                    <a:pt x="8732" y="2732"/>
                  </a:lnTo>
                  <a:lnTo>
                    <a:pt x="8732" y="1874"/>
                  </a:lnTo>
                  <a:lnTo>
                    <a:pt x="8596" y="1706"/>
                  </a:lnTo>
                  <a:lnTo>
                    <a:pt x="8596" y="1507"/>
                  </a:lnTo>
                  <a:lnTo>
                    <a:pt x="8732" y="1455"/>
                  </a:lnTo>
                  <a:lnTo>
                    <a:pt x="8732" y="1287"/>
                  </a:lnTo>
                  <a:lnTo>
                    <a:pt x="8638" y="1130"/>
                  </a:lnTo>
                  <a:lnTo>
                    <a:pt x="9685" y="1696"/>
                  </a:lnTo>
                  <a:lnTo>
                    <a:pt x="9821" y="1612"/>
                  </a:lnTo>
                  <a:lnTo>
                    <a:pt x="8858" y="973"/>
                  </a:lnTo>
                  <a:lnTo>
                    <a:pt x="8397" y="219"/>
                  </a:lnTo>
                  <a:lnTo>
                    <a:pt x="8282" y="0"/>
                  </a:lnTo>
                  <a:lnTo>
                    <a:pt x="8083" y="125"/>
                  </a:lnTo>
                  <a:lnTo>
                    <a:pt x="7413" y="387"/>
                  </a:lnTo>
                  <a:lnTo>
                    <a:pt x="7245" y="387"/>
                  </a:lnTo>
                  <a:lnTo>
                    <a:pt x="6575" y="125"/>
                  </a:lnTo>
                  <a:lnTo>
                    <a:pt x="6355" y="0"/>
                  </a:lnTo>
                  <a:lnTo>
                    <a:pt x="6251" y="219"/>
                  </a:lnTo>
                  <a:lnTo>
                    <a:pt x="5926" y="931"/>
                  </a:lnTo>
                  <a:lnTo>
                    <a:pt x="5779" y="973"/>
                  </a:lnTo>
                  <a:lnTo>
                    <a:pt x="4879" y="1570"/>
                  </a:lnTo>
                  <a:lnTo>
                    <a:pt x="4910" y="1727"/>
                  </a:lnTo>
                  <a:lnTo>
                    <a:pt x="5874" y="1183"/>
                  </a:lnTo>
                  <a:lnTo>
                    <a:pt x="6020" y="1130"/>
                  </a:lnTo>
                  <a:lnTo>
                    <a:pt x="5926" y="1277"/>
                  </a:lnTo>
                  <a:lnTo>
                    <a:pt x="5905" y="1413"/>
                  </a:lnTo>
                  <a:lnTo>
                    <a:pt x="6062" y="1455"/>
                  </a:lnTo>
                  <a:lnTo>
                    <a:pt x="6062" y="1675"/>
                  </a:lnTo>
                  <a:lnTo>
                    <a:pt x="5926" y="1842"/>
                  </a:lnTo>
                  <a:lnTo>
                    <a:pt x="5905" y="2732"/>
                  </a:lnTo>
                  <a:lnTo>
                    <a:pt x="5842" y="3120"/>
                  </a:lnTo>
                  <a:lnTo>
                    <a:pt x="5800" y="3444"/>
                  </a:lnTo>
                  <a:lnTo>
                    <a:pt x="5476" y="3444"/>
                  </a:lnTo>
                  <a:lnTo>
                    <a:pt x="2649" y="3444"/>
                  </a:lnTo>
                  <a:lnTo>
                    <a:pt x="2492" y="3444"/>
                  </a:lnTo>
                  <a:lnTo>
                    <a:pt x="2492" y="3277"/>
                  </a:lnTo>
                  <a:lnTo>
                    <a:pt x="2492" y="2837"/>
                  </a:lnTo>
                  <a:lnTo>
                    <a:pt x="2272" y="2753"/>
                  </a:lnTo>
                  <a:lnTo>
                    <a:pt x="2136" y="2607"/>
                  </a:lnTo>
                  <a:lnTo>
                    <a:pt x="1989" y="2732"/>
                  </a:lnTo>
                  <a:lnTo>
                    <a:pt x="1790" y="2984"/>
                  </a:lnTo>
                  <a:lnTo>
                    <a:pt x="1591" y="2774"/>
                  </a:lnTo>
                  <a:lnTo>
                    <a:pt x="1361" y="2984"/>
                  </a:lnTo>
                  <a:lnTo>
                    <a:pt x="1141" y="2764"/>
                  </a:lnTo>
                  <a:lnTo>
                    <a:pt x="890" y="2806"/>
                  </a:lnTo>
                  <a:lnTo>
                    <a:pt x="1978" y="2753"/>
                  </a:lnTo>
                  <a:lnTo>
                    <a:pt x="2136" y="2607"/>
                  </a:lnTo>
                  <a:lnTo>
                    <a:pt x="2272" y="2753"/>
                  </a:lnTo>
                  <a:lnTo>
                    <a:pt x="2471" y="2670"/>
                  </a:lnTo>
                  <a:lnTo>
                    <a:pt x="2492" y="2125"/>
                  </a:lnTo>
                  <a:lnTo>
                    <a:pt x="2429" y="1926"/>
                  </a:lnTo>
                  <a:lnTo>
                    <a:pt x="2293" y="1926"/>
                  </a:lnTo>
                  <a:lnTo>
                    <a:pt x="2230" y="2125"/>
                  </a:lnTo>
                  <a:lnTo>
                    <a:pt x="1853" y="2125"/>
                  </a:lnTo>
                  <a:lnTo>
                    <a:pt x="1633" y="2177"/>
                  </a:lnTo>
                  <a:lnTo>
                    <a:pt x="1476" y="2251"/>
                  </a:lnTo>
                  <a:lnTo>
                    <a:pt x="1560" y="2094"/>
                  </a:lnTo>
                  <a:lnTo>
                    <a:pt x="2041" y="2052"/>
                  </a:lnTo>
                  <a:lnTo>
                    <a:pt x="2146" y="1895"/>
                  </a:lnTo>
                  <a:lnTo>
                    <a:pt x="1444" y="1874"/>
                  </a:lnTo>
                  <a:lnTo>
                    <a:pt x="1308" y="2062"/>
                  </a:lnTo>
                  <a:lnTo>
                    <a:pt x="1204" y="2272"/>
                  </a:lnTo>
                  <a:lnTo>
                    <a:pt x="1172" y="2031"/>
                  </a:lnTo>
                  <a:lnTo>
                    <a:pt x="1141" y="1863"/>
                  </a:lnTo>
                  <a:lnTo>
                    <a:pt x="994" y="1926"/>
                  </a:lnTo>
                  <a:lnTo>
                    <a:pt x="952" y="2125"/>
                  </a:lnTo>
                  <a:lnTo>
                    <a:pt x="816" y="2094"/>
                  </a:lnTo>
                  <a:lnTo>
                    <a:pt x="628" y="1937"/>
                  </a:lnTo>
                  <a:lnTo>
                    <a:pt x="460" y="1895"/>
                  </a:lnTo>
                  <a:lnTo>
                    <a:pt x="31" y="1863"/>
                  </a:lnTo>
                  <a:lnTo>
                    <a:pt x="0" y="2020"/>
                  </a:lnTo>
                  <a:lnTo>
                    <a:pt x="335" y="2062"/>
                  </a:lnTo>
                  <a:lnTo>
                    <a:pt x="638" y="2115"/>
                  </a:lnTo>
                  <a:lnTo>
                    <a:pt x="638" y="2418"/>
                  </a:lnTo>
                  <a:lnTo>
                    <a:pt x="638" y="5005"/>
                  </a:lnTo>
                  <a:lnTo>
                    <a:pt x="764" y="4753"/>
                  </a:lnTo>
                  <a:lnTo>
                    <a:pt x="5539" y="4670"/>
                  </a:lnTo>
                  <a:lnTo>
                    <a:pt x="6261" y="3465"/>
                  </a:lnTo>
                  <a:lnTo>
                    <a:pt x="6261" y="1162"/>
                  </a:lnTo>
                  <a:lnTo>
                    <a:pt x="6261" y="994"/>
                  </a:lnTo>
                  <a:lnTo>
                    <a:pt x="6450" y="994"/>
                  </a:lnTo>
                  <a:lnTo>
                    <a:pt x="7046" y="994"/>
                  </a:lnTo>
                  <a:lnTo>
                    <a:pt x="7046" y="806"/>
                  </a:lnTo>
                  <a:lnTo>
                    <a:pt x="7277" y="1057"/>
                  </a:lnTo>
                  <a:lnTo>
                    <a:pt x="7109" y="1057"/>
                  </a:lnTo>
                  <a:lnTo>
                    <a:pt x="7109" y="1413"/>
                  </a:lnTo>
                  <a:lnTo>
                    <a:pt x="7141" y="1549"/>
                  </a:lnTo>
                  <a:lnTo>
                    <a:pt x="6984" y="1476"/>
                  </a:lnTo>
                  <a:lnTo>
                    <a:pt x="7120" y="1612"/>
                  </a:lnTo>
                  <a:lnTo>
                    <a:pt x="7214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9947876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94"/>
                  </a:moveTo>
                  <a:lnTo>
                    <a:pt x="523" y="617"/>
                  </a:lnTo>
                  <a:lnTo>
                    <a:pt x="83" y="712"/>
                  </a:lnTo>
                  <a:lnTo>
                    <a:pt x="0" y="94"/>
                  </a:lnTo>
                  <a:lnTo>
                    <a:pt x="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9958960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4"/>
                  </a:moveTo>
                  <a:lnTo>
                    <a:pt x="0" y="617"/>
                  </a:lnTo>
                  <a:lnTo>
                    <a:pt x="439" y="712"/>
                  </a:lnTo>
                  <a:lnTo>
                    <a:pt x="534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9955347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439"/>
                  </a:moveTo>
                  <a:lnTo>
                    <a:pt x="345" y="534"/>
                  </a:lnTo>
                  <a:lnTo>
                    <a:pt x="83" y="125"/>
                  </a:lnTo>
                  <a:lnTo>
                    <a:pt x="3099" y="0"/>
                  </a:lnTo>
                  <a:lnTo>
                    <a:pt x="3172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9948839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439"/>
                  </a:moveTo>
                  <a:lnTo>
                    <a:pt x="2827" y="534"/>
                  </a:lnTo>
                  <a:lnTo>
                    <a:pt x="3088" y="125"/>
                  </a:lnTo>
                  <a:lnTo>
                    <a:pt x="73" y="0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9958273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523"/>
                  </a:moveTo>
                  <a:lnTo>
                    <a:pt x="691" y="523"/>
                  </a:lnTo>
                  <a:lnTo>
                    <a:pt x="774" y="83"/>
                  </a:lnTo>
                  <a:lnTo>
                    <a:pt x="73" y="0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9957632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1130"/>
                  </a:moveTo>
                  <a:lnTo>
                    <a:pt x="2952" y="1518"/>
                  </a:lnTo>
                  <a:lnTo>
                    <a:pt x="3298" y="1570"/>
                  </a:lnTo>
                  <a:lnTo>
                    <a:pt x="2711" y="1675"/>
                  </a:lnTo>
                  <a:lnTo>
                    <a:pt x="2565" y="1507"/>
                  </a:lnTo>
                  <a:lnTo>
                    <a:pt x="2408" y="1518"/>
                  </a:lnTo>
                  <a:lnTo>
                    <a:pt x="2303" y="1738"/>
                  </a:lnTo>
                  <a:lnTo>
                    <a:pt x="2177" y="1476"/>
                  </a:lnTo>
                  <a:lnTo>
                    <a:pt x="1863" y="1444"/>
                  </a:lnTo>
                  <a:lnTo>
                    <a:pt x="2115" y="1570"/>
                  </a:lnTo>
                  <a:lnTo>
                    <a:pt x="1602" y="1455"/>
                  </a:lnTo>
                  <a:lnTo>
                    <a:pt x="1444" y="1643"/>
                  </a:lnTo>
                  <a:lnTo>
                    <a:pt x="1266" y="1476"/>
                  </a:lnTo>
                  <a:lnTo>
                    <a:pt x="722" y="1654"/>
                  </a:lnTo>
                  <a:lnTo>
                    <a:pt x="921" y="1444"/>
                  </a:lnTo>
                  <a:lnTo>
                    <a:pt x="659" y="1444"/>
                  </a:lnTo>
                  <a:lnTo>
                    <a:pt x="534" y="1643"/>
                  </a:lnTo>
                  <a:lnTo>
                    <a:pt x="356" y="1476"/>
                  </a:lnTo>
                  <a:lnTo>
                    <a:pt x="188" y="1643"/>
                  </a:lnTo>
                  <a:lnTo>
                    <a:pt x="20" y="1455"/>
                  </a:lnTo>
                  <a:lnTo>
                    <a:pt x="0" y="848"/>
                  </a:lnTo>
                  <a:lnTo>
                    <a:pt x="376" y="785"/>
                  </a:lnTo>
                  <a:lnTo>
                    <a:pt x="418" y="586"/>
                  </a:lnTo>
                  <a:lnTo>
                    <a:pt x="251" y="481"/>
                  </a:lnTo>
                  <a:lnTo>
                    <a:pt x="534" y="73"/>
                  </a:lnTo>
                  <a:lnTo>
                    <a:pt x="670" y="0"/>
                  </a:lnTo>
                  <a:lnTo>
                    <a:pt x="1371" y="0"/>
                  </a:lnTo>
                  <a:lnTo>
                    <a:pt x="1507" y="73"/>
                  </a:lnTo>
                  <a:lnTo>
                    <a:pt x="1759" y="418"/>
                  </a:lnTo>
                  <a:lnTo>
                    <a:pt x="1633" y="554"/>
                  </a:lnTo>
                  <a:lnTo>
                    <a:pt x="1622" y="743"/>
                  </a:lnTo>
                  <a:lnTo>
                    <a:pt x="2711" y="785"/>
                  </a:lnTo>
                  <a:lnTo>
                    <a:pt x="275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9960727" y="6519532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19392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9392"/>
                  </a:lnTo>
                  <a:lnTo>
                    <a:pt x="14093" y="1939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9960727" y="653803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9960727" y="65204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9946239" y="651370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9025" y="0"/>
                  </a:moveTo>
                  <a:lnTo>
                    <a:pt x="5874" y="0"/>
                  </a:lnTo>
                  <a:lnTo>
                    <a:pt x="5497" y="0"/>
                  </a:lnTo>
                  <a:lnTo>
                    <a:pt x="5298" y="314"/>
                  </a:lnTo>
                  <a:lnTo>
                    <a:pt x="4345" y="1706"/>
                  </a:lnTo>
                  <a:lnTo>
                    <a:pt x="0" y="1790"/>
                  </a:lnTo>
                  <a:lnTo>
                    <a:pt x="0" y="2314"/>
                  </a:lnTo>
                  <a:lnTo>
                    <a:pt x="4586" y="2314"/>
                  </a:lnTo>
                  <a:lnTo>
                    <a:pt x="5800" y="523"/>
                  </a:lnTo>
                  <a:lnTo>
                    <a:pt x="9025" y="523"/>
                  </a:lnTo>
                  <a:lnTo>
                    <a:pt x="90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9946239" y="651371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9025" y="523"/>
                  </a:moveTo>
                  <a:lnTo>
                    <a:pt x="5874" y="523"/>
                  </a:lnTo>
                  <a:lnTo>
                    <a:pt x="5727" y="596"/>
                  </a:lnTo>
                  <a:lnTo>
                    <a:pt x="4795" y="1999"/>
                  </a:lnTo>
                  <a:lnTo>
                    <a:pt x="4586" y="2314"/>
                  </a:lnTo>
                  <a:lnTo>
                    <a:pt x="4209" y="2314"/>
                  </a:lnTo>
                  <a:lnTo>
                    <a:pt x="0" y="2314"/>
                  </a:lnTo>
                  <a:lnTo>
                    <a:pt x="0" y="1780"/>
                  </a:lnTo>
                  <a:lnTo>
                    <a:pt x="4209" y="1780"/>
                  </a:lnTo>
                  <a:lnTo>
                    <a:pt x="4345" y="1706"/>
                  </a:lnTo>
                  <a:lnTo>
                    <a:pt x="5298" y="303"/>
                  </a:lnTo>
                  <a:lnTo>
                    <a:pt x="5497" y="0"/>
                  </a:lnTo>
                  <a:lnTo>
                    <a:pt x="5874" y="0"/>
                  </a:lnTo>
                  <a:lnTo>
                    <a:pt x="9025" y="0"/>
                  </a:lnTo>
                  <a:lnTo>
                    <a:pt x="9025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9946246" y="651400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471" y="0"/>
                  </a:lnTo>
                  <a:lnTo>
                    <a:pt x="2471" y="607"/>
                  </a:lnTo>
                  <a:lnTo>
                    <a:pt x="4209" y="607"/>
                  </a:lnTo>
                  <a:lnTo>
                    <a:pt x="4209" y="1476"/>
                  </a:lnTo>
                  <a:lnTo>
                    <a:pt x="0" y="1476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44" name="object 724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945214" y="6524386"/>
              <a:ext cx="1413" cy="2554"/>
            </a:xfrm>
            <a:prstGeom prst="rect">
              <a:avLst/>
            </a:prstGeom>
          </p:spPr>
        </p:pic>
        <p:sp>
          <p:nvSpPr>
            <p:cNvPr id="7245" name="object 7245"/>
            <p:cNvSpPr/>
            <p:nvPr/>
          </p:nvSpPr>
          <p:spPr>
            <a:xfrm>
              <a:off x="9945222" y="65243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79" y="2544"/>
                  </a:moveTo>
                  <a:lnTo>
                    <a:pt x="1413" y="2544"/>
                  </a:lnTo>
                  <a:lnTo>
                    <a:pt x="1413" y="0"/>
                  </a:lnTo>
                  <a:lnTo>
                    <a:pt x="848" y="0"/>
                  </a:lnTo>
                  <a:lnTo>
                    <a:pt x="0" y="0"/>
                  </a:lnTo>
                  <a:lnTo>
                    <a:pt x="0" y="1748"/>
                  </a:lnTo>
                  <a:lnTo>
                    <a:pt x="691" y="1748"/>
                  </a:lnTo>
                  <a:lnTo>
                    <a:pt x="879" y="1937"/>
                  </a:lnTo>
                  <a:lnTo>
                    <a:pt x="879" y="254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9943963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837"/>
                  </a:moveTo>
                  <a:lnTo>
                    <a:pt x="1256" y="2282"/>
                  </a:lnTo>
                  <a:lnTo>
                    <a:pt x="2020" y="2251"/>
                  </a:lnTo>
                  <a:lnTo>
                    <a:pt x="2115" y="2010"/>
                  </a:lnTo>
                  <a:lnTo>
                    <a:pt x="1968" y="1853"/>
                  </a:lnTo>
                  <a:lnTo>
                    <a:pt x="1842" y="1989"/>
                  </a:lnTo>
                  <a:lnTo>
                    <a:pt x="1444" y="1989"/>
                  </a:lnTo>
                  <a:lnTo>
                    <a:pt x="1256" y="1989"/>
                  </a:lnTo>
                  <a:lnTo>
                    <a:pt x="1256" y="1800"/>
                  </a:lnTo>
                  <a:lnTo>
                    <a:pt x="1256" y="1277"/>
                  </a:lnTo>
                  <a:lnTo>
                    <a:pt x="1256" y="1099"/>
                  </a:lnTo>
                  <a:lnTo>
                    <a:pt x="1444" y="1099"/>
                  </a:lnTo>
                  <a:lnTo>
                    <a:pt x="1842" y="1099"/>
                  </a:lnTo>
                  <a:lnTo>
                    <a:pt x="1842" y="1277"/>
                  </a:lnTo>
                  <a:lnTo>
                    <a:pt x="2115" y="1214"/>
                  </a:lnTo>
                  <a:lnTo>
                    <a:pt x="2115" y="1078"/>
                  </a:lnTo>
                  <a:lnTo>
                    <a:pt x="2115" y="931"/>
                  </a:lnTo>
                  <a:lnTo>
                    <a:pt x="1287" y="837"/>
                  </a:lnTo>
                  <a:lnTo>
                    <a:pt x="1256" y="649"/>
                  </a:lnTo>
                  <a:lnTo>
                    <a:pt x="1026" y="575"/>
                  </a:lnTo>
                  <a:lnTo>
                    <a:pt x="973" y="94"/>
                  </a:lnTo>
                  <a:lnTo>
                    <a:pt x="282" y="0"/>
                  </a:lnTo>
                  <a:lnTo>
                    <a:pt x="0" y="52"/>
                  </a:lnTo>
                  <a:lnTo>
                    <a:pt x="157" y="282"/>
                  </a:lnTo>
                  <a:lnTo>
                    <a:pt x="387" y="680"/>
                  </a:lnTo>
                  <a:lnTo>
                    <a:pt x="397" y="6774"/>
                  </a:lnTo>
                  <a:lnTo>
                    <a:pt x="157" y="7214"/>
                  </a:lnTo>
                  <a:lnTo>
                    <a:pt x="0" y="7444"/>
                  </a:lnTo>
                  <a:lnTo>
                    <a:pt x="282" y="7486"/>
                  </a:lnTo>
                  <a:lnTo>
                    <a:pt x="879" y="7486"/>
                  </a:lnTo>
                  <a:lnTo>
                    <a:pt x="973" y="6973"/>
                  </a:lnTo>
                  <a:lnTo>
                    <a:pt x="1183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9944585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22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9944585" y="65188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94"/>
                  </a:moveTo>
                  <a:lnTo>
                    <a:pt x="408" y="1633"/>
                  </a:lnTo>
                  <a:lnTo>
                    <a:pt x="83" y="1706"/>
                  </a:lnTo>
                  <a:lnTo>
                    <a:pt x="0" y="94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9944585" y="65169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43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9940138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837"/>
                  </a:moveTo>
                  <a:lnTo>
                    <a:pt x="858" y="2282"/>
                  </a:lnTo>
                  <a:lnTo>
                    <a:pt x="94" y="2251"/>
                  </a:lnTo>
                  <a:lnTo>
                    <a:pt x="0" y="2010"/>
                  </a:lnTo>
                  <a:lnTo>
                    <a:pt x="146" y="1853"/>
                  </a:lnTo>
                  <a:lnTo>
                    <a:pt x="272" y="1989"/>
                  </a:lnTo>
                  <a:lnTo>
                    <a:pt x="691" y="1989"/>
                  </a:lnTo>
                  <a:lnTo>
                    <a:pt x="858" y="1989"/>
                  </a:lnTo>
                  <a:lnTo>
                    <a:pt x="858" y="1800"/>
                  </a:lnTo>
                  <a:lnTo>
                    <a:pt x="858" y="1277"/>
                  </a:lnTo>
                  <a:lnTo>
                    <a:pt x="858" y="1099"/>
                  </a:lnTo>
                  <a:lnTo>
                    <a:pt x="691" y="1099"/>
                  </a:lnTo>
                  <a:lnTo>
                    <a:pt x="272" y="1099"/>
                  </a:lnTo>
                  <a:lnTo>
                    <a:pt x="272" y="1277"/>
                  </a:lnTo>
                  <a:lnTo>
                    <a:pt x="0" y="1214"/>
                  </a:lnTo>
                  <a:lnTo>
                    <a:pt x="0" y="1078"/>
                  </a:lnTo>
                  <a:lnTo>
                    <a:pt x="0" y="931"/>
                  </a:lnTo>
                  <a:lnTo>
                    <a:pt x="827" y="837"/>
                  </a:lnTo>
                  <a:lnTo>
                    <a:pt x="858" y="649"/>
                  </a:lnTo>
                  <a:lnTo>
                    <a:pt x="1088" y="575"/>
                  </a:lnTo>
                  <a:lnTo>
                    <a:pt x="1141" y="94"/>
                  </a:lnTo>
                  <a:lnTo>
                    <a:pt x="1842" y="0"/>
                  </a:lnTo>
                  <a:lnTo>
                    <a:pt x="2115" y="52"/>
                  </a:lnTo>
                  <a:lnTo>
                    <a:pt x="1958" y="282"/>
                  </a:lnTo>
                  <a:lnTo>
                    <a:pt x="1727" y="680"/>
                  </a:lnTo>
                  <a:lnTo>
                    <a:pt x="1727" y="6774"/>
                  </a:lnTo>
                  <a:lnTo>
                    <a:pt x="1958" y="7214"/>
                  </a:lnTo>
                  <a:lnTo>
                    <a:pt x="2115" y="7444"/>
                  </a:lnTo>
                  <a:lnTo>
                    <a:pt x="1842" y="7486"/>
                  </a:lnTo>
                  <a:lnTo>
                    <a:pt x="1235" y="7486"/>
                  </a:lnTo>
                  <a:lnTo>
                    <a:pt x="1141" y="6973"/>
                  </a:lnTo>
                  <a:lnTo>
                    <a:pt x="952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9941223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22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9941227" y="651883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397" y="1612"/>
                  </a:moveTo>
                  <a:lnTo>
                    <a:pt x="397" y="73"/>
                  </a:lnTo>
                  <a:lnTo>
                    <a:pt x="83" y="0"/>
                  </a:lnTo>
                  <a:lnTo>
                    <a:pt x="0" y="1612"/>
                  </a:lnTo>
                  <a:lnTo>
                    <a:pt x="324" y="1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9941227" y="6516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397" y="1643"/>
                  </a:moveTo>
                  <a:lnTo>
                    <a:pt x="397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2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9941858" y="651703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209" y="5277"/>
                  </a:moveTo>
                  <a:lnTo>
                    <a:pt x="2471" y="527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209" y="0"/>
                  </a:lnTo>
                  <a:lnTo>
                    <a:pt x="27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77"/>
                  </a:lnTo>
                  <a:lnTo>
                    <a:pt x="272" y="5277"/>
                  </a:lnTo>
                  <a:lnTo>
                    <a:pt x="2209" y="5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9921999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84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43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9921999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0"/>
                  </a:lnTo>
                  <a:lnTo>
                    <a:pt x="544" y="10"/>
                  </a:lnTo>
                  <a:lnTo>
                    <a:pt x="1005" y="10"/>
                  </a:lnTo>
                  <a:lnTo>
                    <a:pt x="764" y="418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120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9929793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81" y="83"/>
                  </a:lnTo>
                  <a:lnTo>
                    <a:pt x="890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1005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81" y="1078"/>
                  </a:lnTo>
                  <a:lnTo>
                    <a:pt x="575" y="921"/>
                  </a:lnTo>
                  <a:lnTo>
                    <a:pt x="1068" y="921"/>
                  </a:lnTo>
                  <a:lnTo>
                    <a:pt x="1455" y="1151"/>
                  </a:lnTo>
                  <a:lnTo>
                    <a:pt x="1539" y="1308"/>
                  </a:lnTo>
                  <a:lnTo>
                    <a:pt x="1539" y="4261"/>
                  </a:lnTo>
                  <a:lnTo>
                    <a:pt x="1539" y="4429"/>
                  </a:lnTo>
                  <a:lnTo>
                    <a:pt x="1371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8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07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9930400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25" y="10"/>
                  </a:lnTo>
                  <a:lnTo>
                    <a:pt x="732" y="10"/>
                  </a:lnTo>
                  <a:lnTo>
                    <a:pt x="251" y="0"/>
                  </a:lnTo>
                  <a:lnTo>
                    <a:pt x="513" y="397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7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9916783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345"/>
                  </a:moveTo>
                  <a:lnTo>
                    <a:pt x="1308" y="575"/>
                  </a:lnTo>
                  <a:lnTo>
                    <a:pt x="1141" y="670"/>
                  </a:lnTo>
                  <a:lnTo>
                    <a:pt x="785" y="575"/>
                  </a:lnTo>
                  <a:lnTo>
                    <a:pt x="785" y="439"/>
                  </a:lnTo>
                  <a:lnTo>
                    <a:pt x="659" y="1047"/>
                  </a:lnTo>
                  <a:lnTo>
                    <a:pt x="638" y="1308"/>
                  </a:lnTo>
                  <a:lnTo>
                    <a:pt x="376" y="1371"/>
                  </a:lnTo>
                  <a:lnTo>
                    <a:pt x="157" y="1403"/>
                  </a:lnTo>
                  <a:lnTo>
                    <a:pt x="0" y="1434"/>
                  </a:lnTo>
                  <a:lnTo>
                    <a:pt x="178" y="1507"/>
                  </a:lnTo>
                  <a:lnTo>
                    <a:pt x="335" y="1465"/>
                  </a:lnTo>
                  <a:lnTo>
                    <a:pt x="858" y="1444"/>
                  </a:lnTo>
                  <a:lnTo>
                    <a:pt x="963" y="952"/>
                  </a:lnTo>
                  <a:lnTo>
                    <a:pt x="1172" y="869"/>
                  </a:lnTo>
                  <a:lnTo>
                    <a:pt x="1308" y="1047"/>
                  </a:lnTo>
                  <a:lnTo>
                    <a:pt x="1790" y="1088"/>
                  </a:lnTo>
                  <a:lnTo>
                    <a:pt x="1947" y="921"/>
                  </a:lnTo>
                  <a:lnTo>
                    <a:pt x="2209" y="869"/>
                  </a:lnTo>
                  <a:lnTo>
                    <a:pt x="2293" y="575"/>
                  </a:lnTo>
                  <a:lnTo>
                    <a:pt x="2052" y="575"/>
                  </a:lnTo>
                  <a:lnTo>
                    <a:pt x="1884" y="670"/>
                  </a:lnTo>
                  <a:lnTo>
                    <a:pt x="1884" y="345"/>
                  </a:lnTo>
                  <a:lnTo>
                    <a:pt x="2073" y="303"/>
                  </a:lnTo>
                  <a:lnTo>
                    <a:pt x="1811" y="20"/>
                  </a:lnTo>
                  <a:lnTo>
                    <a:pt x="1444" y="0"/>
                  </a:lnTo>
                  <a:lnTo>
                    <a:pt x="1204" y="209"/>
                  </a:lnTo>
                  <a:lnTo>
                    <a:pt x="1308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9918238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376"/>
                  </a:moveTo>
                  <a:lnTo>
                    <a:pt x="0" y="376"/>
                  </a:lnTo>
                  <a:lnTo>
                    <a:pt x="0" y="94"/>
                  </a:lnTo>
                  <a:lnTo>
                    <a:pt x="188" y="0"/>
                  </a:lnTo>
                  <a:lnTo>
                    <a:pt x="282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9916908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806"/>
                  </a:moveTo>
                  <a:lnTo>
                    <a:pt x="1528" y="963"/>
                  </a:lnTo>
                  <a:lnTo>
                    <a:pt x="1350" y="806"/>
                  </a:lnTo>
                  <a:lnTo>
                    <a:pt x="1183" y="910"/>
                  </a:lnTo>
                  <a:lnTo>
                    <a:pt x="1047" y="963"/>
                  </a:lnTo>
                  <a:lnTo>
                    <a:pt x="1047" y="816"/>
                  </a:lnTo>
                  <a:lnTo>
                    <a:pt x="1047" y="638"/>
                  </a:lnTo>
                  <a:lnTo>
                    <a:pt x="921" y="774"/>
                  </a:lnTo>
                  <a:lnTo>
                    <a:pt x="764" y="963"/>
                  </a:lnTo>
                  <a:lnTo>
                    <a:pt x="513" y="963"/>
                  </a:lnTo>
                  <a:lnTo>
                    <a:pt x="52" y="963"/>
                  </a:lnTo>
                  <a:lnTo>
                    <a:pt x="198" y="879"/>
                  </a:lnTo>
                  <a:lnTo>
                    <a:pt x="732" y="869"/>
                  </a:lnTo>
                  <a:lnTo>
                    <a:pt x="837" y="366"/>
                  </a:lnTo>
                  <a:lnTo>
                    <a:pt x="1047" y="293"/>
                  </a:lnTo>
                  <a:lnTo>
                    <a:pt x="1193" y="460"/>
                  </a:lnTo>
                  <a:lnTo>
                    <a:pt x="1664" y="513"/>
                  </a:lnTo>
                  <a:lnTo>
                    <a:pt x="1821" y="335"/>
                  </a:lnTo>
                  <a:lnTo>
                    <a:pt x="2083" y="293"/>
                  </a:lnTo>
                  <a:lnTo>
                    <a:pt x="2177" y="0"/>
                  </a:lnTo>
                  <a:lnTo>
                    <a:pt x="2345" y="0"/>
                  </a:lnTo>
                  <a:lnTo>
                    <a:pt x="2345" y="764"/>
                  </a:lnTo>
                  <a:lnTo>
                    <a:pt x="2240" y="931"/>
                  </a:lnTo>
                  <a:lnTo>
                    <a:pt x="2146" y="1068"/>
                  </a:lnTo>
                  <a:lnTo>
                    <a:pt x="2094" y="910"/>
                  </a:lnTo>
                  <a:lnTo>
                    <a:pt x="2052" y="764"/>
                  </a:lnTo>
                  <a:lnTo>
                    <a:pt x="1895" y="910"/>
                  </a:lnTo>
                  <a:lnTo>
                    <a:pt x="1759" y="910"/>
                  </a:lnTo>
                  <a:lnTo>
                    <a:pt x="1696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9920866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25" y="2994"/>
                  </a:moveTo>
                  <a:lnTo>
                    <a:pt x="984" y="994"/>
                  </a:lnTo>
                  <a:lnTo>
                    <a:pt x="984" y="575"/>
                  </a:lnTo>
                  <a:lnTo>
                    <a:pt x="827" y="586"/>
                  </a:lnTo>
                  <a:lnTo>
                    <a:pt x="764" y="335"/>
                  </a:lnTo>
                  <a:lnTo>
                    <a:pt x="774" y="136"/>
                  </a:lnTo>
                  <a:lnTo>
                    <a:pt x="607" y="136"/>
                  </a:lnTo>
                  <a:lnTo>
                    <a:pt x="565" y="0"/>
                  </a:lnTo>
                  <a:lnTo>
                    <a:pt x="1088" y="31"/>
                  </a:lnTo>
                  <a:lnTo>
                    <a:pt x="1120" y="481"/>
                  </a:lnTo>
                  <a:lnTo>
                    <a:pt x="1120" y="942"/>
                  </a:lnTo>
                  <a:lnTo>
                    <a:pt x="1256" y="1109"/>
                  </a:lnTo>
                  <a:lnTo>
                    <a:pt x="1507" y="1162"/>
                  </a:lnTo>
                  <a:lnTo>
                    <a:pt x="1507" y="994"/>
                  </a:lnTo>
                  <a:lnTo>
                    <a:pt x="1507" y="743"/>
                  </a:lnTo>
                  <a:lnTo>
                    <a:pt x="1738" y="722"/>
                  </a:lnTo>
                  <a:lnTo>
                    <a:pt x="1989" y="722"/>
                  </a:lnTo>
                  <a:lnTo>
                    <a:pt x="1989" y="900"/>
                  </a:lnTo>
                  <a:lnTo>
                    <a:pt x="1989" y="1989"/>
                  </a:lnTo>
                  <a:lnTo>
                    <a:pt x="1853" y="2094"/>
                  </a:lnTo>
                  <a:lnTo>
                    <a:pt x="1706" y="1989"/>
                  </a:lnTo>
                  <a:lnTo>
                    <a:pt x="1926" y="2094"/>
                  </a:lnTo>
                  <a:lnTo>
                    <a:pt x="1916" y="1204"/>
                  </a:lnTo>
                  <a:lnTo>
                    <a:pt x="1832" y="994"/>
                  </a:lnTo>
                  <a:lnTo>
                    <a:pt x="1643" y="900"/>
                  </a:lnTo>
                  <a:lnTo>
                    <a:pt x="1643" y="1235"/>
                  </a:lnTo>
                  <a:lnTo>
                    <a:pt x="1643" y="1382"/>
                  </a:lnTo>
                  <a:lnTo>
                    <a:pt x="188" y="3308"/>
                  </a:lnTo>
                  <a:lnTo>
                    <a:pt x="387" y="3225"/>
                  </a:lnTo>
                  <a:lnTo>
                    <a:pt x="544" y="3183"/>
                  </a:lnTo>
                  <a:lnTo>
                    <a:pt x="534" y="3319"/>
                  </a:lnTo>
                  <a:lnTo>
                    <a:pt x="125" y="3465"/>
                  </a:lnTo>
                  <a:lnTo>
                    <a:pt x="0" y="3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9936680" y="6520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36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9936680" y="65170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8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9936683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9936945" y="65168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9938867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30" y="125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9939129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9938865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9936938" y="652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2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9936376" y="6517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9936114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9935597" y="65168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9935332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9935336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9935336" y="6520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9935594" y="65212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9936110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9934470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9934482" y="6516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9934555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9934707" y="6516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9934760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993477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9934844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9935453" y="6515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282"/>
                  </a:moveTo>
                  <a:lnTo>
                    <a:pt x="146" y="11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9935349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9935343" y="651660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0"/>
                  </a:lnTo>
                  <a:lnTo>
                    <a:pt x="0" y="41"/>
                  </a:lnTo>
                </a:path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9935336" y="6522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9935352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9935458" y="6522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167"/>
                  </a:ln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9934840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9934765" y="6522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9934765" y="6522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9934718" y="6522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9934550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9934470" y="6522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9934699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9934699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9934783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9935009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9935102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9935007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993477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9934710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9934699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9934699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9934783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9935009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9935102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9935007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993477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9934710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9935102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9935007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993477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9934710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9934699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9934699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9934783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9935009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9939994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9939899" y="651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9939766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9939707" y="6516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9939707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9939612" y="6515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9939007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993885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104"/>
                  </a:lnTo>
                  <a:lnTo>
                    <a:pt x="3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9938887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9939118" y="65166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9939129" y="651664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9939115" y="652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9938885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9938855" y="6522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20" y="167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9939008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9939615" y="6522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9939707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9939717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9939759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9939902" y="6522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9939357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9939355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993944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9939673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9939767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9939675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9939445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9939357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9939357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9939355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993944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9939673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9939767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9939675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9939445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9939357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9939767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9939675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9939445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9939357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9939357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9939355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993944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9939673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9725271" y="6515573"/>
              <a:ext cx="194310" cy="1270"/>
            </a:xfrm>
            <a:custGeom>
              <a:avLst/>
              <a:gdLst/>
              <a:ahLst/>
              <a:cxnLst/>
              <a:rect l="l" t="t" r="r" b="b"/>
              <a:pathLst>
                <a:path w="194309" h="1270">
                  <a:moveTo>
                    <a:pt x="0" y="0"/>
                  </a:moveTo>
                  <a:lnTo>
                    <a:pt x="0" y="1057"/>
                  </a:lnTo>
                  <a:lnTo>
                    <a:pt x="193994" y="1057"/>
                  </a:lnTo>
                  <a:lnTo>
                    <a:pt x="193994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9725271" y="6516816"/>
              <a:ext cx="194310" cy="1270"/>
            </a:xfrm>
            <a:custGeom>
              <a:avLst/>
              <a:gdLst/>
              <a:ahLst/>
              <a:cxnLst/>
              <a:rect l="l" t="t" r="r" b="b"/>
              <a:pathLst>
                <a:path w="194309" h="1270">
                  <a:moveTo>
                    <a:pt x="0" y="0"/>
                  </a:moveTo>
                  <a:lnTo>
                    <a:pt x="0" y="1057"/>
                  </a:lnTo>
                  <a:lnTo>
                    <a:pt x="193994" y="1057"/>
                  </a:lnTo>
                  <a:lnTo>
                    <a:pt x="193994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9932059" y="6524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759" y="3141"/>
                  </a:moveTo>
                  <a:lnTo>
                    <a:pt x="2523" y="2408"/>
                  </a:lnTo>
                  <a:lnTo>
                    <a:pt x="2711" y="2345"/>
                  </a:lnTo>
                  <a:lnTo>
                    <a:pt x="2764" y="1476"/>
                  </a:lnTo>
                  <a:lnTo>
                    <a:pt x="303" y="1434"/>
                  </a:lnTo>
                  <a:lnTo>
                    <a:pt x="157" y="1350"/>
                  </a:lnTo>
                  <a:lnTo>
                    <a:pt x="125" y="544"/>
                  </a:lnTo>
                  <a:lnTo>
                    <a:pt x="303" y="387"/>
                  </a:lnTo>
                  <a:lnTo>
                    <a:pt x="439" y="219"/>
                  </a:ln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9931658" y="6517198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1099" y="4921"/>
                  </a:moveTo>
                  <a:lnTo>
                    <a:pt x="1099" y="5172"/>
                  </a:lnTo>
                  <a:lnTo>
                    <a:pt x="1099" y="198"/>
                  </a:lnTo>
                  <a:lnTo>
                    <a:pt x="1172" y="62"/>
                  </a:lnTo>
                  <a:lnTo>
                    <a:pt x="1319" y="0"/>
                  </a:lnTo>
                  <a:lnTo>
                    <a:pt x="1937" y="0"/>
                  </a:lnTo>
                  <a:lnTo>
                    <a:pt x="2031" y="335"/>
                  </a:lnTo>
                  <a:lnTo>
                    <a:pt x="1633" y="335"/>
                  </a:lnTo>
                  <a:lnTo>
                    <a:pt x="1633" y="7978"/>
                  </a:lnTo>
                  <a:lnTo>
                    <a:pt x="2031" y="7978"/>
                  </a:lnTo>
                  <a:lnTo>
                    <a:pt x="2031" y="8156"/>
                  </a:lnTo>
                  <a:lnTo>
                    <a:pt x="3664" y="8251"/>
                  </a:lnTo>
                  <a:lnTo>
                    <a:pt x="3800" y="8303"/>
                  </a:lnTo>
                  <a:lnTo>
                    <a:pt x="3832" y="9706"/>
                  </a:lnTo>
                  <a:lnTo>
                    <a:pt x="4314" y="9737"/>
                  </a:lnTo>
                  <a:lnTo>
                    <a:pt x="4251" y="9905"/>
                  </a:lnTo>
                  <a:lnTo>
                    <a:pt x="4251" y="10093"/>
                  </a:lnTo>
                  <a:lnTo>
                    <a:pt x="4376" y="10230"/>
                  </a:lnTo>
                  <a:lnTo>
                    <a:pt x="4795" y="10533"/>
                  </a:lnTo>
                  <a:lnTo>
                    <a:pt x="5120" y="10900"/>
                  </a:lnTo>
                  <a:lnTo>
                    <a:pt x="5340" y="11371"/>
                  </a:lnTo>
                  <a:lnTo>
                    <a:pt x="5434" y="11853"/>
                  </a:lnTo>
                  <a:lnTo>
                    <a:pt x="5402" y="12366"/>
                  </a:lnTo>
                  <a:lnTo>
                    <a:pt x="3633" y="13905"/>
                  </a:lnTo>
                  <a:lnTo>
                    <a:pt x="3120" y="13873"/>
                  </a:lnTo>
                  <a:lnTo>
                    <a:pt x="1570" y="12104"/>
                  </a:lnTo>
                  <a:lnTo>
                    <a:pt x="1602" y="11601"/>
                  </a:lnTo>
                  <a:lnTo>
                    <a:pt x="1769" y="11120"/>
                  </a:lnTo>
                  <a:lnTo>
                    <a:pt x="2052" y="10701"/>
                  </a:lnTo>
                  <a:lnTo>
                    <a:pt x="2418" y="10355"/>
                  </a:lnTo>
                  <a:lnTo>
                    <a:pt x="2869" y="10146"/>
                  </a:lnTo>
                  <a:lnTo>
                    <a:pt x="3088" y="9999"/>
                  </a:lnTo>
                  <a:lnTo>
                    <a:pt x="3214" y="9769"/>
                  </a:lnTo>
                  <a:lnTo>
                    <a:pt x="3225" y="8931"/>
                  </a:lnTo>
                  <a:lnTo>
                    <a:pt x="1413" y="8837"/>
                  </a:lnTo>
                  <a:lnTo>
                    <a:pt x="879" y="8303"/>
                  </a:lnTo>
                  <a:lnTo>
                    <a:pt x="879" y="5507"/>
                  </a:lnTo>
                  <a:lnTo>
                    <a:pt x="879" y="4858"/>
                  </a:lnTo>
                  <a:lnTo>
                    <a:pt x="869" y="4638"/>
                  </a:lnTo>
                  <a:lnTo>
                    <a:pt x="397" y="4272"/>
                  </a:lnTo>
                  <a:lnTo>
                    <a:pt x="0" y="4272"/>
                  </a:lnTo>
                  <a:lnTo>
                    <a:pt x="0" y="4596"/>
                  </a:lnTo>
                  <a:lnTo>
                    <a:pt x="0" y="4753"/>
                  </a:lnTo>
                  <a:lnTo>
                    <a:pt x="94" y="5633"/>
                  </a:lnTo>
                  <a:lnTo>
                    <a:pt x="0" y="6177"/>
                  </a:lnTo>
                  <a:lnTo>
                    <a:pt x="0" y="7141"/>
                  </a:lnTo>
                  <a:lnTo>
                    <a:pt x="0" y="7811"/>
                  </a:lnTo>
                  <a:lnTo>
                    <a:pt x="397" y="79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9932073" y="6521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19"/>
                  </a:moveTo>
                  <a:lnTo>
                    <a:pt x="251" y="94"/>
                  </a:lnTo>
                  <a:lnTo>
                    <a:pt x="62" y="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9932545" y="6522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73" y="167"/>
                  </a:lnTo>
                  <a:lnTo>
                    <a:pt x="219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9933762" y="6527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81" y="104"/>
                  </a:moveTo>
                  <a:lnTo>
                    <a:pt x="1298" y="0"/>
                  </a:lnTo>
                  <a:lnTo>
                    <a:pt x="1204" y="136"/>
                  </a:lnTo>
                  <a:lnTo>
                    <a:pt x="837" y="240"/>
                  </a:lnTo>
                  <a:lnTo>
                    <a:pt x="523" y="429"/>
                  </a:lnTo>
                  <a:lnTo>
                    <a:pt x="272" y="691"/>
                  </a:lnTo>
                  <a:lnTo>
                    <a:pt x="94" y="1026"/>
                  </a:lnTo>
                  <a:lnTo>
                    <a:pt x="0" y="1382"/>
                  </a:lnTo>
                  <a:lnTo>
                    <a:pt x="0" y="1738"/>
                  </a:lnTo>
                  <a:lnTo>
                    <a:pt x="1225" y="2931"/>
                  </a:lnTo>
                  <a:lnTo>
                    <a:pt x="1581" y="2931"/>
                  </a:lnTo>
                  <a:lnTo>
                    <a:pt x="2806" y="1382"/>
                  </a:lnTo>
                  <a:lnTo>
                    <a:pt x="2711" y="1026"/>
                  </a:lnTo>
                  <a:lnTo>
                    <a:pt x="2533" y="691"/>
                  </a:lnTo>
                  <a:lnTo>
                    <a:pt x="2261" y="429"/>
                  </a:lnTo>
                  <a:lnTo>
                    <a:pt x="1958" y="240"/>
                  </a:lnTo>
                  <a:lnTo>
                    <a:pt x="1612" y="13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9934385" y="651784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40">
                  <a:moveTo>
                    <a:pt x="94" y="0"/>
                  </a:moveTo>
                  <a:lnTo>
                    <a:pt x="0" y="136"/>
                  </a:lnTo>
                  <a:lnTo>
                    <a:pt x="0" y="544"/>
                  </a:lnTo>
                  <a:lnTo>
                    <a:pt x="94" y="1863"/>
                  </a:lnTo>
                  <a:lnTo>
                    <a:pt x="0" y="2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9934385" y="65203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94" y="0"/>
                  </a:moveTo>
                  <a:lnTo>
                    <a:pt x="94" y="2188"/>
                  </a:lnTo>
                  <a:lnTo>
                    <a:pt x="0" y="2701"/>
                  </a:lnTo>
                  <a:lnTo>
                    <a:pt x="0" y="2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9934390" y="652260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408"/>
                  </a:lnTo>
                  <a:lnTo>
                    <a:pt x="94" y="1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9934390" y="65197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0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9931843" y="651762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701" y="0"/>
                  </a:moveTo>
                  <a:lnTo>
                    <a:pt x="921" y="0"/>
                  </a:lnTo>
                  <a:lnTo>
                    <a:pt x="701" y="0"/>
                  </a:lnTo>
                  <a:lnTo>
                    <a:pt x="513" y="0"/>
                  </a:lnTo>
                  <a:lnTo>
                    <a:pt x="376" y="31"/>
                  </a:lnTo>
                  <a:lnTo>
                    <a:pt x="115" y="324"/>
                  </a:lnTo>
                  <a:lnTo>
                    <a:pt x="20" y="554"/>
                  </a:lnTo>
                  <a:lnTo>
                    <a:pt x="0" y="806"/>
                  </a:lnTo>
                  <a:lnTo>
                    <a:pt x="0" y="2659"/>
                  </a:lnTo>
                  <a:lnTo>
                    <a:pt x="0" y="3528"/>
                  </a:lnTo>
                  <a:lnTo>
                    <a:pt x="0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9935398" y="652339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36" y="1444"/>
                  </a:moveTo>
                  <a:lnTo>
                    <a:pt x="136" y="1444"/>
                  </a:lnTo>
                  <a:lnTo>
                    <a:pt x="136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9934002" y="65242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9929357" y="65238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9935170" y="6526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9932944" y="65291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9934472" y="65233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31" y="62"/>
                  </a:moveTo>
                  <a:lnTo>
                    <a:pt x="544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9934480" y="6524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513" y="251"/>
                  </a:lnTo>
                  <a:lnTo>
                    <a:pt x="921" y="188"/>
                  </a:lnTo>
                  <a:lnTo>
                    <a:pt x="1036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9935381" y="65250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9934480" y="6524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54"/>
                  </a:ln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9931839" y="65211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9931839" y="65202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9933998" y="6517635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481" y="7329"/>
                  </a:moveTo>
                  <a:lnTo>
                    <a:pt x="481" y="7549"/>
                  </a:lnTo>
                  <a:lnTo>
                    <a:pt x="0" y="7549"/>
                  </a:lnTo>
                  <a:lnTo>
                    <a:pt x="0" y="7193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481" y="0"/>
                  </a:lnTo>
                  <a:lnTo>
                    <a:pt x="481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9934080" y="652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9934080" y="6517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9933470" y="6517627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523" y="7549"/>
                  </a:moveTo>
                  <a:lnTo>
                    <a:pt x="293" y="7549"/>
                  </a:lnTo>
                  <a:lnTo>
                    <a:pt x="261" y="7203"/>
                  </a:lnTo>
                  <a:lnTo>
                    <a:pt x="261" y="356"/>
                  </a:lnTo>
                  <a:lnTo>
                    <a:pt x="261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9933292" y="6517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9931793" y="6525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19" y="0"/>
                  </a:moveTo>
                  <a:lnTo>
                    <a:pt x="83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9917889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82"/>
                  </a:moveTo>
                  <a:lnTo>
                    <a:pt x="963" y="125"/>
                  </a:lnTo>
                  <a:lnTo>
                    <a:pt x="439" y="31"/>
                  </a:lnTo>
                  <a:lnTo>
                    <a:pt x="0" y="31"/>
                  </a:lnTo>
                  <a:lnTo>
                    <a:pt x="0" y="240"/>
                  </a:lnTo>
                  <a:lnTo>
                    <a:pt x="146" y="240"/>
                  </a:lnTo>
                  <a:lnTo>
                    <a:pt x="282" y="251"/>
                  </a:lnTo>
                  <a:lnTo>
                    <a:pt x="722" y="282"/>
                  </a:lnTo>
                  <a:lnTo>
                    <a:pt x="869" y="345"/>
                  </a:lnTo>
                  <a:lnTo>
                    <a:pt x="994" y="534"/>
                  </a:lnTo>
                  <a:lnTo>
                    <a:pt x="1183" y="596"/>
                  </a:lnTo>
                  <a:lnTo>
                    <a:pt x="1685" y="282"/>
                  </a:lnTo>
                  <a:lnTo>
                    <a:pt x="2219" y="188"/>
                  </a:lnTo>
                  <a:lnTo>
                    <a:pt x="2240" y="0"/>
                  </a:lnTo>
                  <a:lnTo>
                    <a:pt x="2073" y="52"/>
                  </a:lnTo>
                  <a:lnTo>
                    <a:pt x="1371" y="219"/>
                  </a:lnTo>
                  <a:lnTo>
                    <a:pt x="122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9919056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94"/>
                  </a:moveTo>
                  <a:lnTo>
                    <a:pt x="1434" y="481"/>
                  </a:lnTo>
                  <a:lnTo>
                    <a:pt x="795" y="481"/>
                  </a:lnTo>
                  <a:lnTo>
                    <a:pt x="617" y="481"/>
                  </a:lnTo>
                  <a:lnTo>
                    <a:pt x="251" y="617"/>
                  </a:lnTo>
                  <a:lnTo>
                    <a:pt x="0" y="921"/>
                  </a:lnTo>
                  <a:lnTo>
                    <a:pt x="157" y="764"/>
                  </a:lnTo>
                  <a:lnTo>
                    <a:pt x="376" y="764"/>
                  </a:lnTo>
                  <a:lnTo>
                    <a:pt x="795" y="764"/>
                  </a:lnTo>
                  <a:lnTo>
                    <a:pt x="1528" y="764"/>
                  </a:lnTo>
                  <a:lnTo>
                    <a:pt x="2094" y="314"/>
                  </a:lnTo>
                  <a:lnTo>
                    <a:pt x="2125" y="104"/>
                  </a:lnTo>
                  <a:lnTo>
                    <a:pt x="1926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9917496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44" y="1099"/>
                  </a:moveTo>
                  <a:lnTo>
                    <a:pt x="858" y="1099"/>
                  </a:lnTo>
                  <a:lnTo>
                    <a:pt x="869" y="869"/>
                  </a:lnTo>
                  <a:lnTo>
                    <a:pt x="1287" y="816"/>
                  </a:lnTo>
                  <a:lnTo>
                    <a:pt x="1413" y="1057"/>
                  </a:lnTo>
                  <a:lnTo>
                    <a:pt x="1916" y="523"/>
                  </a:lnTo>
                  <a:lnTo>
                    <a:pt x="2533" y="240"/>
                  </a:lnTo>
                  <a:lnTo>
                    <a:pt x="2083" y="240"/>
                  </a:lnTo>
                  <a:lnTo>
                    <a:pt x="1612" y="523"/>
                  </a:lnTo>
                  <a:lnTo>
                    <a:pt x="1465" y="544"/>
                  </a:lnTo>
                  <a:lnTo>
                    <a:pt x="1308" y="356"/>
                  </a:lnTo>
                  <a:lnTo>
                    <a:pt x="1371" y="513"/>
                  </a:lnTo>
                  <a:lnTo>
                    <a:pt x="1193" y="513"/>
                  </a:lnTo>
                  <a:lnTo>
                    <a:pt x="806" y="513"/>
                  </a:lnTo>
                  <a:lnTo>
                    <a:pt x="649" y="366"/>
                  </a:lnTo>
                  <a:lnTo>
                    <a:pt x="513" y="324"/>
                  </a:lnTo>
                  <a:lnTo>
                    <a:pt x="408" y="157"/>
                  </a:lnTo>
                  <a:lnTo>
                    <a:pt x="408" y="0"/>
                  </a:lnTo>
                  <a:lnTo>
                    <a:pt x="0" y="0"/>
                  </a:lnTo>
                  <a:lnTo>
                    <a:pt x="219" y="324"/>
                  </a:lnTo>
                  <a:lnTo>
                    <a:pt x="418" y="523"/>
                  </a:lnTo>
                  <a:lnTo>
                    <a:pt x="502" y="785"/>
                  </a:lnTo>
                  <a:lnTo>
                    <a:pt x="534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991814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596" y="0"/>
                  </a:moveTo>
                  <a:lnTo>
                    <a:pt x="356" y="0"/>
                  </a:lnTo>
                  <a:lnTo>
                    <a:pt x="303" y="282"/>
                  </a:lnTo>
                  <a:lnTo>
                    <a:pt x="20" y="335"/>
                  </a:lnTo>
                  <a:lnTo>
                    <a:pt x="0" y="8261"/>
                  </a:lnTo>
                  <a:lnTo>
                    <a:pt x="3738" y="8261"/>
                  </a:lnTo>
                  <a:lnTo>
                    <a:pt x="3618" y="7999"/>
                  </a:lnTo>
                  <a:lnTo>
                    <a:pt x="492" y="7999"/>
                  </a:lnTo>
                  <a:lnTo>
                    <a:pt x="335" y="7957"/>
                  </a:lnTo>
                  <a:lnTo>
                    <a:pt x="272" y="617"/>
                  </a:lnTo>
                  <a:lnTo>
                    <a:pt x="596" y="607"/>
                  </a:lnTo>
                  <a:lnTo>
                    <a:pt x="1397" y="314"/>
                  </a:lnTo>
                  <a:lnTo>
                    <a:pt x="743" y="314"/>
                  </a:lnTo>
                  <a:lnTo>
                    <a:pt x="623" y="20"/>
                  </a:lnTo>
                  <a:close/>
                </a:path>
                <a:path w="5079" h="8890">
                  <a:moveTo>
                    <a:pt x="2554" y="7905"/>
                  </a:moveTo>
                  <a:lnTo>
                    <a:pt x="2219" y="7905"/>
                  </a:lnTo>
                  <a:lnTo>
                    <a:pt x="492" y="7999"/>
                  </a:lnTo>
                  <a:lnTo>
                    <a:pt x="3618" y="7999"/>
                  </a:lnTo>
                  <a:lnTo>
                    <a:pt x="2554" y="7926"/>
                  </a:lnTo>
                  <a:close/>
                </a:path>
                <a:path w="5079" h="8890">
                  <a:moveTo>
                    <a:pt x="4471" y="5580"/>
                  </a:moveTo>
                  <a:lnTo>
                    <a:pt x="4376" y="6125"/>
                  </a:lnTo>
                  <a:lnTo>
                    <a:pt x="3340" y="7162"/>
                  </a:lnTo>
                  <a:lnTo>
                    <a:pt x="3225" y="7926"/>
                  </a:lnTo>
                  <a:lnTo>
                    <a:pt x="3597" y="7926"/>
                  </a:lnTo>
                  <a:lnTo>
                    <a:pt x="3633" y="7350"/>
                  </a:lnTo>
                  <a:lnTo>
                    <a:pt x="4209" y="7350"/>
                  </a:lnTo>
                  <a:lnTo>
                    <a:pt x="4125" y="7120"/>
                  </a:lnTo>
                  <a:lnTo>
                    <a:pt x="3905" y="7099"/>
                  </a:lnTo>
                  <a:lnTo>
                    <a:pt x="3853" y="6942"/>
                  </a:lnTo>
                  <a:lnTo>
                    <a:pt x="4387" y="6439"/>
                  </a:lnTo>
                  <a:lnTo>
                    <a:pt x="4523" y="6418"/>
                  </a:lnTo>
                  <a:lnTo>
                    <a:pt x="4471" y="5580"/>
                  </a:lnTo>
                  <a:close/>
                </a:path>
                <a:path w="5079" h="8890">
                  <a:moveTo>
                    <a:pt x="2513" y="7235"/>
                  </a:moveTo>
                  <a:lnTo>
                    <a:pt x="2345" y="7235"/>
                  </a:lnTo>
                  <a:lnTo>
                    <a:pt x="2230" y="7905"/>
                  </a:lnTo>
                  <a:lnTo>
                    <a:pt x="2544" y="7905"/>
                  </a:lnTo>
                  <a:lnTo>
                    <a:pt x="2607" y="7402"/>
                  </a:lnTo>
                  <a:lnTo>
                    <a:pt x="2513" y="7235"/>
                  </a:lnTo>
                  <a:close/>
                </a:path>
                <a:path w="5079" h="8890">
                  <a:moveTo>
                    <a:pt x="4209" y="7350"/>
                  </a:moveTo>
                  <a:lnTo>
                    <a:pt x="3633" y="7350"/>
                  </a:lnTo>
                  <a:lnTo>
                    <a:pt x="4167" y="7402"/>
                  </a:lnTo>
                  <a:close/>
                </a:path>
                <a:path w="5079" h="8890">
                  <a:moveTo>
                    <a:pt x="4523" y="6418"/>
                  </a:moveTo>
                  <a:close/>
                </a:path>
                <a:path w="5079" h="8890">
                  <a:moveTo>
                    <a:pt x="4450" y="5560"/>
                  </a:moveTo>
                  <a:close/>
                </a:path>
                <a:path w="5079" h="8890">
                  <a:moveTo>
                    <a:pt x="1675" y="0"/>
                  </a:moveTo>
                  <a:lnTo>
                    <a:pt x="743" y="314"/>
                  </a:lnTo>
                  <a:lnTo>
                    <a:pt x="1397" y="314"/>
                  </a:lnTo>
                  <a:lnTo>
                    <a:pt x="1675" y="219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9918092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0" y="8188"/>
                  </a:moveTo>
                  <a:lnTo>
                    <a:pt x="0" y="439"/>
                  </a:lnTo>
                  <a:lnTo>
                    <a:pt x="261" y="345"/>
                  </a:lnTo>
                  <a:lnTo>
                    <a:pt x="356" y="73"/>
                  </a:lnTo>
                  <a:lnTo>
                    <a:pt x="408" y="0"/>
                  </a:lnTo>
                  <a:lnTo>
                    <a:pt x="649" y="0"/>
                  </a:lnTo>
                  <a:lnTo>
                    <a:pt x="701" y="219"/>
                  </a:lnTo>
                  <a:lnTo>
                    <a:pt x="1643" y="0"/>
                  </a:lnTo>
                  <a:lnTo>
                    <a:pt x="1759" y="136"/>
                  </a:lnTo>
                  <a:lnTo>
                    <a:pt x="649" y="607"/>
                  </a:lnTo>
                  <a:lnTo>
                    <a:pt x="356" y="607"/>
                  </a:lnTo>
                  <a:lnTo>
                    <a:pt x="261" y="7737"/>
                  </a:lnTo>
                  <a:lnTo>
                    <a:pt x="314" y="7874"/>
                  </a:lnTo>
                  <a:lnTo>
                    <a:pt x="471" y="7989"/>
                  </a:lnTo>
                  <a:lnTo>
                    <a:pt x="2251" y="7926"/>
                  </a:lnTo>
                  <a:lnTo>
                    <a:pt x="2335" y="7329"/>
                  </a:lnTo>
                  <a:lnTo>
                    <a:pt x="2471" y="7224"/>
                  </a:lnTo>
                  <a:lnTo>
                    <a:pt x="2659" y="7413"/>
                  </a:lnTo>
                  <a:lnTo>
                    <a:pt x="2565" y="7832"/>
                  </a:lnTo>
                  <a:lnTo>
                    <a:pt x="2994" y="7926"/>
                  </a:lnTo>
                  <a:lnTo>
                    <a:pt x="3266" y="7926"/>
                  </a:lnTo>
                  <a:lnTo>
                    <a:pt x="3245" y="7476"/>
                  </a:lnTo>
                  <a:lnTo>
                    <a:pt x="3245" y="7329"/>
                  </a:lnTo>
                  <a:lnTo>
                    <a:pt x="4324" y="6230"/>
                  </a:lnTo>
                  <a:lnTo>
                    <a:pt x="4429" y="5968"/>
                  </a:lnTo>
                  <a:lnTo>
                    <a:pt x="4429" y="5591"/>
                  </a:lnTo>
                  <a:lnTo>
                    <a:pt x="4523" y="5779"/>
                  </a:lnTo>
                  <a:lnTo>
                    <a:pt x="4586" y="5916"/>
                  </a:lnTo>
                  <a:lnTo>
                    <a:pt x="4586" y="6491"/>
                  </a:lnTo>
                  <a:lnTo>
                    <a:pt x="4439" y="6418"/>
                  </a:lnTo>
                  <a:lnTo>
                    <a:pt x="3895" y="6942"/>
                  </a:lnTo>
                  <a:lnTo>
                    <a:pt x="3895" y="7088"/>
                  </a:lnTo>
                  <a:lnTo>
                    <a:pt x="4177" y="7120"/>
                  </a:lnTo>
                  <a:lnTo>
                    <a:pt x="4261" y="7350"/>
                  </a:lnTo>
                  <a:lnTo>
                    <a:pt x="3748" y="7350"/>
                  </a:lnTo>
                  <a:lnTo>
                    <a:pt x="3601" y="7392"/>
                  </a:lnTo>
                  <a:lnTo>
                    <a:pt x="3560" y="7539"/>
                  </a:lnTo>
                  <a:lnTo>
                    <a:pt x="3685" y="8031"/>
                  </a:lnTo>
                  <a:lnTo>
                    <a:pt x="3790" y="8261"/>
                  </a:lnTo>
                  <a:lnTo>
                    <a:pt x="94" y="82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9725442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345"/>
                  </a:moveTo>
                  <a:lnTo>
                    <a:pt x="984" y="575"/>
                  </a:lnTo>
                  <a:lnTo>
                    <a:pt x="1151" y="670"/>
                  </a:lnTo>
                  <a:lnTo>
                    <a:pt x="1518" y="575"/>
                  </a:lnTo>
                  <a:lnTo>
                    <a:pt x="1518" y="439"/>
                  </a:lnTo>
                  <a:lnTo>
                    <a:pt x="1633" y="1047"/>
                  </a:lnTo>
                  <a:lnTo>
                    <a:pt x="1654" y="1308"/>
                  </a:lnTo>
                  <a:lnTo>
                    <a:pt x="1916" y="1371"/>
                  </a:lnTo>
                  <a:lnTo>
                    <a:pt x="2136" y="1403"/>
                  </a:lnTo>
                  <a:lnTo>
                    <a:pt x="2293" y="1434"/>
                  </a:lnTo>
                  <a:lnTo>
                    <a:pt x="2115" y="1507"/>
                  </a:lnTo>
                  <a:lnTo>
                    <a:pt x="1968" y="1465"/>
                  </a:lnTo>
                  <a:lnTo>
                    <a:pt x="1455" y="1444"/>
                  </a:lnTo>
                  <a:lnTo>
                    <a:pt x="1329" y="952"/>
                  </a:lnTo>
                  <a:lnTo>
                    <a:pt x="1120" y="869"/>
                  </a:lnTo>
                  <a:lnTo>
                    <a:pt x="984" y="1047"/>
                  </a:lnTo>
                  <a:lnTo>
                    <a:pt x="523" y="1088"/>
                  </a:lnTo>
                  <a:lnTo>
                    <a:pt x="366" y="921"/>
                  </a:lnTo>
                  <a:lnTo>
                    <a:pt x="83" y="869"/>
                  </a:lnTo>
                  <a:lnTo>
                    <a:pt x="0" y="575"/>
                  </a:lnTo>
                  <a:lnTo>
                    <a:pt x="251" y="575"/>
                  </a:lnTo>
                  <a:lnTo>
                    <a:pt x="429" y="670"/>
                  </a:lnTo>
                  <a:lnTo>
                    <a:pt x="429" y="345"/>
                  </a:lnTo>
                  <a:lnTo>
                    <a:pt x="219" y="303"/>
                  </a:lnTo>
                  <a:lnTo>
                    <a:pt x="502" y="20"/>
                  </a:lnTo>
                  <a:lnTo>
                    <a:pt x="848" y="0"/>
                  </a:lnTo>
                  <a:lnTo>
                    <a:pt x="1088" y="209"/>
                  </a:lnTo>
                  <a:lnTo>
                    <a:pt x="98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97260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76"/>
                  </a:moveTo>
                  <a:lnTo>
                    <a:pt x="272" y="376"/>
                  </a:lnTo>
                  <a:lnTo>
                    <a:pt x="272" y="94"/>
                  </a:lnTo>
                  <a:lnTo>
                    <a:pt x="73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9725265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94" y="806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581" y="963"/>
                  </a:lnTo>
                  <a:lnTo>
                    <a:pt x="1832" y="963"/>
                  </a:lnTo>
                  <a:lnTo>
                    <a:pt x="2293" y="963"/>
                  </a:lnTo>
                  <a:lnTo>
                    <a:pt x="2146" y="879"/>
                  </a:lnTo>
                  <a:lnTo>
                    <a:pt x="1612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61" y="293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293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9724390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82"/>
                  </a:moveTo>
                  <a:lnTo>
                    <a:pt x="1277" y="125"/>
                  </a:lnTo>
                  <a:lnTo>
                    <a:pt x="1800" y="31"/>
                  </a:lnTo>
                  <a:lnTo>
                    <a:pt x="2240" y="31"/>
                  </a:lnTo>
                  <a:lnTo>
                    <a:pt x="2240" y="240"/>
                  </a:lnTo>
                  <a:lnTo>
                    <a:pt x="2094" y="240"/>
                  </a:lnTo>
                  <a:lnTo>
                    <a:pt x="1832" y="251"/>
                  </a:lnTo>
                  <a:lnTo>
                    <a:pt x="1528" y="282"/>
                  </a:lnTo>
                  <a:lnTo>
                    <a:pt x="1382" y="345"/>
                  </a:lnTo>
                  <a:lnTo>
                    <a:pt x="1246" y="534"/>
                  </a:lnTo>
                  <a:lnTo>
                    <a:pt x="1078" y="596"/>
                  </a:lnTo>
                  <a:lnTo>
                    <a:pt x="565" y="282"/>
                  </a:lnTo>
                  <a:lnTo>
                    <a:pt x="20" y="188"/>
                  </a:lnTo>
                  <a:lnTo>
                    <a:pt x="0" y="0"/>
                  </a:lnTo>
                  <a:lnTo>
                    <a:pt x="188" y="52"/>
                  </a:lnTo>
                  <a:lnTo>
                    <a:pt x="890" y="219"/>
                  </a:lnTo>
                  <a:lnTo>
                    <a:pt x="1026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9723254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82" y="94"/>
                  </a:moveTo>
                  <a:lnTo>
                    <a:pt x="785" y="481"/>
                  </a:lnTo>
                  <a:lnTo>
                    <a:pt x="1413" y="481"/>
                  </a:lnTo>
                  <a:lnTo>
                    <a:pt x="1591" y="481"/>
                  </a:lnTo>
                  <a:lnTo>
                    <a:pt x="1958" y="617"/>
                  </a:lnTo>
                  <a:lnTo>
                    <a:pt x="2209" y="921"/>
                  </a:lnTo>
                  <a:lnTo>
                    <a:pt x="2052" y="764"/>
                  </a:lnTo>
                  <a:lnTo>
                    <a:pt x="1832" y="764"/>
                  </a:lnTo>
                  <a:lnTo>
                    <a:pt x="1413" y="764"/>
                  </a:lnTo>
                  <a:lnTo>
                    <a:pt x="691" y="764"/>
                  </a:lnTo>
                  <a:lnTo>
                    <a:pt x="115" y="314"/>
                  </a:lnTo>
                  <a:lnTo>
                    <a:pt x="83" y="104"/>
                  </a:lnTo>
                  <a:lnTo>
                    <a:pt x="28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9724417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1099"/>
                  </a:moveTo>
                  <a:lnTo>
                    <a:pt x="1748" y="1099"/>
                  </a:lnTo>
                  <a:lnTo>
                    <a:pt x="1738" y="869"/>
                  </a:lnTo>
                  <a:lnTo>
                    <a:pt x="1319" y="816"/>
                  </a:lnTo>
                  <a:lnTo>
                    <a:pt x="1193" y="1057"/>
                  </a:lnTo>
                  <a:lnTo>
                    <a:pt x="691" y="523"/>
                  </a:lnTo>
                  <a:lnTo>
                    <a:pt x="73" y="240"/>
                  </a:lnTo>
                  <a:lnTo>
                    <a:pt x="523" y="240"/>
                  </a:lnTo>
                  <a:lnTo>
                    <a:pt x="994" y="523"/>
                  </a:lnTo>
                  <a:lnTo>
                    <a:pt x="1141" y="544"/>
                  </a:lnTo>
                  <a:lnTo>
                    <a:pt x="1319" y="356"/>
                  </a:lnTo>
                  <a:lnTo>
                    <a:pt x="1235" y="513"/>
                  </a:lnTo>
                  <a:lnTo>
                    <a:pt x="1413" y="513"/>
                  </a:lnTo>
                  <a:lnTo>
                    <a:pt x="1800" y="513"/>
                  </a:lnTo>
                  <a:lnTo>
                    <a:pt x="1958" y="366"/>
                  </a:lnTo>
                  <a:lnTo>
                    <a:pt x="2094" y="324"/>
                  </a:lnTo>
                  <a:lnTo>
                    <a:pt x="2219" y="157"/>
                  </a:lnTo>
                  <a:lnTo>
                    <a:pt x="2219" y="0"/>
                  </a:lnTo>
                  <a:lnTo>
                    <a:pt x="2617" y="0"/>
                  </a:lnTo>
                  <a:lnTo>
                    <a:pt x="2387" y="324"/>
                  </a:lnTo>
                  <a:lnTo>
                    <a:pt x="2188" y="523"/>
                  </a:lnTo>
                  <a:lnTo>
                    <a:pt x="2125" y="785"/>
                  </a:lnTo>
                  <a:lnTo>
                    <a:pt x="2083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9726872" y="6514609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9726426" y="651901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9931317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57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73" y="837"/>
                  </a:lnTo>
                  <a:lnTo>
                    <a:pt x="554" y="1183"/>
                  </a:lnTo>
                  <a:lnTo>
                    <a:pt x="1109" y="952"/>
                  </a:lnTo>
                  <a:lnTo>
                    <a:pt x="1109" y="806"/>
                  </a:lnTo>
                  <a:lnTo>
                    <a:pt x="596" y="1036"/>
                  </a:lnTo>
                  <a:lnTo>
                    <a:pt x="198" y="764"/>
                  </a:lnTo>
                  <a:lnTo>
                    <a:pt x="743" y="774"/>
                  </a:lnTo>
                  <a:lnTo>
                    <a:pt x="1225" y="617"/>
                  </a:lnTo>
                  <a:lnTo>
                    <a:pt x="1361" y="575"/>
                  </a:lnTo>
                  <a:lnTo>
                    <a:pt x="1361" y="439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9931816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36" y="0"/>
                  </a:lnTo>
                  <a:lnTo>
                    <a:pt x="251" y="188"/>
                  </a:lnTo>
                  <a:lnTo>
                    <a:pt x="324" y="52"/>
                  </a:lnTo>
                  <a:lnTo>
                    <a:pt x="502" y="62"/>
                  </a:lnTo>
                  <a:lnTo>
                    <a:pt x="230" y="19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9931908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157" y="62"/>
                  </a:lnTo>
                  <a:lnTo>
                    <a:pt x="324" y="0"/>
                  </a:lnTo>
                  <a:lnTo>
                    <a:pt x="324" y="167"/>
                  </a:lnTo>
                  <a:lnTo>
                    <a:pt x="5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9933444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183"/>
                  </a:moveTo>
                  <a:lnTo>
                    <a:pt x="994" y="1047"/>
                  </a:lnTo>
                  <a:lnTo>
                    <a:pt x="921" y="774"/>
                  </a:lnTo>
                  <a:lnTo>
                    <a:pt x="1340" y="743"/>
                  </a:lnTo>
                  <a:lnTo>
                    <a:pt x="1371" y="534"/>
                  </a:lnTo>
                  <a:lnTo>
                    <a:pt x="1298" y="324"/>
                  </a:lnTo>
                  <a:lnTo>
                    <a:pt x="816" y="0"/>
                  </a:lnTo>
                  <a:lnTo>
                    <a:pt x="272" y="240"/>
                  </a:lnTo>
                  <a:lnTo>
                    <a:pt x="251" y="376"/>
                  </a:lnTo>
                  <a:lnTo>
                    <a:pt x="764" y="146"/>
                  </a:lnTo>
                  <a:lnTo>
                    <a:pt x="1172" y="418"/>
                  </a:lnTo>
                  <a:lnTo>
                    <a:pt x="628" y="418"/>
                  </a:lnTo>
                  <a:lnTo>
                    <a:pt x="146" y="565"/>
                  </a:lnTo>
                  <a:lnTo>
                    <a:pt x="0" y="607"/>
                  </a:lnTo>
                  <a:lnTo>
                    <a:pt x="0" y="743"/>
                  </a:lnTo>
                  <a:lnTo>
                    <a:pt x="282" y="743"/>
                  </a:lnTo>
                  <a:lnTo>
                    <a:pt x="335" y="952"/>
                  </a:lnTo>
                  <a:lnTo>
                    <a:pt x="335" y="1172"/>
                  </a:lnTo>
                  <a:lnTo>
                    <a:pt x="89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9933827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136"/>
                  </a:moveTo>
                  <a:lnTo>
                    <a:pt x="356" y="198"/>
                  </a:lnTo>
                  <a:lnTo>
                    <a:pt x="240" y="10"/>
                  </a:lnTo>
                  <a:lnTo>
                    <a:pt x="167" y="146"/>
                  </a:lnTo>
                  <a:lnTo>
                    <a:pt x="0" y="136"/>
                  </a:lnTo>
                  <a:lnTo>
                    <a:pt x="261" y="0"/>
                  </a:lnTo>
                  <a:lnTo>
                    <a:pt x="429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9933904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167" y="104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9934302" y="6518309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9949276" y="6519720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994856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994856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994856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994856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994856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994856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994856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994856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994856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994856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994856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994856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994856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994856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9958081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9958081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9958081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9958081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9958081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9958081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9958081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9958081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9958081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9958081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9958081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9958081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9958081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9958081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9449948" y="6518309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9464928" y="6519720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946422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946422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946422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946422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946422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946422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946422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946422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946422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946422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946422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946422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946422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946422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947373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947373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947373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947373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947373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947373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947373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947373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947373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947373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947373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947373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947373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947373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9462640" y="65102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308" y="0"/>
                  </a:moveTo>
                  <a:lnTo>
                    <a:pt x="0" y="0"/>
                  </a:lnTo>
                  <a:lnTo>
                    <a:pt x="0" y="2628"/>
                  </a:lnTo>
                  <a:lnTo>
                    <a:pt x="167" y="2659"/>
                  </a:lnTo>
                  <a:lnTo>
                    <a:pt x="481" y="1853"/>
                  </a:lnTo>
                  <a:lnTo>
                    <a:pt x="167" y="1790"/>
                  </a:lnTo>
                  <a:lnTo>
                    <a:pt x="240" y="764"/>
                  </a:lnTo>
                  <a:lnTo>
                    <a:pt x="1015" y="764"/>
                  </a:lnTo>
                  <a:lnTo>
                    <a:pt x="1015" y="575"/>
                  </a:lnTo>
                  <a:lnTo>
                    <a:pt x="240" y="575"/>
                  </a:lnTo>
                  <a:lnTo>
                    <a:pt x="240" y="219"/>
                  </a:lnTo>
                  <a:lnTo>
                    <a:pt x="4041" y="314"/>
                  </a:lnTo>
                  <a:lnTo>
                    <a:pt x="9340" y="314"/>
                  </a:lnTo>
                  <a:lnTo>
                    <a:pt x="13172" y="219"/>
                  </a:lnTo>
                  <a:lnTo>
                    <a:pt x="13172" y="575"/>
                  </a:lnTo>
                  <a:lnTo>
                    <a:pt x="12355" y="575"/>
                  </a:lnTo>
                  <a:lnTo>
                    <a:pt x="12355" y="764"/>
                  </a:lnTo>
                  <a:lnTo>
                    <a:pt x="13172" y="764"/>
                  </a:lnTo>
                  <a:lnTo>
                    <a:pt x="13214" y="1790"/>
                  </a:lnTo>
                  <a:lnTo>
                    <a:pt x="12900" y="1853"/>
                  </a:lnTo>
                  <a:lnTo>
                    <a:pt x="13245" y="2659"/>
                  </a:lnTo>
                  <a:lnTo>
                    <a:pt x="13381" y="2628"/>
                  </a:lnTo>
                  <a:lnTo>
                    <a:pt x="133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9462649" y="651020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2052"/>
                  </a:moveTo>
                  <a:lnTo>
                    <a:pt x="12889" y="1853"/>
                  </a:lnTo>
                  <a:lnTo>
                    <a:pt x="13109" y="1800"/>
                  </a:lnTo>
                  <a:lnTo>
                    <a:pt x="13151" y="764"/>
                  </a:lnTo>
                  <a:lnTo>
                    <a:pt x="12439" y="764"/>
                  </a:lnTo>
                  <a:lnTo>
                    <a:pt x="12345" y="575"/>
                  </a:lnTo>
                  <a:lnTo>
                    <a:pt x="13151" y="575"/>
                  </a:lnTo>
                  <a:lnTo>
                    <a:pt x="13151" y="219"/>
                  </a:lnTo>
                  <a:lnTo>
                    <a:pt x="9329" y="314"/>
                  </a:lnTo>
                  <a:lnTo>
                    <a:pt x="4031" y="314"/>
                  </a:lnTo>
                  <a:lnTo>
                    <a:pt x="230" y="219"/>
                  </a:lnTo>
                  <a:lnTo>
                    <a:pt x="230" y="575"/>
                  </a:lnTo>
                  <a:lnTo>
                    <a:pt x="931" y="575"/>
                  </a:lnTo>
                  <a:lnTo>
                    <a:pt x="1005" y="764"/>
                  </a:lnTo>
                  <a:lnTo>
                    <a:pt x="230" y="764"/>
                  </a:lnTo>
                  <a:lnTo>
                    <a:pt x="167" y="1790"/>
                  </a:lnTo>
                  <a:lnTo>
                    <a:pt x="481" y="1853"/>
                  </a:lnTo>
                  <a:lnTo>
                    <a:pt x="387" y="2052"/>
                  </a:lnTo>
                  <a:lnTo>
                    <a:pt x="167" y="2575"/>
                  </a:lnTo>
                  <a:lnTo>
                    <a:pt x="0" y="2628"/>
                  </a:lnTo>
                  <a:lnTo>
                    <a:pt x="0" y="94"/>
                  </a:lnTo>
                  <a:lnTo>
                    <a:pt x="13298" y="0"/>
                  </a:lnTo>
                  <a:lnTo>
                    <a:pt x="13371" y="2544"/>
                  </a:lnTo>
                  <a:lnTo>
                    <a:pt x="13235" y="2659"/>
                  </a:lnTo>
                  <a:lnTo>
                    <a:pt x="12983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9468299" y="651513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2471"/>
                  </a:moveTo>
                  <a:lnTo>
                    <a:pt x="261" y="356"/>
                  </a:lnTo>
                  <a:lnTo>
                    <a:pt x="575" y="261"/>
                  </a:lnTo>
                  <a:lnTo>
                    <a:pt x="575" y="0"/>
                  </a:lnTo>
                  <a:lnTo>
                    <a:pt x="335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0" y="2471"/>
                  </a:lnTo>
                  <a:lnTo>
                    <a:pt x="0" y="2691"/>
                  </a:lnTo>
                  <a:lnTo>
                    <a:pt x="188" y="2785"/>
                  </a:lnTo>
                  <a:lnTo>
                    <a:pt x="837" y="3120"/>
                  </a:lnTo>
                  <a:lnTo>
                    <a:pt x="1036" y="3235"/>
                  </a:lnTo>
                  <a:lnTo>
                    <a:pt x="1246" y="3120"/>
                  </a:lnTo>
                  <a:lnTo>
                    <a:pt x="1874" y="2785"/>
                  </a:lnTo>
                  <a:lnTo>
                    <a:pt x="2083" y="2691"/>
                  </a:lnTo>
                  <a:lnTo>
                    <a:pt x="2083" y="2471"/>
                  </a:lnTo>
                  <a:lnTo>
                    <a:pt x="2083" y="356"/>
                  </a:lnTo>
                  <a:lnTo>
                    <a:pt x="2083" y="0"/>
                  </a:lnTo>
                  <a:lnTo>
                    <a:pt x="1727" y="0"/>
                  </a:lnTo>
                  <a:lnTo>
                    <a:pt x="1486" y="0"/>
                  </a:lnTo>
                  <a:lnTo>
                    <a:pt x="1486" y="261"/>
                  </a:lnTo>
                  <a:lnTo>
                    <a:pt x="1727" y="261"/>
                  </a:lnTo>
                  <a:lnTo>
                    <a:pt x="1811" y="2471"/>
                  </a:lnTo>
                  <a:lnTo>
                    <a:pt x="1120" y="2889"/>
                  </a:lnTo>
                  <a:lnTo>
                    <a:pt x="942" y="2889"/>
                  </a:lnTo>
                  <a:lnTo>
                    <a:pt x="314" y="25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9470156" y="6517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67" y="0"/>
                  </a:moveTo>
                  <a:lnTo>
                    <a:pt x="10" y="324"/>
                  </a:lnTo>
                  <a:lnTo>
                    <a:pt x="0" y="712"/>
                  </a:lnTo>
                  <a:lnTo>
                    <a:pt x="136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9468353" y="65177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" y="1036"/>
                  </a:moveTo>
                  <a:lnTo>
                    <a:pt x="167" y="712"/>
                  </a:lnTo>
                  <a:lnTo>
                    <a:pt x="167" y="32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9468583" y="65154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73"/>
                  </a:moveTo>
                  <a:lnTo>
                    <a:pt x="1088" y="293"/>
                  </a:lnTo>
                  <a:lnTo>
                    <a:pt x="1225" y="397"/>
                  </a:lnTo>
                  <a:lnTo>
                    <a:pt x="1088" y="481"/>
                  </a:lnTo>
                  <a:lnTo>
                    <a:pt x="1088" y="628"/>
                  </a:lnTo>
                  <a:lnTo>
                    <a:pt x="1225" y="712"/>
                  </a:lnTo>
                  <a:lnTo>
                    <a:pt x="1088" y="785"/>
                  </a:lnTo>
                  <a:lnTo>
                    <a:pt x="1088" y="942"/>
                  </a:lnTo>
                  <a:lnTo>
                    <a:pt x="1225" y="1036"/>
                  </a:lnTo>
                  <a:lnTo>
                    <a:pt x="1088" y="1109"/>
                  </a:lnTo>
                  <a:lnTo>
                    <a:pt x="1088" y="1256"/>
                  </a:lnTo>
                  <a:lnTo>
                    <a:pt x="1225" y="1350"/>
                  </a:lnTo>
                  <a:lnTo>
                    <a:pt x="1088" y="1424"/>
                  </a:lnTo>
                  <a:lnTo>
                    <a:pt x="1088" y="1560"/>
                  </a:lnTo>
                  <a:lnTo>
                    <a:pt x="1225" y="1654"/>
                  </a:lnTo>
                  <a:lnTo>
                    <a:pt x="1088" y="1748"/>
                  </a:lnTo>
                  <a:lnTo>
                    <a:pt x="1088" y="1978"/>
                  </a:lnTo>
                  <a:lnTo>
                    <a:pt x="869" y="2157"/>
                  </a:lnTo>
                  <a:lnTo>
                    <a:pt x="649" y="2157"/>
                  </a:lnTo>
                  <a:lnTo>
                    <a:pt x="450" y="2010"/>
                  </a:lnTo>
                  <a:lnTo>
                    <a:pt x="324" y="1842"/>
                  </a:lnTo>
                  <a:lnTo>
                    <a:pt x="429" y="1706"/>
                  </a:lnTo>
                  <a:lnTo>
                    <a:pt x="324" y="1528"/>
                  </a:lnTo>
                  <a:lnTo>
                    <a:pt x="429" y="1392"/>
                  </a:lnTo>
                  <a:lnTo>
                    <a:pt x="324" y="1225"/>
                  </a:lnTo>
                  <a:lnTo>
                    <a:pt x="429" y="1078"/>
                  </a:lnTo>
                  <a:lnTo>
                    <a:pt x="418" y="942"/>
                  </a:lnTo>
                  <a:lnTo>
                    <a:pt x="282" y="869"/>
                  </a:lnTo>
                  <a:lnTo>
                    <a:pt x="418" y="785"/>
                  </a:lnTo>
                  <a:lnTo>
                    <a:pt x="429" y="649"/>
                  </a:lnTo>
                  <a:lnTo>
                    <a:pt x="282" y="554"/>
                  </a:lnTo>
                  <a:lnTo>
                    <a:pt x="418" y="481"/>
                  </a:lnTo>
                  <a:lnTo>
                    <a:pt x="429" y="335"/>
                  </a:lnTo>
                  <a:lnTo>
                    <a:pt x="282" y="240"/>
                  </a:lnTo>
                  <a:lnTo>
                    <a:pt x="418" y="146"/>
                  </a:lnTo>
                  <a:lnTo>
                    <a:pt x="429" y="0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073"/>
                  </a:lnTo>
                  <a:lnTo>
                    <a:pt x="670" y="2513"/>
                  </a:lnTo>
                  <a:lnTo>
                    <a:pt x="806" y="2523"/>
                  </a:lnTo>
                  <a:lnTo>
                    <a:pt x="1424" y="2198"/>
                  </a:lnTo>
                  <a:lnTo>
                    <a:pt x="1507" y="136"/>
                  </a:lnTo>
                  <a:lnTo>
                    <a:pt x="1507" y="0"/>
                  </a:lnTo>
                  <a:lnTo>
                    <a:pt x="1361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9468661" y="65118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9468392" y="65116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261"/>
                  </a:moveTo>
                  <a:lnTo>
                    <a:pt x="1884" y="701"/>
                  </a:lnTo>
                  <a:lnTo>
                    <a:pt x="0" y="701"/>
                  </a:lnTo>
                  <a:lnTo>
                    <a:pt x="0" y="261"/>
                  </a:lnTo>
                  <a:lnTo>
                    <a:pt x="209" y="94"/>
                  </a:lnTo>
                  <a:lnTo>
                    <a:pt x="460" y="0"/>
                  </a:lnTo>
                  <a:lnTo>
                    <a:pt x="1434" y="0"/>
                  </a:lnTo>
                  <a:lnTo>
                    <a:pt x="1685" y="94"/>
                  </a:lnTo>
                  <a:lnTo>
                    <a:pt x="1884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9469342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9469103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60" y="0"/>
                  </a:moveTo>
                  <a:lnTo>
                    <a:pt x="293" y="10"/>
                  </a:lnTo>
                  <a:lnTo>
                    <a:pt x="115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9468943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9469101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9469480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9469192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9468948" y="6511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9468944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9469729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9469564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9469562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9473906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4" y="523"/>
                  </a:moveTo>
                  <a:lnTo>
                    <a:pt x="712" y="523"/>
                  </a:lnTo>
                  <a:lnTo>
                    <a:pt x="795" y="83"/>
                  </a:lnTo>
                  <a:lnTo>
                    <a:pt x="94" y="0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9473288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1130"/>
                  </a:moveTo>
                  <a:lnTo>
                    <a:pt x="2952" y="1518"/>
                  </a:lnTo>
                  <a:lnTo>
                    <a:pt x="3298" y="1570"/>
                  </a:lnTo>
                  <a:lnTo>
                    <a:pt x="2711" y="1675"/>
                  </a:lnTo>
                  <a:lnTo>
                    <a:pt x="2565" y="1507"/>
                  </a:lnTo>
                  <a:lnTo>
                    <a:pt x="2408" y="1518"/>
                  </a:lnTo>
                  <a:lnTo>
                    <a:pt x="2303" y="1738"/>
                  </a:lnTo>
                  <a:lnTo>
                    <a:pt x="2177" y="1476"/>
                  </a:lnTo>
                  <a:lnTo>
                    <a:pt x="1874" y="1444"/>
                  </a:lnTo>
                  <a:lnTo>
                    <a:pt x="2115" y="1570"/>
                  </a:lnTo>
                  <a:lnTo>
                    <a:pt x="1602" y="1455"/>
                  </a:lnTo>
                  <a:lnTo>
                    <a:pt x="1444" y="1643"/>
                  </a:lnTo>
                  <a:lnTo>
                    <a:pt x="1277" y="1476"/>
                  </a:lnTo>
                  <a:lnTo>
                    <a:pt x="722" y="1654"/>
                  </a:lnTo>
                  <a:lnTo>
                    <a:pt x="921" y="1444"/>
                  </a:lnTo>
                  <a:lnTo>
                    <a:pt x="670" y="1444"/>
                  </a:lnTo>
                  <a:lnTo>
                    <a:pt x="534" y="1643"/>
                  </a:lnTo>
                  <a:lnTo>
                    <a:pt x="356" y="1476"/>
                  </a:lnTo>
                  <a:lnTo>
                    <a:pt x="188" y="1643"/>
                  </a:lnTo>
                  <a:lnTo>
                    <a:pt x="20" y="1455"/>
                  </a:lnTo>
                  <a:lnTo>
                    <a:pt x="0" y="848"/>
                  </a:lnTo>
                  <a:lnTo>
                    <a:pt x="376" y="785"/>
                  </a:lnTo>
                  <a:lnTo>
                    <a:pt x="418" y="586"/>
                  </a:lnTo>
                  <a:lnTo>
                    <a:pt x="251" y="481"/>
                  </a:lnTo>
                  <a:lnTo>
                    <a:pt x="534" y="73"/>
                  </a:lnTo>
                  <a:lnTo>
                    <a:pt x="670" y="0"/>
                  </a:lnTo>
                  <a:lnTo>
                    <a:pt x="1371" y="0"/>
                  </a:lnTo>
                  <a:lnTo>
                    <a:pt x="1507" y="73"/>
                  </a:lnTo>
                  <a:lnTo>
                    <a:pt x="1759" y="418"/>
                  </a:lnTo>
                  <a:lnTo>
                    <a:pt x="1633" y="554"/>
                  </a:lnTo>
                  <a:lnTo>
                    <a:pt x="1622" y="743"/>
                  </a:lnTo>
                  <a:lnTo>
                    <a:pt x="2711" y="785"/>
                  </a:lnTo>
                  <a:lnTo>
                    <a:pt x="275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9462911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575" y="0"/>
                  </a:moveTo>
                  <a:lnTo>
                    <a:pt x="12439" y="0"/>
                  </a:lnTo>
                  <a:lnTo>
                    <a:pt x="12439" y="638"/>
                  </a:lnTo>
                  <a:lnTo>
                    <a:pt x="10512" y="638"/>
                  </a:lnTo>
                  <a:lnTo>
                    <a:pt x="10397" y="795"/>
                  </a:lnTo>
                  <a:lnTo>
                    <a:pt x="10135" y="1308"/>
                  </a:lnTo>
                  <a:lnTo>
                    <a:pt x="6512" y="1308"/>
                  </a:lnTo>
                  <a:lnTo>
                    <a:pt x="6324" y="1308"/>
                  </a:lnTo>
                  <a:lnTo>
                    <a:pt x="2711" y="1308"/>
                  </a:lnTo>
                  <a:lnTo>
                    <a:pt x="2450" y="795"/>
                  </a:lnTo>
                  <a:lnTo>
                    <a:pt x="2345" y="638"/>
                  </a:lnTo>
                  <a:lnTo>
                    <a:pt x="408" y="638"/>
                  </a:lnTo>
                  <a:lnTo>
                    <a:pt x="408" y="0"/>
                  </a:lnTo>
                  <a:lnTo>
                    <a:pt x="240" y="0"/>
                  </a:lnTo>
                  <a:lnTo>
                    <a:pt x="0" y="900"/>
                  </a:lnTo>
                  <a:lnTo>
                    <a:pt x="366" y="963"/>
                  </a:lnTo>
                  <a:lnTo>
                    <a:pt x="0" y="1832"/>
                  </a:lnTo>
                  <a:lnTo>
                    <a:pt x="785" y="1821"/>
                  </a:lnTo>
                  <a:lnTo>
                    <a:pt x="879" y="1664"/>
                  </a:lnTo>
                  <a:lnTo>
                    <a:pt x="659" y="1581"/>
                  </a:lnTo>
                  <a:lnTo>
                    <a:pt x="335" y="1633"/>
                  </a:lnTo>
                  <a:lnTo>
                    <a:pt x="492" y="1225"/>
                  </a:lnTo>
                  <a:lnTo>
                    <a:pt x="523" y="910"/>
                  </a:lnTo>
                  <a:lnTo>
                    <a:pt x="2198" y="910"/>
                  </a:lnTo>
                  <a:lnTo>
                    <a:pt x="2533" y="1633"/>
                  </a:lnTo>
                  <a:lnTo>
                    <a:pt x="2230" y="1633"/>
                  </a:lnTo>
                  <a:lnTo>
                    <a:pt x="2010" y="1664"/>
                  </a:lnTo>
                  <a:lnTo>
                    <a:pt x="2125" y="1832"/>
                  </a:lnTo>
                  <a:lnTo>
                    <a:pt x="10732" y="1832"/>
                  </a:lnTo>
                  <a:lnTo>
                    <a:pt x="10826" y="1664"/>
                  </a:lnTo>
                  <a:lnTo>
                    <a:pt x="10680" y="1581"/>
                  </a:lnTo>
                  <a:lnTo>
                    <a:pt x="10324" y="1633"/>
                  </a:lnTo>
                  <a:lnTo>
                    <a:pt x="10648" y="910"/>
                  </a:lnTo>
                  <a:lnTo>
                    <a:pt x="12334" y="910"/>
                  </a:lnTo>
                  <a:lnTo>
                    <a:pt x="12355" y="1225"/>
                  </a:lnTo>
                  <a:lnTo>
                    <a:pt x="12523" y="1633"/>
                  </a:lnTo>
                  <a:lnTo>
                    <a:pt x="12188" y="1633"/>
                  </a:lnTo>
                  <a:lnTo>
                    <a:pt x="11968" y="1664"/>
                  </a:lnTo>
                  <a:lnTo>
                    <a:pt x="12083" y="1832"/>
                  </a:lnTo>
                  <a:lnTo>
                    <a:pt x="12858" y="1832"/>
                  </a:lnTo>
                  <a:lnTo>
                    <a:pt x="12481" y="963"/>
                  </a:lnTo>
                  <a:lnTo>
                    <a:pt x="12858" y="900"/>
                  </a:lnTo>
                  <a:lnTo>
                    <a:pt x="12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9462900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1602"/>
                  </a:moveTo>
                  <a:lnTo>
                    <a:pt x="2020" y="1664"/>
                  </a:lnTo>
                  <a:lnTo>
                    <a:pt x="2115" y="1821"/>
                  </a:lnTo>
                  <a:lnTo>
                    <a:pt x="10711" y="1832"/>
                  </a:lnTo>
                  <a:lnTo>
                    <a:pt x="10837" y="1664"/>
                  </a:lnTo>
                  <a:lnTo>
                    <a:pt x="10690" y="1591"/>
                  </a:lnTo>
                  <a:lnTo>
                    <a:pt x="10387" y="1633"/>
                  </a:lnTo>
                  <a:lnTo>
                    <a:pt x="10617" y="994"/>
                  </a:lnTo>
                  <a:lnTo>
                    <a:pt x="10753" y="921"/>
                  </a:lnTo>
                  <a:lnTo>
                    <a:pt x="12031" y="921"/>
                  </a:lnTo>
                  <a:lnTo>
                    <a:pt x="12345" y="921"/>
                  </a:lnTo>
                  <a:lnTo>
                    <a:pt x="12376" y="1225"/>
                  </a:lnTo>
                  <a:lnTo>
                    <a:pt x="12418" y="1371"/>
                  </a:lnTo>
                  <a:lnTo>
                    <a:pt x="12512" y="1591"/>
                  </a:lnTo>
                  <a:lnTo>
                    <a:pt x="12229" y="1633"/>
                  </a:lnTo>
                  <a:lnTo>
                    <a:pt x="11978" y="1664"/>
                  </a:lnTo>
                  <a:lnTo>
                    <a:pt x="12072" y="1821"/>
                  </a:lnTo>
                  <a:lnTo>
                    <a:pt x="12805" y="1832"/>
                  </a:lnTo>
                  <a:lnTo>
                    <a:pt x="12617" y="1277"/>
                  </a:lnTo>
                  <a:lnTo>
                    <a:pt x="12491" y="963"/>
                  </a:lnTo>
                  <a:lnTo>
                    <a:pt x="12826" y="921"/>
                  </a:lnTo>
                  <a:lnTo>
                    <a:pt x="12638" y="52"/>
                  </a:lnTo>
                  <a:lnTo>
                    <a:pt x="12491" y="0"/>
                  </a:lnTo>
                  <a:lnTo>
                    <a:pt x="12449" y="607"/>
                  </a:lnTo>
                  <a:lnTo>
                    <a:pt x="10711" y="638"/>
                  </a:lnTo>
                  <a:lnTo>
                    <a:pt x="10523" y="638"/>
                  </a:lnTo>
                  <a:lnTo>
                    <a:pt x="10418" y="795"/>
                  </a:lnTo>
                  <a:lnTo>
                    <a:pt x="10198" y="1225"/>
                  </a:lnTo>
                  <a:lnTo>
                    <a:pt x="10041" y="1308"/>
                  </a:lnTo>
                  <a:lnTo>
                    <a:pt x="6533" y="1308"/>
                  </a:lnTo>
                  <a:lnTo>
                    <a:pt x="6355" y="1319"/>
                  </a:lnTo>
                  <a:lnTo>
                    <a:pt x="2827" y="1308"/>
                  </a:lnTo>
                  <a:lnTo>
                    <a:pt x="2680" y="1225"/>
                  </a:lnTo>
                  <a:lnTo>
                    <a:pt x="2460" y="795"/>
                  </a:lnTo>
                  <a:lnTo>
                    <a:pt x="2345" y="638"/>
                  </a:lnTo>
                  <a:lnTo>
                    <a:pt x="2167" y="638"/>
                  </a:lnTo>
                  <a:lnTo>
                    <a:pt x="471" y="638"/>
                  </a:lnTo>
                  <a:lnTo>
                    <a:pt x="418" y="62"/>
                  </a:lnTo>
                  <a:lnTo>
                    <a:pt x="282" y="0"/>
                  </a:lnTo>
                  <a:lnTo>
                    <a:pt x="0" y="869"/>
                  </a:lnTo>
                  <a:lnTo>
                    <a:pt x="376" y="963"/>
                  </a:lnTo>
                  <a:lnTo>
                    <a:pt x="251" y="1277"/>
                  </a:lnTo>
                  <a:lnTo>
                    <a:pt x="20" y="1790"/>
                  </a:lnTo>
                  <a:lnTo>
                    <a:pt x="753" y="1832"/>
                  </a:lnTo>
                  <a:lnTo>
                    <a:pt x="890" y="1664"/>
                  </a:lnTo>
                  <a:lnTo>
                    <a:pt x="732" y="1591"/>
                  </a:lnTo>
                  <a:lnTo>
                    <a:pt x="387" y="1633"/>
                  </a:lnTo>
                  <a:lnTo>
                    <a:pt x="450" y="1371"/>
                  </a:lnTo>
                  <a:lnTo>
                    <a:pt x="502" y="1225"/>
                  </a:lnTo>
                  <a:lnTo>
                    <a:pt x="534" y="921"/>
                  </a:lnTo>
                  <a:lnTo>
                    <a:pt x="848" y="921"/>
                  </a:lnTo>
                  <a:lnTo>
                    <a:pt x="2115" y="921"/>
                  </a:lnTo>
                  <a:lnTo>
                    <a:pt x="2261" y="994"/>
                  </a:lnTo>
                  <a:lnTo>
                    <a:pt x="2523" y="1591"/>
                  </a:lnTo>
                  <a:lnTo>
                    <a:pt x="2272" y="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9462023" y="6514153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1769"/>
                  </a:moveTo>
                  <a:lnTo>
                    <a:pt x="7654" y="1738"/>
                  </a:lnTo>
                  <a:lnTo>
                    <a:pt x="7518" y="1874"/>
                  </a:lnTo>
                  <a:lnTo>
                    <a:pt x="7423" y="2020"/>
                  </a:lnTo>
                  <a:lnTo>
                    <a:pt x="7654" y="1999"/>
                  </a:lnTo>
                  <a:lnTo>
                    <a:pt x="7507" y="2146"/>
                  </a:lnTo>
                  <a:lnTo>
                    <a:pt x="7319" y="2345"/>
                  </a:lnTo>
                  <a:lnTo>
                    <a:pt x="7130" y="2146"/>
                  </a:lnTo>
                  <a:lnTo>
                    <a:pt x="6942" y="2083"/>
                  </a:lnTo>
                  <a:lnTo>
                    <a:pt x="7078" y="2020"/>
                  </a:lnTo>
                  <a:lnTo>
                    <a:pt x="7141" y="1874"/>
                  </a:lnTo>
                  <a:lnTo>
                    <a:pt x="6942" y="1800"/>
                  </a:lnTo>
                  <a:lnTo>
                    <a:pt x="7078" y="1759"/>
                  </a:lnTo>
                  <a:lnTo>
                    <a:pt x="7109" y="1612"/>
                  </a:lnTo>
                  <a:lnTo>
                    <a:pt x="6942" y="1539"/>
                  </a:lnTo>
                  <a:lnTo>
                    <a:pt x="7078" y="1486"/>
                  </a:lnTo>
                  <a:lnTo>
                    <a:pt x="7099" y="1057"/>
                  </a:lnTo>
                  <a:lnTo>
                    <a:pt x="7256" y="1057"/>
                  </a:lnTo>
                  <a:lnTo>
                    <a:pt x="7025" y="806"/>
                  </a:lnTo>
                  <a:lnTo>
                    <a:pt x="7025" y="994"/>
                  </a:lnTo>
                  <a:lnTo>
                    <a:pt x="6429" y="994"/>
                  </a:lnTo>
                  <a:lnTo>
                    <a:pt x="6240" y="994"/>
                  </a:lnTo>
                  <a:lnTo>
                    <a:pt x="6240" y="1162"/>
                  </a:lnTo>
                  <a:lnTo>
                    <a:pt x="6240" y="3434"/>
                  </a:lnTo>
                  <a:lnTo>
                    <a:pt x="5580" y="4659"/>
                  </a:lnTo>
                  <a:lnTo>
                    <a:pt x="837" y="4670"/>
                  </a:lnTo>
                  <a:lnTo>
                    <a:pt x="701" y="5005"/>
                  </a:lnTo>
                  <a:lnTo>
                    <a:pt x="617" y="2418"/>
                  </a:lnTo>
                  <a:lnTo>
                    <a:pt x="617" y="2115"/>
                  </a:lnTo>
                  <a:lnTo>
                    <a:pt x="324" y="2062"/>
                  </a:lnTo>
                  <a:lnTo>
                    <a:pt x="104" y="2031"/>
                  </a:lnTo>
                  <a:lnTo>
                    <a:pt x="0" y="1863"/>
                  </a:lnTo>
                  <a:lnTo>
                    <a:pt x="806" y="2125"/>
                  </a:lnTo>
                  <a:lnTo>
                    <a:pt x="942" y="2125"/>
                  </a:lnTo>
                  <a:lnTo>
                    <a:pt x="994" y="1926"/>
                  </a:lnTo>
                  <a:lnTo>
                    <a:pt x="1130" y="1926"/>
                  </a:lnTo>
                  <a:lnTo>
                    <a:pt x="1193" y="2272"/>
                  </a:lnTo>
                  <a:lnTo>
                    <a:pt x="1298" y="2062"/>
                  </a:lnTo>
                  <a:lnTo>
                    <a:pt x="1424" y="1874"/>
                  </a:lnTo>
                  <a:lnTo>
                    <a:pt x="2094" y="1863"/>
                  </a:lnTo>
                  <a:lnTo>
                    <a:pt x="2146" y="1999"/>
                  </a:lnTo>
                  <a:lnTo>
                    <a:pt x="1539" y="2094"/>
                  </a:lnTo>
                  <a:lnTo>
                    <a:pt x="1476" y="2251"/>
                  </a:lnTo>
                  <a:lnTo>
                    <a:pt x="1633" y="2177"/>
                  </a:lnTo>
                  <a:lnTo>
                    <a:pt x="1842" y="2125"/>
                  </a:lnTo>
                  <a:lnTo>
                    <a:pt x="2083" y="2125"/>
                  </a:lnTo>
                  <a:lnTo>
                    <a:pt x="2219" y="2125"/>
                  </a:lnTo>
                  <a:lnTo>
                    <a:pt x="2282" y="1926"/>
                  </a:lnTo>
                  <a:lnTo>
                    <a:pt x="2471" y="2125"/>
                  </a:lnTo>
                  <a:lnTo>
                    <a:pt x="2471" y="2638"/>
                  </a:lnTo>
                  <a:lnTo>
                    <a:pt x="2272" y="2753"/>
                  </a:lnTo>
                  <a:lnTo>
                    <a:pt x="2115" y="2607"/>
                  </a:lnTo>
                  <a:lnTo>
                    <a:pt x="1989" y="2753"/>
                  </a:lnTo>
                  <a:lnTo>
                    <a:pt x="869" y="2753"/>
                  </a:lnTo>
                  <a:lnTo>
                    <a:pt x="1068" y="2753"/>
                  </a:lnTo>
                  <a:lnTo>
                    <a:pt x="1287" y="2984"/>
                  </a:lnTo>
                  <a:lnTo>
                    <a:pt x="1486" y="2774"/>
                  </a:lnTo>
                  <a:lnTo>
                    <a:pt x="1727" y="2984"/>
                  </a:lnTo>
                  <a:lnTo>
                    <a:pt x="1958" y="2764"/>
                  </a:lnTo>
                  <a:lnTo>
                    <a:pt x="2115" y="2607"/>
                  </a:lnTo>
                  <a:lnTo>
                    <a:pt x="2251" y="2753"/>
                  </a:lnTo>
                  <a:lnTo>
                    <a:pt x="2387" y="2753"/>
                  </a:lnTo>
                  <a:lnTo>
                    <a:pt x="2471" y="3277"/>
                  </a:lnTo>
                  <a:lnTo>
                    <a:pt x="2471" y="3444"/>
                  </a:lnTo>
                  <a:lnTo>
                    <a:pt x="2659" y="3444"/>
                  </a:lnTo>
                  <a:lnTo>
                    <a:pt x="5455" y="3444"/>
                  </a:lnTo>
                  <a:lnTo>
                    <a:pt x="5779" y="3444"/>
                  </a:lnTo>
                  <a:lnTo>
                    <a:pt x="5842" y="3120"/>
                  </a:lnTo>
                  <a:lnTo>
                    <a:pt x="5905" y="2732"/>
                  </a:lnTo>
                  <a:lnTo>
                    <a:pt x="5905" y="1874"/>
                  </a:lnTo>
                  <a:lnTo>
                    <a:pt x="6041" y="1706"/>
                  </a:lnTo>
                  <a:lnTo>
                    <a:pt x="6041" y="1507"/>
                  </a:lnTo>
                  <a:lnTo>
                    <a:pt x="5905" y="1455"/>
                  </a:lnTo>
                  <a:lnTo>
                    <a:pt x="5905" y="1287"/>
                  </a:lnTo>
                  <a:lnTo>
                    <a:pt x="5999" y="1130"/>
                  </a:lnTo>
                  <a:lnTo>
                    <a:pt x="4952" y="1696"/>
                  </a:lnTo>
                  <a:lnTo>
                    <a:pt x="4816" y="1612"/>
                  </a:lnTo>
                  <a:lnTo>
                    <a:pt x="5779" y="973"/>
                  </a:lnTo>
                  <a:lnTo>
                    <a:pt x="6240" y="219"/>
                  </a:lnTo>
                  <a:lnTo>
                    <a:pt x="6355" y="0"/>
                  </a:lnTo>
                  <a:lnTo>
                    <a:pt x="6554" y="125"/>
                  </a:lnTo>
                  <a:lnTo>
                    <a:pt x="7224" y="387"/>
                  </a:lnTo>
                  <a:lnTo>
                    <a:pt x="7392" y="387"/>
                  </a:lnTo>
                  <a:lnTo>
                    <a:pt x="8062" y="125"/>
                  </a:lnTo>
                  <a:lnTo>
                    <a:pt x="8282" y="0"/>
                  </a:lnTo>
                  <a:lnTo>
                    <a:pt x="8387" y="219"/>
                  </a:lnTo>
                  <a:lnTo>
                    <a:pt x="8711" y="931"/>
                  </a:lnTo>
                  <a:lnTo>
                    <a:pt x="8858" y="973"/>
                  </a:lnTo>
                  <a:lnTo>
                    <a:pt x="9758" y="1570"/>
                  </a:lnTo>
                  <a:lnTo>
                    <a:pt x="9737" y="1727"/>
                  </a:lnTo>
                  <a:lnTo>
                    <a:pt x="8764" y="1183"/>
                  </a:lnTo>
                  <a:lnTo>
                    <a:pt x="8617" y="1130"/>
                  </a:lnTo>
                  <a:lnTo>
                    <a:pt x="8711" y="1277"/>
                  </a:lnTo>
                  <a:lnTo>
                    <a:pt x="8732" y="1413"/>
                  </a:lnTo>
                  <a:lnTo>
                    <a:pt x="8575" y="1455"/>
                  </a:lnTo>
                  <a:lnTo>
                    <a:pt x="8575" y="1675"/>
                  </a:lnTo>
                  <a:lnTo>
                    <a:pt x="8711" y="1842"/>
                  </a:lnTo>
                  <a:lnTo>
                    <a:pt x="8732" y="2732"/>
                  </a:lnTo>
                  <a:lnTo>
                    <a:pt x="8795" y="3120"/>
                  </a:lnTo>
                  <a:lnTo>
                    <a:pt x="8837" y="3444"/>
                  </a:lnTo>
                  <a:lnTo>
                    <a:pt x="9162" y="3444"/>
                  </a:lnTo>
                  <a:lnTo>
                    <a:pt x="11978" y="3444"/>
                  </a:lnTo>
                  <a:lnTo>
                    <a:pt x="12146" y="3444"/>
                  </a:lnTo>
                  <a:lnTo>
                    <a:pt x="12146" y="3277"/>
                  </a:lnTo>
                  <a:lnTo>
                    <a:pt x="12146" y="2837"/>
                  </a:lnTo>
                  <a:lnTo>
                    <a:pt x="12366" y="2753"/>
                  </a:lnTo>
                  <a:lnTo>
                    <a:pt x="12502" y="2607"/>
                  </a:lnTo>
                  <a:lnTo>
                    <a:pt x="12648" y="2753"/>
                  </a:lnTo>
                  <a:lnTo>
                    <a:pt x="12847" y="2984"/>
                  </a:lnTo>
                  <a:lnTo>
                    <a:pt x="13046" y="2774"/>
                  </a:lnTo>
                  <a:lnTo>
                    <a:pt x="13287" y="2984"/>
                  </a:lnTo>
                  <a:lnTo>
                    <a:pt x="13496" y="2764"/>
                  </a:lnTo>
                  <a:lnTo>
                    <a:pt x="13737" y="2806"/>
                  </a:lnTo>
                  <a:lnTo>
                    <a:pt x="12659" y="2753"/>
                  </a:lnTo>
                  <a:lnTo>
                    <a:pt x="12502" y="2607"/>
                  </a:lnTo>
                  <a:lnTo>
                    <a:pt x="12366" y="2753"/>
                  </a:lnTo>
                  <a:lnTo>
                    <a:pt x="12167" y="2670"/>
                  </a:lnTo>
                  <a:lnTo>
                    <a:pt x="12146" y="2125"/>
                  </a:lnTo>
                  <a:lnTo>
                    <a:pt x="12209" y="1926"/>
                  </a:lnTo>
                  <a:lnTo>
                    <a:pt x="12345" y="1926"/>
                  </a:lnTo>
                  <a:lnTo>
                    <a:pt x="12397" y="2125"/>
                  </a:lnTo>
                  <a:lnTo>
                    <a:pt x="12533" y="2125"/>
                  </a:lnTo>
                  <a:lnTo>
                    <a:pt x="12784" y="2125"/>
                  </a:lnTo>
                  <a:lnTo>
                    <a:pt x="13004" y="2177"/>
                  </a:lnTo>
                  <a:lnTo>
                    <a:pt x="13161" y="2251"/>
                  </a:lnTo>
                  <a:lnTo>
                    <a:pt x="13078" y="2094"/>
                  </a:lnTo>
                  <a:lnTo>
                    <a:pt x="12586" y="2052"/>
                  </a:lnTo>
                  <a:lnTo>
                    <a:pt x="12491" y="1895"/>
                  </a:lnTo>
                  <a:lnTo>
                    <a:pt x="13193" y="1874"/>
                  </a:lnTo>
                  <a:lnTo>
                    <a:pt x="13329" y="2062"/>
                  </a:lnTo>
                  <a:lnTo>
                    <a:pt x="13423" y="2272"/>
                  </a:lnTo>
                  <a:lnTo>
                    <a:pt x="13465" y="2031"/>
                  </a:lnTo>
                  <a:lnTo>
                    <a:pt x="13496" y="1863"/>
                  </a:lnTo>
                  <a:lnTo>
                    <a:pt x="13643" y="1926"/>
                  </a:lnTo>
                  <a:lnTo>
                    <a:pt x="13685" y="2125"/>
                  </a:lnTo>
                  <a:lnTo>
                    <a:pt x="13821" y="2094"/>
                  </a:lnTo>
                  <a:lnTo>
                    <a:pt x="14010" y="1937"/>
                  </a:lnTo>
                  <a:lnTo>
                    <a:pt x="14188" y="1895"/>
                  </a:lnTo>
                  <a:lnTo>
                    <a:pt x="14606" y="1863"/>
                  </a:lnTo>
                  <a:lnTo>
                    <a:pt x="14617" y="2020"/>
                  </a:lnTo>
                  <a:lnTo>
                    <a:pt x="14303" y="2062"/>
                  </a:lnTo>
                  <a:lnTo>
                    <a:pt x="13999" y="2115"/>
                  </a:lnTo>
                  <a:lnTo>
                    <a:pt x="13999" y="2418"/>
                  </a:lnTo>
                  <a:lnTo>
                    <a:pt x="13999" y="5005"/>
                  </a:lnTo>
                  <a:lnTo>
                    <a:pt x="13873" y="4753"/>
                  </a:lnTo>
                  <a:lnTo>
                    <a:pt x="9099" y="4670"/>
                  </a:lnTo>
                  <a:lnTo>
                    <a:pt x="8376" y="3465"/>
                  </a:lnTo>
                  <a:lnTo>
                    <a:pt x="8376" y="1162"/>
                  </a:lnTo>
                  <a:lnTo>
                    <a:pt x="8376" y="994"/>
                  </a:lnTo>
                  <a:lnTo>
                    <a:pt x="8188" y="994"/>
                  </a:lnTo>
                  <a:lnTo>
                    <a:pt x="7591" y="994"/>
                  </a:lnTo>
                  <a:lnTo>
                    <a:pt x="7591" y="806"/>
                  </a:lnTo>
                  <a:lnTo>
                    <a:pt x="7361" y="1057"/>
                  </a:lnTo>
                  <a:lnTo>
                    <a:pt x="7539" y="1057"/>
                  </a:lnTo>
                  <a:lnTo>
                    <a:pt x="7539" y="1413"/>
                  </a:lnTo>
                  <a:lnTo>
                    <a:pt x="7507" y="1549"/>
                  </a:lnTo>
                  <a:lnTo>
                    <a:pt x="7654" y="1476"/>
                  </a:lnTo>
                  <a:lnTo>
                    <a:pt x="7518" y="1612"/>
                  </a:lnTo>
                  <a:lnTo>
                    <a:pt x="7423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9474616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4"/>
                  </a:moveTo>
                  <a:lnTo>
                    <a:pt x="0" y="617"/>
                  </a:lnTo>
                  <a:lnTo>
                    <a:pt x="439" y="712"/>
                  </a:lnTo>
                  <a:lnTo>
                    <a:pt x="534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9463525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94"/>
                  </a:moveTo>
                  <a:lnTo>
                    <a:pt x="523" y="617"/>
                  </a:lnTo>
                  <a:lnTo>
                    <a:pt x="83" y="712"/>
                  </a:lnTo>
                  <a:lnTo>
                    <a:pt x="0" y="94"/>
                  </a:ln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9464488" y="651795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439"/>
                  </a:moveTo>
                  <a:lnTo>
                    <a:pt x="2827" y="534"/>
                  </a:lnTo>
                  <a:lnTo>
                    <a:pt x="3109" y="125"/>
                  </a:lnTo>
                  <a:lnTo>
                    <a:pt x="94" y="0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9471004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439"/>
                  </a:moveTo>
                  <a:lnTo>
                    <a:pt x="345" y="534"/>
                  </a:lnTo>
                  <a:lnTo>
                    <a:pt x="62" y="125"/>
                  </a:lnTo>
                  <a:lnTo>
                    <a:pt x="3099" y="0"/>
                  </a:lnTo>
                  <a:lnTo>
                    <a:pt x="3172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9463970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523"/>
                  </a:moveTo>
                  <a:lnTo>
                    <a:pt x="83" y="523"/>
                  </a:lnTo>
                  <a:lnTo>
                    <a:pt x="0" y="83"/>
                  </a:lnTo>
                  <a:lnTo>
                    <a:pt x="701" y="0"/>
                  </a:lnTo>
                  <a:lnTo>
                    <a:pt x="774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9462023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1130"/>
                  </a:moveTo>
                  <a:lnTo>
                    <a:pt x="408" y="1518"/>
                  </a:lnTo>
                  <a:lnTo>
                    <a:pt x="62" y="1570"/>
                  </a:lnTo>
                  <a:lnTo>
                    <a:pt x="659" y="1675"/>
                  </a:lnTo>
                  <a:lnTo>
                    <a:pt x="795" y="1507"/>
                  </a:lnTo>
                  <a:lnTo>
                    <a:pt x="952" y="1518"/>
                  </a:lnTo>
                  <a:lnTo>
                    <a:pt x="1057" y="1738"/>
                  </a:lnTo>
                  <a:lnTo>
                    <a:pt x="1183" y="1476"/>
                  </a:lnTo>
                  <a:lnTo>
                    <a:pt x="1497" y="1444"/>
                  </a:lnTo>
                  <a:lnTo>
                    <a:pt x="1246" y="1570"/>
                  </a:lnTo>
                  <a:lnTo>
                    <a:pt x="1759" y="1455"/>
                  </a:lnTo>
                  <a:lnTo>
                    <a:pt x="1916" y="1643"/>
                  </a:lnTo>
                  <a:lnTo>
                    <a:pt x="2083" y="1476"/>
                  </a:lnTo>
                  <a:lnTo>
                    <a:pt x="2638" y="1654"/>
                  </a:lnTo>
                  <a:lnTo>
                    <a:pt x="2439" y="1444"/>
                  </a:lnTo>
                  <a:lnTo>
                    <a:pt x="2691" y="1444"/>
                  </a:lnTo>
                  <a:lnTo>
                    <a:pt x="2827" y="1643"/>
                  </a:lnTo>
                  <a:lnTo>
                    <a:pt x="3005" y="1476"/>
                  </a:lnTo>
                  <a:lnTo>
                    <a:pt x="3172" y="1643"/>
                  </a:lnTo>
                  <a:lnTo>
                    <a:pt x="3340" y="1455"/>
                  </a:lnTo>
                  <a:lnTo>
                    <a:pt x="3340" y="848"/>
                  </a:lnTo>
                  <a:lnTo>
                    <a:pt x="2984" y="785"/>
                  </a:lnTo>
                  <a:lnTo>
                    <a:pt x="2942" y="586"/>
                  </a:lnTo>
                  <a:lnTo>
                    <a:pt x="3109" y="481"/>
                  </a:lnTo>
                  <a:lnTo>
                    <a:pt x="2827" y="73"/>
                  </a:lnTo>
                  <a:lnTo>
                    <a:pt x="2670" y="0"/>
                  </a:lnTo>
                  <a:lnTo>
                    <a:pt x="1989" y="0"/>
                  </a:lnTo>
                  <a:lnTo>
                    <a:pt x="1853" y="73"/>
                  </a:lnTo>
                  <a:lnTo>
                    <a:pt x="1602" y="418"/>
                  </a:lnTo>
                  <a:lnTo>
                    <a:pt x="1727" y="554"/>
                  </a:lnTo>
                  <a:lnTo>
                    <a:pt x="1738" y="743"/>
                  </a:lnTo>
                  <a:lnTo>
                    <a:pt x="659" y="785"/>
                  </a:lnTo>
                  <a:lnTo>
                    <a:pt x="607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9448192" y="6519532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19392"/>
                  </a:moveTo>
                  <a:lnTo>
                    <a:pt x="0" y="0"/>
                  </a:lnTo>
                  <a:lnTo>
                    <a:pt x="14093" y="0"/>
                  </a:lnTo>
                  <a:lnTo>
                    <a:pt x="14093" y="19392"/>
                  </a:lnTo>
                  <a:lnTo>
                    <a:pt x="0" y="1939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9448194" y="653803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9448194" y="65204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9715229" y="65218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80"/>
                  </a:moveTo>
                  <a:lnTo>
                    <a:pt x="869" y="680"/>
                  </a:lnTo>
                  <a:lnTo>
                    <a:pt x="1287" y="450"/>
                  </a:lnTo>
                  <a:lnTo>
                    <a:pt x="1287" y="240"/>
                  </a:lnTo>
                  <a:lnTo>
                    <a:pt x="86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9706370" y="65218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287" y="0"/>
                  </a:moveTo>
                  <a:lnTo>
                    <a:pt x="418" y="0"/>
                  </a:lnTo>
                  <a:lnTo>
                    <a:pt x="0" y="251"/>
                  </a:lnTo>
                  <a:lnTo>
                    <a:pt x="0" y="450"/>
                  </a:lnTo>
                  <a:lnTo>
                    <a:pt x="418" y="680"/>
                  </a:lnTo>
                  <a:lnTo>
                    <a:pt x="12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9713560" y="65215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9707661" y="65215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0" y="219"/>
                  </a:lnTo>
                  <a:lnTo>
                    <a:pt x="0" y="1005"/>
                  </a:lnTo>
                  <a:lnTo>
                    <a:pt x="261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9707921" y="65215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9709600" y="6521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387" y="31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9706103" y="652221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9706057" y="652309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6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9715480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9715798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9715289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9716034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9716340" y="652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8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9713560" y="65216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25"/>
                  </a:moveTo>
                  <a:lnTo>
                    <a:pt x="1413" y="1225"/>
                  </a:lnTo>
                  <a:lnTo>
                    <a:pt x="1664" y="1005"/>
                  </a:lnTo>
                  <a:lnTo>
                    <a:pt x="1664" y="219"/>
                  </a:lnTo>
                  <a:lnTo>
                    <a:pt x="1413" y="0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9707311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9706971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9707493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9706759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9706474" y="652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9712416" y="65216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9712855" y="652168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9711879" y="652097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0" y="4230"/>
                  </a:lnTo>
                  <a:lnTo>
                    <a:pt x="523" y="4230"/>
                  </a:lnTo>
                  <a:lnTo>
                    <a:pt x="52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9720700" y="65219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9719477" y="65219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9718839" y="65219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9712855" y="65220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9712855" y="65217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9717394" y="65244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0"/>
                  </a:moveTo>
                  <a:lnTo>
                    <a:pt x="1308" y="136"/>
                  </a:lnTo>
                  <a:lnTo>
                    <a:pt x="146" y="136"/>
                  </a:lnTo>
                  <a:lnTo>
                    <a:pt x="0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9717394" y="652159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136"/>
                  </a:moveTo>
                  <a:lnTo>
                    <a:pt x="1308" y="0"/>
                  </a:lnTo>
                  <a:lnTo>
                    <a:pt x="659" y="0"/>
                  </a:lnTo>
                  <a:lnTo>
                    <a:pt x="125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9719576" y="6521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9715077" y="65216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9711004" y="6523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9715145" y="65244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0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9715602" y="652163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680" y="94"/>
                  </a:moveTo>
                  <a:lnTo>
                    <a:pt x="0" y="0"/>
                  </a:lnTo>
                </a:path>
                <a:path w="1904" h="634">
                  <a:moveTo>
                    <a:pt x="680" y="94"/>
                  </a:moveTo>
                  <a:lnTo>
                    <a:pt x="1549" y="94"/>
                  </a:lnTo>
                  <a:lnTo>
                    <a:pt x="1549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9719114" y="65216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51" y="94"/>
                  </a:moveTo>
                  <a:lnTo>
                    <a:pt x="774" y="0"/>
                  </a:ln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9717179" y="6521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0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9715139" y="6521733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0" y="0"/>
                  </a:moveTo>
                  <a:lnTo>
                    <a:pt x="5549" y="0"/>
                  </a:lnTo>
                  <a:lnTo>
                    <a:pt x="5549" y="261"/>
                  </a:lnTo>
                  <a:lnTo>
                    <a:pt x="1162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9711345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4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9710050" y="6523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52" y="0"/>
                  </a:move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9709855" y="6522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0" y="0"/>
                  </a:moveTo>
                  <a:lnTo>
                    <a:pt x="1832" y="31"/>
                  </a:lnTo>
                  <a:lnTo>
                    <a:pt x="1643" y="157"/>
                  </a:lnTo>
                  <a:lnTo>
                    <a:pt x="1151" y="649"/>
                  </a:lnTo>
                  <a:lnTo>
                    <a:pt x="20" y="1769"/>
                  </a:lnTo>
                  <a:lnTo>
                    <a:pt x="0" y="1926"/>
                  </a:lnTo>
                  <a:lnTo>
                    <a:pt x="1057" y="2020"/>
                  </a:lnTo>
                  <a:lnTo>
                    <a:pt x="2020" y="20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9708185" y="65223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3" y="0"/>
                  </a:moveTo>
                  <a:lnTo>
                    <a:pt x="188" y="0"/>
                  </a:lnTo>
                  <a:lnTo>
                    <a:pt x="31" y="94"/>
                  </a:lnTo>
                  <a:lnTo>
                    <a:pt x="0" y="1225"/>
                  </a:lnTo>
                  <a:lnTo>
                    <a:pt x="73" y="1371"/>
                  </a:lnTo>
                  <a:lnTo>
                    <a:pt x="1769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9712865" y="652202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40">
                  <a:moveTo>
                    <a:pt x="4921" y="0"/>
                  </a:moveTo>
                  <a:lnTo>
                    <a:pt x="4921" y="523"/>
                  </a:lnTo>
                  <a:lnTo>
                    <a:pt x="5015" y="670"/>
                  </a:lnTo>
                  <a:lnTo>
                    <a:pt x="6502" y="701"/>
                  </a:lnTo>
                  <a:lnTo>
                    <a:pt x="6649" y="638"/>
                  </a:lnTo>
                  <a:lnTo>
                    <a:pt x="6680" y="0"/>
                  </a:lnTo>
                  <a:lnTo>
                    <a:pt x="7821" y="0"/>
                  </a:lnTo>
                  <a:lnTo>
                    <a:pt x="7821" y="2471"/>
                  </a:ln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9706429" y="652233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0" y="1549"/>
                  </a:lnTo>
                  <a:lnTo>
                    <a:pt x="534" y="2083"/>
                  </a:lnTo>
                  <a:lnTo>
                    <a:pt x="3560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9706501" y="65217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93" y="0"/>
                  </a:moveTo>
                  <a:lnTo>
                    <a:pt x="450" y="0"/>
                  </a:lnTo>
                  <a:lnTo>
                    <a:pt x="230" y="41"/>
                  </a:lnTo>
                  <a:lnTo>
                    <a:pt x="6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9710033" y="652098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95" y="4408"/>
                  </a:moveTo>
                  <a:lnTo>
                    <a:pt x="931" y="4345"/>
                  </a:lnTo>
                  <a:lnTo>
                    <a:pt x="963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795" y="44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9709338" y="6521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27"/>
                  </a:moveTo>
                  <a:lnTo>
                    <a:pt x="261" y="125"/>
                  </a:lnTo>
                  <a:lnTo>
                    <a:pt x="104" y="0"/>
                  </a:lnTo>
                  <a:lnTo>
                    <a:pt x="0" y="1727"/>
                  </a:lnTo>
                  <a:lnTo>
                    <a:pt x="136" y="185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9711892" y="652098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963" y="4408"/>
                  </a:moveTo>
                  <a:lnTo>
                    <a:pt x="963" y="0"/>
                  </a:lnTo>
                  <a:lnTo>
                    <a:pt x="523" y="0"/>
                  </a:lnTo>
                  <a:lnTo>
                    <a:pt x="523" y="4240"/>
                  </a:lnTo>
                  <a:lnTo>
                    <a:pt x="0" y="4240"/>
                  </a:lnTo>
                  <a:lnTo>
                    <a:pt x="62" y="4376"/>
                  </a:lnTo>
                  <a:lnTo>
                    <a:pt x="963" y="44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9713298" y="6521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27"/>
                  </a:moveTo>
                  <a:lnTo>
                    <a:pt x="261" y="125"/>
                  </a:lnTo>
                  <a:lnTo>
                    <a:pt x="104" y="0"/>
                  </a:lnTo>
                  <a:lnTo>
                    <a:pt x="0" y="1727"/>
                  </a:lnTo>
                  <a:lnTo>
                    <a:pt x="157" y="185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9702189" y="65230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9701856" y="65250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9702189" y="6524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9702185" y="65222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9702734" y="6525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95"/>
                  </a:moveTo>
                  <a:lnTo>
                    <a:pt x="513" y="795"/>
                  </a:lnTo>
                  <a:lnTo>
                    <a:pt x="963" y="471"/>
                  </a:lnTo>
                  <a:lnTo>
                    <a:pt x="11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9701791" y="6524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42" y="0"/>
                  </a:moveTo>
                  <a:lnTo>
                    <a:pt x="418" y="0"/>
                  </a:lnTo>
                  <a:lnTo>
                    <a:pt x="0" y="418"/>
                  </a:lnTo>
                  <a:lnTo>
                    <a:pt x="0" y="952"/>
                  </a:lnTo>
                  <a:lnTo>
                    <a:pt x="0" y="1455"/>
                  </a:lnTo>
                  <a:lnTo>
                    <a:pt x="418" y="1895"/>
                  </a:lnTo>
                  <a:lnTo>
                    <a:pt x="942" y="1895"/>
                  </a:lnTo>
                  <a:lnTo>
                    <a:pt x="1476" y="1895"/>
                  </a:lnTo>
                  <a:lnTo>
                    <a:pt x="1895" y="1455"/>
                  </a:lnTo>
                  <a:lnTo>
                    <a:pt x="1895" y="952"/>
                  </a:lnTo>
                  <a:lnTo>
                    <a:pt x="1895" y="418"/>
                  </a:lnTo>
                  <a:lnTo>
                    <a:pt x="1476" y="0"/>
                  </a:ln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9702297" y="65217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9702392" y="652324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62" y="324"/>
                  </a:lnTo>
                  <a:lnTo>
                    <a:pt x="356" y="554"/>
                  </a:lnTo>
                  <a:lnTo>
                    <a:pt x="680" y="554"/>
                  </a:lnTo>
                  <a:lnTo>
                    <a:pt x="1026" y="554"/>
                  </a:lnTo>
                  <a:lnTo>
                    <a:pt x="1308" y="324"/>
                  </a:lnTo>
                  <a:lnTo>
                    <a:pt x="13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9702391" y="652239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82" y="554"/>
                  </a:moveTo>
                  <a:lnTo>
                    <a:pt x="1319" y="230"/>
                  </a:lnTo>
                  <a:lnTo>
                    <a:pt x="1036" y="0"/>
                  </a:lnTo>
                  <a:lnTo>
                    <a:pt x="701" y="0"/>
                  </a:lnTo>
                  <a:lnTo>
                    <a:pt x="376" y="0"/>
                  </a:lnTo>
                  <a:lnTo>
                    <a:pt x="73" y="230"/>
                  </a:lnTo>
                  <a:lnTo>
                    <a:pt x="0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9702298" y="65218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9701589" y="65250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" y="544"/>
                  </a:lnTo>
                  <a:lnTo>
                    <a:pt x="418" y="994"/>
                  </a:lnTo>
                  <a:lnTo>
                    <a:pt x="963" y="1088"/>
                  </a:lnTo>
                  <a:lnTo>
                    <a:pt x="1486" y="1162"/>
                  </a:lnTo>
                  <a:lnTo>
                    <a:pt x="2020" y="869"/>
                  </a:lnTo>
                  <a:lnTo>
                    <a:pt x="2219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9703986" y="65222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9704321" y="65222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32"/>
                  </a:moveTo>
                  <a:lnTo>
                    <a:pt x="0" y="0"/>
                  </a:lnTo>
                </a:path>
                <a:path h="1270">
                  <a:moveTo>
                    <a:pt x="0" y="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9705290" y="65217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9703789" y="6521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39" y="439"/>
                  </a:moveTo>
                  <a:lnTo>
                    <a:pt x="408" y="251"/>
                  </a:lnTo>
                  <a:lnTo>
                    <a:pt x="272" y="115"/>
                  </a:lnTo>
                  <a:lnTo>
                    <a:pt x="94" y="83"/>
                  </a:lnTo>
                </a:path>
                <a:path w="634" h="634">
                  <a:moveTo>
                    <a:pt x="439" y="439"/>
                  </a:moveTo>
                  <a:lnTo>
                    <a:pt x="439" y="188"/>
                  </a:lnTo>
                  <a:lnTo>
                    <a:pt x="24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9705305" y="65245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9703881" y="65244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0" y="1068"/>
                  </a:lnTo>
                </a:path>
                <a:path w="634" h="1270">
                  <a:moveTo>
                    <a:pt x="408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9704236" y="65245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9703986" y="65232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9704321" y="65232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94"/>
                  </a:moveTo>
                  <a:lnTo>
                    <a:pt x="0" y="0"/>
                  </a:lnTo>
                </a:path>
                <a:path h="1270">
                  <a:moveTo>
                    <a:pt x="0" y="99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9704290" y="6524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1" y="0"/>
                  </a:lnTo>
                </a:path>
                <a:path w="634" h="634">
                  <a:moveTo>
                    <a:pt x="0" y="157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9701937" y="65221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9702189" y="65222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9703084" y="65222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9701939" y="6521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167" y="31"/>
                  </a:lnTo>
                  <a:lnTo>
                    <a:pt x="31" y="167"/>
                  </a:lnTo>
                  <a:lnTo>
                    <a:pt x="0" y="356"/>
                  </a:lnTo>
                </a:path>
                <a:path w="634" h="634">
                  <a:moveTo>
                    <a:pt x="356" y="0"/>
                  </a:moveTo>
                  <a:lnTo>
                    <a:pt x="167" y="31"/>
                  </a:lnTo>
                  <a:lnTo>
                    <a:pt x="31" y="167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9701592" y="65246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31" y="136"/>
                  </a:lnTo>
                  <a:lnTo>
                    <a:pt x="0" y="293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9702734" y="65241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9702189" y="6523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9701937" y="6523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9701664" y="65239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9701915" y="65238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9701589" y="65250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104" y="607"/>
                  </a:lnTo>
                  <a:lnTo>
                    <a:pt x="324" y="837"/>
                  </a:lnTo>
                  <a:lnTo>
                    <a:pt x="534" y="1057"/>
                  </a:lnTo>
                  <a:lnTo>
                    <a:pt x="837" y="1183"/>
                  </a:lnTo>
                  <a:lnTo>
                    <a:pt x="115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9715340" y="653662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40" y="0"/>
                  </a:lnTo>
                  <a:lnTo>
                    <a:pt x="0" y="1350"/>
                  </a:lnTo>
                  <a:lnTo>
                    <a:pt x="0" y="2994"/>
                  </a:lnTo>
                  <a:lnTo>
                    <a:pt x="0" y="4649"/>
                  </a:lnTo>
                  <a:lnTo>
                    <a:pt x="1340" y="5999"/>
                  </a:lnTo>
                  <a:lnTo>
                    <a:pt x="2984" y="5999"/>
                  </a:lnTo>
                  <a:lnTo>
                    <a:pt x="4617" y="5999"/>
                  </a:lnTo>
                  <a:lnTo>
                    <a:pt x="5978" y="4649"/>
                  </a:lnTo>
                  <a:lnTo>
                    <a:pt x="5978" y="2994"/>
                  </a:lnTo>
                  <a:lnTo>
                    <a:pt x="5978" y="1350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9718324" y="65269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69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9716029" y="6526940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586" y="10753"/>
                  </a:moveTo>
                  <a:lnTo>
                    <a:pt x="4586" y="0"/>
                  </a:lnTo>
                  <a:lnTo>
                    <a:pt x="0" y="0"/>
                  </a:lnTo>
                  <a:lnTo>
                    <a:pt x="0" y="10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9718324" y="6538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9717089" y="65396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9716654" y="6514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9716656" y="6512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0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9719470" y="6512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0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9716246" y="65128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9716116" y="651284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9715231" y="651283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643" y="0"/>
                  </a:moveTo>
                  <a:lnTo>
                    <a:pt x="5643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564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9468463" y="651318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963" y="523"/>
                  </a:moveTo>
                  <a:lnTo>
                    <a:pt x="0" y="523"/>
                  </a:lnTo>
                  <a:lnTo>
                    <a:pt x="0" y="324"/>
                  </a:lnTo>
                  <a:lnTo>
                    <a:pt x="376" y="41"/>
                  </a:lnTo>
                  <a:lnTo>
                    <a:pt x="764" y="0"/>
                  </a:lnTo>
                  <a:lnTo>
                    <a:pt x="984" y="52"/>
                  </a:lnTo>
                  <a:lnTo>
                    <a:pt x="1371" y="41"/>
                  </a:lnTo>
                  <a:lnTo>
                    <a:pt x="1633" y="324"/>
                  </a:lnTo>
                  <a:lnTo>
                    <a:pt x="1759" y="523"/>
                  </a:lnTo>
                  <a:lnTo>
                    <a:pt x="774" y="523"/>
                  </a:lnTo>
                  <a:lnTo>
                    <a:pt x="963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9468569" y="65135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9469238" y="65137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9468988" y="65132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36" y="282"/>
                  </a:lnTo>
                  <a:lnTo>
                    <a:pt x="345" y="387"/>
                  </a:lnTo>
                  <a:lnTo>
                    <a:pt x="554" y="282"/>
                  </a:ln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9469230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282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9469432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282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9469133" y="65135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9469026" y="651370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31" y="3047"/>
                  </a:lnTo>
                  <a:lnTo>
                    <a:pt x="314" y="3884"/>
                  </a:lnTo>
                  <a:lnTo>
                    <a:pt x="586" y="3172"/>
                  </a:ln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9468964" y="6516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9468964" y="6516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9468964" y="65160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9468964" y="65158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9468964" y="65155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9468964" y="65153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9468964" y="65150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9468964" y="65148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9468964" y="6514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9468964" y="65143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9468964" y="65140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9468965" y="65168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9469033" y="651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9469282" y="65139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418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9469336" y="65124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9468986" y="6517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9469336" y="6517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9468982" y="65170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9469133" y="651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5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9469137" y="651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9468988" y="65172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9468841" y="65164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58" y="41"/>
                  </a:moveTo>
                  <a:lnTo>
                    <a:pt x="952" y="0"/>
                  </a:lnTo>
                </a:path>
                <a:path w="1270" h="634">
                  <a:moveTo>
                    <a:pt x="858" y="41"/>
                  </a:moveTo>
                  <a:lnTo>
                    <a:pt x="0" y="1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9469700" y="65167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9469704" y="6517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73"/>
                  </a:moveTo>
                  <a:lnTo>
                    <a:pt x="0" y="0"/>
                  </a:lnTo>
                </a:path>
                <a:path w="634" h="634">
                  <a:moveTo>
                    <a:pt x="41" y="73"/>
                  </a:moveTo>
                  <a:lnTo>
                    <a:pt x="136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9468858" y="6516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62"/>
                  </a:moveTo>
                  <a:lnTo>
                    <a:pt x="837" y="0"/>
                  </a:lnTo>
                </a:path>
                <a:path w="1270" h="634">
                  <a:moveTo>
                    <a:pt x="963" y="62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9468968" y="6516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9468967" y="65166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9469019" y="65170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9468965" y="6516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9468965" y="65165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9468965" y="65164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9468975" y="6517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25"/>
                  </a:moveTo>
                  <a:lnTo>
                    <a:pt x="0" y="83"/>
                  </a:lnTo>
                </a:path>
                <a:path w="634" h="634">
                  <a:moveTo>
                    <a:pt x="41" y="125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9468965" y="6516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9468746" y="6516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209" y="62"/>
                  </a:lnTo>
                </a:path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9468746" y="6516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209" y="62"/>
                  </a:lnTo>
                </a:path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9469700" y="65165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9469700" y="6516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9452844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9454027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9453439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64" y="5193"/>
                  </a:moveTo>
                  <a:lnTo>
                    <a:pt x="5591" y="5601"/>
                  </a:lnTo>
                  <a:lnTo>
                    <a:pt x="2795" y="2806"/>
                  </a:lnTo>
                  <a:lnTo>
                    <a:pt x="0" y="0"/>
                  </a:lnTo>
                  <a:lnTo>
                    <a:pt x="387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9453273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37" y="3078"/>
                  </a:lnTo>
                  <a:lnTo>
                    <a:pt x="3937" y="1989"/>
                  </a:lnTo>
                  <a:lnTo>
                    <a:pt x="393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9455242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9452138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9451410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64" y="5936"/>
                  </a:lnTo>
                  <a:lnTo>
                    <a:pt x="7664" y="3832"/>
                  </a:lnTo>
                  <a:lnTo>
                    <a:pt x="7664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9454193" y="651883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586"/>
                  </a:moveTo>
                  <a:lnTo>
                    <a:pt x="0" y="62"/>
                  </a:lnTo>
                  <a:lnTo>
                    <a:pt x="2104" y="0"/>
                  </a:lnTo>
                  <a:lnTo>
                    <a:pt x="1581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9454187" y="65188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9454832" y="6518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439"/>
                  </a:lnTo>
                  <a:lnTo>
                    <a:pt x="408" y="670"/>
                  </a:lnTo>
                  <a:lnTo>
                    <a:pt x="827" y="439"/>
                  </a:ln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9454832" y="65192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98" y="0"/>
                  </a:lnTo>
                  <a:lnTo>
                    <a:pt x="408" y="62"/>
                  </a:lnTo>
                  <a:lnTo>
                    <a:pt x="617" y="0"/>
                  </a:ln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9455036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9455446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9454716" y="651942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439"/>
                  </a:lnTo>
                  <a:lnTo>
                    <a:pt x="0" y="1434"/>
                  </a:lnTo>
                  <a:lnTo>
                    <a:pt x="952" y="1539"/>
                  </a:lnTo>
                  <a:lnTo>
                    <a:pt x="1057" y="439"/>
                  </a:lnTo>
                  <a:lnTo>
                    <a:pt x="1036" y="31"/>
                  </a:lnTo>
                </a:path>
                <a:path w="1270" h="1904">
                  <a:moveTo>
                    <a:pt x="0" y="0"/>
                  </a:moveTo>
                  <a:lnTo>
                    <a:pt x="9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9455663" y="6519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9454825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9455658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9454716" y="65198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9454716" y="65208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9455242" y="65181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9481026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9482210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9481643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87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9481456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9483424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9480329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9479592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9488190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1570" y="0"/>
                  </a:moveTo>
                  <a:lnTo>
                    <a:pt x="11214" y="0"/>
                  </a:lnTo>
                  <a:lnTo>
                    <a:pt x="4408" y="0"/>
                  </a:lnTo>
                  <a:lnTo>
                    <a:pt x="4408" y="806"/>
                  </a:lnTo>
                  <a:lnTo>
                    <a:pt x="4052" y="806"/>
                  </a:lnTo>
                  <a:lnTo>
                    <a:pt x="4314" y="1266"/>
                  </a:lnTo>
                  <a:lnTo>
                    <a:pt x="4314" y="1476"/>
                  </a:lnTo>
                  <a:lnTo>
                    <a:pt x="3455" y="1476"/>
                  </a:lnTo>
                  <a:lnTo>
                    <a:pt x="3444" y="910"/>
                  </a:lnTo>
                  <a:lnTo>
                    <a:pt x="3162" y="910"/>
                  </a:lnTo>
                  <a:lnTo>
                    <a:pt x="3162" y="1308"/>
                  </a:lnTo>
                  <a:lnTo>
                    <a:pt x="3204" y="1455"/>
                  </a:lnTo>
                  <a:lnTo>
                    <a:pt x="3162" y="2680"/>
                  </a:lnTo>
                  <a:lnTo>
                    <a:pt x="3162" y="2848"/>
                  </a:lnTo>
                  <a:lnTo>
                    <a:pt x="3162" y="4041"/>
                  </a:lnTo>
                  <a:lnTo>
                    <a:pt x="2638" y="4041"/>
                  </a:lnTo>
                  <a:lnTo>
                    <a:pt x="2638" y="5413"/>
                  </a:lnTo>
                  <a:lnTo>
                    <a:pt x="1507" y="5413"/>
                  </a:lnTo>
                  <a:lnTo>
                    <a:pt x="1507" y="4879"/>
                  </a:lnTo>
                  <a:lnTo>
                    <a:pt x="1099" y="4879"/>
                  </a:lnTo>
                  <a:lnTo>
                    <a:pt x="1099" y="5046"/>
                  </a:lnTo>
                  <a:lnTo>
                    <a:pt x="1287" y="5046"/>
                  </a:lnTo>
                  <a:lnTo>
                    <a:pt x="1287" y="5486"/>
                  </a:lnTo>
                  <a:lnTo>
                    <a:pt x="230" y="5486"/>
                  </a:lnTo>
                  <a:lnTo>
                    <a:pt x="230" y="5046"/>
                  </a:lnTo>
                  <a:lnTo>
                    <a:pt x="408" y="5046"/>
                  </a:lnTo>
                  <a:lnTo>
                    <a:pt x="408" y="4879"/>
                  </a:lnTo>
                  <a:lnTo>
                    <a:pt x="0" y="4879"/>
                  </a:lnTo>
                  <a:lnTo>
                    <a:pt x="0" y="5748"/>
                  </a:lnTo>
                  <a:lnTo>
                    <a:pt x="12858" y="5748"/>
                  </a:lnTo>
                  <a:lnTo>
                    <a:pt x="12858" y="5151"/>
                  </a:lnTo>
                  <a:lnTo>
                    <a:pt x="12669" y="4973"/>
                  </a:lnTo>
                  <a:lnTo>
                    <a:pt x="12575" y="5413"/>
                  </a:lnTo>
                  <a:lnTo>
                    <a:pt x="11978" y="5413"/>
                  </a:lnTo>
                  <a:lnTo>
                    <a:pt x="11978" y="4167"/>
                  </a:lnTo>
                  <a:lnTo>
                    <a:pt x="11978" y="3999"/>
                  </a:lnTo>
                  <a:lnTo>
                    <a:pt x="11978" y="2586"/>
                  </a:lnTo>
                  <a:lnTo>
                    <a:pt x="12575" y="2586"/>
                  </a:lnTo>
                  <a:lnTo>
                    <a:pt x="12575" y="3204"/>
                  </a:lnTo>
                  <a:lnTo>
                    <a:pt x="12816" y="3204"/>
                  </a:lnTo>
                  <a:lnTo>
                    <a:pt x="12816" y="1476"/>
                  </a:lnTo>
                  <a:lnTo>
                    <a:pt x="12784" y="1308"/>
                  </a:lnTo>
                  <a:lnTo>
                    <a:pt x="12816" y="910"/>
                  </a:lnTo>
                  <a:lnTo>
                    <a:pt x="12554" y="910"/>
                  </a:lnTo>
                  <a:lnTo>
                    <a:pt x="12554" y="1476"/>
                  </a:lnTo>
                  <a:lnTo>
                    <a:pt x="11664" y="1476"/>
                  </a:lnTo>
                  <a:lnTo>
                    <a:pt x="11664" y="1266"/>
                  </a:lnTo>
                  <a:lnTo>
                    <a:pt x="11926" y="837"/>
                  </a:lnTo>
                  <a:lnTo>
                    <a:pt x="11570" y="806"/>
                  </a:lnTo>
                  <a:lnTo>
                    <a:pt x="115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9488187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0" y="5675"/>
                  </a:moveTo>
                  <a:lnTo>
                    <a:pt x="0" y="4973"/>
                  </a:lnTo>
                  <a:lnTo>
                    <a:pt x="314" y="4879"/>
                  </a:lnTo>
                  <a:lnTo>
                    <a:pt x="408" y="5057"/>
                  </a:lnTo>
                  <a:lnTo>
                    <a:pt x="230" y="5057"/>
                  </a:lnTo>
                  <a:lnTo>
                    <a:pt x="230" y="5319"/>
                  </a:lnTo>
                  <a:lnTo>
                    <a:pt x="230" y="5486"/>
                  </a:lnTo>
                  <a:lnTo>
                    <a:pt x="408" y="5486"/>
                  </a:lnTo>
                  <a:lnTo>
                    <a:pt x="1099" y="5486"/>
                  </a:lnTo>
                  <a:lnTo>
                    <a:pt x="1287" y="5486"/>
                  </a:lnTo>
                  <a:lnTo>
                    <a:pt x="1287" y="5319"/>
                  </a:lnTo>
                  <a:lnTo>
                    <a:pt x="1287" y="5057"/>
                  </a:lnTo>
                  <a:lnTo>
                    <a:pt x="1099" y="5057"/>
                  </a:lnTo>
                  <a:lnTo>
                    <a:pt x="1099" y="4879"/>
                  </a:lnTo>
                  <a:lnTo>
                    <a:pt x="1434" y="4879"/>
                  </a:lnTo>
                  <a:lnTo>
                    <a:pt x="1507" y="5319"/>
                  </a:lnTo>
                  <a:lnTo>
                    <a:pt x="2544" y="5413"/>
                  </a:lnTo>
                  <a:lnTo>
                    <a:pt x="2638" y="4125"/>
                  </a:lnTo>
                  <a:lnTo>
                    <a:pt x="3172" y="4041"/>
                  </a:lnTo>
                  <a:lnTo>
                    <a:pt x="3172" y="2848"/>
                  </a:lnTo>
                  <a:lnTo>
                    <a:pt x="3172" y="2680"/>
                  </a:lnTo>
                  <a:lnTo>
                    <a:pt x="3172" y="1476"/>
                  </a:lnTo>
                  <a:lnTo>
                    <a:pt x="3204" y="1308"/>
                  </a:lnTo>
                  <a:lnTo>
                    <a:pt x="3172" y="963"/>
                  </a:lnTo>
                  <a:lnTo>
                    <a:pt x="3392" y="921"/>
                  </a:lnTo>
                  <a:lnTo>
                    <a:pt x="3455" y="1465"/>
                  </a:lnTo>
                  <a:lnTo>
                    <a:pt x="4230" y="1476"/>
                  </a:lnTo>
                  <a:lnTo>
                    <a:pt x="4324" y="1266"/>
                  </a:lnTo>
                  <a:lnTo>
                    <a:pt x="4073" y="848"/>
                  </a:lnTo>
                  <a:lnTo>
                    <a:pt x="4334" y="816"/>
                  </a:lnTo>
                  <a:lnTo>
                    <a:pt x="4418" y="366"/>
                  </a:lnTo>
                  <a:lnTo>
                    <a:pt x="4418" y="0"/>
                  </a:lnTo>
                  <a:lnTo>
                    <a:pt x="4774" y="0"/>
                  </a:lnTo>
                  <a:lnTo>
                    <a:pt x="11214" y="0"/>
                  </a:lnTo>
                  <a:lnTo>
                    <a:pt x="11580" y="0"/>
                  </a:lnTo>
                  <a:lnTo>
                    <a:pt x="11580" y="366"/>
                  </a:lnTo>
                  <a:lnTo>
                    <a:pt x="11580" y="722"/>
                  </a:lnTo>
                  <a:lnTo>
                    <a:pt x="11905" y="816"/>
                  </a:lnTo>
                  <a:lnTo>
                    <a:pt x="11664" y="1266"/>
                  </a:lnTo>
                  <a:lnTo>
                    <a:pt x="11664" y="1476"/>
                  </a:lnTo>
                  <a:lnTo>
                    <a:pt x="12523" y="1476"/>
                  </a:lnTo>
                  <a:lnTo>
                    <a:pt x="12554" y="963"/>
                  </a:lnTo>
                  <a:lnTo>
                    <a:pt x="12774" y="921"/>
                  </a:lnTo>
                  <a:lnTo>
                    <a:pt x="12816" y="1308"/>
                  </a:lnTo>
                  <a:lnTo>
                    <a:pt x="12784" y="1465"/>
                  </a:lnTo>
                  <a:lnTo>
                    <a:pt x="12816" y="3036"/>
                  </a:lnTo>
                  <a:lnTo>
                    <a:pt x="12816" y="3204"/>
                  </a:lnTo>
                  <a:lnTo>
                    <a:pt x="12648" y="3204"/>
                  </a:lnTo>
                  <a:lnTo>
                    <a:pt x="12565" y="2774"/>
                  </a:lnTo>
                  <a:lnTo>
                    <a:pt x="12565" y="2596"/>
                  </a:lnTo>
                  <a:lnTo>
                    <a:pt x="12387" y="2596"/>
                  </a:lnTo>
                  <a:lnTo>
                    <a:pt x="12146" y="2596"/>
                  </a:lnTo>
                  <a:lnTo>
                    <a:pt x="11978" y="2596"/>
                  </a:lnTo>
                  <a:lnTo>
                    <a:pt x="11978" y="2774"/>
                  </a:lnTo>
                  <a:lnTo>
                    <a:pt x="11978" y="3999"/>
                  </a:lnTo>
                  <a:lnTo>
                    <a:pt x="11978" y="4167"/>
                  </a:lnTo>
                  <a:lnTo>
                    <a:pt x="11978" y="5235"/>
                  </a:lnTo>
                  <a:lnTo>
                    <a:pt x="11978" y="5413"/>
                  </a:lnTo>
                  <a:lnTo>
                    <a:pt x="12146" y="5413"/>
                  </a:lnTo>
                  <a:lnTo>
                    <a:pt x="12387" y="5413"/>
                  </a:lnTo>
                  <a:lnTo>
                    <a:pt x="12565" y="5413"/>
                  </a:lnTo>
                  <a:lnTo>
                    <a:pt x="12565" y="5235"/>
                  </a:lnTo>
                  <a:lnTo>
                    <a:pt x="12565" y="4973"/>
                  </a:lnTo>
                  <a:lnTo>
                    <a:pt x="12868" y="5162"/>
                  </a:lnTo>
                  <a:lnTo>
                    <a:pt x="12868" y="5748"/>
                  </a:lnTo>
                  <a:lnTo>
                    <a:pt x="73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9491125" y="652147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8251" y="0"/>
                  </a:moveTo>
                  <a:lnTo>
                    <a:pt x="1790" y="0"/>
                  </a:lnTo>
                  <a:lnTo>
                    <a:pt x="1790" y="1476"/>
                  </a:lnTo>
                  <a:lnTo>
                    <a:pt x="523" y="1476"/>
                  </a:lnTo>
                  <a:lnTo>
                    <a:pt x="523" y="1790"/>
                  </a:lnTo>
                  <a:lnTo>
                    <a:pt x="659" y="1937"/>
                  </a:lnTo>
                  <a:lnTo>
                    <a:pt x="659" y="3005"/>
                  </a:lnTo>
                  <a:lnTo>
                    <a:pt x="523" y="3141"/>
                  </a:lnTo>
                  <a:lnTo>
                    <a:pt x="523" y="4041"/>
                  </a:lnTo>
                  <a:lnTo>
                    <a:pt x="0" y="4041"/>
                  </a:lnTo>
                  <a:lnTo>
                    <a:pt x="0" y="5120"/>
                  </a:lnTo>
                  <a:lnTo>
                    <a:pt x="8732" y="5120"/>
                  </a:lnTo>
                  <a:lnTo>
                    <a:pt x="8732" y="1989"/>
                  </a:lnTo>
                  <a:lnTo>
                    <a:pt x="9538" y="1989"/>
                  </a:lnTo>
                  <a:lnTo>
                    <a:pt x="9538" y="1476"/>
                  </a:lnTo>
                  <a:lnTo>
                    <a:pt x="8345" y="1476"/>
                  </a:lnTo>
                  <a:lnTo>
                    <a:pt x="83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9491123" y="652148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0" y="5015"/>
                  </a:moveTo>
                  <a:lnTo>
                    <a:pt x="8648" y="5109"/>
                  </a:lnTo>
                  <a:lnTo>
                    <a:pt x="8732" y="2251"/>
                  </a:lnTo>
                  <a:lnTo>
                    <a:pt x="8732" y="1989"/>
                  </a:lnTo>
                  <a:lnTo>
                    <a:pt x="9015" y="1989"/>
                  </a:lnTo>
                  <a:lnTo>
                    <a:pt x="9444" y="1989"/>
                  </a:lnTo>
                  <a:lnTo>
                    <a:pt x="9538" y="1570"/>
                  </a:lnTo>
                  <a:lnTo>
                    <a:pt x="8512" y="1476"/>
                  </a:lnTo>
                  <a:lnTo>
                    <a:pt x="8345" y="1476"/>
                  </a:lnTo>
                  <a:lnTo>
                    <a:pt x="8345" y="1298"/>
                  </a:lnTo>
                  <a:lnTo>
                    <a:pt x="8345" y="94"/>
                  </a:lnTo>
                  <a:lnTo>
                    <a:pt x="1884" y="0"/>
                  </a:lnTo>
                  <a:lnTo>
                    <a:pt x="1790" y="1298"/>
                  </a:lnTo>
                  <a:lnTo>
                    <a:pt x="1790" y="1476"/>
                  </a:lnTo>
                  <a:lnTo>
                    <a:pt x="1612" y="1476"/>
                  </a:lnTo>
                  <a:lnTo>
                    <a:pt x="617" y="1476"/>
                  </a:lnTo>
                  <a:lnTo>
                    <a:pt x="534" y="1780"/>
                  </a:lnTo>
                  <a:lnTo>
                    <a:pt x="670" y="1937"/>
                  </a:lnTo>
                  <a:lnTo>
                    <a:pt x="670" y="2994"/>
                  </a:lnTo>
                  <a:lnTo>
                    <a:pt x="534" y="3130"/>
                  </a:lnTo>
                  <a:lnTo>
                    <a:pt x="534" y="3853"/>
                  </a:lnTo>
                  <a:lnTo>
                    <a:pt x="534" y="4041"/>
                  </a:lnTo>
                  <a:lnTo>
                    <a:pt x="356" y="4041"/>
                  </a:lnTo>
                  <a:lnTo>
                    <a:pt x="94" y="4041"/>
                  </a:lnTo>
                  <a:lnTo>
                    <a:pt x="0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9474255" y="65135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324" y="0"/>
                  </a:moveTo>
                  <a:lnTo>
                    <a:pt x="104" y="0"/>
                  </a:lnTo>
                  <a:lnTo>
                    <a:pt x="0" y="188"/>
                  </a:lnTo>
                  <a:lnTo>
                    <a:pt x="1664" y="198"/>
                  </a:lnTo>
                  <a:lnTo>
                    <a:pt x="1549" y="0"/>
                  </a:lnTo>
                  <a:lnTo>
                    <a:pt x="1329" y="0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9474473" y="65137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67" y="0"/>
                  </a:moveTo>
                  <a:lnTo>
                    <a:pt x="167" y="2282"/>
                  </a:lnTo>
                  <a:lnTo>
                    <a:pt x="0" y="2282"/>
                  </a:lnTo>
                  <a:lnTo>
                    <a:pt x="0" y="2575"/>
                  </a:lnTo>
                  <a:lnTo>
                    <a:pt x="188" y="2785"/>
                  </a:lnTo>
                  <a:lnTo>
                    <a:pt x="1057" y="2785"/>
                  </a:lnTo>
                  <a:lnTo>
                    <a:pt x="1225" y="2575"/>
                  </a:lnTo>
                  <a:lnTo>
                    <a:pt x="1225" y="2282"/>
                  </a:lnTo>
                  <a:lnTo>
                    <a:pt x="1068" y="2282"/>
                  </a:ln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9474640" y="65160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9474640" y="6513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9474387" y="65135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8" y="2533"/>
                  </a:moveTo>
                  <a:lnTo>
                    <a:pt x="973" y="2533"/>
                  </a:lnTo>
                  <a:lnTo>
                    <a:pt x="1403" y="2533"/>
                  </a:lnTo>
                  <a:lnTo>
                    <a:pt x="1068" y="2795"/>
                  </a:lnTo>
                  <a:lnTo>
                    <a:pt x="701" y="3088"/>
                  </a:lnTo>
                  <a:lnTo>
                    <a:pt x="324" y="2795"/>
                  </a:lnTo>
                  <a:lnTo>
                    <a:pt x="0" y="2533"/>
                  </a:lnTo>
                  <a:lnTo>
                    <a:pt x="418" y="2533"/>
                  </a:lnTo>
                </a:path>
                <a:path w="1904" h="3175">
                  <a:moveTo>
                    <a:pt x="418" y="2533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9475337" y="65135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5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9474653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9475519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9475087" y="65130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9490837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523" y="0"/>
                  </a:moveTo>
                  <a:lnTo>
                    <a:pt x="1759" y="0"/>
                  </a:lnTo>
                  <a:lnTo>
                    <a:pt x="1759" y="1497"/>
                  </a:lnTo>
                  <a:lnTo>
                    <a:pt x="0" y="1497"/>
                  </a:lnTo>
                  <a:lnTo>
                    <a:pt x="0" y="1727"/>
                  </a:lnTo>
                  <a:lnTo>
                    <a:pt x="513" y="1727"/>
                  </a:lnTo>
                  <a:lnTo>
                    <a:pt x="513" y="1884"/>
                  </a:lnTo>
                  <a:lnTo>
                    <a:pt x="554" y="2052"/>
                  </a:lnTo>
                  <a:lnTo>
                    <a:pt x="513" y="2439"/>
                  </a:lnTo>
                  <a:lnTo>
                    <a:pt x="795" y="2439"/>
                  </a:lnTo>
                  <a:lnTo>
                    <a:pt x="795" y="1884"/>
                  </a:lnTo>
                  <a:lnTo>
                    <a:pt x="1675" y="1884"/>
                  </a:lnTo>
                  <a:lnTo>
                    <a:pt x="1675" y="2104"/>
                  </a:lnTo>
                  <a:lnTo>
                    <a:pt x="1392" y="2554"/>
                  </a:lnTo>
                  <a:lnTo>
                    <a:pt x="2020" y="2492"/>
                  </a:lnTo>
                  <a:lnTo>
                    <a:pt x="2219" y="1884"/>
                  </a:lnTo>
                  <a:lnTo>
                    <a:pt x="8481" y="1884"/>
                  </a:lnTo>
                  <a:lnTo>
                    <a:pt x="8669" y="2492"/>
                  </a:lnTo>
                  <a:lnTo>
                    <a:pt x="9287" y="2554"/>
                  </a:lnTo>
                  <a:lnTo>
                    <a:pt x="9025" y="2104"/>
                  </a:lnTo>
                  <a:lnTo>
                    <a:pt x="9025" y="1884"/>
                  </a:lnTo>
                  <a:lnTo>
                    <a:pt x="9894" y="1884"/>
                  </a:lnTo>
                  <a:lnTo>
                    <a:pt x="9894" y="2439"/>
                  </a:lnTo>
                  <a:lnTo>
                    <a:pt x="10167" y="2439"/>
                  </a:lnTo>
                  <a:lnTo>
                    <a:pt x="10167" y="2052"/>
                  </a:lnTo>
                  <a:lnTo>
                    <a:pt x="10135" y="1905"/>
                  </a:lnTo>
                  <a:lnTo>
                    <a:pt x="10167" y="1528"/>
                  </a:lnTo>
                  <a:lnTo>
                    <a:pt x="9821" y="1528"/>
                  </a:lnTo>
                  <a:lnTo>
                    <a:pt x="9821" y="439"/>
                  </a:lnTo>
                  <a:lnTo>
                    <a:pt x="11057" y="345"/>
                  </a:lnTo>
                  <a:lnTo>
                    <a:pt x="13088" y="345"/>
                  </a:lnTo>
                  <a:lnTo>
                    <a:pt x="13088" y="670"/>
                  </a:lnTo>
                  <a:lnTo>
                    <a:pt x="12826" y="670"/>
                  </a:lnTo>
                  <a:lnTo>
                    <a:pt x="12826" y="879"/>
                  </a:lnTo>
                  <a:lnTo>
                    <a:pt x="13496" y="879"/>
                  </a:lnTo>
                  <a:lnTo>
                    <a:pt x="13496" y="701"/>
                  </a:lnTo>
                  <a:lnTo>
                    <a:pt x="13329" y="701"/>
                  </a:lnTo>
                  <a:lnTo>
                    <a:pt x="13329" y="251"/>
                  </a:lnTo>
                  <a:lnTo>
                    <a:pt x="14386" y="251"/>
                  </a:lnTo>
                  <a:lnTo>
                    <a:pt x="14386" y="701"/>
                  </a:lnTo>
                  <a:lnTo>
                    <a:pt x="14208" y="701"/>
                  </a:lnTo>
                  <a:lnTo>
                    <a:pt x="14208" y="879"/>
                  </a:lnTo>
                  <a:lnTo>
                    <a:pt x="14617" y="879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9490839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73" y="1486"/>
                  </a:moveTo>
                  <a:lnTo>
                    <a:pt x="1675" y="1486"/>
                  </a:lnTo>
                  <a:lnTo>
                    <a:pt x="1748" y="73"/>
                  </a:lnTo>
                  <a:lnTo>
                    <a:pt x="14523" y="0"/>
                  </a:lnTo>
                  <a:lnTo>
                    <a:pt x="14617" y="785"/>
                  </a:lnTo>
                  <a:lnTo>
                    <a:pt x="14303" y="869"/>
                  </a:lnTo>
                  <a:lnTo>
                    <a:pt x="14208" y="691"/>
                  </a:lnTo>
                  <a:lnTo>
                    <a:pt x="14386" y="691"/>
                  </a:lnTo>
                  <a:lnTo>
                    <a:pt x="14386" y="429"/>
                  </a:lnTo>
                  <a:lnTo>
                    <a:pt x="14386" y="240"/>
                  </a:lnTo>
                  <a:lnTo>
                    <a:pt x="14208" y="240"/>
                  </a:lnTo>
                  <a:lnTo>
                    <a:pt x="13496" y="240"/>
                  </a:lnTo>
                  <a:lnTo>
                    <a:pt x="13329" y="240"/>
                  </a:lnTo>
                  <a:lnTo>
                    <a:pt x="13329" y="429"/>
                  </a:lnTo>
                  <a:lnTo>
                    <a:pt x="13329" y="691"/>
                  </a:lnTo>
                  <a:lnTo>
                    <a:pt x="13496" y="691"/>
                  </a:lnTo>
                  <a:lnTo>
                    <a:pt x="13496" y="869"/>
                  </a:lnTo>
                  <a:lnTo>
                    <a:pt x="12921" y="869"/>
                  </a:lnTo>
                  <a:lnTo>
                    <a:pt x="12826" y="659"/>
                  </a:lnTo>
                  <a:lnTo>
                    <a:pt x="13015" y="659"/>
                  </a:lnTo>
                  <a:lnTo>
                    <a:pt x="13088" y="429"/>
                  </a:lnTo>
                  <a:lnTo>
                    <a:pt x="11057" y="335"/>
                  </a:lnTo>
                  <a:lnTo>
                    <a:pt x="9989" y="418"/>
                  </a:lnTo>
                  <a:lnTo>
                    <a:pt x="9811" y="429"/>
                  </a:lnTo>
                  <a:lnTo>
                    <a:pt x="9811" y="586"/>
                  </a:lnTo>
                  <a:lnTo>
                    <a:pt x="9811" y="1444"/>
                  </a:lnTo>
                  <a:lnTo>
                    <a:pt x="10093" y="1518"/>
                  </a:lnTo>
                  <a:lnTo>
                    <a:pt x="10167" y="1874"/>
                  </a:lnTo>
                  <a:lnTo>
                    <a:pt x="10135" y="2041"/>
                  </a:lnTo>
                  <a:lnTo>
                    <a:pt x="10167" y="2387"/>
                  </a:lnTo>
                  <a:lnTo>
                    <a:pt x="9936" y="2439"/>
                  </a:lnTo>
                  <a:lnTo>
                    <a:pt x="9894" y="1895"/>
                  </a:lnTo>
                  <a:lnTo>
                    <a:pt x="9120" y="1874"/>
                  </a:lnTo>
                  <a:lnTo>
                    <a:pt x="9025" y="2094"/>
                  </a:lnTo>
                  <a:lnTo>
                    <a:pt x="9266" y="2513"/>
                  </a:lnTo>
                  <a:lnTo>
                    <a:pt x="8669" y="2481"/>
                  </a:lnTo>
                  <a:lnTo>
                    <a:pt x="8491" y="1937"/>
                  </a:lnTo>
                  <a:lnTo>
                    <a:pt x="2282" y="1874"/>
                  </a:lnTo>
                  <a:lnTo>
                    <a:pt x="2010" y="2481"/>
                  </a:lnTo>
                  <a:lnTo>
                    <a:pt x="1444" y="2544"/>
                  </a:lnTo>
                  <a:lnTo>
                    <a:pt x="1675" y="2094"/>
                  </a:lnTo>
                  <a:lnTo>
                    <a:pt x="1675" y="1874"/>
                  </a:lnTo>
                  <a:lnTo>
                    <a:pt x="816" y="1874"/>
                  </a:lnTo>
                  <a:lnTo>
                    <a:pt x="785" y="2387"/>
                  </a:lnTo>
                  <a:lnTo>
                    <a:pt x="575" y="2439"/>
                  </a:lnTo>
                  <a:lnTo>
                    <a:pt x="513" y="2041"/>
                  </a:lnTo>
                  <a:lnTo>
                    <a:pt x="554" y="1895"/>
                  </a:lnTo>
                  <a:lnTo>
                    <a:pt x="513" y="1717"/>
                  </a:lnTo>
                  <a:lnTo>
                    <a:pt x="73" y="1717"/>
                  </a:lnTo>
                  <a:lnTo>
                    <a:pt x="0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9492879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81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9492879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94" y="0"/>
                  </a:moveTo>
                  <a:lnTo>
                    <a:pt x="0" y="1151"/>
                  </a:lnTo>
                  <a:lnTo>
                    <a:pt x="7381" y="1246"/>
                  </a:lnTo>
                  <a:lnTo>
                    <a:pt x="7476" y="94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9921968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8429" y="0"/>
                  </a:moveTo>
                  <a:lnTo>
                    <a:pt x="8093" y="0"/>
                  </a:lnTo>
                  <a:lnTo>
                    <a:pt x="1277" y="0"/>
                  </a:lnTo>
                  <a:lnTo>
                    <a:pt x="1277" y="806"/>
                  </a:lnTo>
                  <a:lnTo>
                    <a:pt x="931" y="806"/>
                  </a:lnTo>
                  <a:lnTo>
                    <a:pt x="1193" y="1266"/>
                  </a:lnTo>
                  <a:lnTo>
                    <a:pt x="1193" y="1476"/>
                  </a:lnTo>
                  <a:lnTo>
                    <a:pt x="314" y="1476"/>
                  </a:lnTo>
                  <a:lnTo>
                    <a:pt x="314" y="910"/>
                  </a:lnTo>
                  <a:lnTo>
                    <a:pt x="31" y="910"/>
                  </a:lnTo>
                  <a:lnTo>
                    <a:pt x="31" y="1308"/>
                  </a:lnTo>
                  <a:lnTo>
                    <a:pt x="73" y="1455"/>
                  </a:lnTo>
                  <a:lnTo>
                    <a:pt x="31" y="3204"/>
                  </a:lnTo>
                  <a:lnTo>
                    <a:pt x="293" y="3204"/>
                  </a:lnTo>
                  <a:lnTo>
                    <a:pt x="293" y="2586"/>
                  </a:lnTo>
                  <a:lnTo>
                    <a:pt x="890" y="2586"/>
                  </a:lnTo>
                  <a:lnTo>
                    <a:pt x="890" y="3999"/>
                  </a:lnTo>
                  <a:lnTo>
                    <a:pt x="890" y="4167"/>
                  </a:lnTo>
                  <a:lnTo>
                    <a:pt x="890" y="5413"/>
                  </a:lnTo>
                  <a:lnTo>
                    <a:pt x="293" y="5413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48"/>
                  </a:lnTo>
                  <a:lnTo>
                    <a:pt x="12858" y="5748"/>
                  </a:lnTo>
                  <a:lnTo>
                    <a:pt x="12858" y="4879"/>
                  </a:lnTo>
                  <a:lnTo>
                    <a:pt x="12460" y="4879"/>
                  </a:lnTo>
                  <a:lnTo>
                    <a:pt x="12460" y="5046"/>
                  </a:lnTo>
                  <a:lnTo>
                    <a:pt x="12627" y="5046"/>
                  </a:lnTo>
                  <a:lnTo>
                    <a:pt x="12627" y="5486"/>
                  </a:lnTo>
                  <a:lnTo>
                    <a:pt x="11570" y="5486"/>
                  </a:lnTo>
                  <a:lnTo>
                    <a:pt x="11570" y="5046"/>
                  </a:lnTo>
                  <a:lnTo>
                    <a:pt x="11758" y="5046"/>
                  </a:lnTo>
                  <a:lnTo>
                    <a:pt x="11758" y="4879"/>
                  </a:lnTo>
                  <a:lnTo>
                    <a:pt x="11350" y="4879"/>
                  </a:lnTo>
                  <a:lnTo>
                    <a:pt x="11350" y="5413"/>
                  </a:lnTo>
                  <a:lnTo>
                    <a:pt x="10219" y="5413"/>
                  </a:lnTo>
                  <a:lnTo>
                    <a:pt x="10219" y="4041"/>
                  </a:lnTo>
                  <a:lnTo>
                    <a:pt x="9685" y="4041"/>
                  </a:lnTo>
                  <a:lnTo>
                    <a:pt x="9685" y="2848"/>
                  </a:lnTo>
                  <a:lnTo>
                    <a:pt x="9685" y="2680"/>
                  </a:lnTo>
                  <a:lnTo>
                    <a:pt x="9685" y="1476"/>
                  </a:lnTo>
                  <a:lnTo>
                    <a:pt x="9654" y="1308"/>
                  </a:lnTo>
                  <a:lnTo>
                    <a:pt x="9685" y="910"/>
                  </a:lnTo>
                  <a:lnTo>
                    <a:pt x="9413" y="910"/>
                  </a:lnTo>
                  <a:lnTo>
                    <a:pt x="9413" y="1476"/>
                  </a:lnTo>
                  <a:lnTo>
                    <a:pt x="8533" y="1476"/>
                  </a:lnTo>
                  <a:lnTo>
                    <a:pt x="8533" y="1266"/>
                  </a:lnTo>
                  <a:lnTo>
                    <a:pt x="8806" y="806"/>
                  </a:lnTo>
                  <a:lnTo>
                    <a:pt x="8429" y="806"/>
                  </a:lnTo>
                  <a:lnTo>
                    <a:pt x="8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9921960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2868" y="5675"/>
                  </a:moveTo>
                  <a:lnTo>
                    <a:pt x="12868" y="4973"/>
                  </a:lnTo>
                  <a:lnTo>
                    <a:pt x="12554" y="4879"/>
                  </a:lnTo>
                  <a:lnTo>
                    <a:pt x="12460" y="5057"/>
                  </a:lnTo>
                  <a:lnTo>
                    <a:pt x="12638" y="5057"/>
                  </a:lnTo>
                  <a:lnTo>
                    <a:pt x="12638" y="5319"/>
                  </a:lnTo>
                  <a:lnTo>
                    <a:pt x="12638" y="5486"/>
                  </a:lnTo>
                  <a:lnTo>
                    <a:pt x="12460" y="5486"/>
                  </a:lnTo>
                  <a:lnTo>
                    <a:pt x="11769" y="5486"/>
                  </a:lnTo>
                  <a:lnTo>
                    <a:pt x="11580" y="5486"/>
                  </a:lnTo>
                  <a:lnTo>
                    <a:pt x="11580" y="5319"/>
                  </a:lnTo>
                  <a:lnTo>
                    <a:pt x="11580" y="5057"/>
                  </a:lnTo>
                  <a:lnTo>
                    <a:pt x="11769" y="5057"/>
                  </a:lnTo>
                  <a:lnTo>
                    <a:pt x="11769" y="4879"/>
                  </a:lnTo>
                  <a:lnTo>
                    <a:pt x="11444" y="4879"/>
                  </a:lnTo>
                  <a:lnTo>
                    <a:pt x="11360" y="5319"/>
                  </a:lnTo>
                  <a:lnTo>
                    <a:pt x="10324" y="5413"/>
                  </a:lnTo>
                  <a:lnTo>
                    <a:pt x="10230" y="4125"/>
                  </a:lnTo>
                  <a:lnTo>
                    <a:pt x="9696" y="4041"/>
                  </a:lnTo>
                  <a:lnTo>
                    <a:pt x="9696" y="2848"/>
                  </a:lnTo>
                  <a:lnTo>
                    <a:pt x="9696" y="2680"/>
                  </a:lnTo>
                  <a:lnTo>
                    <a:pt x="9696" y="1476"/>
                  </a:lnTo>
                  <a:lnTo>
                    <a:pt x="9664" y="1308"/>
                  </a:lnTo>
                  <a:lnTo>
                    <a:pt x="9696" y="963"/>
                  </a:lnTo>
                  <a:lnTo>
                    <a:pt x="9486" y="921"/>
                  </a:lnTo>
                  <a:lnTo>
                    <a:pt x="9423" y="1465"/>
                  </a:lnTo>
                  <a:lnTo>
                    <a:pt x="8638" y="1476"/>
                  </a:lnTo>
                  <a:lnTo>
                    <a:pt x="8554" y="1266"/>
                  </a:lnTo>
                  <a:lnTo>
                    <a:pt x="8795" y="848"/>
                  </a:lnTo>
                  <a:lnTo>
                    <a:pt x="8533" y="816"/>
                  </a:lnTo>
                  <a:lnTo>
                    <a:pt x="8439" y="366"/>
                  </a:lnTo>
                  <a:lnTo>
                    <a:pt x="8439" y="0"/>
                  </a:lnTo>
                  <a:lnTo>
                    <a:pt x="8104" y="0"/>
                  </a:lnTo>
                  <a:lnTo>
                    <a:pt x="1654" y="0"/>
                  </a:lnTo>
                  <a:lnTo>
                    <a:pt x="1298" y="0"/>
                  </a:lnTo>
                  <a:lnTo>
                    <a:pt x="1298" y="366"/>
                  </a:lnTo>
                  <a:lnTo>
                    <a:pt x="1298" y="722"/>
                  </a:lnTo>
                  <a:lnTo>
                    <a:pt x="963" y="816"/>
                  </a:lnTo>
                  <a:lnTo>
                    <a:pt x="1204" y="1266"/>
                  </a:lnTo>
                  <a:lnTo>
                    <a:pt x="1204" y="1476"/>
                  </a:lnTo>
                  <a:lnTo>
                    <a:pt x="345" y="1476"/>
                  </a:lnTo>
                  <a:lnTo>
                    <a:pt x="314" y="963"/>
                  </a:lnTo>
                  <a:lnTo>
                    <a:pt x="94" y="921"/>
                  </a:lnTo>
                  <a:lnTo>
                    <a:pt x="31" y="1308"/>
                  </a:lnTo>
                  <a:lnTo>
                    <a:pt x="83" y="1465"/>
                  </a:lnTo>
                  <a:lnTo>
                    <a:pt x="31" y="3036"/>
                  </a:lnTo>
                  <a:lnTo>
                    <a:pt x="31" y="3204"/>
                  </a:lnTo>
                  <a:lnTo>
                    <a:pt x="219" y="3204"/>
                  </a:lnTo>
                  <a:lnTo>
                    <a:pt x="303" y="2774"/>
                  </a:lnTo>
                  <a:lnTo>
                    <a:pt x="303" y="2596"/>
                  </a:lnTo>
                  <a:lnTo>
                    <a:pt x="481" y="2596"/>
                  </a:lnTo>
                  <a:lnTo>
                    <a:pt x="722" y="2596"/>
                  </a:lnTo>
                  <a:lnTo>
                    <a:pt x="890" y="2596"/>
                  </a:lnTo>
                  <a:lnTo>
                    <a:pt x="890" y="2774"/>
                  </a:lnTo>
                  <a:lnTo>
                    <a:pt x="890" y="3999"/>
                  </a:lnTo>
                  <a:lnTo>
                    <a:pt x="890" y="4167"/>
                  </a:lnTo>
                  <a:lnTo>
                    <a:pt x="890" y="5235"/>
                  </a:lnTo>
                  <a:lnTo>
                    <a:pt x="890" y="5413"/>
                  </a:lnTo>
                  <a:lnTo>
                    <a:pt x="722" y="5413"/>
                  </a:lnTo>
                  <a:lnTo>
                    <a:pt x="481" y="5413"/>
                  </a:lnTo>
                  <a:lnTo>
                    <a:pt x="303" y="5413"/>
                  </a:lnTo>
                  <a:lnTo>
                    <a:pt x="303" y="5235"/>
                  </a:lnTo>
                  <a:lnTo>
                    <a:pt x="303" y="4973"/>
                  </a:lnTo>
                  <a:lnTo>
                    <a:pt x="0" y="5162"/>
                  </a:lnTo>
                  <a:lnTo>
                    <a:pt x="0" y="5748"/>
                  </a:lnTo>
                  <a:lnTo>
                    <a:pt x="12795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9922350" y="652147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7664" y="0"/>
                  </a:moveTo>
                  <a:lnTo>
                    <a:pt x="1204" y="0"/>
                  </a:lnTo>
                  <a:lnTo>
                    <a:pt x="1204" y="1476"/>
                  </a:lnTo>
                  <a:lnTo>
                    <a:pt x="0" y="1476"/>
                  </a:lnTo>
                  <a:lnTo>
                    <a:pt x="0" y="1989"/>
                  </a:lnTo>
                  <a:lnTo>
                    <a:pt x="816" y="1989"/>
                  </a:lnTo>
                  <a:lnTo>
                    <a:pt x="816" y="5120"/>
                  </a:lnTo>
                  <a:lnTo>
                    <a:pt x="9538" y="5120"/>
                  </a:lnTo>
                  <a:lnTo>
                    <a:pt x="9538" y="4041"/>
                  </a:lnTo>
                  <a:lnTo>
                    <a:pt x="9015" y="4041"/>
                  </a:lnTo>
                  <a:lnTo>
                    <a:pt x="9015" y="3141"/>
                  </a:lnTo>
                  <a:lnTo>
                    <a:pt x="8868" y="3005"/>
                  </a:lnTo>
                  <a:lnTo>
                    <a:pt x="8868" y="1937"/>
                  </a:lnTo>
                  <a:lnTo>
                    <a:pt x="9015" y="1790"/>
                  </a:lnTo>
                  <a:lnTo>
                    <a:pt x="9015" y="1476"/>
                  </a:lnTo>
                  <a:lnTo>
                    <a:pt x="7758" y="1476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9922353" y="652148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538" y="5015"/>
                  </a:moveTo>
                  <a:lnTo>
                    <a:pt x="890" y="5109"/>
                  </a:lnTo>
                  <a:lnTo>
                    <a:pt x="806" y="2251"/>
                  </a:lnTo>
                  <a:lnTo>
                    <a:pt x="806" y="1989"/>
                  </a:lnTo>
                  <a:lnTo>
                    <a:pt x="523" y="1989"/>
                  </a:lnTo>
                  <a:lnTo>
                    <a:pt x="94" y="1989"/>
                  </a:lnTo>
                  <a:lnTo>
                    <a:pt x="0" y="1570"/>
                  </a:lnTo>
                  <a:lnTo>
                    <a:pt x="1026" y="1476"/>
                  </a:lnTo>
                  <a:lnTo>
                    <a:pt x="1193" y="1476"/>
                  </a:lnTo>
                  <a:lnTo>
                    <a:pt x="1193" y="1298"/>
                  </a:lnTo>
                  <a:lnTo>
                    <a:pt x="1193" y="94"/>
                  </a:lnTo>
                  <a:lnTo>
                    <a:pt x="7654" y="0"/>
                  </a:lnTo>
                  <a:lnTo>
                    <a:pt x="7748" y="1298"/>
                  </a:lnTo>
                  <a:lnTo>
                    <a:pt x="7748" y="1476"/>
                  </a:lnTo>
                  <a:lnTo>
                    <a:pt x="7926" y="1476"/>
                  </a:lnTo>
                  <a:lnTo>
                    <a:pt x="8921" y="1476"/>
                  </a:lnTo>
                  <a:lnTo>
                    <a:pt x="9015" y="1780"/>
                  </a:lnTo>
                  <a:lnTo>
                    <a:pt x="8868" y="1937"/>
                  </a:lnTo>
                  <a:lnTo>
                    <a:pt x="8868" y="2994"/>
                  </a:lnTo>
                  <a:lnTo>
                    <a:pt x="9015" y="3130"/>
                  </a:lnTo>
                  <a:lnTo>
                    <a:pt x="9015" y="3853"/>
                  </a:lnTo>
                  <a:lnTo>
                    <a:pt x="9015" y="4041"/>
                  </a:lnTo>
                  <a:lnTo>
                    <a:pt x="9182" y="4041"/>
                  </a:lnTo>
                  <a:lnTo>
                    <a:pt x="9444" y="4041"/>
                  </a:lnTo>
                  <a:lnTo>
                    <a:pt x="9538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9917561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2774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97" y="87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251"/>
                  </a:lnTo>
                  <a:lnTo>
                    <a:pt x="1287" y="251"/>
                  </a:lnTo>
                  <a:lnTo>
                    <a:pt x="1287" y="701"/>
                  </a:lnTo>
                  <a:lnTo>
                    <a:pt x="1120" y="701"/>
                  </a:lnTo>
                  <a:lnTo>
                    <a:pt x="1120" y="879"/>
                  </a:lnTo>
                  <a:lnTo>
                    <a:pt x="1790" y="879"/>
                  </a:lnTo>
                  <a:lnTo>
                    <a:pt x="1790" y="670"/>
                  </a:lnTo>
                  <a:lnTo>
                    <a:pt x="1518" y="670"/>
                  </a:lnTo>
                  <a:lnTo>
                    <a:pt x="1518" y="345"/>
                  </a:lnTo>
                  <a:lnTo>
                    <a:pt x="3560" y="345"/>
                  </a:lnTo>
                  <a:lnTo>
                    <a:pt x="4806" y="439"/>
                  </a:lnTo>
                  <a:lnTo>
                    <a:pt x="4806" y="1528"/>
                  </a:lnTo>
                  <a:lnTo>
                    <a:pt x="4439" y="1528"/>
                  </a:lnTo>
                  <a:lnTo>
                    <a:pt x="4439" y="1884"/>
                  </a:lnTo>
                  <a:lnTo>
                    <a:pt x="4471" y="2052"/>
                  </a:lnTo>
                  <a:lnTo>
                    <a:pt x="4439" y="2439"/>
                  </a:lnTo>
                  <a:lnTo>
                    <a:pt x="4722" y="2439"/>
                  </a:lnTo>
                  <a:lnTo>
                    <a:pt x="4722" y="1884"/>
                  </a:lnTo>
                  <a:lnTo>
                    <a:pt x="5591" y="1884"/>
                  </a:lnTo>
                  <a:lnTo>
                    <a:pt x="5591" y="2104"/>
                  </a:lnTo>
                  <a:lnTo>
                    <a:pt x="5329" y="2554"/>
                  </a:lnTo>
                  <a:lnTo>
                    <a:pt x="5936" y="2492"/>
                  </a:lnTo>
                  <a:lnTo>
                    <a:pt x="6135" y="1884"/>
                  </a:lnTo>
                  <a:lnTo>
                    <a:pt x="12397" y="1884"/>
                  </a:lnTo>
                  <a:lnTo>
                    <a:pt x="12606" y="2492"/>
                  </a:lnTo>
                  <a:lnTo>
                    <a:pt x="13224" y="2554"/>
                  </a:lnTo>
                  <a:lnTo>
                    <a:pt x="12942" y="2104"/>
                  </a:lnTo>
                  <a:lnTo>
                    <a:pt x="12942" y="1884"/>
                  </a:lnTo>
                  <a:lnTo>
                    <a:pt x="13832" y="1884"/>
                  </a:lnTo>
                  <a:lnTo>
                    <a:pt x="13832" y="2439"/>
                  </a:lnTo>
                  <a:lnTo>
                    <a:pt x="14093" y="2439"/>
                  </a:lnTo>
                  <a:lnTo>
                    <a:pt x="14093" y="2052"/>
                  </a:lnTo>
                  <a:lnTo>
                    <a:pt x="14062" y="1905"/>
                  </a:lnTo>
                  <a:lnTo>
                    <a:pt x="14093" y="1727"/>
                  </a:lnTo>
                  <a:lnTo>
                    <a:pt x="14617" y="1727"/>
                  </a:lnTo>
                  <a:lnTo>
                    <a:pt x="14617" y="1497"/>
                  </a:lnTo>
                  <a:lnTo>
                    <a:pt x="12868" y="1497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9917561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14544" y="1486"/>
                  </a:moveTo>
                  <a:lnTo>
                    <a:pt x="12942" y="1486"/>
                  </a:lnTo>
                  <a:lnTo>
                    <a:pt x="12868" y="73"/>
                  </a:lnTo>
                  <a:lnTo>
                    <a:pt x="94" y="0"/>
                  </a:lnTo>
                  <a:lnTo>
                    <a:pt x="0" y="785"/>
                  </a:lnTo>
                  <a:lnTo>
                    <a:pt x="314" y="869"/>
                  </a:lnTo>
                  <a:lnTo>
                    <a:pt x="408" y="691"/>
                  </a:lnTo>
                  <a:lnTo>
                    <a:pt x="230" y="691"/>
                  </a:lnTo>
                  <a:lnTo>
                    <a:pt x="230" y="429"/>
                  </a:lnTo>
                  <a:lnTo>
                    <a:pt x="230" y="240"/>
                  </a:lnTo>
                  <a:lnTo>
                    <a:pt x="408" y="240"/>
                  </a:lnTo>
                  <a:lnTo>
                    <a:pt x="1120" y="240"/>
                  </a:lnTo>
                  <a:lnTo>
                    <a:pt x="1287" y="240"/>
                  </a:lnTo>
                  <a:lnTo>
                    <a:pt x="1287" y="429"/>
                  </a:lnTo>
                  <a:lnTo>
                    <a:pt x="1287" y="691"/>
                  </a:lnTo>
                  <a:lnTo>
                    <a:pt x="1120" y="691"/>
                  </a:lnTo>
                  <a:lnTo>
                    <a:pt x="1120" y="869"/>
                  </a:lnTo>
                  <a:lnTo>
                    <a:pt x="1696" y="869"/>
                  </a:lnTo>
                  <a:lnTo>
                    <a:pt x="1790" y="659"/>
                  </a:lnTo>
                  <a:lnTo>
                    <a:pt x="1602" y="659"/>
                  </a:lnTo>
                  <a:lnTo>
                    <a:pt x="1528" y="429"/>
                  </a:lnTo>
                  <a:lnTo>
                    <a:pt x="3560" y="335"/>
                  </a:lnTo>
                  <a:lnTo>
                    <a:pt x="4628" y="418"/>
                  </a:lnTo>
                  <a:lnTo>
                    <a:pt x="4806" y="429"/>
                  </a:lnTo>
                  <a:lnTo>
                    <a:pt x="4806" y="586"/>
                  </a:lnTo>
                  <a:lnTo>
                    <a:pt x="4806" y="1444"/>
                  </a:lnTo>
                  <a:lnTo>
                    <a:pt x="4523" y="1518"/>
                  </a:lnTo>
                  <a:lnTo>
                    <a:pt x="4450" y="1874"/>
                  </a:lnTo>
                  <a:lnTo>
                    <a:pt x="4481" y="2041"/>
                  </a:lnTo>
                  <a:lnTo>
                    <a:pt x="4450" y="2387"/>
                  </a:lnTo>
                  <a:lnTo>
                    <a:pt x="4659" y="2439"/>
                  </a:lnTo>
                  <a:lnTo>
                    <a:pt x="4722" y="1895"/>
                  </a:lnTo>
                  <a:lnTo>
                    <a:pt x="5497" y="1874"/>
                  </a:lnTo>
                  <a:lnTo>
                    <a:pt x="5591" y="2094"/>
                  </a:lnTo>
                  <a:lnTo>
                    <a:pt x="5350" y="2513"/>
                  </a:lnTo>
                  <a:lnTo>
                    <a:pt x="5936" y="2481"/>
                  </a:lnTo>
                  <a:lnTo>
                    <a:pt x="6125" y="1937"/>
                  </a:lnTo>
                  <a:lnTo>
                    <a:pt x="12334" y="1874"/>
                  </a:lnTo>
                  <a:lnTo>
                    <a:pt x="12606" y="2481"/>
                  </a:lnTo>
                  <a:lnTo>
                    <a:pt x="13182" y="2544"/>
                  </a:lnTo>
                  <a:lnTo>
                    <a:pt x="12942" y="2094"/>
                  </a:lnTo>
                  <a:lnTo>
                    <a:pt x="12942" y="1874"/>
                  </a:lnTo>
                  <a:lnTo>
                    <a:pt x="13800" y="1874"/>
                  </a:lnTo>
                  <a:lnTo>
                    <a:pt x="13832" y="2387"/>
                  </a:lnTo>
                  <a:lnTo>
                    <a:pt x="14051" y="2439"/>
                  </a:lnTo>
                  <a:lnTo>
                    <a:pt x="14093" y="2041"/>
                  </a:lnTo>
                  <a:lnTo>
                    <a:pt x="14062" y="1895"/>
                  </a:lnTo>
                  <a:lnTo>
                    <a:pt x="14093" y="1717"/>
                  </a:lnTo>
                  <a:lnTo>
                    <a:pt x="14544" y="1717"/>
                  </a:lnTo>
                  <a:lnTo>
                    <a:pt x="14617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9922640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402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9922649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92" y="0"/>
                  </a:moveTo>
                  <a:lnTo>
                    <a:pt x="7465" y="1151"/>
                  </a:lnTo>
                  <a:lnTo>
                    <a:pt x="94" y="1246"/>
                  </a:lnTo>
                  <a:lnTo>
                    <a:pt x="0" y="94"/>
                  </a:lnTo>
                  <a:lnTo>
                    <a:pt x="73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9966717" y="651883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586"/>
                  </a:moveTo>
                  <a:lnTo>
                    <a:pt x="2104" y="62"/>
                  </a:lnTo>
                  <a:lnTo>
                    <a:pt x="0" y="0"/>
                  </a:lnTo>
                  <a:lnTo>
                    <a:pt x="523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9966715" y="65188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9967358" y="6518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0"/>
                  </a:moveTo>
                  <a:lnTo>
                    <a:pt x="827" y="439"/>
                  </a:lnTo>
                  <a:lnTo>
                    <a:pt x="408" y="670"/>
                  </a:lnTo>
                  <a:lnTo>
                    <a:pt x="0" y="43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9967358" y="65192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0"/>
                  </a:moveTo>
                  <a:lnTo>
                    <a:pt x="607" y="0"/>
                  </a:lnTo>
                  <a:lnTo>
                    <a:pt x="408" y="62"/>
                  </a:lnTo>
                  <a:lnTo>
                    <a:pt x="20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9967972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9967570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9967241" y="651942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0"/>
                  </a:moveTo>
                  <a:lnTo>
                    <a:pt x="1057" y="439"/>
                  </a:lnTo>
                  <a:lnTo>
                    <a:pt x="1057" y="1434"/>
                  </a:lnTo>
                  <a:lnTo>
                    <a:pt x="104" y="1539"/>
                  </a:lnTo>
                  <a:lnTo>
                    <a:pt x="0" y="439"/>
                  </a:lnTo>
                  <a:lnTo>
                    <a:pt x="20" y="31"/>
                  </a:lnTo>
                </a:path>
                <a:path w="1270" h="1904">
                  <a:moveTo>
                    <a:pt x="1057" y="0"/>
                  </a:moveTo>
                  <a:lnTo>
                    <a:pt x="963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9967259" y="6519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9968192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9967349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9967241" y="65198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9967241" y="65208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9967768" y="65181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9965371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9966553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9965987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66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9965799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9967768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9964665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9963935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9937186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9938370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9937805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66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9937616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9939584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9936481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9935752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9931327" y="651372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858" y="2209"/>
                  </a:moveTo>
                  <a:lnTo>
                    <a:pt x="4272" y="2209"/>
                  </a:lnTo>
                  <a:lnTo>
                    <a:pt x="4181" y="2607"/>
                  </a:lnTo>
                  <a:lnTo>
                    <a:pt x="4062" y="2869"/>
                  </a:lnTo>
                  <a:lnTo>
                    <a:pt x="4314" y="2827"/>
                  </a:lnTo>
                  <a:lnTo>
                    <a:pt x="4638" y="2607"/>
                  </a:lnTo>
                  <a:lnTo>
                    <a:pt x="4858" y="2209"/>
                  </a:lnTo>
                  <a:close/>
                </a:path>
                <a:path w="8890" h="3175">
                  <a:moveTo>
                    <a:pt x="7549" y="2209"/>
                  </a:moveTo>
                  <a:lnTo>
                    <a:pt x="6952" y="2209"/>
                  </a:lnTo>
                  <a:lnTo>
                    <a:pt x="7037" y="2418"/>
                  </a:lnTo>
                  <a:lnTo>
                    <a:pt x="7172" y="2607"/>
                  </a:lnTo>
                  <a:lnTo>
                    <a:pt x="7387" y="2774"/>
                  </a:lnTo>
                  <a:lnTo>
                    <a:pt x="7601" y="2858"/>
                  </a:lnTo>
                  <a:lnTo>
                    <a:pt x="7758" y="2858"/>
                  </a:lnTo>
                  <a:lnTo>
                    <a:pt x="7634" y="2607"/>
                  </a:lnTo>
                  <a:lnTo>
                    <a:pt x="7549" y="2209"/>
                  </a:lnTo>
                  <a:close/>
                </a:path>
                <a:path w="8890" h="3175">
                  <a:moveTo>
                    <a:pt x="3423" y="2209"/>
                  </a:moveTo>
                  <a:lnTo>
                    <a:pt x="3172" y="2209"/>
                  </a:lnTo>
                  <a:lnTo>
                    <a:pt x="3193" y="2345"/>
                  </a:lnTo>
                  <a:lnTo>
                    <a:pt x="3141" y="2732"/>
                  </a:lnTo>
                  <a:lnTo>
                    <a:pt x="3403" y="2764"/>
                  </a:lnTo>
                  <a:lnTo>
                    <a:pt x="3423" y="2209"/>
                  </a:lnTo>
                  <a:close/>
                </a:path>
                <a:path w="8890" h="3175">
                  <a:moveTo>
                    <a:pt x="8648" y="2743"/>
                  </a:moveTo>
                  <a:lnTo>
                    <a:pt x="8418" y="2743"/>
                  </a:lnTo>
                  <a:lnTo>
                    <a:pt x="8648" y="2764"/>
                  </a:lnTo>
                  <a:close/>
                </a:path>
                <a:path w="8890" h="3175">
                  <a:moveTo>
                    <a:pt x="8628" y="2209"/>
                  </a:moveTo>
                  <a:lnTo>
                    <a:pt x="8387" y="2209"/>
                  </a:lnTo>
                  <a:lnTo>
                    <a:pt x="8397" y="2743"/>
                  </a:lnTo>
                  <a:lnTo>
                    <a:pt x="8669" y="2743"/>
                  </a:lnTo>
                  <a:lnTo>
                    <a:pt x="8648" y="2376"/>
                  </a:lnTo>
                  <a:lnTo>
                    <a:pt x="8628" y="2209"/>
                  </a:lnTo>
                  <a:close/>
                </a:path>
                <a:path w="8890" h="3175">
                  <a:moveTo>
                    <a:pt x="4272" y="356"/>
                  </a:moveTo>
                  <a:lnTo>
                    <a:pt x="1539" y="356"/>
                  </a:lnTo>
                  <a:lnTo>
                    <a:pt x="2586" y="366"/>
                  </a:lnTo>
                  <a:lnTo>
                    <a:pt x="2680" y="1727"/>
                  </a:lnTo>
                  <a:lnTo>
                    <a:pt x="3099" y="1738"/>
                  </a:lnTo>
                  <a:lnTo>
                    <a:pt x="3141" y="2209"/>
                  </a:lnTo>
                  <a:lnTo>
                    <a:pt x="8669" y="2209"/>
                  </a:lnTo>
                  <a:lnTo>
                    <a:pt x="8586" y="1895"/>
                  </a:lnTo>
                  <a:lnTo>
                    <a:pt x="5853" y="1874"/>
                  </a:lnTo>
                  <a:lnTo>
                    <a:pt x="5748" y="963"/>
                  </a:lnTo>
                  <a:lnTo>
                    <a:pt x="4293" y="963"/>
                  </a:lnTo>
                  <a:lnTo>
                    <a:pt x="4272" y="356"/>
                  </a:lnTo>
                  <a:close/>
                </a:path>
                <a:path w="8890" h="3175">
                  <a:moveTo>
                    <a:pt x="4293" y="0"/>
                  </a:moveTo>
                  <a:lnTo>
                    <a:pt x="20" y="10"/>
                  </a:lnTo>
                  <a:lnTo>
                    <a:pt x="41" y="890"/>
                  </a:lnTo>
                  <a:lnTo>
                    <a:pt x="335" y="890"/>
                  </a:lnTo>
                  <a:lnTo>
                    <a:pt x="387" y="701"/>
                  </a:lnTo>
                  <a:lnTo>
                    <a:pt x="209" y="701"/>
                  </a:lnTo>
                  <a:lnTo>
                    <a:pt x="345" y="261"/>
                  </a:lnTo>
                  <a:lnTo>
                    <a:pt x="4293" y="261"/>
                  </a:lnTo>
                  <a:lnTo>
                    <a:pt x="4293" y="0"/>
                  </a:lnTo>
                  <a:close/>
                </a:path>
                <a:path w="8890" h="3175">
                  <a:moveTo>
                    <a:pt x="4293" y="261"/>
                  </a:moveTo>
                  <a:lnTo>
                    <a:pt x="345" y="261"/>
                  </a:lnTo>
                  <a:lnTo>
                    <a:pt x="1162" y="272"/>
                  </a:lnTo>
                  <a:lnTo>
                    <a:pt x="1266" y="701"/>
                  </a:lnTo>
                  <a:lnTo>
                    <a:pt x="1151" y="890"/>
                  </a:lnTo>
                  <a:lnTo>
                    <a:pt x="1434" y="890"/>
                  </a:lnTo>
                  <a:lnTo>
                    <a:pt x="1539" y="356"/>
                  </a:lnTo>
                  <a:lnTo>
                    <a:pt x="4272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9931310" y="651372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1424" y="890"/>
                  </a:moveTo>
                  <a:lnTo>
                    <a:pt x="1497" y="450"/>
                  </a:lnTo>
                  <a:lnTo>
                    <a:pt x="2554" y="366"/>
                  </a:lnTo>
                  <a:lnTo>
                    <a:pt x="2638" y="1654"/>
                  </a:lnTo>
                  <a:lnTo>
                    <a:pt x="3067" y="1727"/>
                  </a:lnTo>
                  <a:lnTo>
                    <a:pt x="3162" y="2209"/>
                  </a:lnTo>
                  <a:lnTo>
                    <a:pt x="3214" y="2345"/>
                  </a:lnTo>
                  <a:lnTo>
                    <a:pt x="3162" y="2722"/>
                  </a:lnTo>
                  <a:lnTo>
                    <a:pt x="3392" y="2774"/>
                  </a:lnTo>
                  <a:lnTo>
                    <a:pt x="3444" y="2230"/>
                  </a:lnTo>
                  <a:lnTo>
                    <a:pt x="4219" y="2209"/>
                  </a:lnTo>
                  <a:lnTo>
                    <a:pt x="4314" y="2429"/>
                  </a:lnTo>
                  <a:lnTo>
                    <a:pt x="4062" y="2827"/>
                  </a:lnTo>
                  <a:lnTo>
                    <a:pt x="4219" y="2858"/>
                  </a:lnTo>
                  <a:lnTo>
                    <a:pt x="4837" y="2303"/>
                  </a:lnTo>
                  <a:lnTo>
                    <a:pt x="4900" y="2209"/>
                  </a:lnTo>
                  <a:lnTo>
                    <a:pt x="6952" y="2209"/>
                  </a:lnTo>
                  <a:lnTo>
                    <a:pt x="7036" y="2397"/>
                  </a:lnTo>
                  <a:lnTo>
                    <a:pt x="7193" y="2617"/>
                  </a:lnTo>
                  <a:lnTo>
                    <a:pt x="7371" y="2774"/>
                  </a:lnTo>
                  <a:lnTo>
                    <a:pt x="7518" y="2827"/>
                  </a:lnTo>
                  <a:lnTo>
                    <a:pt x="7758" y="2879"/>
                  </a:lnTo>
                  <a:lnTo>
                    <a:pt x="7549" y="2429"/>
                  </a:lnTo>
                  <a:lnTo>
                    <a:pt x="7549" y="2293"/>
                  </a:lnTo>
                  <a:lnTo>
                    <a:pt x="7580" y="2209"/>
                  </a:lnTo>
                  <a:lnTo>
                    <a:pt x="8397" y="2209"/>
                  </a:lnTo>
                  <a:lnTo>
                    <a:pt x="8397" y="2722"/>
                  </a:lnTo>
                  <a:lnTo>
                    <a:pt x="8429" y="2774"/>
                  </a:lnTo>
                  <a:lnTo>
                    <a:pt x="8659" y="2774"/>
                  </a:lnTo>
                  <a:lnTo>
                    <a:pt x="8680" y="2376"/>
                  </a:lnTo>
                  <a:lnTo>
                    <a:pt x="8648" y="2240"/>
                  </a:lnTo>
                  <a:lnTo>
                    <a:pt x="8680" y="1978"/>
                  </a:lnTo>
                  <a:lnTo>
                    <a:pt x="5916" y="1884"/>
                  </a:lnTo>
                  <a:lnTo>
                    <a:pt x="5842" y="1057"/>
                  </a:lnTo>
                  <a:lnTo>
                    <a:pt x="5758" y="963"/>
                  </a:lnTo>
                  <a:lnTo>
                    <a:pt x="4314" y="963"/>
                  </a:lnTo>
                  <a:lnTo>
                    <a:pt x="4282" y="282"/>
                  </a:lnTo>
                  <a:lnTo>
                    <a:pt x="4314" y="0"/>
                  </a:lnTo>
                  <a:lnTo>
                    <a:pt x="83" y="0"/>
                  </a:lnTo>
                  <a:lnTo>
                    <a:pt x="0" y="795"/>
                  </a:lnTo>
                  <a:lnTo>
                    <a:pt x="324" y="890"/>
                  </a:lnTo>
                  <a:lnTo>
                    <a:pt x="397" y="722"/>
                  </a:lnTo>
                  <a:lnTo>
                    <a:pt x="230" y="722"/>
                  </a:lnTo>
                  <a:lnTo>
                    <a:pt x="230" y="450"/>
                  </a:lnTo>
                  <a:lnTo>
                    <a:pt x="272" y="314"/>
                  </a:lnTo>
                  <a:lnTo>
                    <a:pt x="1099" y="272"/>
                  </a:lnTo>
                  <a:lnTo>
                    <a:pt x="1235" y="314"/>
                  </a:lnTo>
                  <a:lnTo>
                    <a:pt x="1287" y="450"/>
                  </a:lnTo>
                  <a:lnTo>
                    <a:pt x="1287" y="722"/>
                  </a:lnTo>
                  <a:lnTo>
                    <a:pt x="1099" y="722"/>
                  </a:lnTo>
                  <a:lnTo>
                    <a:pt x="1109" y="858"/>
                  </a:lnTo>
                  <a:lnTo>
                    <a:pt x="1424" y="89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9934261" y="6514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005" y="0"/>
                  </a:moveTo>
                  <a:lnTo>
                    <a:pt x="0" y="0"/>
                  </a:lnTo>
                  <a:lnTo>
                    <a:pt x="20" y="1151"/>
                  </a:lnTo>
                  <a:lnTo>
                    <a:pt x="335" y="1172"/>
                  </a:lnTo>
                  <a:lnTo>
                    <a:pt x="492" y="1319"/>
                  </a:lnTo>
                  <a:lnTo>
                    <a:pt x="565" y="1602"/>
                  </a:lnTo>
                  <a:lnTo>
                    <a:pt x="2533" y="1602"/>
                  </a:lnTo>
                  <a:lnTo>
                    <a:pt x="2533" y="963"/>
                  </a:lnTo>
                  <a:lnTo>
                    <a:pt x="1246" y="96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9934225" y="65140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963"/>
                  </a:moveTo>
                  <a:lnTo>
                    <a:pt x="2617" y="994"/>
                  </a:lnTo>
                  <a:lnTo>
                    <a:pt x="2617" y="1549"/>
                  </a:lnTo>
                  <a:lnTo>
                    <a:pt x="617" y="1602"/>
                  </a:lnTo>
                  <a:lnTo>
                    <a:pt x="544" y="1539"/>
                  </a:lnTo>
                  <a:lnTo>
                    <a:pt x="544" y="1371"/>
                  </a:lnTo>
                  <a:lnTo>
                    <a:pt x="460" y="1225"/>
                  </a:lnTo>
                  <a:lnTo>
                    <a:pt x="324" y="1162"/>
                  </a:lnTo>
                  <a:lnTo>
                    <a:pt x="94" y="1151"/>
                  </a:lnTo>
                  <a:lnTo>
                    <a:pt x="0" y="73"/>
                  </a:lnTo>
                  <a:lnTo>
                    <a:pt x="41" y="0"/>
                  </a:lnTo>
                  <a:lnTo>
                    <a:pt x="1036" y="0"/>
                  </a:lnTo>
                  <a:lnTo>
                    <a:pt x="1088" y="701"/>
                  </a:lnTo>
                  <a:lnTo>
                    <a:pt x="1287" y="963"/>
                  </a:lnTo>
                  <a:lnTo>
                    <a:pt x="2544" y="96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9947090" y="65135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40" y="0"/>
                  </a:moveTo>
                  <a:lnTo>
                    <a:pt x="1560" y="0"/>
                  </a:lnTo>
                  <a:lnTo>
                    <a:pt x="1664" y="188"/>
                  </a:lnTo>
                  <a:lnTo>
                    <a:pt x="0" y="19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9947320" y="65137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57" y="0"/>
                  </a:moveTo>
                  <a:lnTo>
                    <a:pt x="1057" y="2282"/>
                  </a:lnTo>
                  <a:lnTo>
                    <a:pt x="1225" y="2282"/>
                  </a:lnTo>
                  <a:lnTo>
                    <a:pt x="1225" y="2575"/>
                  </a:lnTo>
                  <a:lnTo>
                    <a:pt x="1047" y="2785"/>
                  </a:lnTo>
                  <a:lnTo>
                    <a:pt x="178" y="2785"/>
                  </a:lnTo>
                  <a:lnTo>
                    <a:pt x="0" y="2575"/>
                  </a:lnTo>
                  <a:lnTo>
                    <a:pt x="0" y="2282"/>
                  </a:lnTo>
                  <a:lnTo>
                    <a:pt x="157" y="2282"/>
                  </a:ln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9947477" y="65160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9947477" y="6513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9947236" y="65135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973" y="2533"/>
                  </a:moveTo>
                  <a:lnTo>
                    <a:pt x="418" y="2533"/>
                  </a:lnTo>
                  <a:lnTo>
                    <a:pt x="0" y="2533"/>
                  </a:lnTo>
                  <a:lnTo>
                    <a:pt x="324" y="2795"/>
                  </a:lnTo>
                  <a:lnTo>
                    <a:pt x="691" y="3088"/>
                  </a:lnTo>
                  <a:lnTo>
                    <a:pt x="1068" y="2795"/>
                  </a:lnTo>
                  <a:lnTo>
                    <a:pt x="1392" y="2533"/>
                  </a:lnTo>
                  <a:lnTo>
                    <a:pt x="973" y="2533"/>
                  </a:lnTo>
                </a:path>
                <a:path w="1904" h="3175">
                  <a:moveTo>
                    <a:pt x="973" y="2533"/>
                  </a:moveTo>
                  <a:lnTo>
                    <a:pt x="9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9947671" y="65135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5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9948362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9947497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9947928" y="65130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9953998" y="6517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9953356" y="6517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3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9953270" y="65170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6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9953360" y="651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9953681" y="651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9953893" y="65172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9953234" y="65164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41"/>
                  </a:moveTo>
                  <a:lnTo>
                    <a:pt x="0" y="0"/>
                  </a:lnTo>
                </a:path>
                <a:path w="1270" h="634">
                  <a:moveTo>
                    <a:pt x="73" y="41"/>
                  </a:moveTo>
                  <a:lnTo>
                    <a:pt x="942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9953203" y="65167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9953175" y="6517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  <a:lnTo>
                    <a:pt x="125" y="0"/>
                  </a:lnTo>
                </a:path>
                <a:path w="634" h="634">
                  <a:moveTo>
                    <a:pt x="94" y="73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9953194" y="6516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2"/>
                  </a:moveTo>
                  <a:lnTo>
                    <a:pt x="104" y="0"/>
                  </a:lnTo>
                </a:path>
                <a:path w="1270" h="634">
                  <a:moveTo>
                    <a:pt x="0" y="62"/>
                  </a:moveTo>
                  <a:lnTo>
                    <a:pt x="963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9953702" y="6516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9953307" y="65166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9953307" y="65170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8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9953310" y="6516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9953310" y="65165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9954043" y="65164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9953998" y="6517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52" y="83"/>
                  </a:lnTo>
                </a:path>
                <a:path w="634"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9954043" y="6516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9954039" y="6516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62"/>
                  </a:lnTo>
                </a:path>
                <a:path w="634" h="634">
                  <a:moveTo>
                    <a:pt x="125" y="0"/>
                  </a:moveTo>
                  <a:lnTo>
                    <a:pt x="25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9954039" y="6516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62"/>
                  </a:lnTo>
                </a:path>
                <a:path w="634" h="634">
                  <a:moveTo>
                    <a:pt x="125" y="0"/>
                  </a:moveTo>
                  <a:lnTo>
                    <a:pt x="25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9953307" y="65165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9953307" y="6516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9952793" y="651318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795" y="523"/>
                  </a:moveTo>
                  <a:lnTo>
                    <a:pt x="1759" y="523"/>
                  </a:lnTo>
                  <a:lnTo>
                    <a:pt x="1759" y="324"/>
                  </a:lnTo>
                  <a:lnTo>
                    <a:pt x="1382" y="41"/>
                  </a:lnTo>
                  <a:lnTo>
                    <a:pt x="994" y="0"/>
                  </a:lnTo>
                  <a:lnTo>
                    <a:pt x="785" y="52"/>
                  </a:lnTo>
                  <a:lnTo>
                    <a:pt x="387" y="41"/>
                  </a:lnTo>
                  <a:lnTo>
                    <a:pt x="125" y="324"/>
                  </a:lnTo>
                  <a:lnTo>
                    <a:pt x="0" y="523"/>
                  </a:lnTo>
                  <a:lnTo>
                    <a:pt x="984" y="523"/>
                  </a:lnTo>
                  <a:lnTo>
                    <a:pt x="795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9952906" y="65135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9953589" y="65137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9953327" y="65132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565" y="282"/>
                  </a:lnTo>
                  <a:lnTo>
                    <a:pt x="356" y="387"/>
                  </a:lnTo>
                  <a:lnTo>
                    <a:pt x="146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9953775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282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9953573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282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9953485" y="65135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9953373" y="651370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17" y="0"/>
                  </a:moveTo>
                  <a:lnTo>
                    <a:pt x="586" y="3047"/>
                  </a:lnTo>
                  <a:lnTo>
                    <a:pt x="303" y="3884"/>
                  </a:lnTo>
                  <a:lnTo>
                    <a:pt x="31" y="3172"/>
                  </a:lnTo>
                  <a:lnTo>
                    <a:pt x="3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9953307" y="6516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9953307" y="6516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9953307" y="65160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9953307" y="65158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9953307" y="65155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9953307" y="65153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9953307" y="65150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9953307" y="65148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9953307" y="6514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9953307" y="65143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9953307" y="65140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9953308" y="65168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9953375" y="651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9953314" y="65139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9953681" y="65124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2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9953005" y="65118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9952739" y="65116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261"/>
                  </a:moveTo>
                  <a:lnTo>
                    <a:pt x="0" y="701"/>
                  </a:lnTo>
                  <a:lnTo>
                    <a:pt x="1884" y="701"/>
                  </a:lnTo>
                  <a:lnTo>
                    <a:pt x="1884" y="261"/>
                  </a:lnTo>
                  <a:lnTo>
                    <a:pt x="1675" y="94"/>
                  </a:lnTo>
                  <a:lnTo>
                    <a:pt x="1434" y="0"/>
                  </a:lnTo>
                  <a:lnTo>
                    <a:pt x="450" y="0"/>
                  </a:lnTo>
                  <a:lnTo>
                    <a:pt x="198" y="94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9953285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9953457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50" y="0"/>
                  </a:moveTo>
                  <a:lnTo>
                    <a:pt x="282" y="10"/>
                  </a:lnTo>
                  <a:lnTo>
                    <a:pt x="104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9954075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9953907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9953536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9953822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9953681" y="6511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3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9953907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9953285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9953452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9953284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1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9933953" y="652136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4345" y="0"/>
                  </a:moveTo>
                  <a:lnTo>
                    <a:pt x="2177" y="0"/>
                  </a:lnTo>
                  <a:lnTo>
                    <a:pt x="2041" y="20"/>
                  </a:lnTo>
                  <a:lnTo>
                    <a:pt x="1863" y="146"/>
                  </a:lnTo>
                  <a:lnTo>
                    <a:pt x="1780" y="314"/>
                  </a:lnTo>
                  <a:lnTo>
                    <a:pt x="1769" y="890"/>
                  </a:lnTo>
                  <a:lnTo>
                    <a:pt x="1424" y="942"/>
                  </a:lnTo>
                  <a:lnTo>
                    <a:pt x="1675" y="1392"/>
                  </a:lnTo>
                  <a:lnTo>
                    <a:pt x="1675" y="1549"/>
                  </a:lnTo>
                  <a:lnTo>
                    <a:pt x="806" y="1612"/>
                  </a:lnTo>
                  <a:lnTo>
                    <a:pt x="806" y="1099"/>
                  </a:lnTo>
                  <a:lnTo>
                    <a:pt x="534" y="1057"/>
                  </a:lnTo>
                  <a:lnTo>
                    <a:pt x="523" y="1444"/>
                  </a:lnTo>
                  <a:lnTo>
                    <a:pt x="554" y="1581"/>
                  </a:lnTo>
                  <a:lnTo>
                    <a:pt x="523" y="2502"/>
                  </a:lnTo>
                  <a:lnTo>
                    <a:pt x="534" y="2659"/>
                  </a:lnTo>
                  <a:lnTo>
                    <a:pt x="523" y="3853"/>
                  </a:lnTo>
                  <a:lnTo>
                    <a:pt x="73" y="3853"/>
                  </a:lnTo>
                  <a:lnTo>
                    <a:pt x="0" y="4020"/>
                  </a:lnTo>
                  <a:lnTo>
                    <a:pt x="1706" y="4083"/>
                  </a:lnTo>
                  <a:lnTo>
                    <a:pt x="1759" y="5518"/>
                  </a:lnTo>
                  <a:lnTo>
                    <a:pt x="6073" y="5580"/>
                  </a:lnTo>
                  <a:lnTo>
                    <a:pt x="6073" y="5277"/>
                  </a:lnTo>
                  <a:lnTo>
                    <a:pt x="6041" y="4837"/>
                  </a:lnTo>
                  <a:lnTo>
                    <a:pt x="6847" y="4764"/>
                  </a:lnTo>
                  <a:lnTo>
                    <a:pt x="6942" y="4575"/>
                  </a:lnTo>
                  <a:lnTo>
                    <a:pt x="6094" y="4502"/>
                  </a:lnTo>
                  <a:lnTo>
                    <a:pt x="6041" y="1612"/>
                  </a:lnTo>
                  <a:lnTo>
                    <a:pt x="5989" y="1476"/>
                  </a:lnTo>
                  <a:lnTo>
                    <a:pt x="6041" y="1099"/>
                  </a:lnTo>
                  <a:lnTo>
                    <a:pt x="5779" y="1057"/>
                  </a:lnTo>
                  <a:lnTo>
                    <a:pt x="5758" y="1602"/>
                  </a:lnTo>
                  <a:lnTo>
                    <a:pt x="4952" y="1612"/>
                  </a:lnTo>
                  <a:lnTo>
                    <a:pt x="4889" y="1392"/>
                  </a:lnTo>
                  <a:lnTo>
                    <a:pt x="5141" y="984"/>
                  </a:lnTo>
                  <a:lnTo>
                    <a:pt x="4848" y="942"/>
                  </a:lnTo>
                  <a:lnTo>
                    <a:pt x="4785" y="335"/>
                  </a:lnTo>
                  <a:lnTo>
                    <a:pt x="4701" y="188"/>
                  </a:lnTo>
                  <a:lnTo>
                    <a:pt x="4596" y="52"/>
                  </a:lnTo>
                  <a:lnTo>
                    <a:pt x="4429" y="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9933957" y="652136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1424" y="973"/>
                  </a:moveTo>
                  <a:lnTo>
                    <a:pt x="1675" y="1392"/>
                  </a:lnTo>
                  <a:lnTo>
                    <a:pt x="1675" y="1528"/>
                  </a:lnTo>
                  <a:lnTo>
                    <a:pt x="816" y="1612"/>
                  </a:lnTo>
                  <a:lnTo>
                    <a:pt x="806" y="1099"/>
                  </a:lnTo>
                  <a:lnTo>
                    <a:pt x="565" y="1047"/>
                  </a:lnTo>
                  <a:lnTo>
                    <a:pt x="523" y="1444"/>
                  </a:lnTo>
                  <a:lnTo>
                    <a:pt x="554" y="1581"/>
                  </a:lnTo>
                  <a:lnTo>
                    <a:pt x="523" y="2492"/>
                  </a:lnTo>
                  <a:lnTo>
                    <a:pt x="534" y="2649"/>
                  </a:lnTo>
                  <a:lnTo>
                    <a:pt x="523" y="3853"/>
                  </a:lnTo>
                  <a:lnTo>
                    <a:pt x="83" y="3853"/>
                  </a:lnTo>
                  <a:lnTo>
                    <a:pt x="0" y="3989"/>
                  </a:lnTo>
                  <a:lnTo>
                    <a:pt x="1675" y="4083"/>
                  </a:lnTo>
                  <a:lnTo>
                    <a:pt x="1748" y="4125"/>
                  </a:lnTo>
                  <a:lnTo>
                    <a:pt x="1748" y="5507"/>
                  </a:lnTo>
                  <a:lnTo>
                    <a:pt x="6073" y="5570"/>
                  </a:lnTo>
                  <a:lnTo>
                    <a:pt x="6073" y="5277"/>
                  </a:lnTo>
                  <a:lnTo>
                    <a:pt x="6041" y="4858"/>
                  </a:lnTo>
                  <a:lnTo>
                    <a:pt x="6816" y="4764"/>
                  </a:lnTo>
                  <a:lnTo>
                    <a:pt x="6942" y="4628"/>
                  </a:lnTo>
                  <a:lnTo>
                    <a:pt x="6114" y="4502"/>
                  </a:lnTo>
                  <a:lnTo>
                    <a:pt x="6041" y="1612"/>
                  </a:lnTo>
                  <a:lnTo>
                    <a:pt x="5989" y="1476"/>
                  </a:lnTo>
                  <a:lnTo>
                    <a:pt x="6041" y="1099"/>
                  </a:lnTo>
                  <a:lnTo>
                    <a:pt x="5800" y="1047"/>
                  </a:lnTo>
                  <a:lnTo>
                    <a:pt x="5758" y="1591"/>
                  </a:lnTo>
                  <a:lnTo>
                    <a:pt x="4984" y="1612"/>
                  </a:lnTo>
                  <a:lnTo>
                    <a:pt x="4889" y="1392"/>
                  </a:lnTo>
                  <a:lnTo>
                    <a:pt x="5141" y="973"/>
                  </a:lnTo>
                  <a:lnTo>
                    <a:pt x="4868" y="942"/>
                  </a:lnTo>
                  <a:lnTo>
                    <a:pt x="4774" y="429"/>
                  </a:lnTo>
                  <a:lnTo>
                    <a:pt x="4753" y="261"/>
                  </a:lnTo>
                  <a:lnTo>
                    <a:pt x="4659" y="115"/>
                  </a:lnTo>
                  <a:lnTo>
                    <a:pt x="4512" y="10"/>
                  </a:lnTo>
                  <a:lnTo>
                    <a:pt x="4376" y="0"/>
                  </a:lnTo>
                  <a:lnTo>
                    <a:pt x="2219" y="0"/>
                  </a:lnTo>
                  <a:lnTo>
                    <a:pt x="2073" y="10"/>
                  </a:lnTo>
                  <a:lnTo>
                    <a:pt x="1937" y="83"/>
                  </a:lnTo>
                  <a:lnTo>
                    <a:pt x="1800" y="261"/>
                  </a:lnTo>
                  <a:lnTo>
                    <a:pt x="1769" y="429"/>
                  </a:lnTo>
                  <a:lnTo>
                    <a:pt x="1769" y="848"/>
                  </a:lnTo>
                  <a:lnTo>
                    <a:pt x="1444" y="94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9934761" y="65216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612" y="0"/>
                  </a:moveTo>
                  <a:lnTo>
                    <a:pt x="1319" y="0"/>
                  </a:lnTo>
                  <a:lnTo>
                    <a:pt x="1266" y="1507"/>
                  </a:lnTo>
                  <a:lnTo>
                    <a:pt x="240" y="1612"/>
                  </a:lnTo>
                  <a:lnTo>
                    <a:pt x="167" y="2827"/>
                  </a:lnTo>
                  <a:lnTo>
                    <a:pt x="0" y="2973"/>
                  </a:lnTo>
                  <a:lnTo>
                    <a:pt x="0" y="3444"/>
                  </a:lnTo>
                  <a:lnTo>
                    <a:pt x="1151" y="3507"/>
                  </a:lnTo>
                  <a:lnTo>
                    <a:pt x="1266" y="4921"/>
                  </a:lnTo>
                  <a:lnTo>
                    <a:pt x="4889" y="4984"/>
                  </a:lnTo>
                  <a:lnTo>
                    <a:pt x="4942" y="1654"/>
                  </a:lnTo>
                  <a:lnTo>
                    <a:pt x="3790" y="1612"/>
                  </a:lnTo>
                  <a:lnTo>
                    <a:pt x="3685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9934763" y="65216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1088" y="3507"/>
                  </a:moveTo>
                  <a:lnTo>
                    <a:pt x="94" y="3507"/>
                  </a:lnTo>
                  <a:lnTo>
                    <a:pt x="0" y="2984"/>
                  </a:lnTo>
                  <a:lnTo>
                    <a:pt x="157" y="2827"/>
                  </a:lnTo>
                  <a:lnTo>
                    <a:pt x="157" y="1706"/>
                  </a:lnTo>
                  <a:lnTo>
                    <a:pt x="230" y="1612"/>
                  </a:lnTo>
                  <a:lnTo>
                    <a:pt x="1151" y="1612"/>
                  </a:lnTo>
                  <a:lnTo>
                    <a:pt x="1256" y="1476"/>
                  </a:lnTo>
                  <a:lnTo>
                    <a:pt x="1256" y="94"/>
                  </a:lnTo>
                  <a:lnTo>
                    <a:pt x="3591" y="0"/>
                  </a:lnTo>
                  <a:lnTo>
                    <a:pt x="3685" y="62"/>
                  </a:lnTo>
                  <a:lnTo>
                    <a:pt x="3685" y="1518"/>
                  </a:lnTo>
                  <a:lnTo>
                    <a:pt x="3821" y="1612"/>
                  </a:lnTo>
                  <a:lnTo>
                    <a:pt x="4868" y="1612"/>
                  </a:lnTo>
                  <a:lnTo>
                    <a:pt x="4942" y="1654"/>
                  </a:lnTo>
                  <a:lnTo>
                    <a:pt x="4942" y="4952"/>
                  </a:lnTo>
                  <a:lnTo>
                    <a:pt x="4900" y="4984"/>
                  </a:lnTo>
                  <a:lnTo>
                    <a:pt x="1319" y="4984"/>
                  </a:lnTo>
                  <a:lnTo>
                    <a:pt x="1256" y="4921"/>
                  </a:lnTo>
                  <a:lnTo>
                    <a:pt x="1256" y="3633"/>
                  </a:lnTo>
                  <a:lnTo>
                    <a:pt x="1120" y="3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9724387" y="65044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9723727" y="65021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9720000" y="6510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9719644" y="6509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9719545" y="65088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9716125" y="6510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9716219" y="6509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9716579" y="65079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9716239" y="65098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9717042" y="65098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9719036" y="6509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9719217" y="65098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70" y="25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9723217" y="6505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9722534" y="65023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9723226" y="6502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9739005" y="65058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9741970" y="65060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9738121" y="6504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9741860" y="650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9739382" y="65023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9720100" y="6506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9723056" y="65060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9739005" y="65094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9717990" y="6506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9719551" y="65088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7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9695953" y="6513737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40">
                  <a:moveTo>
                    <a:pt x="17182" y="0"/>
                  </a:moveTo>
                  <a:lnTo>
                    <a:pt x="0" y="0"/>
                  </a:lnTo>
                  <a:lnTo>
                    <a:pt x="0" y="869"/>
                  </a:lnTo>
                  <a:lnTo>
                    <a:pt x="397" y="86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240"/>
                  </a:lnTo>
                  <a:lnTo>
                    <a:pt x="1287" y="240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780" y="869"/>
                  </a:lnTo>
                  <a:lnTo>
                    <a:pt x="1780" y="659"/>
                  </a:lnTo>
                  <a:lnTo>
                    <a:pt x="1518" y="659"/>
                  </a:lnTo>
                  <a:lnTo>
                    <a:pt x="1518" y="335"/>
                  </a:lnTo>
                  <a:lnTo>
                    <a:pt x="3560" y="335"/>
                  </a:lnTo>
                  <a:lnTo>
                    <a:pt x="4795" y="429"/>
                  </a:lnTo>
                  <a:lnTo>
                    <a:pt x="4795" y="1518"/>
                  </a:lnTo>
                  <a:lnTo>
                    <a:pt x="4439" y="1518"/>
                  </a:lnTo>
                  <a:lnTo>
                    <a:pt x="4439" y="1874"/>
                  </a:lnTo>
                  <a:lnTo>
                    <a:pt x="4471" y="2041"/>
                  </a:lnTo>
                  <a:lnTo>
                    <a:pt x="4439" y="2429"/>
                  </a:lnTo>
                  <a:lnTo>
                    <a:pt x="4722" y="2429"/>
                  </a:lnTo>
                  <a:lnTo>
                    <a:pt x="4722" y="1874"/>
                  </a:lnTo>
                  <a:lnTo>
                    <a:pt x="5570" y="1874"/>
                  </a:lnTo>
                  <a:lnTo>
                    <a:pt x="5570" y="2094"/>
                  </a:lnTo>
                  <a:lnTo>
                    <a:pt x="5350" y="2513"/>
                  </a:lnTo>
                  <a:lnTo>
                    <a:pt x="5926" y="2481"/>
                  </a:lnTo>
                  <a:lnTo>
                    <a:pt x="6135" y="1874"/>
                  </a:lnTo>
                  <a:lnTo>
                    <a:pt x="12397" y="1874"/>
                  </a:lnTo>
                  <a:lnTo>
                    <a:pt x="12606" y="2481"/>
                  </a:lnTo>
                  <a:lnTo>
                    <a:pt x="13214" y="2544"/>
                  </a:lnTo>
                  <a:lnTo>
                    <a:pt x="12952" y="2094"/>
                  </a:lnTo>
                  <a:lnTo>
                    <a:pt x="12952" y="1874"/>
                  </a:lnTo>
                  <a:lnTo>
                    <a:pt x="13800" y="1874"/>
                  </a:lnTo>
                  <a:lnTo>
                    <a:pt x="13811" y="2429"/>
                  </a:lnTo>
                  <a:lnTo>
                    <a:pt x="14093" y="2429"/>
                  </a:lnTo>
                  <a:lnTo>
                    <a:pt x="14093" y="2041"/>
                  </a:lnTo>
                  <a:lnTo>
                    <a:pt x="14062" y="1895"/>
                  </a:lnTo>
                  <a:lnTo>
                    <a:pt x="14617" y="1874"/>
                  </a:lnTo>
                  <a:lnTo>
                    <a:pt x="14617" y="335"/>
                  </a:lnTo>
                  <a:lnTo>
                    <a:pt x="15748" y="335"/>
                  </a:lnTo>
                  <a:lnTo>
                    <a:pt x="15748" y="869"/>
                  </a:lnTo>
                  <a:lnTo>
                    <a:pt x="16156" y="869"/>
                  </a:lnTo>
                  <a:lnTo>
                    <a:pt x="16156" y="701"/>
                  </a:lnTo>
                  <a:lnTo>
                    <a:pt x="15968" y="701"/>
                  </a:lnTo>
                  <a:lnTo>
                    <a:pt x="15968" y="240"/>
                  </a:lnTo>
                  <a:lnTo>
                    <a:pt x="17025" y="240"/>
                  </a:lnTo>
                  <a:lnTo>
                    <a:pt x="17025" y="701"/>
                  </a:lnTo>
                  <a:lnTo>
                    <a:pt x="16858" y="701"/>
                  </a:lnTo>
                  <a:lnTo>
                    <a:pt x="16858" y="869"/>
                  </a:lnTo>
                  <a:lnTo>
                    <a:pt x="17256" y="869"/>
                  </a:lnTo>
                  <a:lnTo>
                    <a:pt x="17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9695954" y="651372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4617" y="1790"/>
                  </a:moveTo>
                  <a:lnTo>
                    <a:pt x="14617" y="439"/>
                  </a:lnTo>
                  <a:lnTo>
                    <a:pt x="15653" y="345"/>
                  </a:lnTo>
                  <a:lnTo>
                    <a:pt x="15748" y="795"/>
                  </a:lnTo>
                  <a:lnTo>
                    <a:pt x="16062" y="869"/>
                  </a:lnTo>
                  <a:lnTo>
                    <a:pt x="16156" y="701"/>
                  </a:lnTo>
                  <a:lnTo>
                    <a:pt x="15968" y="701"/>
                  </a:lnTo>
                  <a:lnTo>
                    <a:pt x="15968" y="439"/>
                  </a:lnTo>
                  <a:lnTo>
                    <a:pt x="15968" y="251"/>
                  </a:lnTo>
                  <a:lnTo>
                    <a:pt x="16156" y="251"/>
                  </a:lnTo>
                  <a:lnTo>
                    <a:pt x="16858" y="251"/>
                  </a:lnTo>
                  <a:lnTo>
                    <a:pt x="17025" y="251"/>
                  </a:lnTo>
                  <a:lnTo>
                    <a:pt x="17025" y="439"/>
                  </a:lnTo>
                  <a:lnTo>
                    <a:pt x="17025" y="701"/>
                  </a:lnTo>
                  <a:lnTo>
                    <a:pt x="16858" y="701"/>
                  </a:lnTo>
                  <a:lnTo>
                    <a:pt x="16858" y="869"/>
                  </a:lnTo>
                  <a:lnTo>
                    <a:pt x="17182" y="869"/>
                  </a:lnTo>
                  <a:lnTo>
                    <a:pt x="17256" y="83"/>
                  </a:lnTo>
                  <a:lnTo>
                    <a:pt x="73" y="0"/>
                  </a:lnTo>
                  <a:lnTo>
                    <a:pt x="0" y="795"/>
                  </a:lnTo>
                  <a:lnTo>
                    <a:pt x="324" y="86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439"/>
                  </a:lnTo>
                  <a:lnTo>
                    <a:pt x="230" y="251"/>
                  </a:lnTo>
                  <a:lnTo>
                    <a:pt x="397" y="251"/>
                  </a:lnTo>
                  <a:lnTo>
                    <a:pt x="1099" y="251"/>
                  </a:lnTo>
                  <a:lnTo>
                    <a:pt x="1287" y="251"/>
                  </a:lnTo>
                  <a:lnTo>
                    <a:pt x="1287" y="439"/>
                  </a:lnTo>
                  <a:lnTo>
                    <a:pt x="1287" y="701"/>
                  </a:lnTo>
                  <a:lnTo>
                    <a:pt x="1099" y="701"/>
                  </a:lnTo>
                  <a:lnTo>
                    <a:pt x="1099" y="869"/>
                  </a:lnTo>
                  <a:lnTo>
                    <a:pt x="1696" y="869"/>
                  </a:lnTo>
                  <a:lnTo>
                    <a:pt x="1780" y="670"/>
                  </a:lnTo>
                  <a:lnTo>
                    <a:pt x="1602" y="670"/>
                  </a:lnTo>
                  <a:lnTo>
                    <a:pt x="1518" y="439"/>
                  </a:lnTo>
                  <a:lnTo>
                    <a:pt x="3560" y="345"/>
                  </a:lnTo>
                  <a:lnTo>
                    <a:pt x="4628" y="418"/>
                  </a:lnTo>
                  <a:lnTo>
                    <a:pt x="4795" y="439"/>
                  </a:lnTo>
                  <a:lnTo>
                    <a:pt x="4795" y="596"/>
                  </a:lnTo>
                  <a:lnTo>
                    <a:pt x="4795" y="1444"/>
                  </a:lnTo>
                  <a:lnTo>
                    <a:pt x="4533" y="1528"/>
                  </a:lnTo>
                  <a:lnTo>
                    <a:pt x="4439" y="1884"/>
                  </a:lnTo>
                  <a:lnTo>
                    <a:pt x="4471" y="2052"/>
                  </a:lnTo>
                  <a:lnTo>
                    <a:pt x="4439" y="2397"/>
                  </a:lnTo>
                  <a:lnTo>
                    <a:pt x="4659" y="2439"/>
                  </a:lnTo>
                  <a:lnTo>
                    <a:pt x="4722" y="1895"/>
                  </a:lnTo>
                  <a:lnTo>
                    <a:pt x="5497" y="1884"/>
                  </a:lnTo>
                  <a:lnTo>
                    <a:pt x="5570" y="2104"/>
                  </a:lnTo>
                  <a:lnTo>
                    <a:pt x="5340" y="2523"/>
                  </a:lnTo>
                  <a:lnTo>
                    <a:pt x="5936" y="2492"/>
                  </a:lnTo>
                  <a:lnTo>
                    <a:pt x="6114" y="1947"/>
                  </a:lnTo>
                  <a:lnTo>
                    <a:pt x="12334" y="1884"/>
                  </a:lnTo>
                  <a:lnTo>
                    <a:pt x="12596" y="2492"/>
                  </a:lnTo>
                  <a:lnTo>
                    <a:pt x="13172" y="2554"/>
                  </a:lnTo>
                  <a:lnTo>
                    <a:pt x="12952" y="2104"/>
                  </a:lnTo>
                  <a:lnTo>
                    <a:pt x="12952" y="1884"/>
                  </a:lnTo>
                  <a:lnTo>
                    <a:pt x="13790" y="1884"/>
                  </a:lnTo>
                  <a:lnTo>
                    <a:pt x="13811" y="2397"/>
                  </a:lnTo>
                  <a:lnTo>
                    <a:pt x="14041" y="2439"/>
                  </a:lnTo>
                  <a:lnTo>
                    <a:pt x="14093" y="2052"/>
                  </a:lnTo>
                  <a:lnTo>
                    <a:pt x="14062" y="1895"/>
                  </a:lnTo>
                  <a:lnTo>
                    <a:pt x="14523" y="188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9701045" y="651407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41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9235" y="1246"/>
                  </a:lnTo>
                  <a:lnTo>
                    <a:pt x="9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9701051" y="65140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224" y="94"/>
                  </a:moveTo>
                  <a:lnTo>
                    <a:pt x="9224" y="1151"/>
                  </a:lnTo>
                  <a:lnTo>
                    <a:pt x="94" y="1246"/>
                  </a:lnTo>
                  <a:lnTo>
                    <a:pt x="0" y="94"/>
                  </a:lnTo>
                  <a:lnTo>
                    <a:pt x="913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9960727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9960022" y="6543443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4">
                  <a:moveTo>
                    <a:pt x="0" y="0"/>
                  </a:moveTo>
                  <a:lnTo>
                    <a:pt x="0" y="3366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9946633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9462288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9462993" y="6543443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4">
                  <a:moveTo>
                    <a:pt x="0" y="0"/>
                  </a:moveTo>
                  <a:lnTo>
                    <a:pt x="0" y="3366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9476385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18236367" y="5295921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005"/>
                  </a:moveTo>
                  <a:lnTo>
                    <a:pt x="24637" y="13046"/>
                  </a:lnTo>
                  <a:lnTo>
                    <a:pt x="24637" y="14083"/>
                  </a:lnTo>
                  <a:lnTo>
                    <a:pt x="23643" y="14083"/>
                  </a:lnTo>
                  <a:lnTo>
                    <a:pt x="1005" y="14083"/>
                  </a:lnTo>
                  <a:lnTo>
                    <a:pt x="0" y="14083"/>
                  </a:lnTo>
                  <a:lnTo>
                    <a:pt x="0" y="13046"/>
                  </a:lnTo>
                  <a:lnTo>
                    <a:pt x="0" y="1005"/>
                  </a:lnTo>
                  <a:lnTo>
                    <a:pt x="0" y="0"/>
                  </a:lnTo>
                  <a:lnTo>
                    <a:pt x="1005" y="0"/>
                  </a:lnTo>
                  <a:lnTo>
                    <a:pt x="23643" y="0"/>
                  </a:lnTo>
                  <a:lnTo>
                    <a:pt x="24637" y="0"/>
                  </a:lnTo>
                  <a:lnTo>
                    <a:pt x="24637" y="100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18237068" y="5296612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314"/>
                  </a:moveTo>
                  <a:lnTo>
                    <a:pt x="23224" y="12355"/>
                  </a:lnTo>
                  <a:lnTo>
                    <a:pt x="23224" y="12680"/>
                  </a:lnTo>
                  <a:lnTo>
                    <a:pt x="22931" y="12680"/>
                  </a:lnTo>
                  <a:lnTo>
                    <a:pt x="293" y="12680"/>
                  </a:lnTo>
                  <a:lnTo>
                    <a:pt x="0" y="12680"/>
                  </a:lnTo>
                  <a:lnTo>
                    <a:pt x="0" y="12355"/>
                  </a:lnTo>
                  <a:lnTo>
                    <a:pt x="0" y="314"/>
                  </a:lnTo>
                  <a:lnTo>
                    <a:pt x="0" y="0"/>
                  </a:lnTo>
                  <a:lnTo>
                    <a:pt x="293" y="0"/>
                  </a:lnTo>
                  <a:lnTo>
                    <a:pt x="22931" y="0"/>
                  </a:lnTo>
                  <a:lnTo>
                    <a:pt x="23224" y="0"/>
                  </a:lnTo>
                  <a:lnTo>
                    <a:pt x="23224" y="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18236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3046"/>
                  </a:moveTo>
                  <a:lnTo>
                    <a:pt x="24637" y="1005"/>
                  </a:lnTo>
                  <a:lnTo>
                    <a:pt x="24637" y="0"/>
                  </a:lnTo>
                  <a:lnTo>
                    <a:pt x="23643" y="0"/>
                  </a:lnTo>
                  <a:lnTo>
                    <a:pt x="1005" y="0"/>
                  </a:lnTo>
                  <a:lnTo>
                    <a:pt x="0" y="0"/>
                  </a:lnTo>
                  <a:lnTo>
                    <a:pt x="0" y="1005"/>
                  </a:lnTo>
                  <a:lnTo>
                    <a:pt x="0" y="13046"/>
                  </a:lnTo>
                  <a:lnTo>
                    <a:pt x="0" y="14051"/>
                  </a:lnTo>
                  <a:lnTo>
                    <a:pt x="1005" y="14051"/>
                  </a:lnTo>
                  <a:lnTo>
                    <a:pt x="23643" y="14051"/>
                  </a:lnTo>
                  <a:lnTo>
                    <a:pt x="24637" y="14051"/>
                  </a:lnTo>
                  <a:lnTo>
                    <a:pt x="24637" y="130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18237068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24" y="12387"/>
                  </a:moveTo>
                  <a:lnTo>
                    <a:pt x="23224" y="345"/>
                  </a:lnTo>
                  <a:lnTo>
                    <a:pt x="23224" y="0"/>
                  </a:lnTo>
                  <a:lnTo>
                    <a:pt x="22931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0" y="12387"/>
                  </a:lnTo>
                  <a:lnTo>
                    <a:pt x="0" y="12732"/>
                  </a:lnTo>
                  <a:lnTo>
                    <a:pt x="293" y="12732"/>
                  </a:lnTo>
                  <a:lnTo>
                    <a:pt x="22931" y="12732"/>
                  </a:lnTo>
                  <a:lnTo>
                    <a:pt x="23224" y="12732"/>
                  </a:lnTo>
                  <a:lnTo>
                    <a:pt x="23224" y="123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18236367" y="4292138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2334"/>
                  </a:moveTo>
                  <a:lnTo>
                    <a:pt x="24637" y="1738"/>
                  </a:lnTo>
                  <a:lnTo>
                    <a:pt x="24637" y="0"/>
                  </a:lnTo>
                  <a:lnTo>
                    <a:pt x="22878" y="0"/>
                  </a:lnTo>
                  <a:lnTo>
                    <a:pt x="1738" y="0"/>
                  </a:lnTo>
                  <a:lnTo>
                    <a:pt x="0" y="0"/>
                  </a:lnTo>
                  <a:lnTo>
                    <a:pt x="0" y="1738"/>
                  </a:lnTo>
                  <a:lnTo>
                    <a:pt x="0" y="12334"/>
                  </a:lnTo>
                  <a:lnTo>
                    <a:pt x="0" y="14093"/>
                  </a:lnTo>
                  <a:lnTo>
                    <a:pt x="1738" y="14093"/>
                  </a:lnTo>
                  <a:lnTo>
                    <a:pt x="22878" y="14093"/>
                  </a:lnTo>
                  <a:lnTo>
                    <a:pt x="24637" y="14093"/>
                  </a:lnTo>
                  <a:lnTo>
                    <a:pt x="24637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18237068" y="4292840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11633"/>
                  </a:moveTo>
                  <a:lnTo>
                    <a:pt x="23224" y="1036"/>
                  </a:lnTo>
                  <a:lnTo>
                    <a:pt x="23224" y="0"/>
                  </a:lnTo>
                  <a:lnTo>
                    <a:pt x="22187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036"/>
                  </a:lnTo>
                  <a:lnTo>
                    <a:pt x="0" y="11633"/>
                  </a:lnTo>
                  <a:lnTo>
                    <a:pt x="0" y="12669"/>
                  </a:lnTo>
                  <a:lnTo>
                    <a:pt x="1036" y="12669"/>
                  </a:lnTo>
                  <a:lnTo>
                    <a:pt x="22187" y="12669"/>
                  </a:lnTo>
                  <a:lnTo>
                    <a:pt x="23224" y="12669"/>
                  </a:lnTo>
                  <a:lnTo>
                    <a:pt x="23224" y="1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18236367" y="4479920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2334"/>
                  </a:moveTo>
                  <a:lnTo>
                    <a:pt x="24637" y="1780"/>
                  </a:lnTo>
                  <a:lnTo>
                    <a:pt x="24637" y="0"/>
                  </a:lnTo>
                  <a:lnTo>
                    <a:pt x="22878" y="0"/>
                  </a:lnTo>
                  <a:lnTo>
                    <a:pt x="1738" y="0"/>
                  </a:lnTo>
                  <a:lnTo>
                    <a:pt x="0" y="0"/>
                  </a:lnTo>
                  <a:lnTo>
                    <a:pt x="0" y="1780"/>
                  </a:lnTo>
                  <a:lnTo>
                    <a:pt x="0" y="12334"/>
                  </a:lnTo>
                  <a:lnTo>
                    <a:pt x="0" y="14093"/>
                  </a:lnTo>
                  <a:lnTo>
                    <a:pt x="1738" y="14093"/>
                  </a:lnTo>
                  <a:lnTo>
                    <a:pt x="22878" y="14093"/>
                  </a:lnTo>
                  <a:lnTo>
                    <a:pt x="24637" y="14093"/>
                  </a:lnTo>
                  <a:lnTo>
                    <a:pt x="24637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18237068" y="4480621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11633"/>
                  </a:moveTo>
                  <a:lnTo>
                    <a:pt x="23224" y="1078"/>
                  </a:lnTo>
                  <a:lnTo>
                    <a:pt x="23224" y="0"/>
                  </a:lnTo>
                  <a:lnTo>
                    <a:pt x="22187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078"/>
                  </a:lnTo>
                  <a:lnTo>
                    <a:pt x="0" y="11633"/>
                  </a:lnTo>
                  <a:lnTo>
                    <a:pt x="0" y="12669"/>
                  </a:lnTo>
                  <a:lnTo>
                    <a:pt x="1036" y="12669"/>
                  </a:lnTo>
                  <a:lnTo>
                    <a:pt x="22187" y="12669"/>
                  </a:lnTo>
                  <a:lnTo>
                    <a:pt x="23224" y="12669"/>
                  </a:lnTo>
                  <a:lnTo>
                    <a:pt x="23224" y="1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18693469" y="5544999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4187" y="0"/>
                  </a:moveTo>
                  <a:lnTo>
                    <a:pt x="16062" y="0"/>
                  </a:lnTo>
                  <a:lnTo>
                    <a:pt x="16062" y="4209"/>
                  </a:lnTo>
                  <a:lnTo>
                    <a:pt x="8722" y="4209"/>
                  </a:lnTo>
                  <a:lnTo>
                    <a:pt x="6523" y="420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534" y="439"/>
                  </a:lnTo>
                  <a:lnTo>
                    <a:pt x="4523" y="439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25"/>
                  </a:lnTo>
                  <a:lnTo>
                    <a:pt x="4774" y="1225"/>
                  </a:lnTo>
                  <a:lnTo>
                    <a:pt x="4774" y="439"/>
                  </a:lnTo>
                  <a:lnTo>
                    <a:pt x="6104" y="439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08"/>
                  </a:lnTo>
                  <a:lnTo>
                    <a:pt x="5999" y="7308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32"/>
                  </a:lnTo>
                  <a:lnTo>
                    <a:pt x="5067" y="13832"/>
                  </a:lnTo>
                  <a:lnTo>
                    <a:pt x="4554" y="14051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05"/>
                  </a:lnTo>
                  <a:lnTo>
                    <a:pt x="3811" y="19905"/>
                  </a:lnTo>
                  <a:lnTo>
                    <a:pt x="3811" y="20187"/>
                  </a:lnTo>
                  <a:lnTo>
                    <a:pt x="4523" y="20187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10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250" y="18899"/>
                  </a:lnTo>
                  <a:lnTo>
                    <a:pt x="22323" y="19098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350" y="19098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38"/>
                  </a:lnTo>
                  <a:lnTo>
                    <a:pt x="23350" y="2638"/>
                  </a:lnTo>
                  <a:lnTo>
                    <a:pt x="23350" y="2052"/>
                  </a:lnTo>
                  <a:lnTo>
                    <a:pt x="23151" y="2052"/>
                  </a:lnTo>
                  <a:lnTo>
                    <a:pt x="22826" y="2052"/>
                  </a:lnTo>
                  <a:lnTo>
                    <a:pt x="22669" y="2052"/>
                  </a:lnTo>
                  <a:lnTo>
                    <a:pt x="22323" y="2052"/>
                  </a:lnTo>
                  <a:lnTo>
                    <a:pt x="22250" y="2240"/>
                  </a:lnTo>
                  <a:lnTo>
                    <a:pt x="21444" y="1947"/>
                  </a:lnTo>
                  <a:lnTo>
                    <a:pt x="21444" y="439"/>
                  </a:lnTo>
                  <a:lnTo>
                    <a:pt x="23863" y="439"/>
                  </a:lnTo>
                  <a:lnTo>
                    <a:pt x="241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18693469" y="5544999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3151" y="2052"/>
                  </a:moveTo>
                  <a:lnTo>
                    <a:pt x="22826" y="2052"/>
                  </a:lnTo>
                  <a:lnTo>
                    <a:pt x="22669" y="2052"/>
                  </a:lnTo>
                  <a:lnTo>
                    <a:pt x="22407" y="2052"/>
                  </a:lnTo>
                  <a:lnTo>
                    <a:pt x="22250" y="2240"/>
                  </a:lnTo>
                  <a:lnTo>
                    <a:pt x="21444" y="1947"/>
                  </a:lnTo>
                  <a:lnTo>
                    <a:pt x="21444" y="439"/>
                  </a:lnTo>
                  <a:lnTo>
                    <a:pt x="23863" y="439"/>
                  </a:lnTo>
                  <a:lnTo>
                    <a:pt x="24187" y="0"/>
                  </a:lnTo>
                  <a:lnTo>
                    <a:pt x="16062" y="0"/>
                  </a:lnTo>
                  <a:lnTo>
                    <a:pt x="16062" y="4209"/>
                  </a:lnTo>
                  <a:lnTo>
                    <a:pt x="8722" y="4209"/>
                  </a:lnTo>
                  <a:lnTo>
                    <a:pt x="6523" y="420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534" y="439"/>
                  </a:lnTo>
                  <a:lnTo>
                    <a:pt x="4523" y="439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25"/>
                  </a:lnTo>
                  <a:lnTo>
                    <a:pt x="4774" y="1225"/>
                  </a:lnTo>
                  <a:lnTo>
                    <a:pt x="4774" y="439"/>
                  </a:lnTo>
                  <a:lnTo>
                    <a:pt x="6104" y="439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08"/>
                  </a:lnTo>
                  <a:lnTo>
                    <a:pt x="5999" y="7308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32"/>
                  </a:lnTo>
                  <a:lnTo>
                    <a:pt x="5067" y="13832"/>
                  </a:lnTo>
                  <a:lnTo>
                    <a:pt x="4554" y="14051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05"/>
                  </a:lnTo>
                  <a:lnTo>
                    <a:pt x="3811" y="19905"/>
                  </a:lnTo>
                  <a:lnTo>
                    <a:pt x="3811" y="20187"/>
                  </a:lnTo>
                  <a:lnTo>
                    <a:pt x="4523" y="20187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10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187" y="18941"/>
                  </a:lnTo>
                  <a:lnTo>
                    <a:pt x="22323" y="19015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151" y="19098"/>
                  </a:lnTo>
                  <a:lnTo>
                    <a:pt x="23350" y="19098"/>
                  </a:lnTo>
                  <a:lnTo>
                    <a:pt x="23350" y="18899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38"/>
                  </a:lnTo>
                  <a:lnTo>
                    <a:pt x="23350" y="2638"/>
                  </a:lnTo>
                  <a:lnTo>
                    <a:pt x="23350" y="2272"/>
                  </a:lnTo>
                  <a:lnTo>
                    <a:pt x="23350" y="2052"/>
                  </a:lnTo>
                  <a:lnTo>
                    <a:pt x="23151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18699953" y="5545444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7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18699953" y="5545444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7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18690305" y="4224301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7685" y="0"/>
                  </a:moveTo>
                  <a:lnTo>
                    <a:pt x="6460" y="0"/>
                  </a:lnTo>
                  <a:lnTo>
                    <a:pt x="6460" y="5999"/>
                  </a:lnTo>
                  <a:lnTo>
                    <a:pt x="5989" y="5999"/>
                  </a:lnTo>
                  <a:lnTo>
                    <a:pt x="5989" y="2460"/>
                  </a:lnTo>
                  <a:lnTo>
                    <a:pt x="5664" y="2460"/>
                  </a:lnTo>
                  <a:lnTo>
                    <a:pt x="5664" y="6847"/>
                  </a:lnTo>
                  <a:lnTo>
                    <a:pt x="879" y="6847"/>
                  </a:lnTo>
                  <a:lnTo>
                    <a:pt x="879" y="4743"/>
                  </a:lnTo>
                  <a:lnTo>
                    <a:pt x="879" y="2984"/>
                  </a:lnTo>
                  <a:lnTo>
                    <a:pt x="0" y="2984"/>
                  </a:lnTo>
                  <a:lnTo>
                    <a:pt x="0" y="17078"/>
                  </a:lnTo>
                  <a:lnTo>
                    <a:pt x="879" y="17078"/>
                  </a:lnTo>
                  <a:lnTo>
                    <a:pt x="879" y="15475"/>
                  </a:lnTo>
                  <a:lnTo>
                    <a:pt x="879" y="13245"/>
                  </a:lnTo>
                  <a:lnTo>
                    <a:pt x="5664" y="13245"/>
                  </a:lnTo>
                  <a:lnTo>
                    <a:pt x="5664" y="17632"/>
                  </a:lnTo>
                  <a:lnTo>
                    <a:pt x="5989" y="17632"/>
                  </a:lnTo>
                  <a:lnTo>
                    <a:pt x="5989" y="14093"/>
                  </a:lnTo>
                  <a:lnTo>
                    <a:pt x="6460" y="14093"/>
                  </a:lnTo>
                  <a:lnTo>
                    <a:pt x="6460" y="20093"/>
                  </a:lnTo>
                  <a:lnTo>
                    <a:pt x="7685" y="20093"/>
                  </a:lnTo>
                  <a:lnTo>
                    <a:pt x="7685" y="19873"/>
                  </a:lnTo>
                  <a:lnTo>
                    <a:pt x="7298" y="19716"/>
                  </a:lnTo>
                  <a:lnTo>
                    <a:pt x="6973" y="19716"/>
                  </a:lnTo>
                  <a:lnTo>
                    <a:pt x="6973" y="13245"/>
                  </a:lnTo>
                  <a:lnTo>
                    <a:pt x="8628" y="13245"/>
                  </a:lnTo>
                  <a:lnTo>
                    <a:pt x="9172" y="13004"/>
                  </a:lnTo>
                  <a:lnTo>
                    <a:pt x="9172" y="10104"/>
                  </a:lnTo>
                  <a:lnTo>
                    <a:pt x="9172" y="7088"/>
                  </a:lnTo>
                  <a:lnTo>
                    <a:pt x="8628" y="6847"/>
                  </a:lnTo>
                  <a:lnTo>
                    <a:pt x="6973" y="6847"/>
                  </a:lnTo>
                  <a:lnTo>
                    <a:pt x="6973" y="376"/>
                  </a:lnTo>
                  <a:lnTo>
                    <a:pt x="7298" y="376"/>
                  </a:lnTo>
                  <a:lnTo>
                    <a:pt x="7685" y="240"/>
                  </a:lnTo>
                  <a:lnTo>
                    <a:pt x="76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18690295" y="4224304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5675" y="13235"/>
                  </a:moveTo>
                  <a:lnTo>
                    <a:pt x="5675" y="17632"/>
                  </a:lnTo>
                  <a:lnTo>
                    <a:pt x="5999" y="17632"/>
                  </a:lnTo>
                  <a:lnTo>
                    <a:pt x="5999" y="14093"/>
                  </a:lnTo>
                  <a:lnTo>
                    <a:pt x="6471" y="14093"/>
                  </a:lnTo>
                  <a:lnTo>
                    <a:pt x="6471" y="20083"/>
                  </a:lnTo>
                  <a:lnTo>
                    <a:pt x="7696" y="20083"/>
                  </a:lnTo>
                  <a:lnTo>
                    <a:pt x="7696" y="19873"/>
                  </a:lnTo>
                  <a:lnTo>
                    <a:pt x="7308" y="19716"/>
                  </a:lnTo>
                  <a:lnTo>
                    <a:pt x="6984" y="19716"/>
                  </a:lnTo>
                  <a:lnTo>
                    <a:pt x="6984" y="13235"/>
                  </a:lnTo>
                  <a:lnTo>
                    <a:pt x="8638" y="13235"/>
                  </a:lnTo>
                  <a:lnTo>
                    <a:pt x="9182" y="13004"/>
                  </a:lnTo>
                  <a:lnTo>
                    <a:pt x="9182" y="10093"/>
                  </a:lnTo>
                  <a:lnTo>
                    <a:pt x="9182" y="7078"/>
                  </a:lnTo>
                  <a:lnTo>
                    <a:pt x="8638" y="6847"/>
                  </a:lnTo>
                  <a:lnTo>
                    <a:pt x="6984" y="6847"/>
                  </a:lnTo>
                  <a:lnTo>
                    <a:pt x="6984" y="366"/>
                  </a:lnTo>
                  <a:lnTo>
                    <a:pt x="7308" y="366"/>
                  </a:lnTo>
                  <a:lnTo>
                    <a:pt x="7696" y="230"/>
                  </a:lnTo>
                  <a:lnTo>
                    <a:pt x="7696" y="0"/>
                  </a:lnTo>
                  <a:lnTo>
                    <a:pt x="6471" y="0"/>
                  </a:lnTo>
                  <a:lnTo>
                    <a:pt x="6471" y="5999"/>
                  </a:lnTo>
                  <a:lnTo>
                    <a:pt x="5999" y="5999"/>
                  </a:lnTo>
                  <a:lnTo>
                    <a:pt x="5999" y="2450"/>
                  </a:lnTo>
                  <a:lnTo>
                    <a:pt x="5675" y="2450"/>
                  </a:lnTo>
                  <a:lnTo>
                    <a:pt x="5675" y="6847"/>
                  </a:lnTo>
                  <a:lnTo>
                    <a:pt x="890" y="6847"/>
                  </a:lnTo>
                  <a:lnTo>
                    <a:pt x="890" y="4732"/>
                  </a:lnTo>
                  <a:lnTo>
                    <a:pt x="890" y="2984"/>
                  </a:lnTo>
                  <a:lnTo>
                    <a:pt x="0" y="2984"/>
                  </a:lnTo>
                  <a:lnTo>
                    <a:pt x="0" y="17067"/>
                  </a:lnTo>
                  <a:lnTo>
                    <a:pt x="890" y="17067"/>
                  </a:lnTo>
                  <a:lnTo>
                    <a:pt x="890" y="15475"/>
                  </a:lnTo>
                  <a:lnTo>
                    <a:pt x="890" y="13235"/>
                  </a:lnTo>
                  <a:lnTo>
                    <a:pt x="5675" y="1323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18693469" y="4223772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4187" y="0"/>
                  </a:moveTo>
                  <a:lnTo>
                    <a:pt x="16062" y="0"/>
                  </a:lnTo>
                  <a:lnTo>
                    <a:pt x="16062" y="4219"/>
                  </a:lnTo>
                  <a:lnTo>
                    <a:pt x="8722" y="4219"/>
                  </a:lnTo>
                  <a:lnTo>
                    <a:pt x="6523" y="421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40"/>
                  </a:lnTo>
                  <a:lnTo>
                    <a:pt x="534" y="450"/>
                  </a:lnTo>
                  <a:lnTo>
                    <a:pt x="4523" y="450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35"/>
                  </a:lnTo>
                  <a:lnTo>
                    <a:pt x="4774" y="1235"/>
                  </a:lnTo>
                  <a:lnTo>
                    <a:pt x="4774" y="450"/>
                  </a:lnTo>
                  <a:lnTo>
                    <a:pt x="6104" y="450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19"/>
                  </a:lnTo>
                  <a:lnTo>
                    <a:pt x="5999" y="7319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42"/>
                  </a:lnTo>
                  <a:lnTo>
                    <a:pt x="5067" y="13842"/>
                  </a:lnTo>
                  <a:lnTo>
                    <a:pt x="4554" y="14062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26"/>
                  </a:lnTo>
                  <a:lnTo>
                    <a:pt x="3811" y="19926"/>
                  </a:lnTo>
                  <a:lnTo>
                    <a:pt x="3811" y="20166"/>
                  </a:lnTo>
                  <a:lnTo>
                    <a:pt x="4523" y="20166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31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250" y="18910"/>
                  </a:lnTo>
                  <a:lnTo>
                    <a:pt x="22323" y="19098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151" y="19098"/>
                  </a:lnTo>
                  <a:lnTo>
                    <a:pt x="23350" y="19098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49"/>
                  </a:lnTo>
                  <a:lnTo>
                    <a:pt x="23350" y="2649"/>
                  </a:lnTo>
                  <a:lnTo>
                    <a:pt x="23350" y="2052"/>
                  </a:lnTo>
                  <a:lnTo>
                    <a:pt x="22826" y="2052"/>
                  </a:lnTo>
                  <a:lnTo>
                    <a:pt x="22669" y="2052"/>
                  </a:lnTo>
                  <a:lnTo>
                    <a:pt x="22323" y="2052"/>
                  </a:lnTo>
                  <a:lnTo>
                    <a:pt x="22250" y="2240"/>
                  </a:lnTo>
                  <a:lnTo>
                    <a:pt x="21444" y="1916"/>
                  </a:lnTo>
                  <a:lnTo>
                    <a:pt x="21444" y="450"/>
                  </a:lnTo>
                  <a:lnTo>
                    <a:pt x="23863" y="450"/>
                  </a:lnTo>
                  <a:lnTo>
                    <a:pt x="241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18693469" y="4223772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3151" y="19098"/>
                  </a:moveTo>
                  <a:lnTo>
                    <a:pt x="22826" y="19098"/>
                  </a:lnTo>
                  <a:lnTo>
                    <a:pt x="22669" y="19098"/>
                  </a:lnTo>
                  <a:lnTo>
                    <a:pt x="22407" y="19098"/>
                  </a:lnTo>
                  <a:lnTo>
                    <a:pt x="22250" y="18910"/>
                  </a:lnTo>
                  <a:lnTo>
                    <a:pt x="21444" y="19235"/>
                  </a:lnTo>
                  <a:lnTo>
                    <a:pt x="21444" y="20700"/>
                  </a:lnTo>
                  <a:lnTo>
                    <a:pt x="23863" y="20700"/>
                  </a:lnTo>
                  <a:lnTo>
                    <a:pt x="24187" y="21151"/>
                  </a:lnTo>
                  <a:lnTo>
                    <a:pt x="16062" y="21151"/>
                  </a:lnTo>
                  <a:lnTo>
                    <a:pt x="16062" y="16941"/>
                  </a:lnTo>
                  <a:lnTo>
                    <a:pt x="8722" y="16941"/>
                  </a:lnTo>
                  <a:lnTo>
                    <a:pt x="6523" y="16941"/>
                  </a:lnTo>
                  <a:lnTo>
                    <a:pt x="6523" y="21151"/>
                  </a:lnTo>
                  <a:lnTo>
                    <a:pt x="0" y="21151"/>
                  </a:lnTo>
                  <a:lnTo>
                    <a:pt x="0" y="20931"/>
                  </a:lnTo>
                  <a:lnTo>
                    <a:pt x="534" y="20700"/>
                  </a:lnTo>
                  <a:lnTo>
                    <a:pt x="4523" y="20700"/>
                  </a:lnTo>
                  <a:lnTo>
                    <a:pt x="4523" y="20166"/>
                  </a:lnTo>
                  <a:lnTo>
                    <a:pt x="3811" y="20166"/>
                  </a:lnTo>
                  <a:lnTo>
                    <a:pt x="3811" y="19926"/>
                  </a:lnTo>
                  <a:lnTo>
                    <a:pt x="4774" y="19926"/>
                  </a:lnTo>
                  <a:lnTo>
                    <a:pt x="4774" y="20700"/>
                  </a:lnTo>
                  <a:lnTo>
                    <a:pt x="6104" y="20700"/>
                  </a:lnTo>
                  <a:lnTo>
                    <a:pt x="6104" y="14282"/>
                  </a:lnTo>
                  <a:lnTo>
                    <a:pt x="4554" y="14282"/>
                  </a:lnTo>
                  <a:lnTo>
                    <a:pt x="4554" y="14062"/>
                  </a:lnTo>
                  <a:lnTo>
                    <a:pt x="5067" y="13842"/>
                  </a:lnTo>
                  <a:lnTo>
                    <a:pt x="5999" y="13842"/>
                  </a:lnTo>
                  <a:lnTo>
                    <a:pt x="5999" y="12942"/>
                  </a:lnTo>
                  <a:lnTo>
                    <a:pt x="6104" y="8282"/>
                  </a:lnTo>
                  <a:lnTo>
                    <a:pt x="5999" y="7319"/>
                  </a:lnTo>
                  <a:lnTo>
                    <a:pt x="5067" y="7319"/>
                  </a:lnTo>
                  <a:lnTo>
                    <a:pt x="4554" y="7088"/>
                  </a:lnTo>
                  <a:lnTo>
                    <a:pt x="4554" y="6868"/>
                  </a:lnTo>
                  <a:lnTo>
                    <a:pt x="6104" y="6868"/>
                  </a:lnTo>
                  <a:lnTo>
                    <a:pt x="6104" y="450"/>
                  </a:lnTo>
                  <a:lnTo>
                    <a:pt x="4774" y="450"/>
                  </a:lnTo>
                  <a:lnTo>
                    <a:pt x="4774" y="1235"/>
                  </a:lnTo>
                  <a:lnTo>
                    <a:pt x="3811" y="1235"/>
                  </a:lnTo>
                  <a:lnTo>
                    <a:pt x="3811" y="963"/>
                  </a:lnTo>
                  <a:lnTo>
                    <a:pt x="4523" y="963"/>
                  </a:lnTo>
                  <a:lnTo>
                    <a:pt x="4523" y="450"/>
                  </a:lnTo>
                  <a:lnTo>
                    <a:pt x="534" y="450"/>
                  </a:lnTo>
                  <a:lnTo>
                    <a:pt x="0" y="240"/>
                  </a:lnTo>
                  <a:lnTo>
                    <a:pt x="0" y="0"/>
                  </a:lnTo>
                  <a:lnTo>
                    <a:pt x="6523" y="0"/>
                  </a:lnTo>
                  <a:lnTo>
                    <a:pt x="6523" y="4219"/>
                  </a:lnTo>
                  <a:lnTo>
                    <a:pt x="8607" y="4219"/>
                  </a:lnTo>
                  <a:lnTo>
                    <a:pt x="16062" y="4219"/>
                  </a:lnTo>
                  <a:lnTo>
                    <a:pt x="16062" y="0"/>
                  </a:lnTo>
                  <a:lnTo>
                    <a:pt x="24187" y="0"/>
                  </a:lnTo>
                  <a:lnTo>
                    <a:pt x="23863" y="335"/>
                  </a:lnTo>
                  <a:lnTo>
                    <a:pt x="21444" y="450"/>
                  </a:lnTo>
                  <a:lnTo>
                    <a:pt x="21444" y="1916"/>
                  </a:lnTo>
                  <a:lnTo>
                    <a:pt x="22187" y="2209"/>
                  </a:lnTo>
                  <a:lnTo>
                    <a:pt x="22323" y="2136"/>
                  </a:lnTo>
                  <a:lnTo>
                    <a:pt x="22669" y="2052"/>
                  </a:lnTo>
                  <a:lnTo>
                    <a:pt x="22826" y="2052"/>
                  </a:lnTo>
                  <a:lnTo>
                    <a:pt x="23151" y="2052"/>
                  </a:lnTo>
                  <a:lnTo>
                    <a:pt x="23350" y="2052"/>
                  </a:lnTo>
                  <a:lnTo>
                    <a:pt x="23350" y="2272"/>
                  </a:lnTo>
                  <a:lnTo>
                    <a:pt x="23350" y="2649"/>
                  </a:lnTo>
                  <a:lnTo>
                    <a:pt x="21444" y="2649"/>
                  </a:lnTo>
                  <a:lnTo>
                    <a:pt x="21444" y="10523"/>
                  </a:lnTo>
                  <a:lnTo>
                    <a:pt x="21444" y="18491"/>
                  </a:lnTo>
                  <a:lnTo>
                    <a:pt x="23350" y="18491"/>
                  </a:lnTo>
                  <a:lnTo>
                    <a:pt x="23350" y="18868"/>
                  </a:lnTo>
                  <a:lnTo>
                    <a:pt x="23350" y="19098"/>
                  </a:lnTo>
                  <a:lnTo>
                    <a:pt x="23151" y="1909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18699953" y="4224233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6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18699953" y="4224233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20240"/>
                  </a:moveTo>
                  <a:lnTo>
                    <a:pt x="10010" y="20240"/>
                  </a:lnTo>
                  <a:lnTo>
                    <a:pt x="10010" y="16030"/>
                  </a:lnTo>
                  <a:lnTo>
                    <a:pt x="31" y="16030"/>
                  </a:lnTo>
                  <a:lnTo>
                    <a:pt x="31" y="10177"/>
                  </a:lnTo>
                  <a:lnTo>
                    <a:pt x="31" y="4209"/>
                  </a:lnTo>
                  <a:lnTo>
                    <a:pt x="10010" y="4209"/>
                  </a:lnTo>
                  <a:lnTo>
                    <a:pt x="10010" y="0"/>
                  </a:lnTo>
                  <a:lnTo>
                    <a:pt x="14512" y="0"/>
                  </a:lnTo>
                  <a:lnTo>
                    <a:pt x="14512" y="2024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18715025" y="4223783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680" y="0"/>
                  </a:moveTo>
                  <a:lnTo>
                    <a:pt x="2355" y="324"/>
                  </a:lnTo>
                  <a:lnTo>
                    <a:pt x="2355" y="1717"/>
                  </a:lnTo>
                  <a:lnTo>
                    <a:pt x="1266" y="1717"/>
                  </a:lnTo>
                  <a:lnTo>
                    <a:pt x="1109" y="1717"/>
                  </a:lnTo>
                  <a:lnTo>
                    <a:pt x="41" y="1717"/>
                  </a:lnTo>
                  <a:lnTo>
                    <a:pt x="0" y="1937"/>
                  </a:lnTo>
                  <a:lnTo>
                    <a:pt x="701" y="2198"/>
                  </a:lnTo>
                  <a:lnTo>
                    <a:pt x="764" y="2010"/>
                  </a:lnTo>
                  <a:lnTo>
                    <a:pt x="2355" y="2010"/>
                  </a:lnTo>
                  <a:lnTo>
                    <a:pt x="2355" y="19130"/>
                  </a:lnTo>
                  <a:lnTo>
                    <a:pt x="764" y="19130"/>
                  </a:lnTo>
                  <a:lnTo>
                    <a:pt x="701" y="18941"/>
                  </a:lnTo>
                  <a:lnTo>
                    <a:pt x="0" y="19182"/>
                  </a:lnTo>
                  <a:lnTo>
                    <a:pt x="41" y="19423"/>
                  </a:lnTo>
                  <a:lnTo>
                    <a:pt x="1109" y="19423"/>
                  </a:lnTo>
                  <a:lnTo>
                    <a:pt x="1266" y="19423"/>
                  </a:lnTo>
                  <a:lnTo>
                    <a:pt x="2355" y="19423"/>
                  </a:lnTo>
                  <a:lnTo>
                    <a:pt x="2355" y="20763"/>
                  </a:lnTo>
                  <a:lnTo>
                    <a:pt x="2680" y="21130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18715033" y="4223782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345" y="19423"/>
                  </a:moveTo>
                  <a:lnTo>
                    <a:pt x="1256" y="19423"/>
                  </a:lnTo>
                  <a:lnTo>
                    <a:pt x="1099" y="19423"/>
                  </a:lnTo>
                  <a:lnTo>
                    <a:pt x="167" y="19423"/>
                  </a:lnTo>
                  <a:lnTo>
                    <a:pt x="31" y="19423"/>
                  </a:lnTo>
                  <a:lnTo>
                    <a:pt x="0" y="19193"/>
                  </a:lnTo>
                  <a:lnTo>
                    <a:pt x="638" y="18973"/>
                  </a:lnTo>
                  <a:lnTo>
                    <a:pt x="764" y="19130"/>
                  </a:lnTo>
                  <a:lnTo>
                    <a:pt x="2345" y="19130"/>
                  </a:lnTo>
                  <a:lnTo>
                    <a:pt x="2345" y="2010"/>
                  </a:lnTo>
                  <a:lnTo>
                    <a:pt x="806" y="2010"/>
                  </a:lnTo>
                  <a:lnTo>
                    <a:pt x="701" y="2188"/>
                  </a:lnTo>
                  <a:lnTo>
                    <a:pt x="94" y="1978"/>
                  </a:lnTo>
                  <a:lnTo>
                    <a:pt x="31" y="1821"/>
                  </a:lnTo>
                  <a:lnTo>
                    <a:pt x="167" y="1706"/>
                  </a:lnTo>
                  <a:lnTo>
                    <a:pt x="1099" y="1706"/>
                  </a:lnTo>
                  <a:lnTo>
                    <a:pt x="1256" y="1706"/>
                  </a:lnTo>
                  <a:lnTo>
                    <a:pt x="2345" y="1706"/>
                  </a:lnTo>
                  <a:lnTo>
                    <a:pt x="2345" y="324"/>
                  </a:lnTo>
                  <a:lnTo>
                    <a:pt x="2670" y="0"/>
                  </a:lnTo>
                  <a:lnTo>
                    <a:pt x="2753" y="21130"/>
                  </a:lnTo>
                  <a:lnTo>
                    <a:pt x="2345" y="20763"/>
                  </a:lnTo>
                  <a:lnTo>
                    <a:pt x="2345" y="194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18691186" y="4231605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0"/>
                  </a:moveTo>
                  <a:lnTo>
                    <a:pt x="0" y="0"/>
                  </a:lnTo>
                  <a:lnTo>
                    <a:pt x="0" y="5486"/>
                  </a:lnTo>
                  <a:lnTo>
                    <a:pt x="7874" y="5486"/>
                  </a:lnTo>
                  <a:lnTo>
                    <a:pt x="7874" y="3706"/>
                  </a:lnTo>
                  <a:lnTo>
                    <a:pt x="7570" y="3434"/>
                  </a:lnTo>
                  <a:lnTo>
                    <a:pt x="7570" y="2052"/>
                  </a:lnTo>
                  <a:lnTo>
                    <a:pt x="7874" y="1759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18691192" y="4231605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5486"/>
                  </a:moveTo>
                  <a:lnTo>
                    <a:pt x="7874" y="3696"/>
                  </a:lnTo>
                  <a:lnTo>
                    <a:pt x="7559" y="3434"/>
                  </a:lnTo>
                  <a:lnTo>
                    <a:pt x="7559" y="2052"/>
                  </a:lnTo>
                  <a:lnTo>
                    <a:pt x="7874" y="1759"/>
                  </a:lnTo>
                  <a:lnTo>
                    <a:pt x="7874" y="0"/>
                  </a:lnTo>
                  <a:lnTo>
                    <a:pt x="0" y="0"/>
                  </a:lnTo>
                  <a:lnTo>
                    <a:pt x="0" y="5486"/>
                  </a:lnTo>
                  <a:lnTo>
                    <a:pt x="7874" y="548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18700718" y="4241389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16" y="0"/>
                  </a:moveTo>
                  <a:lnTo>
                    <a:pt x="0" y="0"/>
                  </a:lnTo>
                  <a:lnTo>
                    <a:pt x="0" y="3539"/>
                  </a:lnTo>
                  <a:lnTo>
                    <a:pt x="8816" y="3539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18700712" y="4241385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26" y="0"/>
                  </a:moveTo>
                  <a:lnTo>
                    <a:pt x="8826" y="3539"/>
                  </a:lnTo>
                  <a:lnTo>
                    <a:pt x="0" y="3539"/>
                  </a:lnTo>
                  <a:lnTo>
                    <a:pt x="0" y="0"/>
                  </a:lnTo>
                  <a:lnTo>
                    <a:pt x="882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18701074" y="4241745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0" y="0"/>
                  </a:lnTo>
                  <a:lnTo>
                    <a:pt x="0" y="2795"/>
                  </a:lnTo>
                  <a:lnTo>
                    <a:pt x="8093" y="2795"/>
                  </a:lnTo>
                  <a:lnTo>
                    <a:pt x="8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18701073" y="424174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8093" y="2795"/>
                  </a:lnTo>
                  <a:lnTo>
                    <a:pt x="0" y="2795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17875241" y="487997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46" y="0"/>
                  </a:moveTo>
                  <a:lnTo>
                    <a:pt x="397" y="0"/>
                  </a:lnTo>
                  <a:lnTo>
                    <a:pt x="324" y="324"/>
                  </a:lnTo>
                  <a:lnTo>
                    <a:pt x="20" y="376"/>
                  </a:lnTo>
                  <a:lnTo>
                    <a:pt x="0" y="701"/>
                  </a:lnTo>
                  <a:lnTo>
                    <a:pt x="188" y="701"/>
                  </a:lnTo>
                  <a:lnTo>
                    <a:pt x="282" y="858"/>
                  </a:lnTo>
                  <a:lnTo>
                    <a:pt x="0" y="1675"/>
                  </a:lnTo>
                  <a:lnTo>
                    <a:pt x="188" y="1717"/>
                  </a:lnTo>
                  <a:lnTo>
                    <a:pt x="586" y="670"/>
                  </a:lnTo>
                  <a:lnTo>
                    <a:pt x="586" y="324"/>
                  </a:lnTo>
                  <a:lnTo>
                    <a:pt x="7832" y="293"/>
                  </a:lnTo>
                  <a:lnTo>
                    <a:pt x="7968" y="408"/>
                  </a:lnTo>
                  <a:lnTo>
                    <a:pt x="7884" y="2314"/>
                  </a:lnTo>
                  <a:lnTo>
                    <a:pt x="7256" y="2345"/>
                  </a:lnTo>
                  <a:lnTo>
                    <a:pt x="7183" y="2533"/>
                  </a:lnTo>
                  <a:lnTo>
                    <a:pt x="7402" y="2691"/>
                  </a:lnTo>
                  <a:lnTo>
                    <a:pt x="7832" y="2586"/>
                  </a:lnTo>
                  <a:lnTo>
                    <a:pt x="7884" y="3350"/>
                  </a:lnTo>
                  <a:lnTo>
                    <a:pt x="7402" y="3277"/>
                  </a:lnTo>
                  <a:lnTo>
                    <a:pt x="7256" y="3308"/>
                  </a:lnTo>
                  <a:lnTo>
                    <a:pt x="6209" y="4314"/>
                  </a:lnTo>
                  <a:lnTo>
                    <a:pt x="6104" y="4450"/>
                  </a:lnTo>
                  <a:lnTo>
                    <a:pt x="5539" y="4450"/>
                  </a:lnTo>
                  <a:lnTo>
                    <a:pt x="5769" y="4523"/>
                  </a:lnTo>
                  <a:lnTo>
                    <a:pt x="6471" y="4575"/>
                  </a:lnTo>
                  <a:lnTo>
                    <a:pt x="6921" y="3916"/>
                  </a:lnTo>
                  <a:lnTo>
                    <a:pt x="7078" y="3916"/>
                  </a:lnTo>
                  <a:lnTo>
                    <a:pt x="7109" y="4240"/>
                  </a:lnTo>
                  <a:lnTo>
                    <a:pt x="7350" y="4282"/>
                  </a:lnTo>
                  <a:lnTo>
                    <a:pt x="7329" y="3654"/>
                  </a:lnTo>
                  <a:lnTo>
                    <a:pt x="7549" y="3570"/>
                  </a:lnTo>
                  <a:lnTo>
                    <a:pt x="8020" y="3696"/>
                  </a:lnTo>
                  <a:lnTo>
                    <a:pt x="8261" y="3811"/>
                  </a:lnTo>
                  <a:lnTo>
                    <a:pt x="8261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17875232" y="487997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408" y="0"/>
                  </a:moveTo>
                  <a:lnTo>
                    <a:pt x="335" y="293"/>
                  </a:lnTo>
                  <a:lnTo>
                    <a:pt x="83" y="376"/>
                  </a:lnTo>
                  <a:lnTo>
                    <a:pt x="0" y="638"/>
                  </a:lnTo>
                  <a:lnTo>
                    <a:pt x="209" y="701"/>
                  </a:lnTo>
                  <a:lnTo>
                    <a:pt x="282" y="858"/>
                  </a:lnTo>
                  <a:lnTo>
                    <a:pt x="0" y="1675"/>
                  </a:lnTo>
                  <a:lnTo>
                    <a:pt x="178" y="1759"/>
                  </a:lnTo>
                  <a:lnTo>
                    <a:pt x="596" y="670"/>
                  </a:lnTo>
                  <a:lnTo>
                    <a:pt x="596" y="376"/>
                  </a:lnTo>
                  <a:lnTo>
                    <a:pt x="628" y="293"/>
                  </a:lnTo>
                  <a:lnTo>
                    <a:pt x="7853" y="293"/>
                  </a:lnTo>
                  <a:lnTo>
                    <a:pt x="7978" y="450"/>
                  </a:lnTo>
                  <a:lnTo>
                    <a:pt x="7895" y="2272"/>
                  </a:lnTo>
                  <a:lnTo>
                    <a:pt x="7340" y="2345"/>
                  </a:lnTo>
                  <a:lnTo>
                    <a:pt x="7193" y="2429"/>
                  </a:lnTo>
                  <a:lnTo>
                    <a:pt x="7214" y="2575"/>
                  </a:lnTo>
                  <a:lnTo>
                    <a:pt x="7413" y="2691"/>
                  </a:lnTo>
                  <a:lnTo>
                    <a:pt x="7832" y="2575"/>
                  </a:lnTo>
                  <a:lnTo>
                    <a:pt x="7895" y="2607"/>
                  </a:lnTo>
                  <a:lnTo>
                    <a:pt x="7895" y="3350"/>
                  </a:lnTo>
                  <a:lnTo>
                    <a:pt x="7444" y="3277"/>
                  </a:lnTo>
                  <a:lnTo>
                    <a:pt x="7287" y="3277"/>
                  </a:lnTo>
                  <a:lnTo>
                    <a:pt x="6219" y="4324"/>
                  </a:lnTo>
                  <a:lnTo>
                    <a:pt x="5957" y="4439"/>
                  </a:lnTo>
                  <a:lnTo>
                    <a:pt x="5580" y="4439"/>
                  </a:lnTo>
                  <a:lnTo>
                    <a:pt x="5779" y="4523"/>
                  </a:lnTo>
                  <a:lnTo>
                    <a:pt x="6481" y="4586"/>
                  </a:lnTo>
                  <a:lnTo>
                    <a:pt x="6408" y="4439"/>
                  </a:lnTo>
                  <a:lnTo>
                    <a:pt x="6931" y="3916"/>
                  </a:lnTo>
                  <a:lnTo>
                    <a:pt x="7088" y="3916"/>
                  </a:lnTo>
                  <a:lnTo>
                    <a:pt x="7120" y="4209"/>
                  </a:lnTo>
                  <a:lnTo>
                    <a:pt x="7340" y="4293"/>
                  </a:lnTo>
                  <a:lnTo>
                    <a:pt x="7340" y="3759"/>
                  </a:lnTo>
                  <a:lnTo>
                    <a:pt x="7371" y="3622"/>
                  </a:lnTo>
                  <a:lnTo>
                    <a:pt x="7528" y="3570"/>
                  </a:lnTo>
                  <a:lnTo>
                    <a:pt x="8010" y="3696"/>
                  </a:lnTo>
                  <a:lnTo>
                    <a:pt x="8271" y="3811"/>
                  </a:lnTo>
                  <a:lnTo>
                    <a:pt x="8271" y="104"/>
                  </a:lnTo>
                  <a:lnTo>
                    <a:pt x="40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17877724" y="4883854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5183" y="0"/>
                  </a:lnTo>
                  <a:lnTo>
                    <a:pt x="4952" y="230"/>
                  </a:lnTo>
                  <a:lnTo>
                    <a:pt x="5402" y="293"/>
                  </a:lnTo>
                  <a:lnTo>
                    <a:pt x="5402" y="890"/>
                  </a:lnTo>
                  <a:lnTo>
                    <a:pt x="4177" y="890"/>
                  </a:lnTo>
                  <a:lnTo>
                    <a:pt x="3989" y="890"/>
                  </a:lnTo>
                  <a:lnTo>
                    <a:pt x="2607" y="890"/>
                  </a:lnTo>
                  <a:lnTo>
                    <a:pt x="2607" y="293"/>
                  </a:lnTo>
                  <a:lnTo>
                    <a:pt x="3214" y="293"/>
                  </a:lnTo>
                  <a:lnTo>
                    <a:pt x="3214" y="31"/>
                  </a:lnTo>
                  <a:lnTo>
                    <a:pt x="1486" y="31"/>
                  </a:lnTo>
                  <a:lnTo>
                    <a:pt x="1298" y="73"/>
                  </a:lnTo>
                  <a:lnTo>
                    <a:pt x="931" y="31"/>
                  </a:lnTo>
                  <a:lnTo>
                    <a:pt x="931" y="324"/>
                  </a:lnTo>
                  <a:lnTo>
                    <a:pt x="1486" y="324"/>
                  </a:lnTo>
                  <a:lnTo>
                    <a:pt x="1486" y="1193"/>
                  </a:lnTo>
                  <a:lnTo>
                    <a:pt x="1277" y="1193"/>
                  </a:lnTo>
                  <a:lnTo>
                    <a:pt x="848" y="931"/>
                  </a:lnTo>
                  <a:lnTo>
                    <a:pt x="816" y="1298"/>
                  </a:lnTo>
                  <a:lnTo>
                    <a:pt x="0" y="1298"/>
                  </a:lnTo>
                  <a:lnTo>
                    <a:pt x="0" y="8460"/>
                  </a:lnTo>
                  <a:lnTo>
                    <a:pt x="816" y="8460"/>
                  </a:lnTo>
                  <a:lnTo>
                    <a:pt x="816" y="8795"/>
                  </a:lnTo>
                  <a:lnTo>
                    <a:pt x="1277" y="8575"/>
                  </a:lnTo>
                  <a:lnTo>
                    <a:pt x="1486" y="8575"/>
                  </a:lnTo>
                  <a:lnTo>
                    <a:pt x="1486" y="9423"/>
                  </a:lnTo>
                  <a:lnTo>
                    <a:pt x="931" y="9423"/>
                  </a:lnTo>
                  <a:lnTo>
                    <a:pt x="931" y="9685"/>
                  </a:lnTo>
                  <a:lnTo>
                    <a:pt x="1298" y="9685"/>
                  </a:lnTo>
                  <a:lnTo>
                    <a:pt x="1486" y="9643"/>
                  </a:lnTo>
                  <a:lnTo>
                    <a:pt x="2691" y="9685"/>
                  </a:lnTo>
                  <a:lnTo>
                    <a:pt x="2879" y="9685"/>
                  </a:lnTo>
                  <a:lnTo>
                    <a:pt x="4031" y="9685"/>
                  </a:lnTo>
                  <a:lnTo>
                    <a:pt x="4031" y="10219"/>
                  </a:lnTo>
                  <a:lnTo>
                    <a:pt x="5402" y="10219"/>
                  </a:lnTo>
                  <a:lnTo>
                    <a:pt x="5402" y="11360"/>
                  </a:lnTo>
                  <a:lnTo>
                    <a:pt x="4868" y="11360"/>
                  </a:lnTo>
                  <a:lnTo>
                    <a:pt x="4868" y="11737"/>
                  </a:lnTo>
                  <a:lnTo>
                    <a:pt x="5057" y="11737"/>
                  </a:lnTo>
                  <a:lnTo>
                    <a:pt x="5057" y="11591"/>
                  </a:lnTo>
                  <a:lnTo>
                    <a:pt x="5507" y="11591"/>
                  </a:lnTo>
                  <a:lnTo>
                    <a:pt x="5507" y="12627"/>
                  </a:lnTo>
                  <a:lnTo>
                    <a:pt x="5057" y="12627"/>
                  </a:lnTo>
                  <a:lnTo>
                    <a:pt x="5057" y="12460"/>
                  </a:lnTo>
                  <a:lnTo>
                    <a:pt x="4868" y="12460"/>
                  </a:lnTo>
                  <a:lnTo>
                    <a:pt x="4868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17877718" y="488384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12868"/>
                  </a:moveTo>
                  <a:lnTo>
                    <a:pt x="4963" y="12868"/>
                  </a:lnTo>
                  <a:lnTo>
                    <a:pt x="4879" y="12554"/>
                  </a:lnTo>
                  <a:lnTo>
                    <a:pt x="5067" y="12460"/>
                  </a:lnTo>
                  <a:lnTo>
                    <a:pt x="5067" y="12638"/>
                  </a:lnTo>
                  <a:lnTo>
                    <a:pt x="5350" y="12638"/>
                  </a:lnTo>
                  <a:lnTo>
                    <a:pt x="5518" y="12638"/>
                  </a:lnTo>
                  <a:lnTo>
                    <a:pt x="5518" y="12460"/>
                  </a:lnTo>
                  <a:lnTo>
                    <a:pt x="5518" y="11748"/>
                  </a:lnTo>
                  <a:lnTo>
                    <a:pt x="5518" y="11591"/>
                  </a:lnTo>
                  <a:lnTo>
                    <a:pt x="5350" y="11591"/>
                  </a:lnTo>
                  <a:lnTo>
                    <a:pt x="5067" y="11591"/>
                  </a:lnTo>
                  <a:lnTo>
                    <a:pt x="5067" y="11748"/>
                  </a:lnTo>
                  <a:lnTo>
                    <a:pt x="4879" y="11748"/>
                  </a:lnTo>
                  <a:lnTo>
                    <a:pt x="4879" y="11455"/>
                  </a:lnTo>
                  <a:lnTo>
                    <a:pt x="5350" y="11381"/>
                  </a:lnTo>
                  <a:lnTo>
                    <a:pt x="5413" y="10334"/>
                  </a:lnTo>
                  <a:lnTo>
                    <a:pt x="4135" y="10230"/>
                  </a:lnTo>
                  <a:lnTo>
                    <a:pt x="4041" y="9696"/>
                  </a:lnTo>
                  <a:lnTo>
                    <a:pt x="2879" y="9696"/>
                  </a:lnTo>
                  <a:lnTo>
                    <a:pt x="2691" y="9696"/>
                  </a:lnTo>
                  <a:lnTo>
                    <a:pt x="1497" y="9696"/>
                  </a:lnTo>
                  <a:lnTo>
                    <a:pt x="1361" y="9654"/>
                  </a:lnTo>
                  <a:lnTo>
                    <a:pt x="963" y="9696"/>
                  </a:lnTo>
                  <a:lnTo>
                    <a:pt x="931" y="9465"/>
                  </a:lnTo>
                  <a:lnTo>
                    <a:pt x="1465" y="9434"/>
                  </a:lnTo>
                  <a:lnTo>
                    <a:pt x="1497" y="8659"/>
                  </a:lnTo>
                  <a:lnTo>
                    <a:pt x="1277" y="8586"/>
                  </a:lnTo>
                  <a:lnTo>
                    <a:pt x="858" y="8795"/>
                  </a:lnTo>
                  <a:lnTo>
                    <a:pt x="827" y="8554"/>
                  </a:lnTo>
                  <a:lnTo>
                    <a:pt x="376" y="8470"/>
                  </a:lnTo>
                  <a:lnTo>
                    <a:pt x="0" y="8470"/>
                  </a:lnTo>
                  <a:lnTo>
                    <a:pt x="0" y="8104"/>
                  </a:lnTo>
                  <a:lnTo>
                    <a:pt x="0" y="1633"/>
                  </a:lnTo>
                  <a:lnTo>
                    <a:pt x="0" y="1308"/>
                  </a:lnTo>
                  <a:lnTo>
                    <a:pt x="376" y="1308"/>
                  </a:lnTo>
                  <a:lnTo>
                    <a:pt x="753" y="1308"/>
                  </a:lnTo>
                  <a:lnTo>
                    <a:pt x="827" y="963"/>
                  </a:lnTo>
                  <a:lnTo>
                    <a:pt x="1277" y="1204"/>
                  </a:lnTo>
                  <a:lnTo>
                    <a:pt x="1497" y="1204"/>
                  </a:lnTo>
                  <a:lnTo>
                    <a:pt x="1497" y="335"/>
                  </a:lnTo>
                  <a:lnTo>
                    <a:pt x="963" y="335"/>
                  </a:lnTo>
                  <a:lnTo>
                    <a:pt x="931" y="115"/>
                  </a:lnTo>
                  <a:lnTo>
                    <a:pt x="1308" y="31"/>
                  </a:lnTo>
                  <a:lnTo>
                    <a:pt x="1465" y="83"/>
                  </a:lnTo>
                  <a:lnTo>
                    <a:pt x="3015" y="31"/>
                  </a:lnTo>
                  <a:lnTo>
                    <a:pt x="3225" y="31"/>
                  </a:lnTo>
                  <a:lnTo>
                    <a:pt x="3225" y="240"/>
                  </a:lnTo>
                  <a:lnTo>
                    <a:pt x="2774" y="303"/>
                  </a:lnTo>
                  <a:lnTo>
                    <a:pt x="2617" y="303"/>
                  </a:lnTo>
                  <a:lnTo>
                    <a:pt x="2617" y="481"/>
                  </a:lnTo>
                  <a:lnTo>
                    <a:pt x="2617" y="701"/>
                  </a:lnTo>
                  <a:lnTo>
                    <a:pt x="2617" y="890"/>
                  </a:lnTo>
                  <a:lnTo>
                    <a:pt x="2774" y="890"/>
                  </a:lnTo>
                  <a:lnTo>
                    <a:pt x="3999" y="890"/>
                  </a:lnTo>
                  <a:lnTo>
                    <a:pt x="4188" y="890"/>
                  </a:lnTo>
                  <a:lnTo>
                    <a:pt x="5224" y="890"/>
                  </a:lnTo>
                  <a:lnTo>
                    <a:pt x="5413" y="890"/>
                  </a:lnTo>
                  <a:lnTo>
                    <a:pt x="5413" y="701"/>
                  </a:lnTo>
                  <a:lnTo>
                    <a:pt x="5413" y="481"/>
                  </a:lnTo>
                  <a:lnTo>
                    <a:pt x="5413" y="303"/>
                  </a:lnTo>
                  <a:lnTo>
                    <a:pt x="5224" y="303"/>
                  </a:lnTo>
                  <a:lnTo>
                    <a:pt x="4963" y="303"/>
                  </a:lnTo>
                  <a:lnTo>
                    <a:pt x="5193" y="0"/>
                  </a:lnTo>
                  <a:lnTo>
                    <a:pt x="5779" y="0"/>
                  </a:lnTo>
                  <a:lnTo>
                    <a:pt x="5779" y="1279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17878025" y="4884259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2020" y="0"/>
                  </a:moveTo>
                  <a:lnTo>
                    <a:pt x="1476" y="0"/>
                  </a:lnTo>
                  <a:lnTo>
                    <a:pt x="1476" y="1183"/>
                  </a:lnTo>
                  <a:lnTo>
                    <a:pt x="0" y="1183"/>
                  </a:lnTo>
                  <a:lnTo>
                    <a:pt x="0" y="7758"/>
                  </a:lnTo>
                  <a:lnTo>
                    <a:pt x="1476" y="7758"/>
                  </a:lnTo>
                  <a:lnTo>
                    <a:pt x="1476" y="8984"/>
                  </a:lnTo>
                  <a:lnTo>
                    <a:pt x="1790" y="8984"/>
                  </a:lnTo>
                  <a:lnTo>
                    <a:pt x="1947" y="8847"/>
                  </a:lnTo>
                  <a:lnTo>
                    <a:pt x="3015" y="8847"/>
                  </a:lnTo>
                  <a:lnTo>
                    <a:pt x="3120" y="8984"/>
                  </a:lnTo>
                  <a:lnTo>
                    <a:pt x="4020" y="8984"/>
                  </a:lnTo>
                  <a:lnTo>
                    <a:pt x="4020" y="9507"/>
                  </a:lnTo>
                  <a:lnTo>
                    <a:pt x="5109" y="9507"/>
                  </a:lnTo>
                  <a:lnTo>
                    <a:pt x="5109" y="785"/>
                  </a:lnTo>
                  <a:lnTo>
                    <a:pt x="2020" y="785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17878025" y="4884264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9507"/>
                  </a:moveTo>
                  <a:lnTo>
                    <a:pt x="5109" y="858"/>
                  </a:lnTo>
                  <a:lnTo>
                    <a:pt x="2272" y="774"/>
                  </a:lnTo>
                  <a:lnTo>
                    <a:pt x="2020" y="774"/>
                  </a:lnTo>
                  <a:lnTo>
                    <a:pt x="2020" y="513"/>
                  </a:lnTo>
                  <a:lnTo>
                    <a:pt x="2020" y="73"/>
                  </a:lnTo>
                  <a:lnTo>
                    <a:pt x="1560" y="0"/>
                  </a:lnTo>
                  <a:lnTo>
                    <a:pt x="1476" y="1005"/>
                  </a:lnTo>
                  <a:lnTo>
                    <a:pt x="1476" y="1183"/>
                  </a:lnTo>
                  <a:lnTo>
                    <a:pt x="1308" y="1183"/>
                  </a:lnTo>
                  <a:lnTo>
                    <a:pt x="115" y="1183"/>
                  </a:lnTo>
                  <a:lnTo>
                    <a:pt x="0" y="7643"/>
                  </a:lnTo>
                  <a:lnTo>
                    <a:pt x="1308" y="7748"/>
                  </a:lnTo>
                  <a:lnTo>
                    <a:pt x="1476" y="7748"/>
                  </a:lnTo>
                  <a:lnTo>
                    <a:pt x="1476" y="7895"/>
                  </a:lnTo>
                  <a:lnTo>
                    <a:pt x="1476" y="8900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30" y="8984"/>
                  </a:lnTo>
                  <a:lnTo>
                    <a:pt x="3884" y="8984"/>
                  </a:lnTo>
                  <a:lnTo>
                    <a:pt x="4031" y="8984"/>
                  </a:lnTo>
                  <a:lnTo>
                    <a:pt x="4031" y="9162"/>
                  </a:lnTo>
                  <a:lnTo>
                    <a:pt x="4031" y="9434"/>
                  </a:lnTo>
                  <a:lnTo>
                    <a:pt x="5036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17877710" y="4895860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4198" y="0"/>
                  </a:moveTo>
                  <a:lnTo>
                    <a:pt x="4041" y="0"/>
                  </a:lnTo>
                  <a:lnTo>
                    <a:pt x="4041" y="523"/>
                  </a:lnTo>
                  <a:lnTo>
                    <a:pt x="2889" y="523"/>
                  </a:lnTo>
                  <a:lnTo>
                    <a:pt x="2691" y="523"/>
                  </a:lnTo>
                  <a:lnTo>
                    <a:pt x="1507" y="523"/>
                  </a:lnTo>
                  <a:lnTo>
                    <a:pt x="1308" y="554"/>
                  </a:lnTo>
                  <a:lnTo>
                    <a:pt x="942" y="523"/>
                  </a:lnTo>
                  <a:lnTo>
                    <a:pt x="942" y="774"/>
                  </a:lnTo>
                  <a:lnTo>
                    <a:pt x="1507" y="774"/>
                  </a:lnTo>
                  <a:lnTo>
                    <a:pt x="1507" y="1675"/>
                  </a:lnTo>
                  <a:lnTo>
                    <a:pt x="1287" y="1675"/>
                  </a:lnTo>
                  <a:lnTo>
                    <a:pt x="869" y="1413"/>
                  </a:lnTo>
                  <a:lnTo>
                    <a:pt x="827" y="1748"/>
                  </a:lnTo>
                  <a:lnTo>
                    <a:pt x="0" y="1748"/>
                  </a:lnTo>
                  <a:lnTo>
                    <a:pt x="0" y="8910"/>
                  </a:lnTo>
                  <a:lnTo>
                    <a:pt x="827" y="8910"/>
                  </a:lnTo>
                  <a:lnTo>
                    <a:pt x="827" y="9287"/>
                  </a:lnTo>
                  <a:lnTo>
                    <a:pt x="1287" y="9025"/>
                  </a:lnTo>
                  <a:lnTo>
                    <a:pt x="1507" y="9025"/>
                  </a:lnTo>
                  <a:lnTo>
                    <a:pt x="1507" y="9874"/>
                  </a:lnTo>
                  <a:lnTo>
                    <a:pt x="942" y="9874"/>
                  </a:lnTo>
                  <a:lnTo>
                    <a:pt x="942" y="10177"/>
                  </a:lnTo>
                  <a:lnTo>
                    <a:pt x="1308" y="10177"/>
                  </a:lnTo>
                  <a:lnTo>
                    <a:pt x="1507" y="10135"/>
                  </a:lnTo>
                  <a:lnTo>
                    <a:pt x="3225" y="10177"/>
                  </a:lnTo>
                  <a:lnTo>
                    <a:pt x="3225" y="9915"/>
                  </a:lnTo>
                  <a:lnTo>
                    <a:pt x="2607" y="9915"/>
                  </a:lnTo>
                  <a:lnTo>
                    <a:pt x="2607" y="9319"/>
                  </a:lnTo>
                  <a:lnTo>
                    <a:pt x="3989" y="9319"/>
                  </a:lnTo>
                  <a:lnTo>
                    <a:pt x="4198" y="9319"/>
                  </a:lnTo>
                  <a:lnTo>
                    <a:pt x="5423" y="9319"/>
                  </a:lnTo>
                  <a:lnTo>
                    <a:pt x="5423" y="9915"/>
                  </a:lnTo>
                  <a:lnTo>
                    <a:pt x="4973" y="9915"/>
                  </a:lnTo>
                  <a:lnTo>
                    <a:pt x="5183" y="10230"/>
                  </a:lnTo>
                  <a:lnTo>
                    <a:pt x="5790" y="10230"/>
                  </a:lnTo>
                  <a:lnTo>
                    <a:pt x="5790" y="1748"/>
                  </a:lnTo>
                  <a:lnTo>
                    <a:pt x="4303" y="1748"/>
                  </a:lnTo>
                  <a:lnTo>
                    <a:pt x="4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17877707" y="4895857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4198" y="0"/>
                  </a:moveTo>
                  <a:lnTo>
                    <a:pt x="4041" y="0"/>
                  </a:lnTo>
                  <a:lnTo>
                    <a:pt x="4041" y="534"/>
                  </a:lnTo>
                  <a:lnTo>
                    <a:pt x="2889" y="534"/>
                  </a:lnTo>
                  <a:lnTo>
                    <a:pt x="2691" y="534"/>
                  </a:lnTo>
                  <a:lnTo>
                    <a:pt x="1507" y="534"/>
                  </a:lnTo>
                  <a:lnTo>
                    <a:pt x="1350" y="554"/>
                  </a:lnTo>
                  <a:lnTo>
                    <a:pt x="984" y="534"/>
                  </a:lnTo>
                  <a:lnTo>
                    <a:pt x="952" y="743"/>
                  </a:lnTo>
                  <a:lnTo>
                    <a:pt x="1465" y="774"/>
                  </a:lnTo>
                  <a:lnTo>
                    <a:pt x="1507" y="1570"/>
                  </a:lnTo>
                  <a:lnTo>
                    <a:pt x="1298" y="1675"/>
                  </a:lnTo>
                  <a:lnTo>
                    <a:pt x="869" y="1413"/>
                  </a:lnTo>
                  <a:lnTo>
                    <a:pt x="827" y="1675"/>
                  </a:lnTo>
                  <a:lnTo>
                    <a:pt x="387" y="1759"/>
                  </a:lnTo>
                  <a:lnTo>
                    <a:pt x="0" y="1759"/>
                  </a:lnTo>
                  <a:lnTo>
                    <a:pt x="0" y="2125"/>
                  </a:lnTo>
                  <a:lnTo>
                    <a:pt x="0" y="8575"/>
                  </a:lnTo>
                  <a:lnTo>
                    <a:pt x="0" y="8921"/>
                  </a:lnTo>
                  <a:lnTo>
                    <a:pt x="387" y="8921"/>
                  </a:lnTo>
                  <a:lnTo>
                    <a:pt x="753" y="8921"/>
                  </a:lnTo>
                  <a:lnTo>
                    <a:pt x="827" y="9245"/>
                  </a:lnTo>
                  <a:lnTo>
                    <a:pt x="1298" y="9025"/>
                  </a:lnTo>
                  <a:lnTo>
                    <a:pt x="1507" y="9025"/>
                  </a:lnTo>
                  <a:lnTo>
                    <a:pt x="1507" y="9884"/>
                  </a:lnTo>
                  <a:lnTo>
                    <a:pt x="984" y="9884"/>
                  </a:lnTo>
                  <a:lnTo>
                    <a:pt x="952" y="10093"/>
                  </a:lnTo>
                  <a:lnTo>
                    <a:pt x="1308" y="10177"/>
                  </a:lnTo>
                  <a:lnTo>
                    <a:pt x="1465" y="10146"/>
                  </a:lnTo>
                  <a:lnTo>
                    <a:pt x="3036" y="10177"/>
                  </a:lnTo>
                  <a:lnTo>
                    <a:pt x="3235" y="10177"/>
                  </a:lnTo>
                  <a:lnTo>
                    <a:pt x="3235" y="9989"/>
                  </a:lnTo>
                  <a:lnTo>
                    <a:pt x="2774" y="9915"/>
                  </a:lnTo>
                  <a:lnTo>
                    <a:pt x="2617" y="9915"/>
                  </a:lnTo>
                  <a:lnTo>
                    <a:pt x="2617" y="9727"/>
                  </a:lnTo>
                  <a:lnTo>
                    <a:pt x="2617" y="9507"/>
                  </a:lnTo>
                  <a:lnTo>
                    <a:pt x="2617" y="9319"/>
                  </a:lnTo>
                  <a:lnTo>
                    <a:pt x="2774" y="9319"/>
                  </a:lnTo>
                  <a:lnTo>
                    <a:pt x="3999" y="9319"/>
                  </a:lnTo>
                  <a:lnTo>
                    <a:pt x="4198" y="9319"/>
                  </a:lnTo>
                  <a:lnTo>
                    <a:pt x="5224" y="9319"/>
                  </a:lnTo>
                  <a:lnTo>
                    <a:pt x="5423" y="9319"/>
                  </a:lnTo>
                  <a:lnTo>
                    <a:pt x="5423" y="9507"/>
                  </a:lnTo>
                  <a:lnTo>
                    <a:pt x="5423" y="9727"/>
                  </a:lnTo>
                  <a:lnTo>
                    <a:pt x="5423" y="9915"/>
                  </a:lnTo>
                  <a:lnTo>
                    <a:pt x="5224" y="9915"/>
                  </a:lnTo>
                  <a:lnTo>
                    <a:pt x="4973" y="9915"/>
                  </a:lnTo>
                  <a:lnTo>
                    <a:pt x="5193" y="10219"/>
                  </a:lnTo>
                  <a:lnTo>
                    <a:pt x="5800" y="10219"/>
                  </a:lnTo>
                  <a:lnTo>
                    <a:pt x="5800" y="1832"/>
                  </a:lnTo>
                  <a:lnTo>
                    <a:pt x="4387" y="1759"/>
                  </a:lnTo>
                  <a:lnTo>
                    <a:pt x="4303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17878028" y="489668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3570" y="0"/>
                  </a:moveTo>
                  <a:lnTo>
                    <a:pt x="3120" y="0"/>
                  </a:lnTo>
                  <a:lnTo>
                    <a:pt x="3015" y="146"/>
                  </a:lnTo>
                  <a:lnTo>
                    <a:pt x="1937" y="146"/>
                  </a:lnTo>
                  <a:lnTo>
                    <a:pt x="1790" y="0"/>
                  </a:lnTo>
                  <a:lnTo>
                    <a:pt x="1476" y="0"/>
                  </a:lnTo>
                  <a:lnTo>
                    <a:pt x="1476" y="1225"/>
                  </a:lnTo>
                  <a:lnTo>
                    <a:pt x="0" y="1225"/>
                  </a:lnTo>
                  <a:lnTo>
                    <a:pt x="0" y="7779"/>
                  </a:lnTo>
                  <a:lnTo>
                    <a:pt x="1476" y="7779"/>
                  </a:lnTo>
                  <a:lnTo>
                    <a:pt x="1476" y="8984"/>
                  </a:lnTo>
                  <a:lnTo>
                    <a:pt x="2010" y="8984"/>
                  </a:lnTo>
                  <a:lnTo>
                    <a:pt x="2010" y="8198"/>
                  </a:lnTo>
                  <a:lnTo>
                    <a:pt x="5109" y="8198"/>
                  </a:lnTo>
                  <a:lnTo>
                    <a:pt x="5109" y="1225"/>
                  </a:lnTo>
                  <a:lnTo>
                    <a:pt x="3643" y="1225"/>
                  </a:lnTo>
                  <a:lnTo>
                    <a:pt x="3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17878025" y="4896681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1225"/>
                  </a:moveTo>
                  <a:lnTo>
                    <a:pt x="5109" y="8125"/>
                  </a:lnTo>
                  <a:lnTo>
                    <a:pt x="2272" y="8198"/>
                  </a:lnTo>
                  <a:lnTo>
                    <a:pt x="2020" y="8198"/>
                  </a:lnTo>
                  <a:lnTo>
                    <a:pt x="2020" y="8470"/>
                  </a:lnTo>
                  <a:lnTo>
                    <a:pt x="2020" y="8921"/>
                  </a:lnTo>
                  <a:lnTo>
                    <a:pt x="1560" y="8973"/>
                  </a:lnTo>
                  <a:lnTo>
                    <a:pt x="1476" y="7989"/>
                  </a:lnTo>
                  <a:lnTo>
                    <a:pt x="1476" y="7779"/>
                  </a:lnTo>
                  <a:lnTo>
                    <a:pt x="1308" y="7779"/>
                  </a:lnTo>
                  <a:lnTo>
                    <a:pt x="115" y="7779"/>
                  </a:lnTo>
                  <a:lnTo>
                    <a:pt x="0" y="1329"/>
                  </a:lnTo>
                  <a:lnTo>
                    <a:pt x="1308" y="1225"/>
                  </a:lnTo>
                  <a:lnTo>
                    <a:pt x="1476" y="1225"/>
                  </a:lnTo>
                  <a:lnTo>
                    <a:pt x="1476" y="1068"/>
                  </a:lnTo>
                  <a:lnTo>
                    <a:pt x="1476" y="73"/>
                  </a:lnTo>
                  <a:lnTo>
                    <a:pt x="1790" y="0"/>
                  </a:lnTo>
                  <a:lnTo>
                    <a:pt x="1947" y="157"/>
                  </a:lnTo>
                  <a:lnTo>
                    <a:pt x="3015" y="157"/>
                  </a:lnTo>
                  <a:lnTo>
                    <a:pt x="3130" y="0"/>
                  </a:lnTo>
                  <a:lnTo>
                    <a:pt x="3581" y="0"/>
                  </a:lnTo>
                  <a:lnTo>
                    <a:pt x="3654" y="1036"/>
                  </a:lnTo>
                  <a:lnTo>
                    <a:pt x="3654" y="1225"/>
                  </a:lnTo>
                  <a:lnTo>
                    <a:pt x="3842" y="1225"/>
                  </a:lnTo>
                  <a:lnTo>
                    <a:pt x="5036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17875367" y="4667739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90" y="0"/>
                  </a:moveTo>
                  <a:lnTo>
                    <a:pt x="0" y="0"/>
                  </a:lnTo>
                  <a:lnTo>
                    <a:pt x="0" y="994"/>
                  </a:lnTo>
                  <a:lnTo>
                    <a:pt x="0" y="14041"/>
                  </a:lnTo>
                  <a:lnTo>
                    <a:pt x="24690" y="14041"/>
                  </a:lnTo>
                  <a:lnTo>
                    <a:pt x="24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17875367" y="4667739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0" y="994"/>
                  </a:moveTo>
                  <a:lnTo>
                    <a:pt x="0" y="13036"/>
                  </a:lnTo>
                  <a:lnTo>
                    <a:pt x="0" y="14041"/>
                  </a:lnTo>
                  <a:lnTo>
                    <a:pt x="1036" y="14041"/>
                  </a:lnTo>
                  <a:lnTo>
                    <a:pt x="23643" y="14041"/>
                  </a:lnTo>
                  <a:lnTo>
                    <a:pt x="24690" y="14041"/>
                  </a:lnTo>
                  <a:lnTo>
                    <a:pt x="24690" y="13036"/>
                  </a:lnTo>
                  <a:lnTo>
                    <a:pt x="24690" y="994"/>
                  </a:lnTo>
                  <a:lnTo>
                    <a:pt x="24690" y="0"/>
                  </a:lnTo>
                  <a:lnTo>
                    <a:pt x="23643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9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17876080" y="466840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76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0" y="12711"/>
                  </a:lnTo>
                  <a:lnTo>
                    <a:pt x="23276" y="12711"/>
                  </a:lnTo>
                  <a:lnTo>
                    <a:pt x="23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17876080" y="466840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0" y="324"/>
                  </a:moveTo>
                  <a:lnTo>
                    <a:pt x="0" y="12366"/>
                  </a:lnTo>
                  <a:lnTo>
                    <a:pt x="0" y="12711"/>
                  </a:lnTo>
                  <a:lnTo>
                    <a:pt x="324" y="12711"/>
                  </a:lnTo>
                  <a:lnTo>
                    <a:pt x="22952" y="12711"/>
                  </a:lnTo>
                  <a:lnTo>
                    <a:pt x="23276" y="12711"/>
                  </a:lnTo>
                  <a:lnTo>
                    <a:pt x="23276" y="12366"/>
                  </a:lnTo>
                  <a:lnTo>
                    <a:pt x="23276" y="324"/>
                  </a:lnTo>
                  <a:lnTo>
                    <a:pt x="23276" y="0"/>
                  </a:lnTo>
                  <a:lnTo>
                    <a:pt x="22952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17879305" y="468234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198" y="0"/>
                  </a:moveTo>
                  <a:lnTo>
                    <a:pt x="3601" y="0"/>
                  </a:lnTo>
                  <a:lnTo>
                    <a:pt x="3371" y="188"/>
                  </a:lnTo>
                  <a:lnTo>
                    <a:pt x="3842" y="314"/>
                  </a:lnTo>
                  <a:lnTo>
                    <a:pt x="3842" y="848"/>
                  </a:lnTo>
                  <a:lnTo>
                    <a:pt x="2607" y="848"/>
                  </a:lnTo>
                  <a:lnTo>
                    <a:pt x="2408" y="848"/>
                  </a:lnTo>
                  <a:lnTo>
                    <a:pt x="1015" y="848"/>
                  </a:lnTo>
                  <a:lnTo>
                    <a:pt x="1015" y="314"/>
                  </a:lnTo>
                  <a:lnTo>
                    <a:pt x="1633" y="314"/>
                  </a:lnTo>
                  <a:lnTo>
                    <a:pt x="1633" y="31"/>
                  </a:lnTo>
                  <a:lnTo>
                    <a:pt x="586" y="31"/>
                  </a:lnTo>
                  <a:lnTo>
                    <a:pt x="586" y="314"/>
                  </a:lnTo>
                  <a:lnTo>
                    <a:pt x="732" y="314"/>
                  </a:lnTo>
                  <a:lnTo>
                    <a:pt x="732" y="848"/>
                  </a:lnTo>
                  <a:lnTo>
                    <a:pt x="513" y="900"/>
                  </a:lnTo>
                  <a:lnTo>
                    <a:pt x="83" y="848"/>
                  </a:lnTo>
                  <a:lnTo>
                    <a:pt x="83" y="1162"/>
                  </a:lnTo>
                  <a:lnTo>
                    <a:pt x="659" y="1162"/>
                  </a:lnTo>
                  <a:lnTo>
                    <a:pt x="659" y="2020"/>
                  </a:lnTo>
                  <a:lnTo>
                    <a:pt x="460" y="2020"/>
                  </a:lnTo>
                  <a:lnTo>
                    <a:pt x="31" y="1748"/>
                  </a:lnTo>
                  <a:lnTo>
                    <a:pt x="31" y="2397"/>
                  </a:lnTo>
                  <a:lnTo>
                    <a:pt x="617" y="2533"/>
                  </a:lnTo>
                  <a:lnTo>
                    <a:pt x="659" y="3403"/>
                  </a:lnTo>
                  <a:lnTo>
                    <a:pt x="31" y="3570"/>
                  </a:lnTo>
                  <a:lnTo>
                    <a:pt x="0" y="4209"/>
                  </a:lnTo>
                  <a:lnTo>
                    <a:pt x="460" y="3947"/>
                  </a:lnTo>
                  <a:lnTo>
                    <a:pt x="659" y="3947"/>
                  </a:lnTo>
                  <a:lnTo>
                    <a:pt x="659" y="4816"/>
                  </a:lnTo>
                  <a:lnTo>
                    <a:pt x="83" y="4816"/>
                  </a:lnTo>
                  <a:lnTo>
                    <a:pt x="83" y="5109"/>
                  </a:lnTo>
                  <a:lnTo>
                    <a:pt x="460" y="5109"/>
                  </a:lnTo>
                  <a:lnTo>
                    <a:pt x="659" y="5078"/>
                  </a:lnTo>
                  <a:lnTo>
                    <a:pt x="732" y="5675"/>
                  </a:lnTo>
                  <a:lnTo>
                    <a:pt x="586" y="5675"/>
                  </a:lnTo>
                  <a:lnTo>
                    <a:pt x="586" y="5936"/>
                  </a:lnTo>
                  <a:lnTo>
                    <a:pt x="1633" y="5936"/>
                  </a:lnTo>
                  <a:lnTo>
                    <a:pt x="1633" y="5675"/>
                  </a:lnTo>
                  <a:lnTo>
                    <a:pt x="1015" y="5675"/>
                  </a:lnTo>
                  <a:lnTo>
                    <a:pt x="1015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842" y="5109"/>
                  </a:lnTo>
                  <a:lnTo>
                    <a:pt x="3842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98" y="5968"/>
                  </a:lnTo>
                  <a:lnTo>
                    <a:pt x="41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17879307" y="468234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601" y="0"/>
                  </a:moveTo>
                  <a:lnTo>
                    <a:pt x="3371" y="188"/>
                  </a:lnTo>
                  <a:lnTo>
                    <a:pt x="3633" y="314"/>
                  </a:lnTo>
                  <a:lnTo>
                    <a:pt x="3832" y="314"/>
                  </a:lnTo>
                  <a:lnTo>
                    <a:pt x="3832" y="450"/>
                  </a:lnTo>
                  <a:lnTo>
                    <a:pt x="3832" y="712"/>
                  </a:lnTo>
                  <a:lnTo>
                    <a:pt x="3832" y="858"/>
                  </a:lnTo>
                  <a:lnTo>
                    <a:pt x="3633" y="858"/>
                  </a:lnTo>
                  <a:lnTo>
                    <a:pt x="2607" y="858"/>
                  </a:lnTo>
                  <a:lnTo>
                    <a:pt x="2408" y="858"/>
                  </a:lnTo>
                  <a:lnTo>
                    <a:pt x="1183" y="858"/>
                  </a:lnTo>
                  <a:lnTo>
                    <a:pt x="1026" y="858"/>
                  </a:lnTo>
                  <a:lnTo>
                    <a:pt x="1026" y="712"/>
                  </a:lnTo>
                  <a:lnTo>
                    <a:pt x="1026" y="450"/>
                  </a:lnTo>
                  <a:lnTo>
                    <a:pt x="1026" y="314"/>
                  </a:lnTo>
                  <a:lnTo>
                    <a:pt x="1183" y="314"/>
                  </a:lnTo>
                  <a:lnTo>
                    <a:pt x="1633" y="314"/>
                  </a:lnTo>
                  <a:lnTo>
                    <a:pt x="1633" y="31"/>
                  </a:lnTo>
                  <a:lnTo>
                    <a:pt x="1424" y="31"/>
                  </a:lnTo>
                  <a:lnTo>
                    <a:pt x="670" y="31"/>
                  </a:lnTo>
                  <a:lnTo>
                    <a:pt x="586" y="314"/>
                  </a:lnTo>
                  <a:lnTo>
                    <a:pt x="722" y="314"/>
                  </a:lnTo>
                  <a:lnTo>
                    <a:pt x="722" y="827"/>
                  </a:lnTo>
                  <a:lnTo>
                    <a:pt x="544" y="900"/>
                  </a:lnTo>
                  <a:lnTo>
                    <a:pt x="167" y="858"/>
                  </a:lnTo>
                  <a:lnTo>
                    <a:pt x="94" y="1088"/>
                  </a:lnTo>
                  <a:lnTo>
                    <a:pt x="670" y="1162"/>
                  </a:lnTo>
                  <a:lnTo>
                    <a:pt x="670" y="1937"/>
                  </a:lnTo>
                  <a:lnTo>
                    <a:pt x="460" y="2020"/>
                  </a:lnTo>
                  <a:lnTo>
                    <a:pt x="31" y="1759"/>
                  </a:lnTo>
                  <a:lnTo>
                    <a:pt x="31" y="2397"/>
                  </a:lnTo>
                  <a:lnTo>
                    <a:pt x="617" y="2533"/>
                  </a:lnTo>
                  <a:lnTo>
                    <a:pt x="670" y="3329"/>
                  </a:lnTo>
                  <a:lnTo>
                    <a:pt x="31" y="3570"/>
                  </a:lnTo>
                  <a:lnTo>
                    <a:pt x="0" y="4177"/>
                  </a:lnTo>
                  <a:lnTo>
                    <a:pt x="460" y="3947"/>
                  </a:lnTo>
                  <a:lnTo>
                    <a:pt x="670" y="3947"/>
                  </a:lnTo>
                  <a:lnTo>
                    <a:pt x="670" y="4816"/>
                  </a:lnTo>
                  <a:lnTo>
                    <a:pt x="167" y="4816"/>
                  </a:lnTo>
                  <a:lnTo>
                    <a:pt x="94" y="5036"/>
                  </a:lnTo>
                  <a:lnTo>
                    <a:pt x="460" y="5109"/>
                  </a:lnTo>
                  <a:lnTo>
                    <a:pt x="617" y="5078"/>
                  </a:lnTo>
                  <a:lnTo>
                    <a:pt x="722" y="5675"/>
                  </a:lnTo>
                  <a:lnTo>
                    <a:pt x="586" y="5675"/>
                  </a:lnTo>
                  <a:lnTo>
                    <a:pt x="586" y="5853"/>
                  </a:lnTo>
                  <a:lnTo>
                    <a:pt x="1424" y="5936"/>
                  </a:lnTo>
                  <a:lnTo>
                    <a:pt x="1633" y="5936"/>
                  </a:lnTo>
                  <a:lnTo>
                    <a:pt x="1633" y="5779"/>
                  </a:lnTo>
                  <a:lnTo>
                    <a:pt x="1183" y="5675"/>
                  </a:lnTo>
                  <a:lnTo>
                    <a:pt x="1026" y="5675"/>
                  </a:lnTo>
                  <a:lnTo>
                    <a:pt x="1026" y="5518"/>
                  </a:lnTo>
                  <a:lnTo>
                    <a:pt x="1026" y="5256"/>
                  </a:lnTo>
                  <a:lnTo>
                    <a:pt x="1026" y="5109"/>
                  </a:lnTo>
                  <a:lnTo>
                    <a:pt x="1183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633" y="5109"/>
                  </a:lnTo>
                  <a:lnTo>
                    <a:pt x="3832" y="5109"/>
                  </a:lnTo>
                  <a:lnTo>
                    <a:pt x="3832" y="5256"/>
                  </a:lnTo>
                  <a:lnTo>
                    <a:pt x="3832" y="5518"/>
                  </a:lnTo>
                  <a:lnTo>
                    <a:pt x="3832" y="5675"/>
                  </a:lnTo>
                  <a:lnTo>
                    <a:pt x="3633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88" y="5968"/>
                  </a:lnTo>
                  <a:lnTo>
                    <a:pt x="4188" y="0"/>
                  </a:lnTo>
                  <a:lnTo>
                    <a:pt x="360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17880243" y="46834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0" y="0"/>
                  </a:lnTo>
                  <a:lnTo>
                    <a:pt x="0" y="3727"/>
                  </a:lnTo>
                  <a:lnTo>
                    <a:pt x="2963" y="3727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17880245" y="46834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2963" y="3622"/>
                  </a:lnTo>
                  <a:lnTo>
                    <a:pt x="125" y="3727"/>
                  </a:lnTo>
                  <a:lnTo>
                    <a:pt x="0" y="104"/>
                  </a:lnTo>
                  <a:lnTo>
                    <a:pt x="288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17870274" y="467794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16" y="0"/>
                  </a:moveTo>
                  <a:lnTo>
                    <a:pt x="0" y="0"/>
                  </a:lnTo>
                  <a:lnTo>
                    <a:pt x="0" y="14763"/>
                  </a:lnTo>
                  <a:lnTo>
                    <a:pt x="890" y="14763"/>
                  </a:lnTo>
                  <a:lnTo>
                    <a:pt x="890" y="14386"/>
                  </a:lnTo>
                  <a:lnTo>
                    <a:pt x="712" y="14386"/>
                  </a:lnTo>
                  <a:lnTo>
                    <a:pt x="712" y="14554"/>
                  </a:lnTo>
                  <a:lnTo>
                    <a:pt x="230" y="14554"/>
                  </a:lnTo>
                  <a:lnTo>
                    <a:pt x="230" y="13507"/>
                  </a:lnTo>
                  <a:lnTo>
                    <a:pt x="712" y="13507"/>
                  </a:lnTo>
                  <a:lnTo>
                    <a:pt x="712" y="13674"/>
                  </a:lnTo>
                  <a:lnTo>
                    <a:pt x="890" y="13674"/>
                  </a:lnTo>
                  <a:lnTo>
                    <a:pt x="890" y="13025"/>
                  </a:lnTo>
                  <a:lnTo>
                    <a:pt x="670" y="13025"/>
                  </a:lnTo>
                  <a:lnTo>
                    <a:pt x="670" y="13266"/>
                  </a:lnTo>
                  <a:lnTo>
                    <a:pt x="293" y="13266"/>
                  </a:lnTo>
                  <a:lnTo>
                    <a:pt x="293" y="10366"/>
                  </a:lnTo>
                  <a:lnTo>
                    <a:pt x="356" y="9141"/>
                  </a:lnTo>
                  <a:lnTo>
                    <a:pt x="1863" y="9141"/>
                  </a:lnTo>
                  <a:lnTo>
                    <a:pt x="1863" y="9507"/>
                  </a:lnTo>
                  <a:lnTo>
                    <a:pt x="2198" y="9507"/>
                  </a:lnTo>
                  <a:lnTo>
                    <a:pt x="2366" y="9465"/>
                  </a:lnTo>
                  <a:lnTo>
                    <a:pt x="2753" y="9507"/>
                  </a:lnTo>
                  <a:lnTo>
                    <a:pt x="2753" y="9193"/>
                  </a:lnTo>
                  <a:lnTo>
                    <a:pt x="2198" y="9193"/>
                  </a:lnTo>
                  <a:lnTo>
                    <a:pt x="2198" y="8345"/>
                  </a:lnTo>
                  <a:lnTo>
                    <a:pt x="2397" y="8345"/>
                  </a:lnTo>
                  <a:lnTo>
                    <a:pt x="2869" y="8617"/>
                  </a:lnTo>
                  <a:lnTo>
                    <a:pt x="2837" y="7968"/>
                  </a:lnTo>
                  <a:lnTo>
                    <a:pt x="2198" y="7800"/>
                  </a:lnTo>
                  <a:lnTo>
                    <a:pt x="2198" y="6963"/>
                  </a:lnTo>
                  <a:lnTo>
                    <a:pt x="2837" y="6795"/>
                  </a:lnTo>
                  <a:lnTo>
                    <a:pt x="2869" y="6156"/>
                  </a:lnTo>
                  <a:lnTo>
                    <a:pt x="2397" y="6418"/>
                  </a:lnTo>
                  <a:lnTo>
                    <a:pt x="2198" y="6418"/>
                  </a:lnTo>
                  <a:lnTo>
                    <a:pt x="2198" y="5570"/>
                  </a:lnTo>
                  <a:lnTo>
                    <a:pt x="2753" y="5570"/>
                  </a:lnTo>
                  <a:lnTo>
                    <a:pt x="2753" y="5256"/>
                  </a:lnTo>
                  <a:lnTo>
                    <a:pt x="2366" y="5256"/>
                  </a:lnTo>
                  <a:lnTo>
                    <a:pt x="2230" y="5287"/>
                  </a:lnTo>
                  <a:lnTo>
                    <a:pt x="1863" y="5256"/>
                  </a:lnTo>
                  <a:lnTo>
                    <a:pt x="1863" y="5622"/>
                  </a:lnTo>
                  <a:lnTo>
                    <a:pt x="356" y="5622"/>
                  </a:lnTo>
                  <a:lnTo>
                    <a:pt x="293" y="4397"/>
                  </a:lnTo>
                  <a:lnTo>
                    <a:pt x="293" y="1497"/>
                  </a:lnTo>
                  <a:lnTo>
                    <a:pt x="670" y="1497"/>
                  </a:lnTo>
                  <a:lnTo>
                    <a:pt x="670" y="1748"/>
                  </a:lnTo>
                  <a:lnTo>
                    <a:pt x="890" y="1748"/>
                  </a:lnTo>
                  <a:lnTo>
                    <a:pt x="890" y="1078"/>
                  </a:lnTo>
                  <a:lnTo>
                    <a:pt x="712" y="1078"/>
                  </a:lnTo>
                  <a:lnTo>
                    <a:pt x="712" y="1266"/>
                  </a:lnTo>
                  <a:lnTo>
                    <a:pt x="230" y="1266"/>
                  </a:lnTo>
                  <a:lnTo>
                    <a:pt x="230" y="230"/>
                  </a:lnTo>
                  <a:lnTo>
                    <a:pt x="712" y="230"/>
                  </a:lnTo>
                  <a:lnTo>
                    <a:pt x="712" y="376"/>
                  </a:lnTo>
                  <a:lnTo>
                    <a:pt x="890" y="37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17870274" y="467794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968" y="5256"/>
                  </a:moveTo>
                  <a:lnTo>
                    <a:pt x="1863" y="5518"/>
                  </a:lnTo>
                  <a:lnTo>
                    <a:pt x="513" y="5633"/>
                  </a:lnTo>
                  <a:lnTo>
                    <a:pt x="356" y="5633"/>
                  </a:lnTo>
                  <a:lnTo>
                    <a:pt x="356" y="5444"/>
                  </a:lnTo>
                  <a:lnTo>
                    <a:pt x="293" y="4397"/>
                  </a:lnTo>
                  <a:lnTo>
                    <a:pt x="293" y="1602"/>
                  </a:lnTo>
                  <a:lnTo>
                    <a:pt x="586" y="1497"/>
                  </a:lnTo>
                  <a:lnTo>
                    <a:pt x="659" y="1685"/>
                  </a:lnTo>
                  <a:lnTo>
                    <a:pt x="816" y="1748"/>
                  </a:lnTo>
                  <a:lnTo>
                    <a:pt x="900" y="1204"/>
                  </a:lnTo>
                  <a:lnTo>
                    <a:pt x="712" y="1078"/>
                  </a:lnTo>
                  <a:lnTo>
                    <a:pt x="712" y="1266"/>
                  </a:lnTo>
                  <a:lnTo>
                    <a:pt x="397" y="1266"/>
                  </a:lnTo>
                  <a:lnTo>
                    <a:pt x="230" y="1266"/>
                  </a:lnTo>
                  <a:lnTo>
                    <a:pt x="230" y="1078"/>
                  </a:lnTo>
                  <a:lnTo>
                    <a:pt x="230" y="376"/>
                  </a:lnTo>
                  <a:lnTo>
                    <a:pt x="230" y="219"/>
                  </a:lnTo>
                  <a:lnTo>
                    <a:pt x="397" y="219"/>
                  </a:lnTo>
                  <a:lnTo>
                    <a:pt x="712" y="219"/>
                  </a:lnTo>
                  <a:lnTo>
                    <a:pt x="712" y="376"/>
                  </a:lnTo>
                  <a:lnTo>
                    <a:pt x="900" y="376"/>
                  </a:lnTo>
                  <a:lnTo>
                    <a:pt x="900" y="83"/>
                  </a:lnTo>
                  <a:lnTo>
                    <a:pt x="104" y="0"/>
                  </a:lnTo>
                  <a:lnTo>
                    <a:pt x="0" y="14690"/>
                  </a:lnTo>
                  <a:lnTo>
                    <a:pt x="816" y="14763"/>
                  </a:lnTo>
                  <a:lnTo>
                    <a:pt x="900" y="14470"/>
                  </a:lnTo>
                  <a:lnTo>
                    <a:pt x="712" y="14386"/>
                  </a:lnTo>
                  <a:lnTo>
                    <a:pt x="712" y="14544"/>
                  </a:lnTo>
                  <a:lnTo>
                    <a:pt x="397" y="14544"/>
                  </a:lnTo>
                  <a:lnTo>
                    <a:pt x="230" y="14544"/>
                  </a:lnTo>
                  <a:lnTo>
                    <a:pt x="230" y="14386"/>
                  </a:lnTo>
                  <a:lnTo>
                    <a:pt x="230" y="13674"/>
                  </a:lnTo>
                  <a:lnTo>
                    <a:pt x="230" y="13507"/>
                  </a:lnTo>
                  <a:lnTo>
                    <a:pt x="397" y="13507"/>
                  </a:lnTo>
                  <a:lnTo>
                    <a:pt x="712" y="13507"/>
                  </a:lnTo>
                  <a:lnTo>
                    <a:pt x="712" y="13674"/>
                  </a:lnTo>
                  <a:lnTo>
                    <a:pt x="900" y="13674"/>
                  </a:lnTo>
                  <a:lnTo>
                    <a:pt x="900" y="13088"/>
                  </a:lnTo>
                  <a:lnTo>
                    <a:pt x="659" y="13025"/>
                  </a:lnTo>
                  <a:lnTo>
                    <a:pt x="659" y="13161"/>
                  </a:lnTo>
                  <a:lnTo>
                    <a:pt x="356" y="13277"/>
                  </a:lnTo>
                  <a:lnTo>
                    <a:pt x="293" y="10366"/>
                  </a:lnTo>
                  <a:lnTo>
                    <a:pt x="356" y="9329"/>
                  </a:lnTo>
                  <a:lnTo>
                    <a:pt x="356" y="9141"/>
                  </a:lnTo>
                  <a:lnTo>
                    <a:pt x="513" y="9141"/>
                  </a:lnTo>
                  <a:lnTo>
                    <a:pt x="1780" y="9141"/>
                  </a:lnTo>
                  <a:lnTo>
                    <a:pt x="1863" y="9402"/>
                  </a:lnTo>
                  <a:lnTo>
                    <a:pt x="2198" y="9518"/>
                  </a:lnTo>
                  <a:lnTo>
                    <a:pt x="2345" y="9465"/>
                  </a:lnTo>
                  <a:lnTo>
                    <a:pt x="2711" y="9518"/>
                  </a:lnTo>
                  <a:lnTo>
                    <a:pt x="2764" y="9277"/>
                  </a:lnTo>
                  <a:lnTo>
                    <a:pt x="2230" y="9203"/>
                  </a:lnTo>
                  <a:lnTo>
                    <a:pt x="2198" y="8429"/>
                  </a:lnTo>
                  <a:lnTo>
                    <a:pt x="2408" y="8345"/>
                  </a:lnTo>
                  <a:lnTo>
                    <a:pt x="2837" y="8586"/>
                  </a:lnTo>
                  <a:lnTo>
                    <a:pt x="2837" y="7978"/>
                  </a:lnTo>
                  <a:lnTo>
                    <a:pt x="2282" y="7832"/>
                  </a:lnTo>
                  <a:lnTo>
                    <a:pt x="2198" y="7046"/>
                  </a:lnTo>
                  <a:lnTo>
                    <a:pt x="2837" y="6795"/>
                  </a:lnTo>
                  <a:lnTo>
                    <a:pt x="2869" y="6188"/>
                  </a:lnTo>
                  <a:lnTo>
                    <a:pt x="2408" y="6418"/>
                  </a:lnTo>
                  <a:lnTo>
                    <a:pt x="2198" y="6418"/>
                  </a:lnTo>
                  <a:lnTo>
                    <a:pt x="2198" y="5570"/>
                  </a:lnTo>
                  <a:lnTo>
                    <a:pt x="2711" y="5570"/>
                  </a:lnTo>
                  <a:lnTo>
                    <a:pt x="2764" y="5329"/>
                  </a:lnTo>
                  <a:lnTo>
                    <a:pt x="2376" y="5256"/>
                  </a:lnTo>
                  <a:lnTo>
                    <a:pt x="2230" y="5287"/>
                  </a:lnTo>
                  <a:lnTo>
                    <a:pt x="1968" y="525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17870549" y="46837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0" y="0"/>
                  </a:lnTo>
                  <a:lnTo>
                    <a:pt x="0" y="3057"/>
                  </a:lnTo>
                  <a:lnTo>
                    <a:pt x="1612" y="305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17870550" y="46837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1612" y="2931"/>
                  </a:lnTo>
                  <a:lnTo>
                    <a:pt x="83" y="3057"/>
                  </a:lnTo>
                  <a:lnTo>
                    <a:pt x="0" y="104"/>
                  </a:lnTo>
                  <a:lnTo>
                    <a:pt x="153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17870274" y="509720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16" y="0"/>
                  </a:moveTo>
                  <a:lnTo>
                    <a:pt x="0" y="0"/>
                  </a:lnTo>
                  <a:lnTo>
                    <a:pt x="0" y="14753"/>
                  </a:lnTo>
                  <a:lnTo>
                    <a:pt x="890" y="14753"/>
                  </a:lnTo>
                  <a:lnTo>
                    <a:pt x="890" y="14386"/>
                  </a:lnTo>
                  <a:lnTo>
                    <a:pt x="712" y="14386"/>
                  </a:lnTo>
                  <a:lnTo>
                    <a:pt x="712" y="14544"/>
                  </a:lnTo>
                  <a:lnTo>
                    <a:pt x="230" y="14544"/>
                  </a:lnTo>
                  <a:lnTo>
                    <a:pt x="230" y="13507"/>
                  </a:lnTo>
                  <a:lnTo>
                    <a:pt x="712" y="13507"/>
                  </a:lnTo>
                  <a:lnTo>
                    <a:pt x="712" y="13685"/>
                  </a:lnTo>
                  <a:lnTo>
                    <a:pt x="890" y="13685"/>
                  </a:lnTo>
                  <a:lnTo>
                    <a:pt x="890" y="13025"/>
                  </a:lnTo>
                  <a:lnTo>
                    <a:pt x="670" y="13025"/>
                  </a:lnTo>
                  <a:lnTo>
                    <a:pt x="670" y="13287"/>
                  </a:lnTo>
                  <a:lnTo>
                    <a:pt x="293" y="13287"/>
                  </a:lnTo>
                  <a:lnTo>
                    <a:pt x="293" y="10366"/>
                  </a:lnTo>
                  <a:lnTo>
                    <a:pt x="356" y="9130"/>
                  </a:lnTo>
                  <a:lnTo>
                    <a:pt x="1863" y="9130"/>
                  </a:lnTo>
                  <a:lnTo>
                    <a:pt x="1863" y="9507"/>
                  </a:lnTo>
                  <a:lnTo>
                    <a:pt x="2198" y="9507"/>
                  </a:lnTo>
                  <a:lnTo>
                    <a:pt x="2366" y="9476"/>
                  </a:lnTo>
                  <a:lnTo>
                    <a:pt x="2753" y="9507"/>
                  </a:lnTo>
                  <a:lnTo>
                    <a:pt x="2753" y="9214"/>
                  </a:lnTo>
                  <a:lnTo>
                    <a:pt x="2198" y="9214"/>
                  </a:lnTo>
                  <a:lnTo>
                    <a:pt x="2198" y="8355"/>
                  </a:lnTo>
                  <a:lnTo>
                    <a:pt x="2397" y="8355"/>
                  </a:lnTo>
                  <a:lnTo>
                    <a:pt x="2837" y="8607"/>
                  </a:lnTo>
                  <a:lnTo>
                    <a:pt x="2837" y="7978"/>
                  </a:lnTo>
                  <a:lnTo>
                    <a:pt x="2198" y="7800"/>
                  </a:lnTo>
                  <a:lnTo>
                    <a:pt x="2198" y="6973"/>
                  </a:lnTo>
                  <a:lnTo>
                    <a:pt x="2837" y="6785"/>
                  </a:lnTo>
                  <a:lnTo>
                    <a:pt x="2869" y="6156"/>
                  </a:lnTo>
                  <a:lnTo>
                    <a:pt x="2397" y="6418"/>
                  </a:lnTo>
                  <a:lnTo>
                    <a:pt x="2198" y="6418"/>
                  </a:lnTo>
                  <a:lnTo>
                    <a:pt x="2198" y="5560"/>
                  </a:lnTo>
                  <a:lnTo>
                    <a:pt x="2753" y="5560"/>
                  </a:lnTo>
                  <a:lnTo>
                    <a:pt x="2753" y="5266"/>
                  </a:lnTo>
                  <a:lnTo>
                    <a:pt x="2366" y="5266"/>
                  </a:lnTo>
                  <a:lnTo>
                    <a:pt x="2230" y="5298"/>
                  </a:lnTo>
                  <a:lnTo>
                    <a:pt x="1863" y="5266"/>
                  </a:lnTo>
                  <a:lnTo>
                    <a:pt x="1863" y="5622"/>
                  </a:lnTo>
                  <a:lnTo>
                    <a:pt x="356" y="5622"/>
                  </a:lnTo>
                  <a:lnTo>
                    <a:pt x="293" y="4397"/>
                  </a:lnTo>
                  <a:lnTo>
                    <a:pt x="293" y="1486"/>
                  </a:lnTo>
                  <a:lnTo>
                    <a:pt x="670" y="1486"/>
                  </a:lnTo>
                  <a:lnTo>
                    <a:pt x="670" y="1748"/>
                  </a:lnTo>
                  <a:lnTo>
                    <a:pt x="890" y="1748"/>
                  </a:lnTo>
                  <a:lnTo>
                    <a:pt x="890" y="1078"/>
                  </a:lnTo>
                  <a:lnTo>
                    <a:pt x="712" y="1078"/>
                  </a:lnTo>
                  <a:lnTo>
                    <a:pt x="712" y="1266"/>
                  </a:lnTo>
                  <a:lnTo>
                    <a:pt x="230" y="1266"/>
                  </a:lnTo>
                  <a:lnTo>
                    <a:pt x="230" y="219"/>
                  </a:lnTo>
                  <a:lnTo>
                    <a:pt x="712" y="219"/>
                  </a:lnTo>
                  <a:lnTo>
                    <a:pt x="712" y="376"/>
                  </a:lnTo>
                  <a:lnTo>
                    <a:pt x="890" y="37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17870274" y="509721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968" y="9507"/>
                  </a:moveTo>
                  <a:lnTo>
                    <a:pt x="1863" y="9245"/>
                  </a:lnTo>
                  <a:lnTo>
                    <a:pt x="513" y="9130"/>
                  </a:lnTo>
                  <a:lnTo>
                    <a:pt x="356" y="9130"/>
                  </a:lnTo>
                  <a:lnTo>
                    <a:pt x="356" y="9319"/>
                  </a:lnTo>
                  <a:lnTo>
                    <a:pt x="293" y="10366"/>
                  </a:lnTo>
                  <a:lnTo>
                    <a:pt x="293" y="13161"/>
                  </a:lnTo>
                  <a:lnTo>
                    <a:pt x="586" y="13287"/>
                  </a:lnTo>
                  <a:lnTo>
                    <a:pt x="659" y="13078"/>
                  </a:lnTo>
                  <a:lnTo>
                    <a:pt x="816" y="13015"/>
                  </a:lnTo>
                  <a:lnTo>
                    <a:pt x="900" y="13580"/>
                  </a:lnTo>
                  <a:lnTo>
                    <a:pt x="712" y="13685"/>
                  </a:lnTo>
                  <a:lnTo>
                    <a:pt x="712" y="13496"/>
                  </a:lnTo>
                  <a:lnTo>
                    <a:pt x="397" y="13496"/>
                  </a:lnTo>
                  <a:lnTo>
                    <a:pt x="230" y="13496"/>
                  </a:lnTo>
                  <a:lnTo>
                    <a:pt x="230" y="13685"/>
                  </a:lnTo>
                  <a:lnTo>
                    <a:pt x="230" y="14386"/>
                  </a:lnTo>
                  <a:lnTo>
                    <a:pt x="230" y="14544"/>
                  </a:lnTo>
                  <a:lnTo>
                    <a:pt x="397" y="14544"/>
                  </a:lnTo>
                  <a:lnTo>
                    <a:pt x="712" y="14544"/>
                  </a:lnTo>
                  <a:lnTo>
                    <a:pt x="712" y="14386"/>
                  </a:lnTo>
                  <a:lnTo>
                    <a:pt x="900" y="14386"/>
                  </a:lnTo>
                  <a:lnTo>
                    <a:pt x="900" y="14680"/>
                  </a:lnTo>
                  <a:lnTo>
                    <a:pt x="104" y="14763"/>
                  </a:lnTo>
                  <a:lnTo>
                    <a:pt x="0" y="73"/>
                  </a:lnTo>
                  <a:lnTo>
                    <a:pt x="816" y="0"/>
                  </a:lnTo>
                  <a:lnTo>
                    <a:pt x="900" y="293"/>
                  </a:lnTo>
                  <a:lnTo>
                    <a:pt x="712" y="376"/>
                  </a:lnTo>
                  <a:lnTo>
                    <a:pt x="712" y="219"/>
                  </a:lnTo>
                  <a:lnTo>
                    <a:pt x="397" y="219"/>
                  </a:lnTo>
                  <a:lnTo>
                    <a:pt x="230" y="219"/>
                  </a:lnTo>
                  <a:lnTo>
                    <a:pt x="230" y="376"/>
                  </a:lnTo>
                  <a:lnTo>
                    <a:pt x="230" y="1088"/>
                  </a:lnTo>
                  <a:lnTo>
                    <a:pt x="230" y="1277"/>
                  </a:lnTo>
                  <a:lnTo>
                    <a:pt x="397" y="1277"/>
                  </a:lnTo>
                  <a:lnTo>
                    <a:pt x="712" y="1277"/>
                  </a:lnTo>
                  <a:lnTo>
                    <a:pt x="712" y="1088"/>
                  </a:lnTo>
                  <a:lnTo>
                    <a:pt x="900" y="1088"/>
                  </a:lnTo>
                  <a:lnTo>
                    <a:pt x="900" y="1675"/>
                  </a:lnTo>
                  <a:lnTo>
                    <a:pt x="659" y="1759"/>
                  </a:lnTo>
                  <a:lnTo>
                    <a:pt x="659" y="1602"/>
                  </a:lnTo>
                  <a:lnTo>
                    <a:pt x="356" y="1486"/>
                  </a:lnTo>
                  <a:lnTo>
                    <a:pt x="293" y="4397"/>
                  </a:lnTo>
                  <a:lnTo>
                    <a:pt x="356" y="5434"/>
                  </a:lnTo>
                  <a:lnTo>
                    <a:pt x="356" y="5622"/>
                  </a:lnTo>
                  <a:lnTo>
                    <a:pt x="513" y="5622"/>
                  </a:lnTo>
                  <a:lnTo>
                    <a:pt x="1780" y="5622"/>
                  </a:lnTo>
                  <a:lnTo>
                    <a:pt x="1863" y="5371"/>
                  </a:lnTo>
                  <a:lnTo>
                    <a:pt x="2198" y="5266"/>
                  </a:lnTo>
                  <a:lnTo>
                    <a:pt x="2345" y="5298"/>
                  </a:lnTo>
                  <a:lnTo>
                    <a:pt x="2711" y="5266"/>
                  </a:lnTo>
                  <a:lnTo>
                    <a:pt x="2764" y="5486"/>
                  </a:lnTo>
                  <a:lnTo>
                    <a:pt x="2230" y="5560"/>
                  </a:lnTo>
                  <a:lnTo>
                    <a:pt x="2198" y="6334"/>
                  </a:lnTo>
                  <a:lnTo>
                    <a:pt x="2408" y="6418"/>
                  </a:lnTo>
                  <a:lnTo>
                    <a:pt x="2837" y="6198"/>
                  </a:lnTo>
                  <a:lnTo>
                    <a:pt x="2837" y="6785"/>
                  </a:lnTo>
                  <a:lnTo>
                    <a:pt x="2282" y="6931"/>
                  </a:lnTo>
                  <a:lnTo>
                    <a:pt x="2198" y="7748"/>
                  </a:lnTo>
                  <a:lnTo>
                    <a:pt x="2837" y="7989"/>
                  </a:lnTo>
                  <a:lnTo>
                    <a:pt x="2869" y="8575"/>
                  </a:lnTo>
                  <a:lnTo>
                    <a:pt x="2408" y="8355"/>
                  </a:lnTo>
                  <a:lnTo>
                    <a:pt x="2198" y="8355"/>
                  </a:lnTo>
                  <a:lnTo>
                    <a:pt x="2198" y="9214"/>
                  </a:lnTo>
                  <a:lnTo>
                    <a:pt x="2711" y="9214"/>
                  </a:lnTo>
                  <a:lnTo>
                    <a:pt x="2764" y="9434"/>
                  </a:lnTo>
                  <a:lnTo>
                    <a:pt x="2376" y="9507"/>
                  </a:lnTo>
                  <a:lnTo>
                    <a:pt x="2230" y="9476"/>
                  </a:lnTo>
                  <a:lnTo>
                    <a:pt x="1968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17870549" y="51030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0" y="0"/>
                  </a:lnTo>
                  <a:lnTo>
                    <a:pt x="0" y="3057"/>
                  </a:lnTo>
                  <a:lnTo>
                    <a:pt x="1612" y="305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17870550" y="51030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3057"/>
                  </a:moveTo>
                  <a:lnTo>
                    <a:pt x="1612" y="104"/>
                  </a:lnTo>
                  <a:lnTo>
                    <a:pt x="83" y="0"/>
                  </a:lnTo>
                  <a:lnTo>
                    <a:pt x="0" y="2952"/>
                  </a:lnTo>
                  <a:lnTo>
                    <a:pt x="1539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17870263" y="5092808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827" y="0"/>
                  </a:moveTo>
                  <a:lnTo>
                    <a:pt x="20" y="0"/>
                  </a:lnTo>
                  <a:lnTo>
                    <a:pt x="0" y="4293"/>
                  </a:lnTo>
                  <a:lnTo>
                    <a:pt x="303" y="4293"/>
                  </a:lnTo>
                  <a:lnTo>
                    <a:pt x="900" y="4261"/>
                  </a:lnTo>
                  <a:lnTo>
                    <a:pt x="973" y="5748"/>
                  </a:lnTo>
                  <a:lnTo>
                    <a:pt x="1863" y="5821"/>
                  </a:lnTo>
                  <a:lnTo>
                    <a:pt x="1895" y="8648"/>
                  </a:lnTo>
                  <a:lnTo>
                    <a:pt x="2240" y="8648"/>
                  </a:lnTo>
                  <a:lnTo>
                    <a:pt x="2764" y="8648"/>
                  </a:lnTo>
                  <a:lnTo>
                    <a:pt x="2764" y="8387"/>
                  </a:lnTo>
                  <a:lnTo>
                    <a:pt x="2198" y="8387"/>
                  </a:lnTo>
                  <a:lnTo>
                    <a:pt x="2198" y="7591"/>
                  </a:lnTo>
                  <a:lnTo>
                    <a:pt x="2418" y="7539"/>
                  </a:lnTo>
                  <a:lnTo>
                    <a:pt x="2848" y="7758"/>
                  </a:lnTo>
                  <a:lnTo>
                    <a:pt x="2869" y="7612"/>
                  </a:lnTo>
                  <a:lnTo>
                    <a:pt x="2607" y="7162"/>
                  </a:lnTo>
                  <a:lnTo>
                    <a:pt x="2293" y="6973"/>
                  </a:lnTo>
                  <a:lnTo>
                    <a:pt x="2198" y="4889"/>
                  </a:lnTo>
                  <a:lnTo>
                    <a:pt x="2533" y="4701"/>
                  </a:lnTo>
                  <a:lnTo>
                    <a:pt x="2722" y="4554"/>
                  </a:lnTo>
                  <a:lnTo>
                    <a:pt x="2848" y="4334"/>
                  </a:lnTo>
                  <a:lnTo>
                    <a:pt x="2869" y="4073"/>
                  </a:lnTo>
                  <a:lnTo>
                    <a:pt x="2418" y="4293"/>
                  </a:lnTo>
                  <a:lnTo>
                    <a:pt x="2240" y="4293"/>
                  </a:lnTo>
                  <a:lnTo>
                    <a:pt x="2198" y="3434"/>
                  </a:lnTo>
                  <a:lnTo>
                    <a:pt x="2764" y="3434"/>
                  </a:lnTo>
                  <a:lnTo>
                    <a:pt x="2764" y="3162"/>
                  </a:lnTo>
                  <a:lnTo>
                    <a:pt x="2366" y="3162"/>
                  </a:lnTo>
                  <a:lnTo>
                    <a:pt x="1832" y="3162"/>
                  </a:lnTo>
                  <a:lnTo>
                    <a:pt x="1748" y="2691"/>
                  </a:lnTo>
                  <a:lnTo>
                    <a:pt x="376" y="2607"/>
                  </a:lnTo>
                  <a:lnTo>
                    <a:pt x="376" y="1528"/>
                  </a:lnTo>
                  <a:lnTo>
                    <a:pt x="858" y="1486"/>
                  </a:lnTo>
                  <a:lnTo>
                    <a:pt x="900" y="1120"/>
                  </a:lnTo>
                  <a:lnTo>
                    <a:pt x="712" y="1088"/>
                  </a:lnTo>
                  <a:lnTo>
                    <a:pt x="712" y="1277"/>
                  </a:lnTo>
                  <a:lnTo>
                    <a:pt x="376" y="1277"/>
                  </a:lnTo>
                  <a:lnTo>
                    <a:pt x="303" y="1120"/>
                  </a:lnTo>
                  <a:lnTo>
                    <a:pt x="261" y="335"/>
                  </a:lnTo>
                  <a:lnTo>
                    <a:pt x="712" y="240"/>
                  </a:lnTo>
                  <a:lnTo>
                    <a:pt x="712" y="376"/>
                  </a:lnTo>
                  <a:lnTo>
                    <a:pt x="858" y="376"/>
                  </a:lnTo>
                  <a:lnTo>
                    <a:pt x="900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17870265" y="509281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900" y="1193"/>
                  </a:moveTo>
                  <a:lnTo>
                    <a:pt x="900" y="1424"/>
                  </a:lnTo>
                  <a:lnTo>
                    <a:pt x="450" y="1486"/>
                  </a:lnTo>
                  <a:lnTo>
                    <a:pt x="376" y="1518"/>
                  </a:lnTo>
                  <a:lnTo>
                    <a:pt x="376" y="2607"/>
                  </a:lnTo>
                  <a:lnTo>
                    <a:pt x="1643" y="2607"/>
                  </a:lnTo>
                  <a:lnTo>
                    <a:pt x="1759" y="3057"/>
                  </a:lnTo>
                  <a:lnTo>
                    <a:pt x="2209" y="3162"/>
                  </a:lnTo>
                  <a:lnTo>
                    <a:pt x="2355" y="3214"/>
                  </a:lnTo>
                  <a:lnTo>
                    <a:pt x="2722" y="3162"/>
                  </a:lnTo>
                  <a:lnTo>
                    <a:pt x="2764" y="3403"/>
                  </a:lnTo>
                  <a:lnTo>
                    <a:pt x="2240" y="3434"/>
                  </a:lnTo>
                  <a:lnTo>
                    <a:pt x="2209" y="4209"/>
                  </a:lnTo>
                  <a:lnTo>
                    <a:pt x="2418" y="4282"/>
                  </a:lnTo>
                  <a:lnTo>
                    <a:pt x="2837" y="4073"/>
                  </a:lnTo>
                  <a:lnTo>
                    <a:pt x="2869" y="4209"/>
                  </a:lnTo>
                  <a:lnTo>
                    <a:pt x="2795" y="4439"/>
                  </a:lnTo>
                  <a:lnTo>
                    <a:pt x="2607" y="4628"/>
                  </a:lnTo>
                  <a:lnTo>
                    <a:pt x="2418" y="4764"/>
                  </a:lnTo>
                  <a:lnTo>
                    <a:pt x="2282" y="4816"/>
                  </a:lnTo>
                  <a:lnTo>
                    <a:pt x="2209" y="6900"/>
                  </a:lnTo>
                  <a:lnTo>
                    <a:pt x="2387" y="7015"/>
                  </a:lnTo>
                  <a:lnTo>
                    <a:pt x="2607" y="7162"/>
                  </a:lnTo>
                  <a:lnTo>
                    <a:pt x="2764" y="7381"/>
                  </a:lnTo>
                  <a:lnTo>
                    <a:pt x="2869" y="7612"/>
                  </a:lnTo>
                  <a:lnTo>
                    <a:pt x="2869" y="7748"/>
                  </a:lnTo>
                  <a:lnTo>
                    <a:pt x="2418" y="7528"/>
                  </a:lnTo>
                  <a:lnTo>
                    <a:pt x="2282" y="7528"/>
                  </a:lnTo>
                  <a:lnTo>
                    <a:pt x="2209" y="8355"/>
                  </a:lnTo>
                  <a:lnTo>
                    <a:pt x="2722" y="8387"/>
                  </a:lnTo>
                  <a:lnTo>
                    <a:pt x="2764" y="8617"/>
                  </a:lnTo>
                  <a:lnTo>
                    <a:pt x="2387" y="8648"/>
                  </a:lnTo>
                  <a:lnTo>
                    <a:pt x="2240" y="8617"/>
                  </a:lnTo>
                  <a:lnTo>
                    <a:pt x="1968" y="8648"/>
                  </a:lnTo>
                  <a:lnTo>
                    <a:pt x="1895" y="5884"/>
                  </a:lnTo>
                  <a:lnTo>
                    <a:pt x="1088" y="5821"/>
                  </a:lnTo>
                  <a:lnTo>
                    <a:pt x="973" y="4366"/>
                  </a:lnTo>
                  <a:lnTo>
                    <a:pt x="293" y="4251"/>
                  </a:lnTo>
                  <a:lnTo>
                    <a:pt x="0" y="4282"/>
                  </a:lnTo>
                  <a:lnTo>
                    <a:pt x="0" y="73"/>
                  </a:lnTo>
                  <a:lnTo>
                    <a:pt x="827" y="0"/>
                  </a:lnTo>
                  <a:lnTo>
                    <a:pt x="900" y="293"/>
                  </a:lnTo>
                  <a:lnTo>
                    <a:pt x="712" y="366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93" y="293"/>
                  </a:lnTo>
                  <a:lnTo>
                    <a:pt x="261" y="1088"/>
                  </a:lnTo>
                  <a:lnTo>
                    <a:pt x="345" y="1225"/>
                  </a:lnTo>
                  <a:lnTo>
                    <a:pt x="712" y="1266"/>
                  </a:lnTo>
                  <a:lnTo>
                    <a:pt x="712" y="1088"/>
                  </a:lnTo>
                  <a:lnTo>
                    <a:pt x="848" y="112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17870566" y="50957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088" y="0"/>
                  </a:moveTo>
                  <a:lnTo>
                    <a:pt x="31" y="0"/>
                  </a:lnTo>
                  <a:lnTo>
                    <a:pt x="0" y="1047"/>
                  </a:lnTo>
                  <a:lnTo>
                    <a:pt x="806" y="1078"/>
                  </a:lnTo>
                  <a:lnTo>
                    <a:pt x="931" y="1235"/>
                  </a:lnTo>
                  <a:lnTo>
                    <a:pt x="952" y="2565"/>
                  </a:lnTo>
                  <a:lnTo>
                    <a:pt x="1570" y="2607"/>
                  </a:lnTo>
                  <a:lnTo>
                    <a:pt x="1602" y="565"/>
                  </a:lnTo>
                  <a:lnTo>
                    <a:pt x="1287" y="513"/>
                  </a:lnTo>
                  <a:lnTo>
                    <a:pt x="1193" y="376"/>
                  </a:lnTo>
                  <a:lnTo>
                    <a:pt x="1162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17870566" y="50957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63" y="1340"/>
                  </a:moveTo>
                  <a:lnTo>
                    <a:pt x="963" y="2533"/>
                  </a:lnTo>
                  <a:lnTo>
                    <a:pt x="1518" y="2617"/>
                  </a:lnTo>
                  <a:lnTo>
                    <a:pt x="1602" y="596"/>
                  </a:lnTo>
                  <a:lnTo>
                    <a:pt x="1570" y="513"/>
                  </a:lnTo>
                  <a:lnTo>
                    <a:pt x="1287" y="513"/>
                  </a:lnTo>
                  <a:lnTo>
                    <a:pt x="1193" y="376"/>
                  </a:lnTo>
                  <a:lnTo>
                    <a:pt x="1162" y="62"/>
                  </a:lnTo>
                  <a:lnTo>
                    <a:pt x="62" y="0"/>
                  </a:lnTo>
                  <a:lnTo>
                    <a:pt x="0" y="963"/>
                  </a:lnTo>
                  <a:lnTo>
                    <a:pt x="701" y="1078"/>
                  </a:lnTo>
                  <a:lnTo>
                    <a:pt x="858" y="1120"/>
                  </a:lnTo>
                  <a:lnTo>
                    <a:pt x="963" y="126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17879305" y="5101610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198" y="0"/>
                  </a:moveTo>
                  <a:lnTo>
                    <a:pt x="3601" y="0"/>
                  </a:lnTo>
                  <a:lnTo>
                    <a:pt x="3371" y="188"/>
                  </a:lnTo>
                  <a:lnTo>
                    <a:pt x="3842" y="293"/>
                  </a:lnTo>
                  <a:lnTo>
                    <a:pt x="3842" y="858"/>
                  </a:lnTo>
                  <a:lnTo>
                    <a:pt x="2607" y="858"/>
                  </a:lnTo>
                  <a:lnTo>
                    <a:pt x="2408" y="858"/>
                  </a:lnTo>
                  <a:lnTo>
                    <a:pt x="1015" y="858"/>
                  </a:lnTo>
                  <a:lnTo>
                    <a:pt x="1015" y="293"/>
                  </a:lnTo>
                  <a:lnTo>
                    <a:pt x="1633" y="293"/>
                  </a:lnTo>
                  <a:lnTo>
                    <a:pt x="1633" y="52"/>
                  </a:lnTo>
                  <a:lnTo>
                    <a:pt x="586" y="52"/>
                  </a:lnTo>
                  <a:lnTo>
                    <a:pt x="586" y="293"/>
                  </a:lnTo>
                  <a:lnTo>
                    <a:pt x="732" y="293"/>
                  </a:lnTo>
                  <a:lnTo>
                    <a:pt x="732" y="858"/>
                  </a:lnTo>
                  <a:lnTo>
                    <a:pt x="513" y="900"/>
                  </a:lnTo>
                  <a:lnTo>
                    <a:pt x="83" y="858"/>
                  </a:lnTo>
                  <a:lnTo>
                    <a:pt x="83" y="1151"/>
                  </a:lnTo>
                  <a:lnTo>
                    <a:pt x="659" y="1151"/>
                  </a:lnTo>
                  <a:lnTo>
                    <a:pt x="659" y="2020"/>
                  </a:lnTo>
                  <a:lnTo>
                    <a:pt x="460" y="2020"/>
                  </a:lnTo>
                  <a:lnTo>
                    <a:pt x="31" y="1780"/>
                  </a:lnTo>
                  <a:lnTo>
                    <a:pt x="31" y="2397"/>
                  </a:lnTo>
                  <a:lnTo>
                    <a:pt x="617" y="2586"/>
                  </a:lnTo>
                  <a:lnTo>
                    <a:pt x="659" y="3382"/>
                  </a:lnTo>
                  <a:lnTo>
                    <a:pt x="31" y="3591"/>
                  </a:lnTo>
                  <a:lnTo>
                    <a:pt x="0" y="4209"/>
                  </a:lnTo>
                  <a:lnTo>
                    <a:pt x="460" y="3957"/>
                  </a:lnTo>
                  <a:lnTo>
                    <a:pt x="659" y="3957"/>
                  </a:lnTo>
                  <a:lnTo>
                    <a:pt x="659" y="4816"/>
                  </a:lnTo>
                  <a:lnTo>
                    <a:pt x="83" y="4816"/>
                  </a:lnTo>
                  <a:lnTo>
                    <a:pt x="83" y="5109"/>
                  </a:lnTo>
                  <a:lnTo>
                    <a:pt x="460" y="5109"/>
                  </a:lnTo>
                  <a:lnTo>
                    <a:pt x="659" y="5057"/>
                  </a:lnTo>
                  <a:lnTo>
                    <a:pt x="732" y="5675"/>
                  </a:lnTo>
                  <a:lnTo>
                    <a:pt x="586" y="5675"/>
                  </a:lnTo>
                  <a:lnTo>
                    <a:pt x="586" y="5936"/>
                  </a:lnTo>
                  <a:lnTo>
                    <a:pt x="1633" y="5936"/>
                  </a:lnTo>
                  <a:lnTo>
                    <a:pt x="1633" y="5675"/>
                  </a:lnTo>
                  <a:lnTo>
                    <a:pt x="1015" y="5675"/>
                  </a:lnTo>
                  <a:lnTo>
                    <a:pt x="1015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842" y="5109"/>
                  </a:lnTo>
                  <a:lnTo>
                    <a:pt x="3842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98" y="5968"/>
                  </a:lnTo>
                  <a:lnTo>
                    <a:pt x="41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17879307" y="51016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601" y="5968"/>
                  </a:moveTo>
                  <a:lnTo>
                    <a:pt x="3371" y="5779"/>
                  </a:lnTo>
                  <a:lnTo>
                    <a:pt x="3633" y="5675"/>
                  </a:lnTo>
                  <a:lnTo>
                    <a:pt x="3832" y="5675"/>
                  </a:lnTo>
                  <a:lnTo>
                    <a:pt x="3832" y="5518"/>
                  </a:lnTo>
                  <a:lnTo>
                    <a:pt x="3832" y="5266"/>
                  </a:lnTo>
                  <a:lnTo>
                    <a:pt x="3832" y="5109"/>
                  </a:lnTo>
                  <a:lnTo>
                    <a:pt x="3633" y="5109"/>
                  </a:lnTo>
                  <a:lnTo>
                    <a:pt x="2607" y="5109"/>
                  </a:lnTo>
                  <a:lnTo>
                    <a:pt x="2408" y="5109"/>
                  </a:lnTo>
                  <a:lnTo>
                    <a:pt x="1183" y="5109"/>
                  </a:lnTo>
                  <a:lnTo>
                    <a:pt x="1026" y="5109"/>
                  </a:lnTo>
                  <a:lnTo>
                    <a:pt x="1026" y="5266"/>
                  </a:lnTo>
                  <a:lnTo>
                    <a:pt x="1026" y="5518"/>
                  </a:lnTo>
                  <a:lnTo>
                    <a:pt x="1026" y="5675"/>
                  </a:lnTo>
                  <a:lnTo>
                    <a:pt x="1183" y="5675"/>
                  </a:lnTo>
                  <a:lnTo>
                    <a:pt x="1633" y="5675"/>
                  </a:lnTo>
                  <a:lnTo>
                    <a:pt x="1633" y="5936"/>
                  </a:lnTo>
                  <a:lnTo>
                    <a:pt x="1424" y="5936"/>
                  </a:lnTo>
                  <a:lnTo>
                    <a:pt x="670" y="5936"/>
                  </a:lnTo>
                  <a:lnTo>
                    <a:pt x="586" y="5675"/>
                  </a:lnTo>
                  <a:lnTo>
                    <a:pt x="722" y="5675"/>
                  </a:lnTo>
                  <a:lnTo>
                    <a:pt x="722" y="5141"/>
                  </a:lnTo>
                  <a:lnTo>
                    <a:pt x="544" y="5067"/>
                  </a:lnTo>
                  <a:lnTo>
                    <a:pt x="167" y="5109"/>
                  </a:lnTo>
                  <a:lnTo>
                    <a:pt x="94" y="4900"/>
                  </a:lnTo>
                  <a:lnTo>
                    <a:pt x="670" y="4816"/>
                  </a:lnTo>
                  <a:lnTo>
                    <a:pt x="670" y="4031"/>
                  </a:lnTo>
                  <a:lnTo>
                    <a:pt x="460" y="3968"/>
                  </a:lnTo>
                  <a:lnTo>
                    <a:pt x="31" y="4209"/>
                  </a:lnTo>
                  <a:lnTo>
                    <a:pt x="31" y="3591"/>
                  </a:lnTo>
                  <a:lnTo>
                    <a:pt x="617" y="3434"/>
                  </a:lnTo>
                  <a:lnTo>
                    <a:pt x="670" y="2659"/>
                  </a:lnTo>
                  <a:lnTo>
                    <a:pt x="31" y="2397"/>
                  </a:lnTo>
                  <a:lnTo>
                    <a:pt x="0" y="1790"/>
                  </a:lnTo>
                  <a:lnTo>
                    <a:pt x="460" y="2020"/>
                  </a:lnTo>
                  <a:lnTo>
                    <a:pt x="670" y="2020"/>
                  </a:lnTo>
                  <a:lnTo>
                    <a:pt x="670" y="1151"/>
                  </a:lnTo>
                  <a:lnTo>
                    <a:pt x="167" y="1151"/>
                  </a:lnTo>
                  <a:lnTo>
                    <a:pt x="94" y="931"/>
                  </a:lnTo>
                  <a:lnTo>
                    <a:pt x="460" y="858"/>
                  </a:lnTo>
                  <a:lnTo>
                    <a:pt x="617" y="900"/>
                  </a:lnTo>
                  <a:lnTo>
                    <a:pt x="722" y="293"/>
                  </a:lnTo>
                  <a:lnTo>
                    <a:pt x="586" y="293"/>
                  </a:lnTo>
                  <a:lnTo>
                    <a:pt x="586" y="125"/>
                  </a:lnTo>
                  <a:lnTo>
                    <a:pt x="1424" y="52"/>
                  </a:lnTo>
                  <a:lnTo>
                    <a:pt x="1633" y="52"/>
                  </a:lnTo>
                  <a:lnTo>
                    <a:pt x="1633" y="188"/>
                  </a:lnTo>
                  <a:lnTo>
                    <a:pt x="1183" y="293"/>
                  </a:lnTo>
                  <a:lnTo>
                    <a:pt x="1026" y="293"/>
                  </a:lnTo>
                  <a:lnTo>
                    <a:pt x="1026" y="450"/>
                  </a:lnTo>
                  <a:lnTo>
                    <a:pt x="1026" y="722"/>
                  </a:lnTo>
                  <a:lnTo>
                    <a:pt x="1026" y="858"/>
                  </a:lnTo>
                  <a:lnTo>
                    <a:pt x="1183" y="858"/>
                  </a:lnTo>
                  <a:lnTo>
                    <a:pt x="2408" y="858"/>
                  </a:lnTo>
                  <a:lnTo>
                    <a:pt x="2607" y="858"/>
                  </a:lnTo>
                  <a:lnTo>
                    <a:pt x="3633" y="858"/>
                  </a:lnTo>
                  <a:lnTo>
                    <a:pt x="3832" y="858"/>
                  </a:lnTo>
                  <a:lnTo>
                    <a:pt x="3832" y="722"/>
                  </a:lnTo>
                  <a:lnTo>
                    <a:pt x="3832" y="450"/>
                  </a:lnTo>
                  <a:lnTo>
                    <a:pt x="3832" y="293"/>
                  </a:lnTo>
                  <a:lnTo>
                    <a:pt x="3633" y="293"/>
                  </a:lnTo>
                  <a:lnTo>
                    <a:pt x="3371" y="293"/>
                  </a:lnTo>
                  <a:lnTo>
                    <a:pt x="3601" y="0"/>
                  </a:lnTo>
                  <a:lnTo>
                    <a:pt x="4188" y="0"/>
                  </a:lnTo>
                  <a:lnTo>
                    <a:pt x="4188" y="5968"/>
                  </a:lnTo>
                  <a:lnTo>
                    <a:pt x="3601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17880243" y="510273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0" y="0"/>
                  </a:lnTo>
                  <a:lnTo>
                    <a:pt x="0" y="3727"/>
                  </a:lnTo>
                  <a:lnTo>
                    <a:pt x="2963" y="3727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17880245" y="51027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3727"/>
                  </a:moveTo>
                  <a:lnTo>
                    <a:pt x="2963" y="104"/>
                  </a:lnTo>
                  <a:lnTo>
                    <a:pt x="125" y="0"/>
                  </a:lnTo>
                  <a:lnTo>
                    <a:pt x="0" y="3622"/>
                  </a:lnTo>
                  <a:lnTo>
                    <a:pt x="2889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17877919" y="50954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3989" y="0"/>
                  </a:moveTo>
                  <a:lnTo>
                    <a:pt x="3842" y="73"/>
                  </a:lnTo>
                  <a:lnTo>
                    <a:pt x="3842" y="554"/>
                  </a:lnTo>
                  <a:lnTo>
                    <a:pt x="2638" y="554"/>
                  </a:lnTo>
                  <a:lnTo>
                    <a:pt x="1560" y="554"/>
                  </a:lnTo>
                  <a:lnTo>
                    <a:pt x="1026" y="554"/>
                  </a:lnTo>
                  <a:lnTo>
                    <a:pt x="1026" y="774"/>
                  </a:lnTo>
                  <a:lnTo>
                    <a:pt x="1591" y="816"/>
                  </a:lnTo>
                  <a:lnTo>
                    <a:pt x="1591" y="1675"/>
                  </a:lnTo>
                  <a:lnTo>
                    <a:pt x="1392" y="1675"/>
                  </a:lnTo>
                  <a:lnTo>
                    <a:pt x="942" y="1455"/>
                  </a:lnTo>
                  <a:lnTo>
                    <a:pt x="921" y="1780"/>
                  </a:lnTo>
                  <a:lnTo>
                    <a:pt x="324" y="1780"/>
                  </a:lnTo>
                  <a:lnTo>
                    <a:pt x="167" y="1863"/>
                  </a:lnTo>
                  <a:lnTo>
                    <a:pt x="31" y="2041"/>
                  </a:lnTo>
                  <a:lnTo>
                    <a:pt x="0" y="4429"/>
                  </a:lnTo>
                  <a:lnTo>
                    <a:pt x="104" y="4659"/>
                  </a:lnTo>
                  <a:lnTo>
                    <a:pt x="324" y="4795"/>
                  </a:lnTo>
                  <a:lnTo>
                    <a:pt x="921" y="4795"/>
                  </a:lnTo>
                  <a:lnTo>
                    <a:pt x="921" y="5130"/>
                  </a:lnTo>
                  <a:lnTo>
                    <a:pt x="1392" y="4921"/>
                  </a:lnTo>
                  <a:lnTo>
                    <a:pt x="1591" y="4921"/>
                  </a:lnTo>
                  <a:lnTo>
                    <a:pt x="1591" y="5779"/>
                  </a:lnTo>
                  <a:lnTo>
                    <a:pt x="1078" y="5779"/>
                  </a:lnTo>
                  <a:lnTo>
                    <a:pt x="1026" y="6020"/>
                  </a:lnTo>
                  <a:lnTo>
                    <a:pt x="1476" y="6020"/>
                  </a:lnTo>
                  <a:lnTo>
                    <a:pt x="4429" y="6020"/>
                  </a:lnTo>
                  <a:lnTo>
                    <a:pt x="4502" y="6900"/>
                  </a:lnTo>
                  <a:lnTo>
                    <a:pt x="4680" y="6952"/>
                  </a:lnTo>
                  <a:lnTo>
                    <a:pt x="4753" y="6073"/>
                  </a:lnTo>
                  <a:lnTo>
                    <a:pt x="5277" y="6020"/>
                  </a:lnTo>
                  <a:lnTo>
                    <a:pt x="5580" y="6073"/>
                  </a:lnTo>
                  <a:lnTo>
                    <a:pt x="5580" y="1863"/>
                  </a:lnTo>
                  <a:lnTo>
                    <a:pt x="4125" y="1780"/>
                  </a:lnTo>
                  <a:lnTo>
                    <a:pt x="4083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17877918" y="509542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439" y="1790"/>
                  </a:moveTo>
                  <a:lnTo>
                    <a:pt x="251" y="1821"/>
                  </a:lnTo>
                  <a:lnTo>
                    <a:pt x="115" y="1926"/>
                  </a:lnTo>
                  <a:lnTo>
                    <a:pt x="0" y="2167"/>
                  </a:lnTo>
                  <a:lnTo>
                    <a:pt x="0" y="4366"/>
                  </a:lnTo>
                  <a:lnTo>
                    <a:pt x="31" y="4554"/>
                  </a:lnTo>
                  <a:lnTo>
                    <a:pt x="178" y="4722"/>
                  </a:lnTo>
                  <a:lnTo>
                    <a:pt x="335" y="4806"/>
                  </a:lnTo>
                  <a:lnTo>
                    <a:pt x="848" y="4806"/>
                  </a:lnTo>
                  <a:lnTo>
                    <a:pt x="921" y="5141"/>
                  </a:lnTo>
                  <a:lnTo>
                    <a:pt x="1403" y="4931"/>
                  </a:lnTo>
                  <a:lnTo>
                    <a:pt x="1560" y="4931"/>
                  </a:lnTo>
                  <a:lnTo>
                    <a:pt x="1591" y="5738"/>
                  </a:lnTo>
                  <a:lnTo>
                    <a:pt x="1109" y="5779"/>
                  </a:lnTo>
                  <a:lnTo>
                    <a:pt x="1026" y="5999"/>
                  </a:lnTo>
                  <a:lnTo>
                    <a:pt x="1434" y="6031"/>
                  </a:lnTo>
                  <a:lnTo>
                    <a:pt x="1591" y="6031"/>
                  </a:lnTo>
                  <a:lnTo>
                    <a:pt x="4397" y="6031"/>
                  </a:lnTo>
                  <a:lnTo>
                    <a:pt x="4512" y="6827"/>
                  </a:lnTo>
                  <a:lnTo>
                    <a:pt x="4586" y="6963"/>
                  </a:lnTo>
                  <a:lnTo>
                    <a:pt x="4722" y="6931"/>
                  </a:lnTo>
                  <a:lnTo>
                    <a:pt x="4753" y="6156"/>
                  </a:lnTo>
                  <a:lnTo>
                    <a:pt x="5287" y="6031"/>
                  </a:lnTo>
                  <a:lnTo>
                    <a:pt x="5580" y="6073"/>
                  </a:lnTo>
                  <a:lnTo>
                    <a:pt x="5580" y="1863"/>
                  </a:lnTo>
                  <a:lnTo>
                    <a:pt x="4167" y="1790"/>
                  </a:lnTo>
                  <a:lnTo>
                    <a:pt x="4094" y="115"/>
                  </a:lnTo>
                  <a:lnTo>
                    <a:pt x="3947" y="0"/>
                  </a:lnTo>
                  <a:lnTo>
                    <a:pt x="3842" y="565"/>
                  </a:lnTo>
                  <a:lnTo>
                    <a:pt x="2691" y="565"/>
                  </a:lnTo>
                  <a:lnTo>
                    <a:pt x="2533" y="565"/>
                  </a:lnTo>
                  <a:lnTo>
                    <a:pt x="1591" y="565"/>
                  </a:lnTo>
                  <a:lnTo>
                    <a:pt x="1434" y="565"/>
                  </a:lnTo>
                  <a:lnTo>
                    <a:pt x="1109" y="565"/>
                  </a:lnTo>
                  <a:lnTo>
                    <a:pt x="1026" y="785"/>
                  </a:lnTo>
                  <a:lnTo>
                    <a:pt x="1591" y="827"/>
                  </a:lnTo>
                  <a:lnTo>
                    <a:pt x="1591" y="1602"/>
                  </a:lnTo>
                  <a:lnTo>
                    <a:pt x="1403" y="1685"/>
                  </a:lnTo>
                  <a:lnTo>
                    <a:pt x="952" y="1465"/>
                  </a:lnTo>
                  <a:lnTo>
                    <a:pt x="921" y="1717"/>
                  </a:lnTo>
                  <a:lnTo>
                    <a:pt x="439" y="179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17878201" y="509622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3434" y="0"/>
                  </a:moveTo>
                  <a:lnTo>
                    <a:pt x="2994" y="0"/>
                  </a:lnTo>
                  <a:lnTo>
                    <a:pt x="2837" y="157"/>
                  </a:lnTo>
                  <a:lnTo>
                    <a:pt x="1685" y="157"/>
                  </a:lnTo>
                  <a:lnTo>
                    <a:pt x="1612" y="1193"/>
                  </a:lnTo>
                  <a:lnTo>
                    <a:pt x="41" y="1277"/>
                  </a:lnTo>
                  <a:lnTo>
                    <a:pt x="0" y="3675"/>
                  </a:lnTo>
                  <a:lnTo>
                    <a:pt x="1528" y="3706"/>
                  </a:lnTo>
                  <a:lnTo>
                    <a:pt x="1612" y="4900"/>
                  </a:lnTo>
                  <a:lnTo>
                    <a:pt x="4931" y="4973"/>
                  </a:lnTo>
                  <a:lnTo>
                    <a:pt x="5015" y="1361"/>
                  </a:lnTo>
                  <a:lnTo>
                    <a:pt x="3581" y="1277"/>
                  </a:lnTo>
                  <a:lnTo>
                    <a:pt x="3507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17878201" y="50962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612" y="3884"/>
                  </a:moveTo>
                  <a:lnTo>
                    <a:pt x="1612" y="4889"/>
                  </a:lnTo>
                  <a:lnTo>
                    <a:pt x="4889" y="4973"/>
                  </a:lnTo>
                  <a:lnTo>
                    <a:pt x="5015" y="1350"/>
                  </a:lnTo>
                  <a:lnTo>
                    <a:pt x="3706" y="1277"/>
                  </a:lnTo>
                  <a:lnTo>
                    <a:pt x="3549" y="1246"/>
                  </a:lnTo>
                  <a:lnTo>
                    <a:pt x="3507" y="1193"/>
                  </a:lnTo>
                  <a:lnTo>
                    <a:pt x="3507" y="52"/>
                  </a:lnTo>
                  <a:lnTo>
                    <a:pt x="2994" y="0"/>
                  </a:lnTo>
                  <a:lnTo>
                    <a:pt x="2837" y="157"/>
                  </a:lnTo>
                  <a:lnTo>
                    <a:pt x="1717" y="157"/>
                  </a:lnTo>
                  <a:lnTo>
                    <a:pt x="1612" y="1088"/>
                  </a:lnTo>
                  <a:lnTo>
                    <a:pt x="1560" y="1246"/>
                  </a:lnTo>
                  <a:lnTo>
                    <a:pt x="73" y="1277"/>
                  </a:lnTo>
                  <a:lnTo>
                    <a:pt x="0" y="3591"/>
                  </a:lnTo>
                  <a:lnTo>
                    <a:pt x="1455" y="3696"/>
                  </a:lnTo>
                  <a:lnTo>
                    <a:pt x="1612" y="377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18540741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826" y="0"/>
                  </a:lnTo>
                  <a:lnTo>
                    <a:pt x="8826" y="8795"/>
                  </a:lnTo>
                  <a:lnTo>
                    <a:pt x="8125" y="8795"/>
                  </a:lnTo>
                  <a:lnTo>
                    <a:pt x="8125" y="701"/>
                  </a:lnTo>
                  <a:lnTo>
                    <a:pt x="712" y="701"/>
                  </a:lnTo>
                  <a:lnTo>
                    <a:pt x="712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18405130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8795"/>
                  </a:lnTo>
                  <a:lnTo>
                    <a:pt x="8093" y="8795"/>
                  </a:lnTo>
                  <a:lnTo>
                    <a:pt x="8093" y="701"/>
                  </a:lnTo>
                  <a:lnTo>
                    <a:pt x="701" y="701"/>
                  </a:lnTo>
                  <a:lnTo>
                    <a:pt x="701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18676399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8795"/>
                  </a:lnTo>
                  <a:lnTo>
                    <a:pt x="8114" y="8795"/>
                  </a:lnTo>
                  <a:lnTo>
                    <a:pt x="8114" y="701"/>
                  </a:lnTo>
                  <a:lnTo>
                    <a:pt x="701" y="701"/>
                  </a:lnTo>
                  <a:lnTo>
                    <a:pt x="701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18268583" y="5117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18700718" y="554500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16" y="0"/>
                  </a:moveTo>
                  <a:lnTo>
                    <a:pt x="0" y="0"/>
                  </a:lnTo>
                  <a:lnTo>
                    <a:pt x="0" y="3539"/>
                  </a:lnTo>
                  <a:lnTo>
                    <a:pt x="8816" y="3539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18700712" y="554500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26" y="3539"/>
                  </a:moveTo>
                  <a:lnTo>
                    <a:pt x="8826" y="0"/>
                  </a:lnTo>
                  <a:lnTo>
                    <a:pt x="0" y="0"/>
                  </a:lnTo>
                  <a:lnTo>
                    <a:pt x="0" y="3539"/>
                  </a:lnTo>
                  <a:lnTo>
                    <a:pt x="8826" y="3539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18271749" y="5493387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0"/>
                  </a:moveTo>
                  <a:lnTo>
                    <a:pt x="356" y="36648"/>
                  </a:lnTo>
                  <a:lnTo>
                    <a:pt x="0" y="36648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18236367" y="5483704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005"/>
                  </a:moveTo>
                  <a:lnTo>
                    <a:pt x="24637" y="13078"/>
                  </a:lnTo>
                  <a:lnTo>
                    <a:pt x="24637" y="14083"/>
                  </a:lnTo>
                  <a:lnTo>
                    <a:pt x="23643" y="14083"/>
                  </a:lnTo>
                  <a:lnTo>
                    <a:pt x="1005" y="14083"/>
                  </a:lnTo>
                  <a:lnTo>
                    <a:pt x="0" y="14083"/>
                  </a:lnTo>
                  <a:lnTo>
                    <a:pt x="0" y="13078"/>
                  </a:lnTo>
                  <a:lnTo>
                    <a:pt x="0" y="1005"/>
                  </a:lnTo>
                  <a:lnTo>
                    <a:pt x="0" y="0"/>
                  </a:lnTo>
                  <a:lnTo>
                    <a:pt x="1005" y="0"/>
                  </a:lnTo>
                  <a:lnTo>
                    <a:pt x="23643" y="0"/>
                  </a:lnTo>
                  <a:lnTo>
                    <a:pt x="24637" y="0"/>
                  </a:lnTo>
                  <a:lnTo>
                    <a:pt x="24637" y="100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18237068" y="5484395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314"/>
                  </a:moveTo>
                  <a:lnTo>
                    <a:pt x="23224" y="12387"/>
                  </a:lnTo>
                  <a:lnTo>
                    <a:pt x="23224" y="12680"/>
                  </a:lnTo>
                  <a:lnTo>
                    <a:pt x="22931" y="12680"/>
                  </a:lnTo>
                  <a:lnTo>
                    <a:pt x="293" y="12680"/>
                  </a:lnTo>
                  <a:lnTo>
                    <a:pt x="0" y="12680"/>
                  </a:lnTo>
                  <a:lnTo>
                    <a:pt x="0" y="12387"/>
                  </a:lnTo>
                  <a:lnTo>
                    <a:pt x="0" y="314"/>
                  </a:lnTo>
                  <a:lnTo>
                    <a:pt x="0" y="0"/>
                  </a:lnTo>
                  <a:lnTo>
                    <a:pt x="293" y="0"/>
                  </a:lnTo>
                  <a:lnTo>
                    <a:pt x="22931" y="0"/>
                  </a:lnTo>
                  <a:lnTo>
                    <a:pt x="23224" y="0"/>
                  </a:lnTo>
                  <a:lnTo>
                    <a:pt x="23224" y="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18272113" y="53069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3277"/>
                  </a:moveTo>
                  <a:lnTo>
                    <a:pt x="157" y="3141"/>
                  </a:lnTo>
                  <a:lnTo>
                    <a:pt x="230" y="2984"/>
                  </a:lnTo>
                  <a:lnTo>
                    <a:pt x="376" y="2795"/>
                  </a:lnTo>
                  <a:lnTo>
                    <a:pt x="523" y="2764"/>
                  </a:lnTo>
                  <a:lnTo>
                    <a:pt x="827" y="2764"/>
                  </a:lnTo>
                  <a:lnTo>
                    <a:pt x="869" y="1675"/>
                  </a:lnTo>
                  <a:lnTo>
                    <a:pt x="1088" y="1602"/>
                  </a:lnTo>
                  <a:lnTo>
                    <a:pt x="1151" y="1759"/>
                  </a:lnTo>
                  <a:lnTo>
                    <a:pt x="1612" y="1486"/>
                  </a:lnTo>
                  <a:lnTo>
                    <a:pt x="1675" y="1340"/>
                  </a:lnTo>
                  <a:lnTo>
                    <a:pt x="1675" y="670"/>
                  </a:lnTo>
                  <a:lnTo>
                    <a:pt x="1612" y="523"/>
                  </a:lnTo>
                  <a:lnTo>
                    <a:pt x="1225" y="293"/>
                  </a:lnTo>
                  <a:lnTo>
                    <a:pt x="1088" y="408"/>
                  </a:lnTo>
                  <a:lnTo>
                    <a:pt x="952" y="408"/>
                  </a:lnTo>
                  <a:lnTo>
                    <a:pt x="869" y="41"/>
                  </a:lnTo>
                  <a:lnTo>
                    <a:pt x="230" y="0"/>
                  </a:lnTo>
                  <a:lnTo>
                    <a:pt x="52" y="73"/>
                  </a:lnTo>
                  <a:lnTo>
                    <a:pt x="198" y="261"/>
                  </a:lnTo>
                  <a:lnTo>
                    <a:pt x="52" y="450"/>
                  </a:lnTo>
                  <a:lnTo>
                    <a:pt x="198" y="607"/>
                  </a:lnTo>
                  <a:lnTo>
                    <a:pt x="230" y="931"/>
                  </a:lnTo>
                  <a:lnTo>
                    <a:pt x="73" y="670"/>
                  </a:lnTo>
                  <a:lnTo>
                    <a:pt x="230" y="1193"/>
                  </a:lnTo>
                  <a:lnTo>
                    <a:pt x="52" y="1340"/>
                  </a:lnTo>
                  <a:lnTo>
                    <a:pt x="198" y="1518"/>
                  </a:lnTo>
                  <a:lnTo>
                    <a:pt x="0" y="2052"/>
                  </a:lnTo>
                  <a:lnTo>
                    <a:pt x="230" y="1863"/>
                  </a:lnTo>
                  <a:lnTo>
                    <a:pt x="230" y="2125"/>
                  </a:lnTo>
                  <a:lnTo>
                    <a:pt x="52" y="2240"/>
                  </a:lnTo>
                  <a:lnTo>
                    <a:pt x="157" y="2376"/>
                  </a:lnTo>
                  <a:lnTo>
                    <a:pt x="157" y="2533"/>
                  </a:lnTo>
                  <a:lnTo>
                    <a:pt x="0" y="2638"/>
                  </a:lnTo>
                  <a:lnTo>
                    <a:pt x="0" y="3245"/>
                  </a:lnTo>
                </a:path>
                <a:path w="1905" h="3810">
                  <a:moveTo>
                    <a:pt x="869" y="1308"/>
                  </a:moveTo>
                  <a:lnTo>
                    <a:pt x="869" y="701"/>
                  </a:lnTo>
                  <a:lnTo>
                    <a:pt x="1308" y="638"/>
                  </a:lnTo>
                  <a:lnTo>
                    <a:pt x="1424" y="1308"/>
                  </a:lnTo>
                  <a:lnTo>
                    <a:pt x="963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18405130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795" y="8795"/>
                  </a:lnTo>
                  <a:lnTo>
                    <a:pt x="8795" y="0"/>
                  </a:lnTo>
                  <a:lnTo>
                    <a:pt x="8093" y="0"/>
                  </a:lnTo>
                  <a:lnTo>
                    <a:pt x="8093" y="8093"/>
                  </a:lnTo>
                  <a:lnTo>
                    <a:pt x="701" y="8093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18540741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826" y="8795"/>
                  </a:lnTo>
                  <a:lnTo>
                    <a:pt x="8826" y="0"/>
                  </a:lnTo>
                  <a:lnTo>
                    <a:pt x="8125" y="0"/>
                  </a:lnTo>
                  <a:lnTo>
                    <a:pt x="8125" y="8093"/>
                  </a:lnTo>
                  <a:lnTo>
                    <a:pt x="712" y="8093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18676399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795" y="8795"/>
                  </a:lnTo>
                  <a:lnTo>
                    <a:pt x="8795" y="0"/>
                  </a:lnTo>
                  <a:lnTo>
                    <a:pt x="8114" y="0"/>
                  </a:lnTo>
                  <a:lnTo>
                    <a:pt x="8114" y="8093"/>
                  </a:lnTo>
                  <a:lnTo>
                    <a:pt x="701" y="8093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18682030" y="5500965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0" y="0"/>
                  </a:lnTo>
                  <a:lnTo>
                    <a:pt x="0" y="7758"/>
                  </a:lnTo>
                  <a:lnTo>
                    <a:pt x="565" y="7758"/>
                  </a:lnTo>
                  <a:lnTo>
                    <a:pt x="565" y="513"/>
                  </a:lnTo>
                  <a:lnTo>
                    <a:pt x="17968" y="513"/>
                  </a:lnTo>
                  <a:lnTo>
                    <a:pt x="17968" y="47202"/>
                  </a:lnTo>
                  <a:lnTo>
                    <a:pt x="18522" y="47202"/>
                  </a:lnTo>
                  <a:lnTo>
                    <a:pt x="18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18682030" y="5500965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47202"/>
                  </a:moveTo>
                  <a:lnTo>
                    <a:pt x="18522" y="701"/>
                  </a:lnTo>
                  <a:lnTo>
                    <a:pt x="18522" y="0"/>
                  </a:lnTo>
                  <a:lnTo>
                    <a:pt x="17810" y="0"/>
                  </a:lnTo>
                  <a:lnTo>
                    <a:pt x="70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7758"/>
                  </a:lnTo>
                  <a:lnTo>
                    <a:pt x="565" y="7758"/>
                  </a:lnTo>
                  <a:lnTo>
                    <a:pt x="565" y="701"/>
                  </a:lnTo>
                  <a:lnTo>
                    <a:pt x="565" y="513"/>
                  </a:lnTo>
                  <a:lnTo>
                    <a:pt x="701" y="513"/>
                  </a:lnTo>
                  <a:lnTo>
                    <a:pt x="17810" y="513"/>
                  </a:lnTo>
                  <a:lnTo>
                    <a:pt x="17968" y="513"/>
                  </a:lnTo>
                  <a:lnTo>
                    <a:pt x="17968" y="701"/>
                  </a:lnTo>
                  <a:lnTo>
                    <a:pt x="17968" y="47202"/>
                  </a:lnTo>
                  <a:lnTo>
                    <a:pt x="18522" y="4720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18701074" y="5545381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0" y="0"/>
                  </a:lnTo>
                  <a:lnTo>
                    <a:pt x="0" y="2785"/>
                  </a:lnTo>
                  <a:lnTo>
                    <a:pt x="8093" y="2785"/>
                  </a:lnTo>
                  <a:lnTo>
                    <a:pt x="8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18701073" y="554537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2795"/>
                  </a:moveTo>
                  <a:lnTo>
                    <a:pt x="8093" y="0"/>
                  </a:lnTo>
                  <a:lnTo>
                    <a:pt x="0" y="0"/>
                  </a:lnTo>
                  <a:lnTo>
                    <a:pt x="0" y="2795"/>
                  </a:lnTo>
                  <a:lnTo>
                    <a:pt x="8093" y="2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18265415" y="4670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90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45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18236367" y="4667724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759"/>
                  </a:moveTo>
                  <a:lnTo>
                    <a:pt x="24637" y="12313"/>
                  </a:lnTo>
                  <a:lnTo>
                    <a:pt x="24637" y="14062"/>
                  </a:lnTo>
                  <a:lnTo>
                    <a:pt x="22878" y="14062"/>
                  </a:lnTo>
                  <a:lnTo>
                    <a:pt x="1738" y="14062"/>
                  </a:lnTo>
                  <a:lnTo>
                    <a:pt x="0" y="14062"/>
                  </a:lnTo>
                  <a:lnTo>
                    <a:pt x="0" y="12313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38" y="0"/>
                  </a:lnTo>
                  <a:lnTo>
                    <a:pt x="22878" y="0"/>
                  </a:lnTo>
                  <a:lnTo>
                    <a:pt x="24637" y="0"/>
                  </a:lnTo>
                  <a:lnTo>
                    <a:pt x="24637" y="175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18237068" y="4668395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24" y="1088"/>
                  </a:moveTo>
                  <a:lnTo>
                    <a:pt x="23224" y="11643"/>
                  </a:lnTo>
                  <a:lnTo>
                    <a:pt x="23224" y="12722"/>
                  </a:lnTo>
                  <a:lnTo>
                    <a:pt x="22187" y="12722"/>
                  </a:lnTo>
                  <a:lnTo>
                    <a:pt x="1036" y="12722"/>
                  </a:lnTo>
                  <a:lnTo>
                    <a:pt x="0" y="12722"/>
                  </a:lnTo>
                  <a:lnTo>
                    <a:pt x="0" y="11643"/>
                  </a:lnTo>
                  <a:lnTo>
                    <a:pt x="0" y="1088"/>
                  </a:lnTo>
                  <a:lnTo>
                    <a:pt x="0" y="0"/>
                  </a:lnTo>
                  <a:lnTo>
                    <a:pt x="1036" y="0"/>
                  </a:lnTo>
                  <a:lnTo>
                    <a:pt x="22187" y="0"/>
                  </a:lnTo>
                  <a:lnTo>
                    <a:pt x="23224" y="0"/>
                  </a:lnTo>
                  <a:lnTo>
                    <a:pt x="23224" y="1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18272900" y="55122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481" y="0"/>
                  </a:lnTo>
                  <a:lnTo>
                    <a:pt x="638" y="408"/>
                  </a:lnTo>
                  <a:lnTo>
                    <a:pt x="712" y="607"/>
                  </a:lnTo>
                  <a:lnTo>
                    <a:pt x="712" y="827"/>
                  </a:lnTo>
                  <a:lnTo>
                    <a:pt x="638" y="1036"/>
                  </a:lnTo>
                  <a:lnTo>
                    <a:pt x="712" y="1277"/>
                  </a:lnTo>
                  <a:lnTo>
                    <a:pt x="638" y="1455"/>
                  </a:lnTo>
                  <a:lnTo>
                    <a:pt x="481" y="1916"/>
                  </a:lnTo>
                  <a:lnTo>
                    <a:pt x="0" y="19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18272905" y="55126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86" y="1120"/>
                  </a:moveTo>
                  <a:lnTo>
                    <a:pt x="146" y="900"/>
                  </a:lnTo>
                  <a:lnTo>
                    <a:pt x="0" y="565"/>
                  </a:lnTo>
                  <a:lnTo>
                    <a:pt x="146" y="240"/>
                  </a:ln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18273059" y="55133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31"/>
                  </a:moveTo>
                  <a:lnTo>
                    <a:pt x="0" y="0"/>
                  </a:lnTo>
                </a:path>
                <a:path w="634" h="635">
                  <a:moveTo>
                    <a:pt x="554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18273056" y="55135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18273059" y="5513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18273056" y="55128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1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18273052" y="5512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18272648" y="5512155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2083"/>
                  </a:lnTo>
                  <a:lnTo>
                    <a:pt x="261" y="2083"/>
                  </a:lnTo>
                  <a:lnTo>
                    <a:pt x="26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18270110" y="55128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33" y="743"/>
                  </a:moveTo>
                  <a:lnTo>
                    <a:pt x="1099" y="743"/>
                  </a:lnTo>
                  <a:lnTo>
                    <a:pt x="0" y="366"/>
                  </a:lnTo>
                  <a:lnTo>
                    <a:pt x="921" y="0"/>
                  </a:lnTo>
                  <a:lnTo>
                    <a:pt x="25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18271292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18271597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18271931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18272234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18270952" y="55127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9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18270651" y="55127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18272566" y="55127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18269401" y="55131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18272111" y="552651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523" y="0"/>
                  </a:moveTo>
                  <a:lnTo>
                    <a:pt x="0" y="0"/>
                  </a:lnTo>
                  <a:lnTo>
                    <a:pt x="0" y="7036"/>
                  </a:lnTo>
                  <a:lnTo>
                    <a:pt x="10565" y="7036"/>
                  </a:lnTo>
                  <a:lnTo>
                    <a:pt x="10565" y="6523"/>
                  </a:lnTo>
                  <a:lnTo>
                    <a:pt x="523" y="6523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18272108" y="552651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6523"/>
                  </a:moveTo>
                  <a:lnTo>
                    <a:pt x="712" y="6523"/>
                  </a:lnTo>
                  <a:lnTo>
                    <a:pt x="534" y="6523"/>
                  </a:lnTo>
                  <a:lnTo>
                    <a:pt x="534" y="6334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6334"/>
                  </a:lnTo>
                  <a:lnTo>
                    <a:pt x="0" y="7036"/>
                  </a:lnTo>
                  <a:lnTo>
                    <a:pt x="712" y="7036"/>
                  </a:lnTo>
                  <a:lnTo>
                    <a:pt x="10565" y="7036"/>
                  </a:lnTo>
                  <a:lnTo>
                    <a:pt x="10565" y="6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18236324" y="553001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41" y="31"/>
                  </a:moveTo>
                  <a:lnTo>
                    <a:pt x="628" y="1790"/>
                  </a:lnTo>
                  <a:lnTo>
                    <a:pt x="0" y="3539"/>
                  </a:lnTo>
                  <a:lnTo>
                    <a:pt x="1748" y="3539"/>
                  </a:lnTo>
                  <a:lnTo>
                    <a:pt x="1486" y="3539"/>
                  </a:lnTo>
                  <a:lnTo>
                    <a:pt x="1413" y="3308"/>
                  </a:lnTo>
                  <a:lnTo>
                    <a:pt x="973" y="1790"/>
                  </a:lnTo>
                  <a:lnTo>
                    <a:pt x="1455" y="261"/>
                  </a:lnTo>
                  <a:lnTo>
                    <a:pt x="1528" y="0"/>
                  </a:lnTo>
                  <a:lnTo>
                    <a:pt x="1780" y="31"/>
                  </a:lnTo>
                  <a:lnTo>
                    <a:pt x="4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18237295" y="553000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53" y="261"/>
                  </a:moveTo>
                  <a:lnTo>
                    <a:pt x="6334" y="1780"/>
                  </a:lnTo>
                  <a:lnTo>
                    <a:pt x="5853" y="3319"/>
                  </a:lnTo>
                  <a:lnTo>
                    <a:pt x="5779" y="3539"/>
                  </a:lnTo>
                  <a:lnTo>
                    <a:pt x="5539" y="3539"/>
                  </a:lnTo>
                  <a:lnTo>
                    <a:pt x="785" y="3539"/>
                  </a:lnTo>
                  <a:lnTo>
                    <a:pt x="513" y="3539"/>
                  </a:lnTo>
                  <a:lnTo>
                    <a:pt x="429" y="3319"/>
                  </a:lnTo>
                  <a:lnTo>
                    <a:pt x="0" y="1780"/>
                  </a:lnTo>
                  <a:lnTo>
                    <a:pt x="481" y="261"/>
                  </a:lnTo>
                  <a:lnTo>
                    <a:pt x="554" y="0"/>
                  </a:lnTo>
                  <a:lnTo>
                    <a:pt x="816" y="31"/>
                  </a:lnTo>
                  <a:lnTo>
                    <a:pt x="5539" y="31"/>
                  </a:lnTo>
                  <a:lnTo>
                    <a:pt x="5779" y="31"/>
                  </a:lnTo>
                  <a:lnTo>
                    <a:pt x="5853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18297587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18342332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18387073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18431818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18476561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18521305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18562332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18607075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18651818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18272651" y="5515948"/>
              <a:ext cx="419100" cy="17780"/>
            </a:xfrm>
            <a:custGeom>
              <a:avLst/>
              <a:gdLst/>
              <a:ahLst/>
              <a:cxnLst/>
              <a:rect l="l" t="t" r="r" b="b"/>
              <a:pathLst>
                <a:path w="419100" h="17779">
                  <a:moveTo>
                    <a:pt x="418741" y="17601"/>
                  </a:moveTo>
                  <a:lnTo>
                    <a:pt x="418741" y="0"/>
                  </a:lnTo>
                  <a:lnTo>
                    <a:pt x="0" y="0"/>
                  </a:lnTo>
                  <a:lnTo>
                    <a:pt x="0" y="17601"/>
                  </a:lnTo>
                  <a:lnTo>
                    <a:pt x="418741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17870269" y="510771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03" y="0"/>
                  </a:moveTo>
                  <a:lnTo>
                    <a:pt x="1790" y="0"/>
                  </a:lnTo>
                  <a:lnTo>
                    <a:pt x="1790" y="4282"/>
                  </a:lnTo>
                  <a:lnTo>
                    <a:pt x="282" y="5298"/>
                  </a:lnTo>
                  <a:lnTo>
                    <a:pt x="0" y="5518"/>
                  </a:lnTo>
                  <a:lnTo>
                    <a:pt x="0" y="9025"/>
                  </a:lnTo>
                  <a:lnTo>
                    <a:pt x="523" y="9025"/>
                  </a:lnTo>
                  <a:lnTo>
                    <a:pt x="523" y="5790"/>
                  </a:lnTo>
                  <a:lnTo>
                    <a:pt x="1978" y="4785"/>
                  </a:lnTo>
                  <a:lnTo>
                    <a:pt x="2303" y="4586"/>
                  </a:lnTo>
                  <a:lnTo>
                    <a:pt x="2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17870272" y="51077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13" y="9025"/>
                  </a:moveTo>
                  <a:lnTo>
                    <a:pt x="513" y="5905"/>
                  </a:lnTo>
                  <a:lnTo>
                    <a:pt x="586" y="5748"/>
                  </a:lnTo>
                  <a:lnTo>
                    <a:pt x="1978" y="4785"/>
                  </a:lnTo>
                  <a:lnTo>
                    <a:pt x="2303" y="4586"/>
                  </a:lnTo>
                  <a:lnTo>
                    <a:pt x="2303" y="4209"/>
                  </a:lnTo>
                  <a:lnTo>
                    <a:pt x="2303" y="0"/>
                  </a:lnTo>
                  <a:lnTo>
                    <a:pt x="1790" y="0"/>
                  </a:lnTo>
                  <a:lnTo>
                    <a:pt x="1790" y="4209"/>
                  </a:lnTo>
                  <a:lnTo>
                    <a:pt x="1664" y="4366"/>
                  </a:lnTo>
                  <a:lnTo>
                    <a:pt x="282" y="5298"/>
                  </a:lnTo>
                  <a:lnTo>
                    <a:pt x="0" y="5518"/>
                  </a:lnTo>
                  <a:lnTo>
                    <a:pt x="0" y="5905"/>
                  </a:lnTo>
                  <a:lnTo>
                    <a:pt x="0" y="9025"/>
                  </a:lnTo>
                  <a:lnTo>
                    <a:pt x="513" y="90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17870558" y="510772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0" y="2450"/>
                  </a:lnTo>
                  <a:lnTo>
                    <a:pt x="607" y="2450"/>
                  </a:lnTo>
                  <a:lnTo>
                    <a:pt x="607" y="4209"/>
                  </a:lnTo>
                  <a:lnTo>
                    <a:pt x="1507" y="4209"/>
                  </a:lnTo>
                  <a:lnTo>
                    <a:pt x="150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18260521" y="5107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486" y="0"/>
                  </a:moveTo>
                  <a:lnTo>
                    <a:pt x="1193" y="0"/>
                  </a:lnTo>
                  <a:lnTo>
                    <a:pt x="900" y="31"/>
                  </a:lnTo>
                  <a:lnTo>
                    <a:pt x="659" y="73"/>
                  </a:lnTo>
                  <a:lnTo>
                    <a:pt x="460" y="157"/>
                  </a:lnTo>
                  <a:lnTo>
                    <a:pt x="230" y="230"/>
                  </a:lnTo>
                  <a:lnTo>
                    <a:pt x="73" y="345"/>
                  </a:lnTo>
                  <a:lnTo>
                    <a:pt x="0" y="481"/>
                  </a:lnTo>
                  <a:lnTo>
                    <a:pt x="230" y="743"/>
                  </a:lnTo>
                  <a:lnTo>
                    <a:pt x="460" y="795"/>
                  </a:lnTo>
                  <a:lnTo>
                    <a:pt x="659" y="858"/>
                  </a:lnTo>
                  <a:lnTo>
                    <a:pt x="900" y="900"/>
                  </a:lnTo>
                  <a:lnTo>
                    <a:pt x="1193" y="931"/>
                  </a:lnTo>
                  <a:lnTo>
                    <a:pt x="1486" y="931"/>
                  </a:lnTo>
                  <a:lnTo>
                    <a:pt x="1811" y="931"/>
                  </a:lnTo>
                  <a:lnTo>
                    <a:pt x="2125" y="900"/>
                  </a:lnTo>
                  <a:lnTo>
                    <a:pt x="2355" y="858"/>
                  </a:lnTo>
                  <a:lnTo>
                    <a:pt x="2575" y="795"/>
                  </a:lnTo>
                  <a:lnTo>
                    <a:pt x="2764" y="743"/>
                  </a:lnTo>
                  <a:lnTo>
                    <a:pt x="2952" y="607"/>
                  </a:lnTo>
                  <a:lnTo>
                    <a:pt x="3026" y="376"/>
                  </a:lnTo>
                  <a:lnTo>
                    <a:pt x="2764" y="230"/>
                  </a:lnTo>
                  <a:lnTo>
                    <a:pt x="2575" y="157"/>
                  </a:lnTo>
                  <a:lnTo>
                    <a:pt x="2355" y="73"/>
                  </a:lnTo>
                  <a:lnTo>
                    <a:pt x="2125" y="31"/>
                  </a:lnTo>
                  <a:lnTo>
                    <a:pt x="1811" y="0"/>
                  </a:lnTo>
                  <a:lnTo>
                    <a:pt x="14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1" name="object 795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880" y="5106717"/>
              <a:ext cx="2565" cy="1413"/>
            </a:xfrm>
            <a:prstGeom prst="rect">
              <a:avLst/>
            </a:prstGeom>
          </p:spPr>
        </p:pic>
        <p:sp>
          <p:nvSpPr>
            <p:cNvPr id="7952" name="object 7952"/>
            <p:cNvSpPr/>
            <p:nvPr/>
          </p:nvSpPr>
          <p:spPr>
            <a:xfrm>
              <a:off x="18258883" y="51067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858"/>
                  </a:moveTo>
                  <a:lnTo>
                    <a:pt x="0" y="1413"/>
                  </a:lnTo>
                  <a:lnTo>
                    <a:pt x="1612" y="1413"/>
                  </a:lnTo>
                  <a:lnTo>
                    <a:pt x="1612" y="1088"/>
                  </a:lnTo>
                  <a:lnTo>
                    <a:pt x="2565" y="827"/>
                  </a:lnTo>
                  <a:lnTo>
                    <a:pt x="2565" y="0"/>
                  </a:lnTo>
                  <a:lnTo>
                    <a:pt x="827" y="0"/>
                  </a:lnTo>
                  <a:lnTo>
                    <a:pt x="827" y="670"/>
                  </a:lnTo>
                  <a:lnTo>
                    <a:pt x="58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18260521" y="46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486" y="931"/>
                  </a:moveTo>
                  <a:lnTo>
                    <a:pt x="1193" y="931"/>
                  </a:lnTo>
                  <a:lnTo>
                    <a:pt x="900" y="900"/>
                  </a:lnTo>
                  <a:lnTo>
                    <a:pt x="0" y="554"/>
                  </a:lnTo>
                  <a:lnTo>
                    <a:pt x="0" y="376"/>
                  </a:lnTo>
                  <a:lnTo>
                    <a:pt x="230" y="188"/>
                  </a:lnTo>
                  <a:lnTo>
                    <a:pt x="460" y="157"/>
                  </a:lnTo>
                  <a:lnTo>
                    <a:pt x="659" y="73"/>
                  </a:lnTo>
                  <a:lnTo>
                    <a:pt x="900" y="31"/>
                  </a:lnTo>
                  <a:lnTo>
                    <a:pt x="1193" y="0"/>
                  </a:lnTo>
                  <a:lnTo>
                    <a:pt x="1486" y="0"/>
                  </a:lnTo>
                  <a:lnTo>
                    <a:pt x="1811" y="0"/>
                  </a:lnTo>
                  <a:lnTo>
                    <a:pt x="2125" y="31"/>
                  </a:lnTo>
                  <a:lnTo>
                    <a:pt x="2355" y="73"/>
                  </a:lnTo>
                  <a:lnTo>
                    <a:pt x="2575" y="157"/>
                  </a:lnTo>
                  <a:lnTo>
                    <a:pt x="2764" y="188"/>
                  </a:lnTo>
                  <a:lnTo>
                    <a:pt x="2952" y="345"/>
                  </a:lnTo>
                  <a:lnTo>
                    <a:pt x="3026" y="554"/>
                  </a:lnTo>
                  <a:lnTo>
                    <a:pt x="1811" y="931"/>
                  </a:lnTo>
                  <a:lnTo>
                    <a:pt x="1486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4" name="object 795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880" y="4681779"/>
              <a:ext cx="2565" cy="1413"/>
            </a:xfrm>
            <a:prstGeom prst="rect">
              <a:avLst/>
            </a:prstGeom>
          </p:spPr>
        </p:pic>
        <p:sp>
          <p:nvSpPr>
            <p:cNvPr id="7955" name="object 7955"/>
            <p:cNvSpPr/>
            <p:nvPr/>
          </p:nvSpPr>
          <p:spPr>
            <a:xfrm>
              <a:off x="18258883" y="468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554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335"/>
                  </a:lnTo>
                  <a:lnTo>
                    <a:pt x="2565" y="586"/>
                  </a:lnTo>
                  <a:lnTo>
                    <a:pt x="2565" y="1413"/>
                  </a:lnTo>
                  <a:lnTo>
                    <a:pt x="827" y="1413"/>
                  </a:lnTo>
                  <a:lnTo>
                    <a:pt x="827" y="743"/>
                  </a:lnTo>
                  <a:lnTo>
                    <a:pt x="586" y="554"/>
                  </a:lnTo>
                  <a:lnTo>
                    <a:pt x="0" y="55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6" name="object 795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880938" y="5106717"/>
              <a:ext cx="2565" cy="1413"/>
            </a:xfrm>
            <a:prstGeom prst="rect">
              <a:avLst/>
            </a:prstGeom>
          </p:spPr>
        </p:pic>
        <p:sp>
          <p:nvSpPr>
            <p:cNvPr id="7957" name="object 7957"/>
            <p:cNvSpPr/>
            <p:nvPr/>
          </p:nvSpPr>
          <p:spPr>
            <a:xfrm>
              <a:off x="17880935" y="51067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65" y="858"/>
                  </a:moveTo>
                  <a:lnTo>
                    <a:pt x="2565" y="1413"/>
                  </a:lnTo>
                  <a:lnTo>
                    <a:pt x="0" y="1413"/>
                  </a:lnTo>
                  <a:lnTo>
                    <a:pt x="0" y="827"/>
                  </a:lnTo>
                  <a:lnTo>
                    <a:pt x="0" y="0"/>
                  </a:lnTo>
                  <a:lnTo>
                    <a:pt x="1738" y="0"/>
                  </a:lnTo>
                  <a:lnTo>
                    <a:pt x="1738" y="670"/>
                  </a:lnTo>
                  <a:lnTo>
                    <a:pt x="1978" y="858"/>
                  </a:lnTo>
                  <a:lnTo>
                    <a:pt x="2565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17872479" y="510544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1277"/>
                  </a:moveTo>
                  <a:lnTo>
                    <a:pt x="2293" y="1277"/>
                  </a:lnTo>
                  <a:lnTo>
                    <a:pt x="2261" y="2020"/>
                  </a:lnTo>
                  <a:lnTo>
                    <a:pt x="1999" y="2104"/>
                  </a:lnTo>
                  <a:lnTo>
                    <a:pt x="1863" y="1989"/>
                  </a:lnTo>
                  <a:lnTo>
                    <a:pt x="1811" y="1832"/>
                  </a:lnTo>
                  <a:lnTo>
                    <a:pt x="1999" y="1832"/>
                  </a:lnTo>
                  <a:lnTo>
                    <a:pt x="1999" y="1434"/>
                  </a:lnTo>
                  <a:lnTo>
                    <a:pt x="1999" y="1277"/>
                  </a:lnTo>
                  <a:lnTo>
                    <a:pt x="1811" y="1277"/>
                  </a:lnTo>
                  <a:lnTo>
                    <a:pt x="1298" y="1277"/>
                  </a:lnTo>
                  <a:lnTo>
                    <a:pt x="1120" y="1277"/>
                  </a:lnTo>
                  <a:lnTo>
                    <a:pt x="1120" y="1434"/>
                  </a:lnTo>
                  <a:lnTo>
                    <a:pt x="1120" y="1832"/>
                  </a:lnTo>
                  <a:lnTo>
                    <a:pt x="1298" y="1832"/>
                  </a:lnTo>
                  <a:lnTo>
                    <a:pt x="1256" y="1989"/>
                  </a:lnTo>
                  <a:lnTo>
                    <a:pt x="1068" y="2104"/>
                  </a:lnTo>
                  <a:lnTo>
                    <a:pt x="910" y="2104"/>
                  </a:lnTo>
                  <a:lnTo>
                    <a:pt x="837" y="1308"/>
                  </a:lnTo>
                  <a:lnTo>
                    <a:pt x="670" y="1277"/>
                  </a:lnTo>
                  <a:lnTo>
                    <a:pt x="586" y="1057"/>
                  </a:lnTo>
                  <a:lnTo>
                    <a:pt x="94" y="984"/>
                  </a:lnTo>
                  <a:lnTo>
                    <a:pt x="0" y="272"/>
                  </a:lnTo>
                  <a:lnTo>
                    <a:pt x="31" y="0"/>
                  </a:lnTo>
                  <a:lnTo>
                    <a:pt x="272" y="157"/>
                  </a:lnTo>
                  <a:lnTo>
                    <a:pt x="670" y="376"/>
                  </a:lnTo>
                  <a:lnTo>
                    <a:pt x="6774" y="418"/>
                  </a:lnTo>
                  <a:lnTo>
                    <a:pt x="7203" y="157"/>
                  </a:lnTo>
                  <a:lnTo>
                    <a:pt x="7434" y="0"/>
                  </a:lnTo>
                  <a:lnTo>
                    <a:pt x="7486" y="272"/>
                  </a:lnTo>
                  <a:lnTo>
                    <a:pt x="7486" y="900"/>
                  </a:lnTo>
                  <a:lnTo>
                    <a:pt x="6952" y="984"/>
                  </a:lnTo>
                  <a:lnTo>
                    <a:pt x="6921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17877231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408"/>
                  </a:moveTo>
                  <a:lnTo>
                    <a:pt x="1696" y="408"/>
                  </a:lnTo>
                  <a:lnTo>
                    <a:pt x="1759" y="62"/>
                  </a:lnTo>
                  <a:lnTo>
                    <a:pt x="125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17875369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12" y="408"/>
                  </a:lnTo>
                  <a:lnTo>
                    <a:pt x="1706" y="62"/>
                  </a:lnTo>
                  <a:lnTo>
                    <a:pt x="73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17873473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43" y="408"/>
                  </a:lnTo>
                  <a:lnTo>
                    <a:pt x="1706" y="62"/>
                  </a:lnTo>
                  <a:lnTo>
                    <a:pt x="73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17872479" y="510164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827"/>
                  </a:moveTo>
                  <a:lnTo>
                    <a:pt x="2293" y="827"/>
                  </a:lnTo>
                  <a:lnTo>
                    <a:pt x="2261" y="83"/>
                  </a:lnTo>
                  <a:lnTo>
                    <a:pt x="1999" y="0"/>
                  </a:lnTo>
                  <a:lnTo>
                    <a:pt x="1863" y="115"/>
                  </a:lnTo>
                  <a:lnTo>
                    <a:pt x="1811" y="272"/>
                  </a:lnTo>
                  <a:lnTo>
                    <a:pt x="1999" y="272"/>
                  </a:lnTo>
                  <a:lnTo>
                    <a:pt x="1999" y="670"/>
                  </a:lnTo>
                  <a:lnTo>
                    <a:pt x="1999" y="827"/>
                  </a:lnTo>
                  <a:lnTo>
                    <a:pt x="1811" y="827"/>
                  </a:lnTo>
                  <a:lnTo>
                    <a:pt x="1298" y="827"/>
                  </a:lnTo>
                  <a:lnTo>
                    <a:pt x="1120" y="827"/>
                  </a:lnTo>
                  <a:lnTo>
                    <a:pt x="1120" y="670"/>
                  </a:lnTo>
                  <a:lnTo>
                    <a:pt x="1120" y="272"/>
                  </a:lnTo>
                  <a:lnTo>
                    <a:pt x="1298" y="272"/>
                  </a:lnTo>
                  <a:lnTo>
                    <a:pt x="1256" y="115"/>
                  </a:lnTo>
                  <a:lnTo>
                    <a:pt x="1068" y="0"/>
                  </a:lnTo>
                  <a:lnTo>
                    <a:pt x="910" y="0"/>
                  </a:lnTo>
                  <a:lnTo>
                    <a:pt x="837" y="795"/>
                  </a:lnTo>
                  <a:lnTo>
                    <a:pt x="670" y="827"/>
                  </a:lnTo>
                  <a:lnTo>
                    <a:pt x="586" y="1088"/>
                  </a:lnTo>
                  <a:lnTo>
                    <a:pt x="94" y="1120"/>
                  </a:lnTo>
                  <a:lnTo>
                    <a:pt x="0" y="1832"/>
                  </a:lnTo>
                  <a:lnTo>
                    <a:pt x="31" y="2104"/>
                  </a:lnTo>
                  <a:lnTo>
                    <a:pt x="272" y="1947"/>
                  </a:lnTo>
                  <a:lnTo>
                    <a:pt x="670" y="1727"/>
                  </a:lnTo>
                  <a:lnTo>
                    <a:pt x="6774" y="1727"/>
                  </a:lnTo>
                  <a:lnTo>
                    <a:pt x="7203" y="1947"/>
                  </a:lnTo>
                  <a:lnTo>
                    <a:pt x="7434" y="2104"/>
                  </a:lnTo>
                  <a:lnTo>
                    <a:pt x="7486" y="1832"/>
                  </a:lnTo>
                  <a:lnTo>
                    <a:pt x="7486" y="1204"/>
                  </a:lnTo>
                  <a:lnTo>
                    <a:pt x="6952" y="1120"/>
                  </a:lnTo>
                  <a:lnTo>
                    <a:pt x="6921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17877231" y="51027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0"/>
                  </a:moveTo>
                  <a:lnTo>
                    <a:pt x="1696" y="0"/>
                  </a:lnTo>
                  <a:lnTo>
                    <a:pt x="1759" y="314"/>
                  </a:lnTo>
                  <a:lnTo>
                    <a:pt x="125" y="37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17875363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12" y="376"/>
                  </a:moveTo>
                  <a:lnTo>
                    <a:pt x="73" y="376"/>
                  </a:lnTo>
                  <a:lnTo>
                    <a:pt x="0" y="83"/>
                  </a:lnTo>
                  <a:lnTo>
                    <a:pt x="1612" y="0"/>
                  </a:lnTo>
                  <a:lnTo>
                    <a:pt x="1717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17873476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76"/>
                  </a:moveTo>
                  <a:lnTo>
                    <a:pt x="62" y="376"/>
                  </a:lnTo>
                  <a:lnTo>
                    <a:pt x="0" y="83"/>
                  </a:lnTo>
                  <a:lnTo>
                    <a:pt x="1633" y="0"/>
                  </a:lnTo>
                  <a:lnTo>
                    <a:pt x="1706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17873584" y="51033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287" y="2209"/>
                  </a:moveTo>
                  <a:lnTo>
                    <a:pt x="5287" y="2471"/>
                  </a:lnTo>
                  <a:lnTo>
                    <a:pt x="5026" y="2471"/>
                  </a:lnTo>
                  <a:lnTo>
                    <a:pt x="272" y="2471"/>
                  </a:lnTo>
                  <a:lnTo>
                    <a:pt x="0" y="2471"/>
                  </a:lnTo>
                  <a:lnTo>
                    <a:pt x="0" y="2209"/>
                  </a:lnTo>
                  <a:lnTo>
                    <a:pt x="0" y="272"/>
                  </a:lnTo>
                  <a:lnTo>
                    <a:pt x="0" y="0"/>
                  </a:lnTo>
                  <a:lnTo>
                    <a:pt x="272" y="0"/>
                  </a:lnTo>
                  <a:lnTo>
                    <a:pt x="5026" y="0"/>
                  </a:lnTo>
                  <a:lnTo>
                    <a:pt x="5287" y="0"/>
                  </a:lnTo>
                  <a:lnTo>
                    <a:pt x="5287" y="272"/>
                  </a:lnTo>
                  <a:lnTo>
                    <a:pt x="5287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17873101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88"/>
                  </a:lnTo>
                  <a:lnTo>
                    <a:pt x="136" y="942"/>
                  </a:lnTo>
                  <a:lnTo>
                    <a:pt x="0" y="942"/>
                  </a:lnTo>
                  <a:lnTo>
                    <a:pt x="0" y="460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57"/>
                  </a:lnTo>
                  <a:lnTo>
                    <a:pt x="3507" y="910"/>
                  </a:lnTo>
                  <a:lnTo>
                    <a:pt x="3361" y="942"/>
                  </a:lnTo>
                  <a:lnTo>
                    <a:pt x="3361" y="1088"/>
                  </a:lnTo>
                  <a:lnTo>
                    <a:pt x="3507" y="1088"/>
                  </a:lnTo>
                  <a:lnTo>
                    <a:pt x="3507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17873103" y="50890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507" y="73"/>
                  </a:moveTo>
                  <a:lnTo>
                    <a:pt x="62" y="0"/>
                  </a:lnTo>
                  <a:lnTo>
                    <a:pt x="0" y="2680"/>
                  </a:lnTo>
                  <a:lnTo>
                    <a:pt x="136" y="2711"/>
                  </a:lnTo>
                  <a:lnTo>
                    <a:pt x="136" y="2869"/>
                  </a:lnTo>
                  <a:lnTo>
                    <a:pt x="0" y="2869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66" y="3800"/>
                  </a:lnTo>
                  <a:lnTo>
                    <a:pt x="3308" y="3800"/>
                  </a:lnTo>
                  <a:lnTo>
                    <a:pt x="3507" y="3800"/>
                  </a:lnTo>
                  <a:lnTo>
                    <a:pt x="3507" y="3643"/>
                  </a:lnTo>
                  <a:lnTo>
                    <a:pt x="3507" y="2921"/>
                  </a:lnTo>
                  <a:lnTo>
                    <a:pt x="3350" y="2869"/>
                  </a:lnTo>
                  <a:lnTo>
                    <a:pt x="3350" y="2711"/>
                  </a:lnTo>
                  <a:lnTo>
                    <a:pt x="3507" y="2711"/>
                  </a:lnTo>
                  <a:lnTo>
                    <a:pt x="350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17872164" y="50834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30"/>
                  </a:lnTo>
                  <a:lnTo>
                    <a:pt x="83" y="293"/>
                  </a:lnTo>
                  <a:lnTo>
                    <a:pt x="0" y="963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382"/>
                  </a:lnTo>
                  <a:lnTo>
                    <a:pt x="931" y="1308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324"/>
                  </a:lnTo>
                  <a:lnTo>
                    <a:pt x="4251" y="324"/>
                  </a:lnTo>
                  <a:lnTo>
                    <a:pt x="4450" y="324"/>
                  </a:lnTo>
                  <a:lnTo>
                    <a:pt x="4450" y="481"/>
                  </a:lnTo>
                  <a:lnTo>
                    <a:pt x="4450" y="1225"/>
                  </a:lnTo>
                  <a:lnTo>
                    <a:pt x="4293" y="1308"/>
                  </a:lnTo>
                  <a:lnTo>
                    <a:pt x="4450" y="1382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93"/>
                  </a:lnTo>
                  <a:lnTo>
                    <a:pt x="4879" y="827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701"/>
                  </a:lnTo>
                  <a:lnTo>
                    <a:pt x="5036" y="1036"/>
                  </a:lnTo>
                  <a:lnTo>
                    <a:pt x="5036" y="523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17877229" y="50834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23"/>
                  </a:lnTo>
                  <a:lnTo>
                    <a:pt x="0" y="1005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293"/>
                  </a:lnTo>
                  <a:lnTo>
                    <a:pt x="143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17872164" y="509128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43"/>
                  </a:lnTo>
                  <a:lnTo>
                    <a:pt x="83" y="1570"/>
                  </a:lnTo>
                  <a:lnTo>
                    <a:pt x="0" y="900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397"/>
                  </a:lnTo>
                  <a:lnTo>
                    <a:pt x="1078" y="481"/>
                  </a:lnTo>
                  <a:lnTo>
                    <a:pt x="931" y="554"/>
                  </a:lnTo>
                  <a:lnTo>
                    <a:pt x="931" y="1088"/>
                  </a:lnTo>
                  <a:lnTo>
                    <a:pt x="1151" y="1455"/>
                  </a:lnTo>
                  <a:lnTo>
                    <a:pt x="1308" y="1539"/>
                  </a:lnTo>
                  <a:lnTo>
                    <a:pt x="4251" y="1539"/>
                  </a:lnTo>
                  <a:lnTo>
                    <a:pt x="4450" y="1539"/>
                  </a:lnTo>
                  <a:lnTo>
                    <a:pt x="4450" y="1382"/>
                  </a:lnTo>
                  <a:lnTo>
                    <a:pt x="4450" y="638"/>
                  </a:lnTo>
                  <a:lnTo>
                    <a:pt x="4293" y="554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70"/>
                  </a:lnTo>
                  <a:lnTo>
                    <a:pt x="4879" y="1036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518" y="1036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17877229" y="50918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52"/>
                  </a:lnTo>
                  <a:lnTo>
                    <a:pt x="450" y="900"/>
                  </a:lnTo>
                  <a:lnTo>
                    <a:pt x="0" y="1246"/>
                  </a:lnTo>
                  <a:lnTo>
                    <a:pt x="0" y="753"/>
                  </a:lnTo>
                  <a:lnTo>
                    <a:pt x="0" y="272"/>
                  </a:lnTo>
                  <a:lnTo>
                    <a:pt x="408" y="534"/>
                  </a:lnTo>
                  <a:lnTo>
                    <a:pt x="722" y="607"/>
                  </a:lnTo>
                  <a:lnTo>
                    <a:pt x="764" y="209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314"/>
                  </a:lnTo>
                  <a:lnTo>
                    <a:pt x="1989" y="900"/>
                  </a:lnTo>
                  <a:lnTo>
                    <a:pt x="1465" y="984"/>
                  </a:lnTo>
                  <a:lnTo>
                    <a:pt x="143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17870560" y="507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20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57"/>
                  </a:lnTo>
                  <a:lnTo>
                    <a:pt x="1444" y="0"/>
                  </a:lnTo>
                  <a:lnTo>
                    <a:pt x="1528" y="188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151"/>
                  </a:lnTo>
                  <a:lnTo>
                    <a:pt x="1047" y="1308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863"/>
                  </a:lnTo>
                  <a:lnTo>
                    <a:pt x="376" y="1863"/>
                  </a:lnTo>
                  <a:lnTo>
                    <a:pt x="303" y="2083"/>
                  </a:lnTo>
                  <a:lnTo>
                    <a:pt x="52" y="1790"/>
                  </a:lnTo>
                  <a:lnTo>
                    <a:pt x="0" y="1465"/>
                  </a:lnTo>
                  <a:lnTo>
                    <a:pt x="219" y="1204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17870788" y="5079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17871158" y="50784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62"/>
                  </a:lnTo>
                  <a:lnTo>
                    <a:pt x="984" y="1015"/>
                  </a:lnTo>
                  <a:lnTo>
                    <a:pt x="827" y="1015"/>
                  </a:lnTo>
                  <a:lnTo>
                    <a:pt x="638" y="1015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481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15"/>
                  </a:lnTo>
                  <a:lnTo>
                    <a:pt x="502" y="1162"/>
                  </a:lnTo>
                  <a:lnTo>
                    <a:pt x="513" y="1643"/>
                  </a:lnTo>
                  <a:lnTo>
                    <a:pt x="345" y="180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14"/>
                  </a:lnTo>
                  <a:lnTo>
                    <a:pt x="753" y="2314"/>
                  </a:lnTo>
                  <a:lnTo>
                    <a:pt x="931" y="2209"/>
                  </a:lnTo>
                  <a:lnTo>
                    <a:pt x="1088" y="2125"/>
                  </a:lnTo>
                  <a:lnTo>
                    <a:pt x="931" y="2094"/>
                  </a:lnTo>
                  <a:lnTo>
                    <a:pt x="753" y="2020"/>
                  </a:lnTo>
                  <a:lnTo>
                    <a:pt x="931" y="1863"/>
                  </a:lnTo>
                  <a:lnTo>
                    <a:pt x="931" y="1727"/>
                  </a:lnTo>
                  <a:lnTo>
                    <a:pt x="753" y="16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17879772" y="508234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36"/>
                  </a:moveTo>
                  <a:lnTo>
                    <a:pt x="1015" y="994"/>
                  </a:lnTo>
                  <a:lnTo>
                    <a:pt x="607" y="994"/>
                  </a:lnTo>
                  <a:lnTo>
                    <a:pt x="607" y="848"/>
                  </a:lnTo>
                  <a:lnTo>
                    <a:pt x="345" y="774"/>
                  </a:lnTo>
                  <a:lnTo>
                    <a:pt x="136" y="774"/>
                  </a:lnTo>
                  <a:lnTo>
                    <a:pt x="136" y="617"/>
                  </a:lnTo>
                  <a:lnTo>
                    <a:pt x="0" y="586"/>
                  </a:lnTo>
                  <a:lnTo>
                    <a:pt x="52" y="1099"/>
                  </a:lnTo>
                  <a:lnTo>
                    <a:pt x="481" y="1141"/>
                  </a:lnTo>
                  <a:lnTo>
                    <a:pt x="963" y="1141"/>
                  </a:lnTo>
                  <a:lnTo>
                    <a:pt x="1120" y="1256"/>
                  </a:lnTo>
                  <a:lnTo>
                    <a:pt x="1162" y="1518"/>
                  </a:lnTo>
                  <a:lnTo>
                    <a:pt x="1015" y="1518"/>
                  </a:lnTo>
                  <a:lnTo>
                    <a:pt x="743" y="1518"/>
                  </a:lnTo>
                  <a:lnTo>
                    <a:pt x="743" y="1748"/>
                  </a:lnTo>
                  <a:lnTo>
                    <a:pt x="743" y="1999"/>
                  </a:lnTo>
                  <a:lnTo>
                    <a:pt x="890" y="1999"/>
                  </a:lnTo>
                  <a:lnTo>
                    <a:pt x="2020" y="1999"/>
                  </a:lnTo>
                  <a:lnTo>
                    <a:pt x="2083" y="1968"/>
                  </a:lnTo>
                  <a:lnTo>
                    <a:pt x="2083" y="1780"/>
                  </a:lnTo>
                  <a:lnTo>
                    <a:pt x="1947" y="1706"/>
                  </a:lnTo>
                  <a:lnTo>
                    <a:pt x="2020" y="1842"/>
                  </a:lnTo>
                  <a:lnTo>
                    <a:pt x="1246" y="1926"/>
                  </a:lnTo>
                  <a:lnTo>
                    <a:pt x="1015" y="1842"/>
                  </a:lnTo>
                  <a:lnTo>
                    <a:pt x="890" y="1675"/>
                  </a:lnTo>
                  <a:lnTo>
                    <a:pt x="1277" y="1675"/>
                  </a:lnTo>
                  <a:lnTo>
                    <a:pt x="1413" y="1549"/>
                  </a:lnTo>
                  <a:lnTo>
                    <a:pt x="1602" y="994"/>
                  </a:lnTo>
                  <a:lnTo>
                    <a:pt x="1759" y="848"/>
                  </a:lnTo>
                  <a:lnTo>
                    <a:pt x="3141" y="293"/>
                  </a:lnTo>
                  <a:lnTo>
                    <a:pt x="3329" y="209"/>
                  </a:lnTo>
                  <a:lnTo>
                    <a:pt x="3245" y="397"/>
                  </a:lnTo>
                  <a:lnTo>
                    <a:pt x="3172" y="544"/>
                  </a:lnTo>
                  <a:lnTo>
                    <a:pt x="3329" y="586"/>
                  </a:lnTo>
                  <a:lnTo>
                    <a:pt x="3465" y="136"/>
                  </a:lnTo>
                  <a:lnTo>
                    <a:pt x="3392" y="0"/>
                  </a:lnTo>
                  <a:lnTo>
                    <a:pt x="3015" y="0"/>
                  </a:lnTo>
                  <a:lnTo>
                    <a:pt x="3015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17877501" y="5098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17873622" y="50981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17873360" y="5098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17873364" y="50984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17873364" y="5100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36"/>
                  </a:lnTo>
                  <a:lnTo>
                    <a:pt x="188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17873622" y="51006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17877507" y="51003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17877763" y="50984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17873622" y="5097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17873364" y="509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17873364" y="5097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17873360" y="5096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17873622" y="5096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17877501" y="50968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17877763" y="50970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17877507" y="5097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17873145" y="509594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17873063" y="50959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17873061" y="5096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17872985" y="509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17872587" y="5096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17872469" y="5096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17872469" y="50963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17872469" y="5096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17872758" y="5096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17873140" y="509684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</a:path>
                <a:path w="5715">
                  <a:moveTo>
                    <a:pt x="73" y="0"/>
                  </a:moveTo>
                  <a:lnTo>
                    <a:pt x="5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17878811" y="5096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  <a:lnTo>
                    <a:pt x="439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17879252" y="50969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8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17879508" y="50963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17879435" y="50962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17879026" y="5096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17878948" y="509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17878948" y="50960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17878874" y="5095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17877050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17878465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17878538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17878463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17877049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17876976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17876976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17876977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17875306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17876721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17876794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17876716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17875303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17875231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17875231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17875232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17873545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17873441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17873441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17873441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17873546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17874961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17875035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17874958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17873145" y="510145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17873061" y="51013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17873061" y="51012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17872988" y="5101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17872587" y="51012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17872469" y="5101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17872469" y="51004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0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17872465" y="5100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31"/>
                  </a:moveTo>
                  <a:lnTo>
                    <a:pt x="104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17872758" y="5100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17873136" y="510060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</a:path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17878811" y="5100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0" y="219"/>
                  </a:lnTo>
                  <a:lnTo>
                    <a:pt x="31" y="219"/>
                  </a:lnTo>
                </a:path>
                <a:path w="634" h="635">
                  <a:moveTo>
                    <a:pt x="0" y="219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17879246" y="5100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36"/>
                  </a:moveTo>
                  <a:lnTo>
                    <a:pt x="188" y="0"/>
                  </a:ln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17879508" y="51004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17879435" y="5101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17879026" y="51012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17878951" y="5101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17878948" y="51012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17878873" y="5101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17877049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17876977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17876976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17876976" y="5101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17877050" y="5101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17878463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17878538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17878465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17875303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17875232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17875231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17875231" y="510116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</a:path>
                <a:path w="1905" h="63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17876716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17876794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1787672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17873546" y="5101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17874958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17875035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1787496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17873545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1787344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17873441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17873441" y="5101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17872131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17873357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17881199" y="50935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0" y="1759"/>
                  </a:moveTo>
                  <a:lnTo>
                    <a:pt x="2376" y="2502"/>
                  </a:lnTo>
                  <a:lnTo>
                    <a:pt x="2345" y="2659"/>
                  </a:lnTo>
                  <a:lnTo>
                    <a:pt x="1455" y="2764"/>
                  </a:lnTo>
                  <a:lnTo>
                    <a:pt x="1413" y="303"/>
                  </a:lnTo>
                  <a:lnTo>
                    <a:pt x="1329" y="157"/>
                  </a:lnTo>
                  <a:lnTo>
                    <a:pt x="513" y="125"/>
                  </a:lnTo>
                  <a:lnTo>
                    <a:pt x="356" y="303"/>
                  </a:lnTo>
                  <a:lnTo>
                    <a:pt x="219" y="418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17873737" y="5093141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4921" y="1088"/>
                  </a:moveTo>
                  <a:lnTo>
                    <a:pt x="5183" y="1088"/>
                  </a:lnTo>
                  <a:lnTo>
                    <a:pt x="219" y="1088"/>
                  </a:lnTo>
                  <a:lnTo>
                    <a:pt x="73" y="1151"/>
                  </a:lnTo>
                  <a:lnTo>
                    <a:pt x="0" y="1308"/>
                  </a:lnTo>
                  <a:lnTo>
                    <a:pt x="0" y="1947"/>
                  </a:lnTo>
                  <a:lnTo>
                    <a:pt x="366" y="2020"/>
                  </a:lnTo>
                  <a:lnTo>
                    <a:pt x="366" y="1643"/>
                  </a:lnTo>
                  <a:lnTo>
                    <a:pt x="7968" y="1643"/>
                  </a:lnTo>
                  <a:lnTo>
                    <a:pt x="7968" y="2020"/>
                  </a:lnTo>
                  <a:lnTo>
                    <a:pt x="8167" y="2020"/>
                  </a:lnTo>
                  <a:lnTo>
                    <a:pt x="8282" y="3664"/>
                  </a:lnTo>
                  <a:lnTo>
                    <a:pt x="8303" y="3811"/>
                  </a:lnTo>
                  <a:lnTo>
                    <a:pt x="9737" y="3842"/>
                  </a:lnTo>
                  <a:lnTo>
                    <a:pt x="9769" y="4324"/>
                  </a:lnTo>
                  <a:lnTo>
                    <a:pt x="9905" y="4261"/>
                  </a:lnTo>
                  <a:lnTo>
                    <a:pt x="10062" y="4261"/>
                  </a:lnTo>
                  <a:lnTo>
                    <a:pt x="10219" y="4324"/>
                  </a:lnTo>
                  <a:lnTo>
                    <a:pt x="10544" y="4816"/>
                  </a:lnTo>
                  <a:lnTo>
                    <a:pt x="10921" y="5109"/>
                  </a:lnTo>
                  <a:lnTo>
                    <a:pt x="11371" y="5329"/>
                  </a:lnTo>
                  <a:lnTo>
                    <a:pt x="11853" y="5455"/>
                  </a:lnTo>
                  <a:lnTo>
                    <a:pt x="12366" y="5413"/>
                  </a:lnTo>
                  <a:lnTo>
                    <a:pt x="13905" y="3622"/>
                  </a:lnTo>
                  <a:lnTo>
                    <a:pt x="13873" y="3141"/>
                  </a:lnTo>
                  <a:lnTo>
                    <a:pt x="12114" y="1570"/>
                  </a:lnTo>
                  <a:lnTo>
                    <a:pt x="11601" y="1602"/>
                  </a:lnTo>
                  <a:lnTo>
                    <a:pt x="10093" y="2984"/>
                  </a:lnTo>
                  <a:lnTo>
                    <a:pt x="9905" y="3172"/>
                  </a:lnTo>
                  <a:lnTo>
                    <a:pt x="9769" y="3214"/>
                  </a:lnTo>
                  <a:lnTo>
                    <a:pt x="8942" y="3214"/>
                  </a:lnTo>
                  <a:lnTo>
                    <a:pt x="8868" y="1413"/>
                  </a:lnTo>
                  <a:lnTo>
                    <a:pt x="8795" y="1193"/>
                  </a:lnTo>
                  <a:lnTo>
                    <a:pt x="8638" y="1015"/>
                  </a:lnTo>
                  <a:lnTo>
                    <a:pt x="8460" y="900"/>
                  </a:lnTo>
                  <a:lnTo>
                    <a:pt x="8303" y="900"/>
                  </a:lnTo>
                  <a:lnTo>
                    <a:pt x="5507" y="900"/>
                  </a:lnTo>
                  <a:lnTo>
                    <a:pt x="4879" y="900"/>
                  </a:lnTo>
                  <a:lnTo>
                    <a:pt x="4659" y="858"/>
                  </a:lnTo>
                  <a:lnTo>
                    <a:pt x="4282" y="481"/>
                  </a:lnTo>
                  <a:lnTo>
                    <a:pt x="4282" y="0"/>
                  </a:lnTo>
                  <a:lnTo>
                    <a:pt x="4607" y="0"/>
                  </a:lnTo>
                  <a:lnTo>
                    <a:pt x="4764" y="0"/>
                  </a:lnTo>
                  <a:lnTo>
                    <a:pt x="5664" y="83"/>
                  </a:lnTo>
                  <a:lnTo>
                    <a:pt x="6177" y="0"/>
                  </a:lnTo>
                  <a:lnTo>
                    <a:pt x="7162" y="0"/>
                  </a:lnTo>
                  <a:lnTo>
                    <a:pt x="7832" y="0"/>
                  </a:lnTo>
                  <a:lnTo>
                    <a:pt x="7936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17878020" y="5093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76"/>
                  </a:moveTo>
                  <a:lnTo>
                    <a:pt x="73" y="272"/>
                  </a:lnTo>
                  <a:lnTo>
                    <a:pt x="0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17878927" y="50940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67" y="73"/>
                  </a:lnTo>
                  <a:lnTo>
                    <a:pt x="1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17884164" y="50952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" y="1612"/>
                  </a:moveTo>
                  <a:lnTo>
                    <a:pt x="0" y="1298"/>
                  </a:lnTo>
                  <a:lnTo>
                    <a:pt x="157" y="1235"/>
                  </a:lnTo>
                  <a:lnTo>
                    <a:pt x="1382" y="0"/>
                  </a:lnTo>
                  <a:lnTo>
                    <a:pt x="1759" y="41"/>
                  </a:lnTo>
                  <a:lnTo>
                    <a:pt x="2963" y="1235"/>
                  </a:lnTo>
                  <a:lnTo>
                    <a:pt x="2963" y="1612"/>
                  </a:lnTo>
                  <a:lnTo>
                    <a:pt x="1382" y="2837"/>
                  </a:lnTo>
                  <a:lnTo>
                    <a:pt x="1026" y="2732"/>
                  </a:lnTo>
                  <a:lnTo>
                    <a:pt x="712" y="2544"/>
                  </a:lnTo>
                  <a:lnTo>
                    <a:pt x="450" y="2282"/>
                  </a:lnTo>
                  <a:lnTo>
                    <a:pt x="282" y="1989"/>
                  </a:lnTo>
                  <a:lnTo>
                    <a:pt x="157" y="164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17874411" y="50958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104"/>
                  </a:moveTo>
                  <a:lnTo>
                    <a:pt x="513" y="0"/>
                  </a:lnTo>
                  <a:lnTo>
                    <a:pt x="1853" y="104"/>
                  </a:lnTo>
                  <a:lnTo>
                    <a:pt x="233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17876870" y="509587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104"/>
                  </a:moveTo>
                  <a:lnTo>
                    <a:pt x="2209" y="104"/>
                  </a:lnTo>
                  <a:lnTo>
                    <a:pt x="2691" y="0"/>
                  </a:lnTo>
                  <a:lnTo>
                    <a:pt x="227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17879145" y="50958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408" y="0"/>
                  </a:lnTo>
                  <a:lnTo>
                    <a:pt x="173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17876350" y="5095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0"/>
                  </a:moveTo>
                  <a:lnTo>
                    <a:pt x="0" y="0"/>
                  </a:lnTo>
                  <a:lnTo>
                    <a:pt x="39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17874184" y="509333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701"/>
                  </a:moveTo>
                  <a:lnTo>
                    <a:pt x="0" y="890"/>
                  </a:lnTo>
                  <a:lnTo>
                    <a:pt x="0" y="701"/>
                  </a:lnTo>
                  <a:lnTo>
                    <a:pt x="0" y="513"/>
                  </a:lnTo>
                  <a:lnTo>
                    <a:pt x="31" y="376"/>
                  </a:lnTo>
                  <a:lnTo>
                    <a:pt x="324" y="94"/>
                  </a:lnTo>
                  <a:lnTo>
                    <a:pt x="554" y="0"/>
                  </a:lnTo>
                  <a:lnTo>
                    <a:pt x="827" y="0"/>
                  </a:lnTo>
                  <a:lnTo>
                    <a:pt x="2638" y="0"/>
                  </a:lnTo>
                  <a:lnTo>
                    <a:pt x="3539" y="0"/>
                  </a:lnTo>
                  <a:lnTo>
                    <a:pt x="3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17879921" y="509688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136"/>
                  </a:moveTo>
                  <a:lnTo>
                    <a:pt x="1455" y="136"/>
                  </a:lnTo>
                  <a:lnTo>
                    <a:pt x="146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17882989" y="50966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17885700" y="50944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6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17879891" y="50959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900"/>
                  </a:moveTo>
                  <a:lnTo>
                    <a:pt x="0" y="52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17881372" y="50959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261" y="481"/>
                  </a:lnTo>
                  <a:lnTo>
                    <a:pt x="188" y="900"/>
                  </a:lnTo>
                  <a:lnTo>
                    <a:pt x="73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17878762" y="509408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17880890" y="50959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17877718" y="50933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17876828" y="50933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17874176" y="5095501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350" y="481"/>
                  </a:moveTo>
                  <a:lnTo>
                    <a:pt x="7539" y="481"/>
                  </a:lnTo>
                  <a:lnTo>
                    <a:pt x="7539" y="0"/>
                  </a:lnTo>
                  <a:lnTo>
                    <a:pt x="7193" y="0"/>
                  </a:lnTo>
                  <a:lnTo>
                    <a:pt x="345" y="0"/>
                  </a:lnTo>
                  <a:lnTo>
                    <a:pt x="0" y="0"/>
                  </a:lnTo>
                  <a:lnTo>
                    <a:pt x="0" y="481"/>
                  </a:lnTo>
                  <a:lnTo>
                    <a:pt x="261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17881708" y="5095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17874184" y="5095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17874190" y="5094942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518" y="554"/>
                  </a:moveTo>
                  <a:lnTo>
                    <a:pt x="7518" y="293"/>
                  </a:lnTo>
                  <a:lnTo>
                    <a:pt x="7193" y="240"/>
                  </a:lnTo>
                  <a:lnTo>
                    <a:pt x="324" y="240"/>
                  </a:lnTo>
                  <a:lnTo>
                    <a:pt x="0" y="24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17874184" y="50947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45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17881679" y="50932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8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17874355" y="507938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162"/>
                  </a:moveTo>
                  <a:lnTo>
                    <a:pt x="157" y="973"/>
                  </a:lnTo>
                  <a:lnTo>
                    <a:pt x="83" y="837"/>
                  </a:lnTo>
                  <a:lnTo>
                    <a:pt x="52" y="418"/>
                  </a:lnTo>
                  <a:lnTo>
                    <a:pt x="52" y="0"/>
                  </a:lnTo>
                  <a:lnTo>
                    <a:pt x="240" y="0"/>
                  </a:lnTo>
                  <a:lnTo>
                    <a:pt x="240" y="157"/>
                  </a:lnTo>
                  <a:lnTo>
                    <a:pt x="261" y="418"/>
                  </a:lnTo>
                  <a:lnTo>
                    <a:pt x="314" y="712"/>
                  </a:lnTo>
                  <a:lnTo>
                    <a:pt x="345" y="848"/>
                  </a:lnTo>
                  <a:lnTo>
                    <a:pt x="575" y="973"/>
                  </a:lnTo>
                  <a:lnTo>
                    <a:pt x="607" y="1162"/>
                  </a:lnTo>
                  <a:lnTo>
                    <a:pt x="314" y="1675"/>
                  </a:lnTo>
                  <a:lnTo>
                    <a:pt x="188" y="2198"/>
                  </a:lnTo>
                  <a:lnTo>
                    <a:pt x="0" y="2230"/>
                  </a:lnTo>
                  <a:lnTo>
                    <a:pt x="83" y="2062"/>
                  </a:lnTo>
                  <a:lnTo>
                    <a:pt x="240" y="1350"/>
                  </a:lnTo>
                  <a:lnTo>
                    <a:pt x="314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17874521" y="5080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1937"/>
                  </a:moveTo>
                  <a:lnTo>
                    <a:pt x="429" y="1413"/>
                  </a:lnTo>
                  <a:lnTo>
                    <a:pt x="429" y="785"/>
                  </a:lnTo>
                  <a:lnTo>
                    <a:pt x="429" y="596"/>
                  </a:lnTo>
                  <a:lnTo>
                    <a:pt x="586" y="261"/>
                  </a:lnTo>
                  <a:lnTo>
                    <a:pt x="900" y="0"/>
                  </a:lnTo>
                  <a:lnTo>
                    <a:pt x="743" y="146"/>
                  </a:lnTo>
                  <a:lnTo>
                    <a:pt x="743" y="366"/>
                  </a:lnTo>
                  <a:lnTo>
                    <a:pt x="743" y="785"/>
                  </a:lnTo>
                  <a:lnTo>
                    <a:pt x="743" y="1539"/>
                  </a:lnTo>
                  <a:lnTo>
                    <a:pt x="303" y="2094"/>
                  </a:lnTo>
                  <a:lnTo>
                    <a:pt x="104" y="2125"/>
                  </a:lnTo>
                  <a:lnTo>
                    <a:pt x="73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17874420" y="5078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554"/>
                  </a:moveTo>
                  <a:lnTo>
                    <a:pt x="1099" y="848"/>
                  </a:lnTo>
                  <a:lnTo>
                    <a:pt x="879" y="879"/>
                  </a:lnTo>
                  <a:lnTo>
                    <a:pt x="806" y="1298"/>
                  </a:lnTo>
                  <a:lnTo>
                    <a:pt x="1068" y="1413"/>
                  </a:lnTo>
                  <a:lnTo>
                    <a:pt x="513" y="1895"/>
                  </a:lnTo>
                  <a:lnTo>
                    <a:pt x="240" y="2523"/>
                  </a:lnTo>
                  <a:lnTo>
                    <a:pt x="240" y="2073"/>
                  </a:lnTo>
                  <a:lnTo>
                    <a:pt x="544" y="1643"/>
                  </a:lnTo>
                  <a:lnTo>
                    <a:pt x="544" y="1455"/>
                  </a:lnTo>
                  <a:lnTo>
                    <a:pt x="356" y="1298"/>
                  </a:lnTo>
                  <a:lnTo>
                    <a:pt x="513" y="1382"/>
                  </a:lnTo>
                  <a:lnTo>
                    <a:pt x="513" y="1193"/>
                  </a:lnTo>
                  <a:lnTo>
                    <a:pt x="513" y="816"/>
                  </a:lnTo>
                  <a:lnTo>
                    <a:pt x="356" y="659"/>
                  </a:lnTo>
                  <a:lnTo>
                    <a:pt x="324" y="523"/>
                  </a:lnTo>
                  <a:lnTo>
                    <a:pt x="167" y="397"/>
                  </a:lnTo>
                  <a:lnTo>
                    <a:pt x="0" y="397"/>
                  </a:lnTo>
                  <a:lnTo>
                    <a:pt x="0" y="0"/>
                  </a:lnTo>
                  <a:lnTo>
                    <a:pt x="324" y="230"/>
                  </a:lnTo>
                  <a:lnTo>
                    <a:pt x="544" y="450"/>
                  </a:lnTo>
                  <a:lnTo>
                    <a:pt x="806" y="481"/>
                  </a:lnTo>
                  <a:lnTo>
                    <a:pt x="99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17875241" y="507957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46" y="0"/>
                  </a:moveTo>
                  <a:lnTo>
                    <a:pt x="397" y="0"/>
                  </a:lnTo>
                  <a:lnTo>
                    <a:pt x="324" y="324"/>
                  </a:lnTo>
                  <a:lnTo>
                    <a:pt x="0" y="366"/>
                  </a:lnTo>
                  <a:lnTo>
                    <a:pt x="0" y="670"/>
                  </a:lnTo>
                  <a:lnTo>
                    <a:pt x="240" y="701"/>
                  </a:lnTo>
                  <a:lnTo>
                    <a:pt x="0" y="1633"/>
                  </a:lnTo>
                  <a:lnTo>
                    <a:pt x="167" y="1748"/>
                  </a:lnTo>
                  <a:lnTo>
                    <a:pt x="586" y="670"/>
                  </a:lnTo>
                  <a:lnTo>
                    <a:pt x="586" y="324"/>
                  </a:lnTo>
                  <a:lnTo>
                    <a:pt x="7779" y="261"/>
                  </a:lnTo>
                  <a:lnTo>
                    <a:pt x="7915" y="366"/>
                  </a:lnTo>
                  <a:lnTo>
                    <a:pt x="7884" y="2303"/>
                  </a:lnTo>
                  <a:lnTo>
                    <a:pt x="7256" y="2345"/>
                  </a:lnTo>
                  <a:lnTo>
                    <a:pt x="7183" y="2523"/>
                  </a:lnTo>
                  <a:lnTo>
                    <a:pt x="7402" y="2680"/>
                  </a:lnTo>
                  <a:lnTo>
                    <a:pt x="7884" y="2575"/>
                  </a:lnTo>
                  <a:lnTo>
                    <a:pt x="7884" y="3308"/>
                  </a:lnTo>
                  <a:lnTo>
                    <a:pt x="7434" y="3266"/>
                  </a:lnTo>
                  <a:lnTo>
                    <a:pt x="7256" y="3266"/>
                  </a:lnTo>
                  <a:lnTo>
                    <a:pt x="6209" y="4314"/>
                  </a:lnTo>
                  <a:lnTo>
                    <a:pt x="5539" y="4439"/>
                  </a:lnTo>
                  <a:lnTo>
                    <a:pt x="5811" y="4512"/>
                  </a:lnTo>
                  <a:lnTo>
                    <a:pt x="6471" y="4575"/>
                  </a:lnTo>
                  <a:lnTo>
                    <a:pt x="6397" y="4439"/>
                  </a:lnTo>
                  <a:lnTo>
                    <a:pt x="6921" y="3905"/>
                  </a:lnTo>
                  <a:lnTo>
                    <a:pt x="7078" y="3905"/>
                  </a:lnTo>
                  <a:lnTo>
                    <a:pt x="7109" y="4240"/>
                  </a:lnTo>
                  <a:lnTo>
                    <a:pt x="7329" y="4282"/>
                  </a:lnTo>
                  <a:lnTo>
                    <a:pt x="7329" y="3643"/>
                  </a:lnTo>
                  <a:lnTo>
                    <a:pt x="7486" y="3570"/>
                  </a:lnTo>
                  <a:lnTo>
                    <a:pt x="8020" y="3696"/>
                  </a:lnTo>
                  <a:lnTo>
                    <a:pt x="8261" y="3811"/>
                  </a:lnTo>
                  <a:lnTo>
                    <a:pt x="8261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17875232" y="507957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408" y="0"/>
                  </a:moveTo>
                  <a:lnTo>
                    <a:pt x="335" y="31"/>
                  </a:lnTo>
                  <a:lnTo>
                    <a:pt x="335" y="324"/>
                  </a:lnTo>
                  <a:lnTo>
                    <a:pt x="83" y="376"/>
                  </a:lnTo>
                  <a:lnTo>
                    <a:pt x="0" y="638"/>
                  </a:lnTo>
                  <a:lnTo>
                    <a:pt x="209" y="701"/>
                  </a:lnTo>
                  <a:lnTo>
                    <a:pt x="0" y="1633"/>
                  </a:lnTo>
                  <a:lnTo>
                    <a:pt x="178" y="1759"/>
                  </a:lnTo>
                  <a:lnTo>
                    <a:pt x="596" y="670"/>
                  </a:lnTo>
                  <a:lnTo>
                    <a:pt x="596" y="376"/>
                  </a:lnTo>
                  <a:lnTo>
                    <a:pt x="7706" y="261"/>
                  </a:lnTo>
                  <a:lnTo>
                    <a:pt x="7853" y="293"/>
                  </a:lnTo>
                  <a:lnTo>
                    <a:pt x="7978" y="450"/>
                  </a:lnTo>
                  <a:lnTo>
                    <a:pt x="7895" y="2240"/>
                  </a:lnTo>
                  <a:lnTo>
                    <a:pt x="7340" y="2345"/>
                  </a:lnTo>
                  <a:lnTo>
                    <a:pt x="7193" y="2418"/>
                  </a:lnTo>
                  <a:lnTo>
                    <a:pt x="7214" y="2575"/>
                  </a:lnTo>
                  <a:lnTo>
                    <a:pt x="7413" y="2691"/>
                  </a:lnTo>
                  <a:lnTo>
                    <a:pt x="7832" y="2575"/>
                  </a:lnTo>
                  <a:lnTo>
                    <a:pt x="7895" y="3015"/>
                  </a:lnTo>
                  <a:lnTo>
                    <a:pt x="7895" y="3277"/>
                  </a:lnTo>
                  <a:lnTo>
                    <a:pt x="7444" y="3277"/>
                  </a:lnTo>
                  <a:lnTo>
                    <a:pt x="7287" y="3277"/>
                  </a:lnTo>
                  <a:lnTo>
                    <a:pt x="6219" y="4314"/>
                  </a:lnTo>
                  <a:lnTo>
                    <a:pt x="5957" y="4439"/>
                  </a:lnTo>
                  <a:lnTo>
                    <a:pt x="5580" y="4439"/>
                  </a:lnTo>
                  <a:lnTo>
                    <a:pt x="5779" y="4523"/>
                  </a:lnTo>
                  <a:lnTo>
                    <a:pt x="6481" y="4586"/>
                  </a:lnTo>
                  <a:lnTo>
                    <a:pt x="6408" y="4439"/>
                  </a:lnTo>
                  <a:lnTo>
                    <a:pt x="6931" y="3916"/>
                  </a:lnTo>
                  <a:lnTo>
                    <a:pt x="7088" y="3916"/>
                  </a:lnTo>
                  <a:lnTo>
                    <a:pt x="7120" y="4177"/>
                  </a:lnTo>
                  <a:lnTo>
                    <a:pt x="7340" y="4293"/>
                  </a:lnTo>
                  <a:lnTo>
                    <a:pt x="7340" y="3759"/>
                  </a:lnTo>
                  <a:lnTo>
                    <a:pt x="7371" y="3622"/>
                  </a:lnTo>
                  <a:lnTo>
                    <a:pt x="7528" y="3539"/>
                  </a:lnTo>
                  <a:lnTo>
                    <a:pt x="8010" y="3696"/>
                  </a:lnTo>
                  <a:lnTo>
                    <a:pt x="8271" y="3811"/>
                  </a:lnTo>
                  <a:lnTo>
                    <a:pt x="8271" y="104"/>
                  </a:lnTo>
                  <a:lnTo>
                    <a:pt x="40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17870560" y="49089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005"/>
                  </a:moveTo>
                  <a:lnTo>
                    <a:pt x="607" y="1005"/>
                  </a:lnTo>
                  <a:lnTo>
                    <a:pt x="691" y="1141"/>
                  </a:lnTo>
                  <a:lnTo>
                    <a:pt x="607" y="1539"/>
                  </a:lnTo>
                  <a:lnTo>
                    <a:pt x="450" y="1539"/>
                  </a:lnTo>
                  <a:lnTo>
                    <a:pt x="1088" y="1643"/>
                  </a:lnTo>
                  <a:lnTo>
                    <a:pt x="1340" y="1675"/>
                  </a:lnTo>
                  <a:lnTo>
                    <a:pt x="1371" y="1937"/>
                  </a:lnTo>
                  <a:lnTo>
                    <a:pt x="1413" y="2125"/>
                  </a:lnTo>
                  <a:lnTo>
                    <a:pt x="1444" y="2314"/>
                  </a:lnTo>
                  <a:lnTo>
                    <a:pt x="1570" y="2157"/>
                  </a:lnTo>
                  <a:lnTo>
                    <a:pt x="1497" y="1968"/>
                  </a:lnTo>
                  <a:lnTo>
                    <a:pt x="1444" y="1455"/>
                  </a:lnTo>
                  <a:lnTo>
                    <a:pt x="963" y="1329"/>
                  </a:lnTo>
                  <a:lnTo>
                    <a:pt x="890" y="1109"/>
                  </a:lnTo>
                  <a:lnTo>
                    <a:pt x="1047" y="973"/>
                  </a:lnTo>
                  <a:lnTo>
                    <a:pt x="1120" y="523"/>
                  </a:lnTo>
                  <a:lnTo>
                    <a:pt x="931" y="366"/>
                  </a:lnTo>
                  <a:lnTo>
                    <a:pt x="890" y="104"/>
                  </a:lnTo>
                  <a:lnTo>
                    <a:pt x="607" y="0"/>
                  </a:lnTo>
                  <a:lnTo>
                    <a:pt x="607" y="261"/>
                  </a:lnTo>
                  <a:lnTo>
                    <a:pt x="691" y="397"/>
                  </a:lnTo>
                  <a:lnTo>
                    <a:pt x="376" y="397"/>
                  </a:lnTo>
                  <a:lnTo>
                    <a:pt x="303" y="209"/>
                  </a:lnTo>
                  <a:lnTo>
                    <a:pt x="52" y="481"/>
                  </a:lnTo>
                  <a:lnTo>
                    <a:pt x="0" y="848"/>
                  </a:lnTo>
                  <a:lnTo>
                    <a:pt x="219" y="1068"/>
                  </a:lnTo>
                  <a:lnTo>
                    <a:pt x="376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17870788" y="4909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4"/>
                  </a:moveTo>
                  <a:lnTo>
                    <a:pt x="376" y="293"/>
                  </a:lnTo>
                  <a:lnTo>
                    <a:pt x="62" y="293"/>
                  </a:lnTo>
                  <a:lnTo>
                    <a:pt x="0" y="104"/>
                  </a:lnTo>
                  <a:lnTo>
                    <a:pt x="3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17871158" y="4908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795"/>
                  </a:moveTo>
                  <a:lnTo>
                    <a:pt x="984" y="858"/>
                  </a:lnTo>
                  <a:lnTo>
                    <a:pt x="827" y="1015"/>
                  </a:lnTo>
                  <a:lnTo>
                    <a:pt x="827" y="1172"/>
                  </a:lnTo>
                  <a:lnTo>
                    <a:pt x="984" y="1204"/>
                  </a:lnTo>
                  <a:lnTo>
                    <a:pt x="827" y="1308"/>
                  </a:lnTo>
                  <a:lnTo>
                    <a:pt x="638" y="1308"/>
                  </a:lnTo>
                  <a:lnTo>
                    <a:pt x="774" y="1465"/>
                  </a:lnTo>
                  <a:lnTo>
                    <a:pt x="984" y="1622"/>
                  </a:lnTo>
                  <a:lnTo>
                    <a:pt x="984" y="1863"/>
                  </a:lnTo>
                  <a:lnTo>
                    <a:pt x="984" y="2314"/>
                  </a:lnTo>
                  <a:lnTo>
                    <a:pt x="900" y="2167"/>
                  </a:lnTo>
                  <a:lnTo>
                    <a:pt x="900" y="1654"/>
                  </a:lnTo>
                  <a:lnTo>
                    <a:pt x="376" y="1539"/>
                  </a:lnTo>
                  <a:lnTo>
                    <a:pt x="293" y="1308"/>
                  </a:lnTo>
                  <a:lnTo>
                    <a:pt x="502" y="1172"/>
                  </a:lnTo>
                  <a:lnTo>
                    <a:pt x="513" y="722"/>
                  </a:lnTo>
                  <a:lnTo>
                    <a:pt x="345" y="565"/>
                  </a:lnTo>
                  <a:lnTo>
                    <a:pt x="293" y="314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753" y="0"/>
                  </a:lnTo>
                  <a:lnTo>
                    <a:pt x="931" y="125"/>
                  </a:lnTo>
                  <a:lnTo>
                    <a:pt x="1088" y="240"/>
                  </a:lnTo>
                  <a:lnTo>
                    <a:pt x="931" y="272"/>
                  </a:lnTo>
                  <a:lnTo>
                    <a:pt x="753" y="314"/>
                  </a:lnTo>
                  <a:lnTo>
                    <a:pt x="827" y="450"/>
                  </a:lnTo>
                  <a:lnTo>
                    <a:pt x="984" y="481"/>
                  </a:lnTo>
                  <a:lnTo>
                    <a:pt x="827" y="638"/>
                  </a:lnTo>
                  <a:lnTo>
                    <a:pt x="753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17874355" y="490789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088"/>
                  </a:moveTo>
                  <a:lnTo>
                    <a:pt x="157" y="1277"/>
                  </a:lnTo>
                  <a:lnTo>
                    <a:pt x="52" y="1790"/>
                  </a:lnTo>
                  <a:lnTo>
                    <a:pt x="52" y="2240"/>
                  </a:lnTo>
                  <a:lnTo>
                    <a:pt x="240" y="2240"/>
                  </a:lnTo>
                  <a:lnTo>
                    <a:pt x="240" y="2094"/>
                  </a:lnTo>
                  <a:lnTo>
                    <a:pt x="261" y="1832"/>
                  </a:lnTo>
                  <a:lnTo>
                    <a:pt x="314" y="1539"/>
                  </a:lnTo>
                  <a:lnTo>
                    <a:pt x="345" y="1382"/>
                  </a:lnTo>
                  <a:lnTo>
                    <a:pt x="575" y="1246"/>
                  </a:lnTo>
                  <a:lnTo>
                    <a:pt x="607" y="1057"/>
                  </a:lnTo>
                  <a:lnTo>
                    <a:pt x="314" y="565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83" y="188"/>
                  </a:lnTo>
                  <a:lnTo>
                    <a:pt x="240" y="900"/>
                  </a:lnTo>
                  <a:lnTo>
                    <a:pt x="314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17874521" y="4906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293"/>
                  </a:moveTo>
                  <a:lnTo>
                    <a:pt x="429" y="774"/>
                  </a:lnTo>
                  <a:lnTo>
                    <a:pt x="429" y="1413"/>
                  </a:lnTo>
                  <a:lnTo>
                    <a:pt x="429" y="1602"/>
                  </a:lnTo>
                  <a:lnTo>
                    <a:pt x="586" y="1968"/>
                  </a:lnTo>
                  <a:lnTo>
                    <a:pt x="900" y="2240"/>
                  </a:lnTo>
                  <a:lnTo>
                    <a:pt x="743" y="2052"/>
                  </a:lnTo>
                  <a:lnTo>
                    <a:pt x="743" y="1863"/>
                  </a:lnTo>
                  <a:lnTo>
                    <a:pt x="743" y="1413"/>
                  </a:lnTo>
                  <a:lnTo>
                    <a:pt x="743" y="701"/>
                  </a:lnTo>
                  <a:lnTo>
                    <a:pt x="303" y="104"/>
                  </a:lnTo>
                  <a:lnTo>
                    <a:pt x="104" y="104"/>
                  </a:lnTo>
                  <a:lnTo>
                    <a:pt x="7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17874420" y="49078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2094"/>
                  </a:moveTo>
                  <a:lnTo>
                    <a:pt x="1099" y="1780"/>
                  </a:lnTo>
                  <a:lnTo>
                    <a:pt x="879" y="1748"/>
                  </a:lnTo>
                  <a:lnTo>
                    <a:pt x="806" y="1350"/>
                  </a:lnTo>
                  <a:lnTo>
                    <a:pt x="1068" y="1235"/>
                  </a:lnTo>
                  <a:lnTo>
                    <a:pt x="513" y="712"/>
                  </a:lnTo>
                  <a:lnTo>
                    <a:pt x="240" y="125"/>
                  </a:lnTo>
                  <a:lnTo>
                    <a:pt x="240" y="554"/>
                  </a:lnTo>
                  <a:lnTo>
                    <a:pt x="544" y="1005"/>
                  </a:lnTo>
                  <a:lnTo>
                    <a:pt x="544" y="1162"/>
                  </a:lnTo>
                  <a:lnTo>
                    <a:pt x="356" y="1350"/>
                  </a:lnTo>
                  <a:lnTo>
                    <a:pt x="513" y="1266"/>
                  </a:lnTo>
                  <a:lnTo>
                    <a:pt x="513" y="1424"/>
                  </a:lnTo>
                  <a:lnTo>
                    <a:pt x="513" y="1832"/>
                  </a:lnTo>
                  <a:lnTo>
                    <a:pt x="356" y="1989"/>
                  </a:lnTo>
                  <a:lnTo>
                    <a:pt x="324" y="2125"/>
                  </a:lnTo>
                  <a:lnTo>
                    <a:pt x="167" y="2230"/>
                  </a:lnTo>
                  <a:lnTo>
                    <a:pt x="0" y="2230"/>
                  </a:lnTo>
                  <a:lnTo>
                    <a:pt x="0" y="2649"/>
                  </a:lnTo>
                  <a:lnTo>
                    <a:pt x="324" y="2418"/>
                  </a:lnTo>
                  <a:lnTo>
                    <a:pt x="544" y="2198"/>
                  </a:lnTo>
                  <a:lnTo>
                    <a:pt x="806" y="2157"/>
                  </a:lnTo>
                  <a:lnTo>
                    <a:pt x="994" y="2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17875242" y="490536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6471" y="0"/>
                  </a:moveTo>
                  <a:lnTo>
                    <a:pt x="5884" y="0"/>
                  </a:lnTo>
                  <a:lnTo>
                    <a:pt x="5539" y="62"/>
                  </a:lnTo>
                  <a:lnTo>
                    <a:pt x="6104" y="146"/>
                  </a:lnTo>
                  <a:lnTo>
                    <a:pt x="7183" y="1225"/>
                  </a:lnTo>
                  <a:lnTo>
                    <a:pt x="7434" y="1308"/>
                  </a:lnTo>
                  <a:lnTo>
                    <a:pt x="7779" y="1225"/>
                  </a:lnTo>
                  <a:lnTo>
                    <a:pt x="7884" y="1968"/>
                  </a:lnTo>
                  <a:lnTo>
                    <a:pt x="7402" y="2010"/>
                  </a:lnTo>
                  <a:lnTo>
                    <a:pt x="7245" y="1968"/>
                  </a:lnTo>
                  <a:lnTo>
                    <a:pt x="7183" y="2157"/>
                  </a:lnTo>
                  <a:lnTo>
                    <a:pt x="7832" y="2240"/>
                  </a:lnTo>
                  <a:lnTo>
                    <a:pt x="7968" y="4188"/>
                  </a:lnTo>
                  <a:lnTo>
                    <a:pt x="7832" y="4240"/>
                  </a:lnTo>
                  <a:lnTo>
                    <a:pt x="617" y="4272"/>
                  </a:lnTo>
                  <a:lnTo>
                    <a:pt x="586" y="3916"/>
                  </a:lnTo>
                  <a:lnTo>
                    <a:pt x="167" y="2827"/>
                  </a:lnTo>
                  <a:lnTo>
                    <a:pt x="20" y="2795"/>
                  </a:lnTo>
                  <a:lnTo>
                    <a:pt x="0" y="2942"/>
                  </a:lnTo>
                  <a:lnTo>
                    <a:pt x="272" y="3759"/>
                  </a:lnTo>
                  <a:lnTo>
                    <a:pt x="0" y="3874"/>
                  </a:lnTo>
                  <a:lnTo>
                    <a:pt x="0" y="4188"/>
                  </a:lnTo>
                  <a:lnTo>
                    <a:pt x="272" y="4209"/>
                  </a:lnTo>
                  <a:lnTo>
                    <a:pt x="324" y="4554"/>
                  </a:lnTo>
                  <a:lnTo>
                    <a:pt x="8188" y="4575"/>
                  </a:lnTo>
                  <a:lnTo>
                    <a:pt x="8261" y="785"/>
                  </a:lnTo>
                  <a:lnTo>
                    <a:pt x="8073" y="785"/>
                  </a:lnTo>
                  <a:lnTo>
                    <a:pt x="7486" y="1005"/>
                  </a:lnTo>
                  <a:lnTo>
                    <a:pt x="7350" y="963"/>
                  </a:lnTo>
                  <a:lnTo>
                    <a:pt x="7350" y="303"/>
                  </a:lnTo>
                  <a:lnTo>
                    <a:pt x="7141" y="303"/>
                  </a:lnTo>
                  <a:lnTo>
                    <a:pt x="7078" y="670"/>
                  </a:lnTo>
                  <a:lnTo>
                    <a:pt x="6921" y="670"/>
                  </a:lnTo>
                  <a:lnTo>
                    <a:pt x="6397" y="146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17875236" y="490536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56" y="4586"/>
                  </a:moveTo>
                  <a:lnTo>
                    <a:pt x="408" y="4586"/>
                  </a:lnTo>
                  <a:lnTo>
                    <a:pt x="324" y="4272"/>
                  </a:lnTo>
                  <a:lnTo>
                    <a:pt x="62" y="4209"/>
                  </a:lnTo>
                  <a:lnTo>
                    <a:pt x="0" y="3947"/>
                  </a:lnTo>
                  <a:lnTo>
                    <a:pt x="198" y="3874"/>
                  </a:lnTo>
                  <a:lnTo>
                    <a:pt x="0" y="2942"/>
                  </a:lnTo>
                  <a:lnTo>
                    <a:pt x="31" y="2795"/>
                  </a:lnTo>
                  <a:lnTo>
                    <a:pt x="167" y="2827"/>
                  </a:lnTo>
                  <a:lnTo>
                    <a:pt x="586" y="3916"/>
                  </a:lnTo>
                  <a:lnTo>
                    <a:pt x="586" y="4209"/>
                  </a:lnTo>
                  <a:lnTo>
                    <a:pt x="617" y="4272"/>
                  </a:lnTo>
                  <a:lnTo>
                    <a:pt x="7842" y="4272"/>
                  </a:lnTo>
                  <a:lnTo>
                    <a:pt x="7968" y="4135"/>
                  </a:lnTo>
                  <a:lnTo>
                    <a:pt x="7895" y="2314"/>
                  </a:lnTo>
                  <a:lnTo>
                    <a:pt x="7329" y="2240"/>
                  </a:lnTo>
                  <a:lnTo>
                    <a:pt x="7193" y="2167"/>
                  </a:lnTo>
                  <a:lnTo>
                    <a:pt x="7214" y="2010"/>
                  </a:lnTo>
                  <a:lnTo>
                    <a:pt x="7413" y="1895"/>
                  </a:lnTo>
                  <a:lnTo>
                    <a:pt x="7832" y="2010"/>
                  </a:lnTo>
                  <a:lnTo>
                    <a:pt x="7895" y="1978"/>
                  </a:lnTo>
                  <a:lnTo>
                    <a:pt x="7895" y="1235"/>
                  </a:lnTo>
                  <a:lnTo>
                    <a:pt x="7444" y="1308"/>
                  </a:lnTo>
                  <a:lnTo>
                    <a:pt x="7256" y="1308"/>
                  </a:lnTo>
                  <a:lnTo>
                    <a:pt x="6219" y="272"/>
                  </a:lnTo>
                  <a:lnTo>
                    <a:pt x="5947" y="146"/>
                  </a:lnTo>
                  <a:lnTo>
                    <a:pt x="5580" y="146"/>
                  </a:lnTo>
                  <a:lnTo>
                    <a:pt x="5779" y="62"/>
                  </a:lnTo>
                  <a:lnTo>
                    <a:pt x="6481" y="0"/>
                  </a:lnTo>
                  <a:lnTo>
                    <a:pt x="6397" y="146"/>
                  </a:lnTo>
                  <a:lnTo>
                    <a:pt x="6931" y="670"/>
                  </a:lnTo>
                  <a:lnTo>
                    <a:pt x="7088" y="670"/>
                  </a:lnTo>
                  <a:lnTo>
                    <a:pt x="7120" y="376"/>
                  </a:lnTo>
                  <a:lnTo>
                    <a:pt x="7329" y="303"/>
                  </a:lnTo>
                  <a:lnTo>
                    <a:pt x="7329" y="816"/>
                  </a:lnTo>
                  <a:lnTo>
                    <a:pt x="7361" y="963"/>
                  </a:lnTo>
                  <a:lnTo>
                    <a:pt x="7518" y="1015"/>
                  </a:lnTo>
                  <a:lnTo>
                    <a:pt x="7999" y="890"/>
                  </a:lnTo>
                  <a:lnTo>
                    <a:pt x="8261" y="774"/>
                  </a:lnTo>
                  <a:lnTo>
                    <a:pt x="8261" y="44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17870269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17883500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17871164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17875563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17870709" y="50928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7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42" y="1068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450" y="1340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17871092" y="5093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36"/>
                  </a:lnTo>
                  <a:lnTo>
                    <a:pt x="178" y="261"/>
                  </a:lnTo>
                  <a:lnTo>
                    <a:pt x="20" y="324"/>
                  </a:lnTo>
                  <a:lnTo>
                    <a:pt x="73" y="523"/>
                  </a:lnTo>
                  <a:lnTo>
                    <a:pt x="230" y="261"/>
                  </a:lnTo>
                  <a:lnTo>
                    <a:pt x="17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17870857" y="5093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36"/>
                  </a:lnTo>
                  <a:lnTo>
                    <a:pt x="0" y="293"/>
                  </a:lnTo>
                  <a:lnTo>
                    <a:pt x="157" y="293"/>
                  </a:ln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17881867" y="5094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1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51" y="261"/>
                  </a:lnTo>
                  <a:lnTo>
                    <a:pt x="157" y="743"/>
                  </a:lnTo>
                  <a:lnTo>
                    <a:pt x="397" y="1162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586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10" y="345"/>
                  </a:lnTo>
                  <a:lnTo>
                    <a:pt x="1151" y="345"/>
                  </a:lnTo>
                  <a:lnTo>
                    <a:pt x="1193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17882448" y="50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481"/>
                  </a:moveTo>
                  <a:lnTo>
                    <a:pt x="198" y="324"/>
                  </a:lnTo>
                  <a:lnTo>
                    <a:pt x="52" y="261"/>
                  </a:lnTo>
                  <a:lnTo>
                    <a:pt x="198" y="157"/>
                  </a:lnTo>
                  <a:lnTo>
                    <a:pt x="157" y="0"/>
                  </a:lnTo>
                  <a:lnTo>
                    <a:pt x="0" y="261"/>
                  </a:lnTo>
                  <a:lnTo>
                    <a:pt x="52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17882756" y="5095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24"/>
                  </a:moveTo>
                  <a:lnTo>
                    <a:pt x="104" y="188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17879772" y="490517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863"/>
                  </a:moveTo>
                  <a:lnTo>
                    <a:pt x="1015" y="1005"/>
                  </a:lnTo>
                  <a:lnTo>
                    <a:pt x="607" y="1005"/>
                  </a:lnTo>
                  <a:lnTo>
                    <a:pt x="607" y="1162"/>
                  </a:lnTo>
                  <a:lnTo>
                    <a:pt x="345" y="1225"/>
                  </a:lnTo>
                  <a:lnTo>
                    <a:pt x="136" y="1193"/>
                  </a:lnTo>
                  <a:lnTo>
                    <a:pt x="136" y="1382"/>
                  </a:lnTo>
                  <a:lnTo>
                    <a:pt x="0" y="1413"/>
                  </a:lnTo>
                  <a:lnTo>
                    <a:pt x="52" y="900"/>
                  </a:lnTo>
                  <a:lnTo>
                    <a:pt x="481" y="869"/>
                  </a:lnTo>
                  <a:lnTo>
                    <a:pt x="963" y="869"/>
                  </a:lnTo>
                  <a:lnTo>
                    <a:pt x="1120" y="743"/>
                  </a:lnTo>
                  <a:lnTo>
                    <a:pt x="1162" y="481"/>
                  </a:lnTo>
                  <a:lnTo>
                    <a:pt x="1015" y="481"/>
                  </a:lnTo>
                  <a:lnTo>
                    <a:pt x="743" y="481"/>
                  </a:lnTo>
                  <a:lnTo>
                    <a:pt x="743" y="230"/>
                  </a:lnTo>
                  <a:lnTo>
                    <a:pt x="743" y="0"/>
                  </a:lnTo>
                  <a:lnTo>
                    <a:pt x="890" y="0"/>
                  </a:lnTo>
                  <a:lnTo>
                    <a:pt x="2020" y="0"/>
                  </a:lnTo>
                  <a:lnTo>
                    <a:pt x="2083" y="157"/>
                  </a:lnTo>
                  <a:lnTo>
                    <a:pt x="2020" y="293"/>
                  </a:lnTo>
                  <a:lnTo>
                    <a:pt x="2020" y="157"/>
                  </a:lnTo>
                  <a:lnTo>
                    <a:pt x="1246" y="73"/>
                  </a:lnTo>
                  <a:lnTo>
                    <a:pt x="1015" y="157"/>
                  </a:lnTo>
                  <a:lnTo>
                    <a:pt x="890" y="345"/>
                  </a:lnTo>
                  <a:lnTo>
                    <a:pt x="1277" y="345"/>
                  </a:lnTo>
                  <a:lnTo>
                    <a:pt x="1413" y="450"/>
                  </a:lnTo>
                  <a:lnTo>
                    <a:pt x="1602" y="963"/>
                  </a:lnTo>
                  <a:lnTo>
                    <a:pt x="1759" y="1162"/>
                  </a:lnTo>
                  <a:lnTo>
                    <a:pt x="3141" y="1727"/>
                  </a:lnTo>
                  <a:lnTo>
                    <a:pt x="3329" y="1800"/>
                  </a:lnTo>
                  <a:lnTo>
                    <a:pt x="3245" y="1602"/>
                  </a:lnTo>
                  <a:lnTo>
                    <a:pt x="3172" y="1455"/>
                  </a:lnTo>
                  <a:lnTo>
                    <a:pt x="3329" y="1413"/>
                  </a:lnTo>
                  <a:lnTo>
                    <a:pt x="3465" y="1863"/>
                  </a:lnTo>
                  <a:lnTo>
                    <a:pt x="3015" y="19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17873101" y="48967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47"/>
                  </a:lnTo>
                  <a:lnTo>
                    <a:pt x="0" y="942"/>
                  </a:lnTo>
                  <a:lnTo>
                    <a:pt x="0" y="460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57"/>
                  </a:lnTo>
                  <a:lnTo>
                    <a:pt x="3507" y="910"/>
                  </a:lnTo>
                  <a:lnTo>
                    <a:pt x="3361" y="942"/>
                  </a:lnTo>
                  <a:lnTo>
                    <a:pt x="3507" y="1047"/>
                  </a:lnTo>
                  <a:lnTo>
                    <a:pt x="3507" y="3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17873101" y="49018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62" y="0"/>
                  </a:lnTo>
                  <a:lnTo>
                    <a:pt x="0" y="2691"/>
                  </a:lnTo>
                  <a:lnTo>
                    <a:pt x="136" y="2722"/>
                  </a:lnTo>
                  <a:lnTo>
                    <a:pt x="0" y="2848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76" y="3811"/>
                  </a:lnTo>
                  <a:lnTo>
                    <a:pt x="3308" y="3811"/>
                  </a:lnTo>
                  <a:lnTo>
                    <a:pt x="3507" y="3811"/>
                  </a:lnTo>
                  <a:lnTo>
                    <a:pt x="3507" y="3622"/>
                  </a:lnTo>
                  <a:lnTo>
                    <a:pt x="3507" y="2900"/>
                  </a:lnTo>
                  <a:lnTo>
                    <a:pt x="3361" y="2848"/>
                  </a:lnTo>
                  <a:lnTo>
                    <a:pt x="3507" y="2722"/>
                  </a:lnTo>
                  <a:lnTo>
                    <a:pt x="350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17872164" y="49041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549"/>
                  </a:lnTo>
                  <a:lnTo>
                    <a:pt x="0" y="858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408"/>
                  </a:lnTo>
                  <a:lnTo>
                    <a:pt x="1078" y="450"/>
                  </a:lnTo>
                  <a:lnTo>
                    <a:pt x="931" y="554"/>
                  </a:lnTo>
                  <a:lnTo>
                    <a:pt x="931" y="1068"/>
                  </a:lnTo>
                  <a:lnTo>
                    <a:pt x="1151" y="1455"/>
                  </a:lnTo>
                  <a:lnTo>
                    <a:pt x="1308" y="1518"/>
                  </a:lnTo>
                  <a:lnTo>
                    <a:pt x="4251" y="1518"/>
                  </a:lnTo>
                  <a:lnTo>
                    <a:pt x="4450" y="1518"/>
                  </a:lnTo>
                  <a:lnTo>
                    <a:pt x="4450" y="1340"/>
                  </a:lnTo>
                  <a:lnTo>
                    <a:pt x="4450" y="617"/>
                  </a:lnTo>
                  <a:lnTo>
                    <a:pt x="4293" y="554"/>
                  </a:lnTo>
                  <a:lnTo>
                    <a:pt x="4450" y="450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49"/>
                  </a:lnTo>
                  <a:lnTo>
                    <a:pt x="4879" y="1036"/>
                  </a:lnTo>
                  <a:lnTo>
                    <a:pt x="5067" y="774"/>
                  </a:lnTo>
                  <a:lnTo>
                    <a:pt x="5382" y="774"/>
                  </a:lnTo>
                  <a:lnTo>
                    <a:pt x="5675" y="774"/>
                  </a:lnTo>
                  <a:lnTo>
                    <a:pt x="5758" y="1120"/>
                  </a:lnTo>
                  <a:lnTo>
                    <a:pt x="5549" y="1151"/>
                  </a:lnTo>
                  <a:lnTo>
                    <a:pt x="5036" y="774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17877229" y="49047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00"/>
                  </a:lnTo>
                  <a:lnTo>
                    <a:pt x="450" y="869"/>
                  </a:lnTo>
                  <a:lnTo>
                    <a:pt x="0" y="1204"/>
                  </a:lnTo>
                  <a:lnTo>
                    <a:pt x="0" y="753"/>
                  </a:lnTo>
                  <a:lnTo>
                    <a:pt x="0" y="314"/>
                  </a:lnTo>
                  <a:lnTo>
                    <a:pt x="376" y="534"/>
                  </a:lnTo>
                  <a:lnTo>
                    <a:pt x="722" y="607"/>
                  </a:lnTo>
                  <a:lnTo>
                    <a:pt x="764" y="188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272"/>
                  </a:lnTo>
                  <a:lnTo>
                    <a:pt x="1989" y="900"/>
                  </a:lnTo>
                  <a:lnTo>
                    <a:pt x="1465" y="963"/>
                  </a:lnTo>
                  <a:lnTo>
                    <a:pt x="1434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17872164" y="48963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19"/>
                  </a:lnTo>
                  <a:lnTo>
                    <a:pt x="83" y="261"/>
                  </a:lnTo>
                  <a:lnTo>
                    <a:pt x="0" y="963"/>
                  </a:lnTo>
                  <a:lnTo>
                    <a:pt x="52" y="1225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44"/>
                  </a:lnTo>
                  <a:lnTo>
                    <a:pt x="1078" y="1371"/>
                  </a:lnTo>
                  <a:lnTo>
                    <a:pt x="931" y="1277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293"/>
                  </a:lnTo>
                  <a:lnTo>
                    <a:pt x="4251" y="293"/>
                  </a:lnTo>
                  <a:lnTo>
                    <a:pt x="4450" y="293"/>
                  </a:lnTo>
                  <a:lnTo>
                    <a:pt x="4450" y="481"/>
                  </a:lnTo>
                  <a:lnTo>
                    <a:pt x="4450" y="1225"/>
                  </a:lnTo>
                  <a:lnTo>
                    <a:pt x="4293" y="1277"/>
                  </a:lnTo>
                  <a:lnTo>
                    <a:pt x="4450" y="1371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61"/>
                  </a:lnTo>
                  <a:lnTo>
                    <a:pt x="4879" y="774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670"/>
                  </a:lnTo>
                  <a:lnTo>
                    <a:pt x="5036" y="1036"/>
                  </a:lnTo>
                  <a:lnTo>
                    <a:pt x="5036" y="513"/>
                  </a:lnTo>
                  <a:lnTo>
                    <a:pt x="5036" y="0"/>
                  </a:lnTo>
                  <a:lnTo>
                    <a:pt x="5518" y="219"/>
                  </a:lnTo>
                  <a:lnTo>
                    <a:pt x="5518" y="376"/>
                  </a:lnTo>
                  <a:lnTo>
                    <a:pt x="5706" y="324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17877229" y="48963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08" y="0"/>
                  </a:moveTo>
                  <a:lnTo>
                    <a:pt x="827" y="0"/>
                  </a:lnTo>
                  <a:lnTo>
                    <a:pt x="764" y="324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13"/>
                  </a:lnTo>
                  <a:lnTo>
                    <a:pt x="0" y="963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6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25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261"/>
                  </a:lnTo>
                  <a:lnTo>
                    <a:pt x="143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17881867" y="48953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1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51" y="261"/>
                  </a:lnTo>
                  <a:lnTo>
                    <a:pt x="157" y="795"/>
                  </a:lnTo>
                  <a:lnTo>
                    <a:pt x="397" y="1193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586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10" y="345"/>
                  </a:lnTo>
                  <a:lnTo>
                    <a:pt x="1151" y="345"/>
                  </a:lnTo>
                  <a:lnTo>
                    <a:pt x="1193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17882448" y="4895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523"/>
                  </a:moveTo>
                  <a:lnTo>
                    <a:pt x="230" y="366"/>
                  </a:lnTo>
                  <a:lnTo>
                    <a:pt x="52" y="261"/>
                  </a:lnTo>
                  <a:lnTo>
                    <a:pt x="198" y="198"/>
                  </a:lnTo>
                  <a:lnTo>
                    <a:pt x="157" y="0"/>
                  </a:lnTo>
                  <a:lnTo>
                    <a:pt x="0" y="261"/>
                  </a:lnTo>
                  <a:lnTo>
                    <a:pt x="52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17882756" y="489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93"/>
                  </a:moveTo>
                  <a:lnTo>
                    <a:pt x="104" y="136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17870709" y="4893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7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42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607" y="1382"/>
                  </a:lnTo>
                  <a:lnTo>
                    <a:pt x="450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17871092" y="4893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136"/>
                  </a:lnTo>
                  <a:lnTo>
                    <a:pt x="178" y="219"/>
                  </a:lnTo>
                  <a:lnTo>
                    <a:pt x="20" y="293"/>
                  </a:lnTo>
                  <a:lnTo>
                    <a:pt x="73" y="481"/>
                  </a:lnTo>
                  <a:lnTo>
                    <a:pt x="230" y="219"/>
                  </a:lnTo>
                  <a:lnTo>
                    <a:pt x="17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17870857" y="4893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57"/>
                  </a:lnTo>
                  <a:lnTo>
                    <a:pt x="0" y="314"/>
                  </a:lnTo>
                  <a:lnTo>
                    <a:pt x="157" y="314"/>
                  </a:ln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17873101" y="48842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88"/>
                  </a:lnTo>
                  <a:lnTo>
                    <a:pt x="0" y="973"/>
                  </a:lnTo>
                  <a:lnTo>
                    <a:pt x="0" y="481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88"/>
                  </a:lnTo>
                  <a:lnTo>
                    <a:pt x="3507" y="910"/>
                  </a:lnTo>
                  <a:lnTo>
                    <a:pt x="3361" y="973"/>
                  </a:lnTo>
                  <a:lnTo>
                    <a:pt x="3507" y="1088"/>
                  </a:lnTo>
                  <a:lnTo>
                    <a:pt x="3507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17873103" y="48894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507" y="104"/>
                  </a:moveTo>
                  <a:lnTo>
                    <a:pt x="62" y="0"/>
                  </a:lnTo>
                  <a:lnTo>
                    <a:pt x="0" y="2680"/>
                  </a:lnTo>
                  <a:lnTo>
                    <a:pt x="136" y="2743"/>
                  </a:lnTo>
                  <a:lnTo>
                    <a:pt x="0" y="2869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66" y="3800"/>
                  </a:lnTo>
                  <a:lnTo>
                    <a:pt x="3308" y="3800"/>
                  </a:lnTo>
                  <a:lnTo>
                    <a:pt x="3507" y="3800"/>
                  </a:lnTo>
                  <a:lnTo>
                    <a:pt x="3507" y="3643"/>
                  </a:lnTo>
                  <a:lnTo>
                    <a:pt x="3507" y="2900"/>
                  </a:lnTo>
                  <a:lnTo>
                    <a:pt x="3350" y="2869"/>
                  </a:lnTo>
                  <a:lnTo>
                    <a:pt x="3507" y="2743"/>
                  </a:lnTo>
                  <a:lnTo>
                    <a:pt x="350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17872164" y="488388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61"/>
                  </a:lnTo>
                  <a:lnTo>
                    <a:pt x="83" y="293"/>
                  </a:lnTo>
                  <a:lnTo>
                    <a:pt x="0" y="1005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832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413"/>
                  </a:lnTo>
                  <a:lnTo>
                    <a:pt x="931" y="1308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324"/>
                  </a:lnTo>
                  <a:lnTo>
                    <a:pt x="4251" y="324"/>
                  </a:lnTo>
                  <a:lnTo>
                    <a:pt x="4450" y="324"/>
                  </a:lnTo>
                  <a:lnTo>
                    <a:pt x="4450" y="534"/>
                  </a:lnTo>
                  <a:lnTo>
                    <a:pt x="4450" y="1225"/>
                  </a:lnTo>
                  <a:lnTo>
                    <a:pt x="4293" y="1308"/>
                  </a:lnTo>
                  <a:lnTo>
                    <a:pt x="4450" y="1413"/>
                  </a:lnTo>
                  <a:lnTo>
                    <a:pt x="4450" y="1832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93"/>
                  </a:lnTo>
                  <a:lnTo>
                    <a:pt x="4879" y="827"/>
                  </a:lnTo>
                  <a:lnTo>
                    <a:pt x="5067" y="1088"/>
                  </a:lnTo>
                  <a:lnTo>
                    <a:pt x="5382" y="1088"/>
                  </a:lnTo>
                  <a:lnTo>
                    <a:pt x="5675" y="1088"/>
                  </a:lnTo>
                  <a:lnTo>
                    <a:pt x="5758" y="743"/>
                  </a:lnTo>
                  <a:lnTo>
                    <a:pt x="5549" y="701"/>
                  </a:lnTo>
                  <a:lnTo>
                    <a:pt x="5036" y="1088"/>
                  </a:lnTo>
                  <a:lnTo>
                    <a:pt x="5036" y="534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17877229" y="48838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408"/>
                  </a:lnTo>
                  <a:lnTo>
                    <a:pt x="0" y="73"/>
                  </a:lnTo>
                  <a:lnTo>
                    <a:pt x="0" y="554"/>
                  </a:lnTo>
                  <a:lnTo>
                    <a:pt x="0" y="1005"/>
                  </a:lnTo>
                  <a:lnTo>
                    <a:pt x="408" y="774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1005"/>
                  </a:lnTo>
                  <a:lnTo>
                    <a:pt x="1989" y="376"/>
                  </a:lnTo>
                  <a:lnTo>
                    <a:pt x="1465" y="293"/>
                  </a:lnTo>
                  <a:lnTo>
                    <a:pt x="143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17872164" y="4891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602"/>
                  </a:lnTo>
                  <a:lnTo>
                    <a:pt x="0" y="900"/>
                  </a:lnTo>
                  <a:lnTo>
                    <a:pt x="52" y="638"/>
                  </a:lnTo>
                  <a:lnTo>
                    <a:pt x="251" y="774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408"/>
                  </a:lnTo>
                  <a:lnTo>
                    <a:pt x="1078" y="481"/>
                  </a:lnTo>
                  <a:lnTo>
                    <a:pt x="931" y="586"/>
                  </a:lnTo>
                  <a:lnTo>
                    <a:pt x="931" y="1088"/>
                  </a:lnTo>
                  <a:lnTo>
                    <a:pt x="1151" y="1455"/>
                  </a:lnTo>
                  <a:lnTo>
                    <a:pt x="1308" y="1570"/>
                  </a:lnTo>
                  <a:lnTo>
                    <a:pt x="4251" y="1570"/>
                  </a:lnTo>
                  <a:lnTo>
                    <a:pt x="4450" y="1570"/>
                  </a:lnTo>
                  <a:lnTo>
                    <a:pt x="4450" y="1382"/>
                  </a:lnTo>
                  <a:lnTo>
                    <a:pt x="4450" y="638"/>
                  </a:lnTo>
                  <a:lnTo>
                    <a:pt x="4293" y="586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602"/>
                  </a:lnTo>
                  <a:lnTo>
                    <a:pt x="4879" y="1088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33"/>
                  </a:lnTo>
                  <a:lnTo>
                    <a:pt x="5518" y="1486"/>
                  </a:lnTo>
                  <a:lnTo>
                    <a:pt x="5706" y="1539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17877229" y="48923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08" y="1225"/>
                  </a:moveTo>
                  <a:lnTo>
                    <a:pt x="827" y="1225"/>
                  </a:lnTo>
                  <a:lnTo>
                    <a:pt x="764" y="900"/>
                  </a:lnTo>
                  <a:lnTo>
                    <a:pt x="450" y="848"/>
                  </a:lnTo>
                  <a:lnTo>
                    <a:pt x="0" y="1193"/>
                  </a:lnTo>
                  <a:lnTo>
                    <a:pt x="0" y="701"/>
                  </a:lnTo>
                  <a:lnTo>
                    <a:pt x="0" y="219"/>
                  </a:lnTo>
                  <a:lnTo>
                    <a:pt x="408" y="481"/>
                  </a:lnTo>
                  <a:lnTo>
                    <a:pt x="722" y="554"/>
                  </a:lnTo>
                  <a:lnTo>
                    <a:pt x="764" y="136"/>
                  </a:lnTo>
                  <a:lnTo>
                    <a:pt x="952" y="104"/>
                  </a:lnTo>
                  <a:lnTo>
                    <a:pt x="984" y="481"/>
                  </a:lnTo>
                  <a:lnTo>
                    <a:pt x="1717" y="136"/>
                  </a:lnTo>
                  <a:lnTo>
                    <a:pt x="1947" y="0"/>
                  </a:lnTo>
                  <a:lnTo>
                    <a:pt x="1989" y="261"/>
                  </a:lnTo>
                  <a:lnTo>
                    <a:pt x="1989" y="848"/>
                  </a:lnTo>
                  <a:lnTo>
                    <a:pt x="1465" y="963"/>
                  </a:lnTo>
                  <a:lnTo>
                    <a:pt x="1434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17870263" y="487945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27" y="0"/>
                  </a:moveTo>
                  <a:lnTo>
                    <a:pt x="0" y="0"/>
                  </a:lnTo>
                  <a:lnTo>
                    <a:pt x="0" y="12868"/>
                  </a:lnTo>
                  <a:lnTo>
                    <a:pt x="1497" y="12868"/>
                  </a:lnTo>
                  <a:lnTo>
                    <a:pt x="1497" y="14617"/>
                  </a:lnTo>
                  <a:lnTo>
                    <a:pt x="1759" y="14617"/>
                  </a:lnTo>
                  <a:lnTo>
                    <a:pt x="1759" y="14093"/>
                  </a:lnTo>
                  <a:lnTo>
                    <a:pt x="1895" y="14093"/>
                  </a:lnTo>
                  <a:lnTo>
                    <a:pt x="2052" y="14062"/>
                  </a:lnTo>
                  <a:lnTo>
                    <a:pt x="2460" y="14093"/>
                  </a:lnTo>
                  <a:lnTo>
                    <a:pt x="2460" y="13832"/>
                  </a:lnTo>
                  <a:lnTo>
                    <a:pt x="1895" y="13832"/>
                  </a:lnTo>
                  <a:lnTo>
                    <a:pt x="1895" y="12962"/>
                  </a:lnTo>
                  <a:lnTo>
                    <a:pt x="2125" y="12962"/>
                  </a:lnTo>
                  <a:lnTo>
                    <a:pt x="2565" y="13235"/>
                  </a:lnTo>
                  <a:lnTo>
                    <a:pt x="2481" y="12596"/>
                  </a:lnTo>
                  <a:lnTo>
                    <a:pt x="1978" y="12407"/>
                  </a:lnTo>
                  <a:lnTo>
                    <a:pt x="1895" y="6146"/>
                  </a:lnTo>
                  <a:lnTo>
                    <a:pt x="2481" y="5968"/>
                  </a:lnTo>
                  <a:lnTo>
                    <a:pt x="2565" y="5319"/>
                  </a:lnTo>
                  <a:lnTo>
                    <a:pt x="2125" y="5591"/>
                  </a:lnTo>
                  <a:lnTo>
                    <a:pt x="1895" y="5591"/>
                  </a:lnTo>
                  <a:lnTo>
                    <a:pt x="1895" y="4732"/>
                  </a:lnTo>
                  <a:lnTo>
                    <a:pt x="2460" y="4732"/>
                  </a:lnTo>
                  <a:lnTo>
                    <a:pt x="2460" y="4439"/>
                  </a:lnTo>
                  <a:lnTo>
                    <a:pt x="2083" y="4439"/>
                  </a:lnTo>
                  <a:lnTo>
                    <a:pt x="1895" y="4471"/>
                  </a:lnTo>
                  <a:lnTo>
                    <a:pt x="1539" y="4439"/>
                  </a:lnTo>
                  <a:lnTo>
                    <a:pt x="1539" y="4816"/>
                  </a:lnTo>
                  <a:lnTo>
                    <a:pt x="450" y="4816"/>
                  </a:lnTo>
                  <a:lnTo>
                    <a:pt x="376" y="3570"/>
                  </a:lnTo>
                  <a:lnTo>
                    <a:pt x="376" y="1539"/>
                  </a:lnTo>
                  <a:lnTo>
                    <a:pt x="670" y="1539"/>
                  </a:lnTo>
                  <a:lnTo>
                    <a:pt x="670" y="1780"/>
                  </a:lnTo>
                  <a:lnTo>
                    <a:pt x="900" y="1780"/>
                  </a:lnTo>
                  <a:lnTo>
                    <a:pt x="900" y="1109"/>
                  </a:lnTo>
                  <a:lnTo>
                    <a:pt x="712" y="1109"/>
                  </a:lnTo>
                  <a:lnTo>
                    <a:pt x="712" y="1298"/>
                  </a:lnTo>
                  <a:lnTo>
                    <a:pt x="261" y="1298"/>
                  </a:lnTo>
                  <a:lnTo>
                    <a:pt x="261" y="230"/>
                  </a:lnTo>
                  <a:lnTo>
                    <a:pt x="712" y="230"/>
                  </a:lnTo>
                  <a:lnTo>
                    <a:pt x="712" y="397"/>
                  </a:lnTo>
                  <a:lnTo>
                    <a:pt x="900" y="397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17870269" y="487944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14544"/>
                  </a:moveTo>
                  <a:lnTo>
                    <a:pt x="1486" y="12973"/>
                  </a:lnTo>
                  <a:lnTo>
                    <a:pt x="104" y="12868"/>
                  </a:lnTo>
                  <a:lnTo>
                    <a:pt x="0" y="115"/>
                  </a:lnTo>
                  <a:lnTo>
                    <a:pt x="816" y="0"/>
                  </a:lnTo>
                  <a:lnTo>
                    <a:pt x="900" y="324"/>
                  </a:lnTo>
                  <a:lnTo>
                    <a:pt x="712" y="408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61" y="230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308"/>
                  </a:lnTo>
                  <a:lnTo>
                    <a:pt x="450" y="1308"/>
                  </a:lnTo>
                  <a:lnTo>
                    <a:pt x="712" y="1308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706"/>
                  </a:lnTo>
                  <a:lnTo>
                    <a:pt x="659" y="1790"/>
                  </a:lnTo>
                  <a:lnTo>
                    <a:pt x="659" y="1602"/>
                  </a:lnTo>
                  <a:lnTo>
                    <a:pt x="450" y="1539"/>
                  </a:lnTo>
                  <a:lnTo>
                    <a:pt x="366" y="3570"/>
                  </a:lnTo>
                  <a:lnTo>
                    <a:pt x="450" y="4628"/>
                  </a:lnTo>
                  <a:lnTo>
                    <a:pt x="450" y="4816"/>
                  </a:lnTo>
                  <a:lnTo>
                    <a:pt x="628" y="4816"/>
                  </a:lnTo>
                  <a:lnTo>
                    <a:pt x="1455" y="4816"/>
                  </a:lnTo>
                  <a:lnTo>
                    <a:pt x="1528" y="4554"/>
                  </a:lnTo>
                  <a:lnTo>
                    <a:pt x="1895" y="4450"/>
                  </a:lnTo>
                  <a:lnTo>
                    <a:pt x="2041" y="4481"/>
                  </a:lnTo>
                  <a:lnTo>
                    <a:pt x="2387" y="4450"/>
                  </a:lnTo>
                  <a:lnTo>
                    <a:pt x="2450" y="4659"/>
                  </a:lnTo>
                  <a:lnTo>
                    <a:pt x="1895" y="4743"/>
                  </a:lnTo>
                  <a:lnTo>
                    <a:pt x="1895" y="5518"/>
                  </a:lnTo>
                  <a:lnTo>
                    <a:pt x="2125" y="5591"/>
                  </a:lnTo>
                  <a:lnTo>
                    <a:pt x="2523" y="5329"/>
                  </a:lnTo>
                  <a:lnTo>
                    <a:pt x="2481" y="5968"/>
                  </a:lnTo>
                  <a:lnTo>
                    <a:pt x="1968" y="6125"/>
                  </a:lnTo>
                  <a:lnTo>
                    <a:pt x="1895" y="12334"/>
                  </a:lnTo>
                  <a:lnTo>
                    <a:pt x="2481" y="12606"/>
                  </a:lnTo>
                  <a:lnTo>
                    <a:pt x="2554" y="13161"/>
                  </a:lnTo>
                  <a:lnTo>
                    <a:pt x="2125" y="12973"/>
                  </a:lnTo>
                  <a:lnTo>
                    <a:pt x="1968" y="12973"/>
                  </a:lnTo>
                  <a:lnTo>
                    <a:pt x="1895" y="13800"/>
                  </a:lnTo>
                  <a:lnTo>
                    <a:pt x="2387" y="13842"/>
                  </a:lnTo>
                  <a:lnTo>
                    <a:pt x="2450" y="14062"/>
                  </a:lnTo>
                  <a:lnTo>
                    <a:pt x="2073" y="14093"/>
                  </a:lnTo>
                  <a:lnTo>
                    <a:pt x="1937" y="14062"/>
                  </a:lnTo>
                  <a:lnTo>
                    <a:pt x="1748" y="14093"/>
                  </a:lnTo>
                  <a:lnTo>
                    <a:pt x="1748" y="14544"/>
                  </a:lnTo>
                  <a:lnTo>
                    <a:pt x="1591" y="1461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17870630" y="488455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35" y="7455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17870633" y="488455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7392"/>
                  </a:moveTo>
                  <a:lnTo>
                    <a:pt x="1120" y="7455"/>
                  </a:lnTo>
                  <a:lnTo>
                    <a:pt x="1225" y="73"/>
                  </a:lnTo>
                  <a:lnTo>
                    <a:pt x="73" y="0"/>
                  </a:lnTo>
                  <a:lnTo>
                    <a:pt x="0" y="739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17870560" y="48786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51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88"/>
                  </a:lnTo>
                  <a:lnTo>
                    <a:pt x="1444" y="0"/>
                  </a:lnTo>
                  <a:lnTo>
                    <a:pt x="1570" y="146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204"/>
                  </a:lnTo>
                  <a:lnTo>
                    <a:pt x="1047" y="1340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916"/>
                  </a:lnTo>
                  <a:lnTo>
                    <a:pt x="376" y="1916"/>
                  </a:lnTo>
                  <a:lnTo>
                    <a:pt x="303" y="2083"/>
                  </a:lnTo>
                  <a:lnTo>
                    <a:pt x="52" y="1832"/>
                  </a:lnTo>
                  <a:lnTo>
                    <a:pt x="0" y="1444"/>
                  </a:lnTo>
                  <a:lnTo>
                    <a:pt x="219" y="1235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17870788" y="4880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17871158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72"/>
                  </a:lnTo>
                  <a:lnTo>
                    <a:pt x="827" y="1047"/>
                  </a:lnTo>
                  <a:lnTo>
                    <a:pt x="638" y="1047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534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47"/>
                  </a:lnTo>
                  <a:lnTo>
                    <a:pt x="502" y="1193"/>
                  </a:lnTo>
                  <a:lnTo>
                    <a:pt x="513" y="1643"/>
                  </a:lnTo>
                  <a:lnTo>
                    <a:pt x="345" y="179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45"/>
                  </a:lnTo>
                  <a:lnTo>
                    <a:pt x="753" y="2345"/>
                  </a:lnTo>
                  <a:lnTo>
                    <a:pt x="931" y="2240"/>
                  </a:lnTo>
                  <a:lnTo>
                    <a:pt x="1088" y="2125"/>
                  </a:lnTo>
                  <a:lnTo>
                    <a:pt x="931" y="2104"/>
                  </a:lnTo>
                  <a:lnTo>
                    <a:pt x="753" y="2052"/>
                  </a:lnTo>
                  <a:lnTo>
                    <a:pt x="827" y="1895"/>
                  </a:lnTo>
                  <a:lnTo>
                    <a:pt x="984" y="1863"/>
                  </a:lnTo>
                  <a:lnTo>
                    <a:pt x="827" y="1727"/>
                  </a:lnTo>
                  <a:lnTo>
                    <a:pt x="753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17879772" y="488277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04"/>
                  </a:moveTo>
                  <a:lnTo>
                    <a:pt x="1015" y="963"/>
                  </a:lnTo>
                  <a:lnTo>
                    <a:pt x="607" y="963"/>
                  </a:lnTo>
                  <a:lnTo>
                    <a:pt x="607" y="816"/>
                  </a:lnTo>
                  <a:lnTo>
                    <a:pt x="345" y="743"/>
                  </a:lnTo>
                  <a:lnTo>
                    <a:pt x="293" y="900"/>
                  </a:lnTo>
                  <a:lnTo>
                    <a:pt x="136" y="774"/>
                  </a:lnTo>
                  <a:lnTo>
                    <a:pt x="136" y="586"/>
                  </a:lnTo>
                  <a:lnTo>
                    <a:pt x="0" y="554"/>
                  </a:lnTo>
                  <a:lnTo>
                    <a:pt x="52" y="1068"/>
                  </a:lnTo>
                  <a:lnTo>
                    <a:pt x="481" y="1109"/>
                  </a:lnTo>
                  <a:lnTo>
                    <a:pt x="963" y="1109"/>
                  </a:lnTo>
                  <a:lnTo>
                    <a:pt x="1120" y="1225"/>
                  </a:lnTo>
                  <a:lnTo>
                    <a:pt x="1162" y="1486"/>
                  </a:lnTo>
                  <a:lnTo>
                    <a:pt x="1015" y="1486"/>
                  </a:lnTo>
                  <a:lnTo>
                    <a:pt x="743" y="1486"/>
                  </a:lnTo>
                  <a:lnTo>
                    <a:pt x="743" y="1738"/>
                  </a:lnTo>
                  <a:lnTo>
                    <a:pt x="743" y="1968"/>
                  </a:lnTo>
                  <a:lnTo>
                    <a:pt x="890" y="1968"/>
                  </a:lnTo>
                  <a:lnTo>
                    <a:pt x="2020" y="1968"/>
                  </a:lnTo>
                  <a:lnTo>
                    <a:pt x="2083" y="1811"/>
                  </a:lnTo>
                  <a:lnTo>
                    <a:pt x="2020" y="1675"/>
                  </a:lnTo>
                  <a:lnTo>
                    <a:pt x="2020" y="1811"/>
                  </a:lnTo>
                  <a:lnTo>
                    <a:pt x="1246" y="1895"/>
                  </a:lnTo>
                  <a:lnTo>
                    <a:pt x="1015" y="1811"/>
                  </a:lnTo>
                  <a:lnTo>
                    <a:pt x="890" y="1643"/>
                  </a:lnTo>
                  <a:lnTo>
                    <a:pt x="1277" y="1643"/>
                  </a:lnTo>
                  <a:lnTo>
                    <a:pt x="1413" y="1518"/>
                  </a:lnTo>
                  <a:lnTo>
                    <a:pt x="1602" y="1005"/>
                  </a:lnTo>
                  <a:lnTo>
                    <a:pt x="1759" y="816"/>
                  </a:lnTo>
                  <a:lnTo>
                    <a:pt x="3141" y="261"/>
                  </a:lnTo>
                  <a:lnTo>
                    <a:pt x="3329" y="178"/>
                  </a:lnTo>
                  <a:lnTo>
                    <a:pt x="3245" y="366"/>
                  </a:lnTo>
                  <a:lnTo>
                    <a:pt x="3172" y="513"/>
                  </a:lnTo>
                  <a:lnTo>
                    <a:pt x="3329" y="586"/>
                  </a:lnTo>
                  <a:lnTo>
                    <a:pt x="3465" y="104"/>
                  </a:lnTo>
                  <a:lnTo>
                    <a:pt x="30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17870269" y="4712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17883500" y="4712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17866766" y="466806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33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2607" y="13371"/>
                  </a:lnTo>
                  <a:lnTo>
                    <a:pt x="2638" y="13235"/>
                  </a:lnTo>
                  <a:lnTo>
                    <a:pt x="2041" y="12962"/>
                  </a:lnTo>
                  <a:lnTo>
                    <a:pt x="1821" y="12889"/>
                  </a:lnTo>
                  <a:lnTo>
                    <a:pt x="1780" y="13203"/>
                  </a:lnTo>
                  <a:lnTo>
                    <a:pt x="743" y="13151"/>
                  </a:lnTo>
                  <a:lnTo>
                    <a:pt x="743" y="12387"/>
                  </a:lnTo>
                  <a:lnTo>
                    <a:pt x="554" y="12387"/>
                  </a:lnTo>
                  <a:lnTo>
                    <a:pt x="554" y="13151"/>
                  </a:lnTo>
                  <a:lnTo>
                    <a:pt x="219" y="13151"/>
                  </a:lnTo>
                  <a:lnTo>
                    <a:pt x="293" y="9319"/>
                  </a:lnTo>
                  <a:lnTo>
                    <a:pt x="293" y="4073"/>
                  </a:lnTo>
                  <a:lnTo>
                    <a:pt x="219" y="219"/>
                  </a:lnTo>
                  <a:lnTo>
                    <a:pt x="554" y="219"/>
                  </a:lnTo>
                  <a:lnTo>
                    <a:pt x="554" y="994"/>
                  </a:lnTo>
                  <a:lnTo>
                    <a:pt x="743" y="994"/>
                  </a:lnTo>
                  <a:lnTo>
                    <a:pt x="743" y="219"/>
                  </a:lnTo>
                  <a:lnTo>
                    <a:pt x="1780" y="188"/>
                  </a:lnTo>
                  <a:lnTo>
                    <a:pt x="1821" y="481"/>
                  </a:lnTo>
                  <a:lnTo>
                    <a:pt x="2638" y="146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17866762" y="466806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052" y="12973"/>
                  </a:moveTo>
                  <a:lnTo>
                    <a:pt x="1821" y="12900"/>
                  </a:lnTo>
                  <a:lnTo>
                    <a:pt x="1790" y="13130"/>
                  </a:lnTo>
                  <a:lnTo>
                    <a:pt x="743" y="13161"/>
                  </a:lnTo>
                  <a:lnTo>
                    <a:pt x="743" y="12460"/>
                  </a:lnTo>
                  <a:lnTo>
                    <a:pt x="565" y="12387"/>
                  </a:lnTo>
                  <a:lnTo>
                    <a:pt x="565" y="13161"/>
                  </a:lnTo>
                  <a:lnTo>
                    <a:pt x="219" y="13161"/>
                  </a:lnTo>
                  <a:lnTo>
                    <a:pt x="293" y="9319"/>
                  </a:lnTo>
                  <a:lnTo>
                    <a:pt x="293" y="4073"/>
                  </a:lnTo>
                  <a:lnTo>
                    <a:pt x="219" y="219"/>
                  </a:lnTo>
                  <a:lnTo>
                    <a:pt x="565" y="219"/>
                  </a:lnTo>
                  <a:lnTo>
                    <a:pt x="565" y="931"/>
                  </a:lnTo>
                  <a:lnTo>
                    <a:pt x="743" y="994"/>
                  </a:lnTo>
                  <a:lnTo>
                    <a:pt x="743" y="219"/>
                  </a:lnTo>
                  <a:lnTo>
                    <a:pt x="1790" y="188"/>
                  </a:lnTo>
                  <a:lnTo>
                    <a:pt x="1821" y="481"/>
                  </a:lnTo>
                  <a:lnTo>
                    <a:pt x="2052" y="408"/>
                  </a:lnTo>
                  <a:lnTo>
                    <a:pt x="2565" y="188"/>
                  </a:lnTo>
                  <a:lnTo>
                    <a:pt x="2607" y="0"/>
                  </a:lnTo>
                  <a:lnTo>
                    <a:pt x="83" y="0"/>
                  </a:lnTo>
                  <a:lnTo>
                    <a:pt x="0" y="13298"/>
                  </a:lnTo>
                  <a:lnTo>
                    <a:pt x="2533" y="13381"/>
                  </a:lnTo>
                  <a:lnTo>
                    <a:pt x="2638" y="13235"/>
                  </a:lnTo>
                  <a:lnTo>
                    <a:pt x="2052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17871687" y="46737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450" y="261"/>
                  </a:moveTo>
                  <a:lnTo>
                    <a:pt x="366" y="261"/>
                  </a:lnTo>
                  <a:lnTo>
                    <a:pt x="240" y="575"/>
                  </a:lnTo>
                  <a:lnTo>
                    <a:pt x="0" y="575"/>
                  </a:lnTo>
                  <a:lnTo>
                    <a:pt x="0" y="335"/>
                  </a:lnTo>
                  <a:lnTo>
                    <a:pt x="0" y="0"/>
                  </a:lnTo>
                  <a:lnTo>
                    <a:pt x="366" y="0"/>
                  </a:lnTo>
                  <a:lnTo>
                    <a:pt x="2450" y="0"/>
                  </a:lnTo>
                  <a:lnTo>
                    <a:pt x="2680" y="0"/>
                  </a:lnTo>
                  <a:lnTo>
                    <a:pt x="2774" y="198"/>
                  </a:lnTo>
                  <a:lnTo>
                    <a:pt x="3130" y="816"/>
                  </a:lnTo>
                  <a:lnTo>
                    <a:pt x="3245" y="1005"/>
                  </a:lnTo>
                  <a:lnTo>
                    <a:pt x="3130" y="1225"/>
                  </a:lnTo>
                  <a:lnTo>
                    <a:pt x="2774" y="1874"/>
                  </a:lnTo>
                  <a:lnTo>
                    <a:pt x="2680" y="2052"/>
                  </a:lnTo>
                  <a:lnTo>
                    <a:pt x="2450" y="2052"/>
                  </a:lnTo>
                  <a:lnTo>
                    <a:pt x="366" y="2052"/>
                  </a:lnTo>
                  <a:lnTo>
                    <a:pt x="0" y="2052"/>
                  </a:lnTo>
                  <a:lnTo>
                    <a:pt x="0" y="1727"/>
                  </a:lnTo>
                  <a:lnTo>
                    <a:pt x="0" y="1507"/>
                  </a:lnTo>
                  <a:lnTo>
                    <a:pt x="240" y="1507"/>
                  </a:lnTo>
                  <a:lnTo>
                    <a:pt x="240" y="1727"/>
                  </a:lnTo>
                  <a:lnTo>
                    <a:pt x="2450" y="1800"/>
                  </a:lnTo>
                  <a:lnTo>
                    <a:pt x="2900" y="1120"/>
                  </a:lnTo>
                  <a:lnTo>
                    <a:pt x="2900" y="931"/>
                  </a:lnTo>
                  <a:lnTo>
                    <a:pt x="252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17874340" y="46755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26" y="136"/>
                  </a:moveTo>
                  <a:lnTo>
                    <a:pt x="701" y="0"/>
                  </a:lnTo>
                  <a:lnTo>
                    <a:pt x="324" y="31"/>
                  </a:ln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17874336" y="46737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01" y="188"/>
                  </a:lnTo>
                  <a:lnTo>
                    <a:pt x="10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17871940" y="4673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3" y="1193"/>
                  </a:moveTo>
                  <a:lnTo>
                    <a:pt x="303" y="1088"/>
                  </a:lnTo>
                  <a:lnTo>
                    <a:pt x="397" y="1225"/>
                  </a:lnTo>
                  <a:lnTo>
                    <a:pt x="481" y="1088"/>
                  </a:lnTo>
                  <a:lnTo>
                    <a:pt x="628" y="1088"/>
                  </a:lnTo>
                  <a:lnTo>
                    <a:pt x="712" y="1225"/>
                  </a:lnTo>
                  <a:lnTo>
                    <a:pt x="816" y="1088"/>
                  </a:lnTo>
                  <a:lnTo>
                    <a:pt x="973" y="1088"/>
                  </a:lnTo>
                  <a:lnTo>
                    <a:pt x="1036" y="1225"/>
                  </a:lnTo>
                  <a:lnTo>
                    <a:pt x="1109" y="1088"/>
                  </a:lnTo>
                  <a:lnTo>
                    <a:pt x="1266" y="1088"/>
                  </a:lnTo>
                  <a:lnTo>
                    <a:pt x="1350" y="1225"/>
                  </a:lnTo>
                  <a:lnTo>
                    <a:pt x="1455" y="1088"/>
                  </a:lnTo>
                  <a:lnTo>
                    <a:pt x="1612" y="1088"/>
                  </a:lnTo>
                  <a:lnTo>
                    <a:pt x="1685" y="1225"/>
                  </a:lnTo>
                  <a:lnTo>
                    <a:pt x="1748" y="1088"/>
                  </a:lnTo>
                  <a:lnTo>
                    <a:pt x="2010" y="1088"/>
                  </a:lnTo>
                  <a:lnTo>
                    <a:pt x="2167" y="848"/>
                  </a:lnTo>
                  <a:lnTo>
                    <a:pt x="2167" y="670"/>
                  </a:lnTo>
                  <a:lnTo>
                    <a:pt x="2010" y="450"/>
                  </a:lnTo>
                  <a:lnTo>
                    <a:pt x="1863" y="335"/>
                  </a:lnTo>
                  <a:lnTo>
                    <a:pt x="1706" y="450"/>
                  </a:lnTo>
                  <a:lnTo>
                    <a:pt x="1528" y="293"/>
                  </a:lnTo>
                  <a:lnTo>
                    <a:pt x="1424" y="450"/>
                  </a:lnTo>
                  <a:lnTo>
                    <a:pt x="1266" y="397"/>
                  </a:lnTo>
                  <a:lnTo>
                    <a:pt x="1109" y="397"/>
                  </a:lnTo>
                  <a:lnTo>
                    <a:pt x="973" y="450"/>
                  </a:lnTo>
                  <a:lnTo>
                    <a:pt x="900" y="293"/>
                  </a:lnTo>
                  <a:lnTo>
                    <a:pt x="785" y="450"/>
                  </a:lnTo>
                  <a:lnTo>
                    <a:pt x="628" y="397"/>
                  </a:lnTo>
                  <a:lnTo>
                    <a:pt x="481" y="397"/>
                  </a:lnTo>
                  <a:lnTo>
                    <a:pt x="335" y="450"/>
                  </a:lnTo>
                  <a:lnTo>
                    <a:pt x="272" y="293"/>
                  </a:lnTo>
                  <a:lnTo>
                    <a:pt x="146" y="450"/>
                  </a:lnTo>
                  <a:lnTo>
                    <a:pt x="0" y="450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094" y="0"/>
                  </a:lnTo>
                  <a:lnTo>
                    <a:pt x="2251" y="73"/>
                  </a:lnTo>
                  <a:lnTo>
                    <a:pt x="2523" y="670"/>
                  </a:lnTo>
                  <a:lnTo>
                    <a:pt x="2523" y="816"/>
                  </a:lnTo>
                  <a:lnTo>
                    <a:pt x="2251" y="1455"/>
                  </a:lnTo>
                  <a:lnTo>
                    <a:pt x="2094" y="1518"/>
                  </a:lnTo>
                  <a:lnTo>
                    <a:pt x="146" y="1518"/>
                  </a:lnTo>
                  <a:lnTo>
                    <a:pt x="0" y="1518"/>
                  </a:lnTo>
                  <a:lnTo>
                    <a:pt x="0" y="1382"/>
                  </a:lnTo>
                  <a:lnTo>
                    <a:pt x="0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17868892" y="4679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104"/>
                  </a:moveTo>
                  <a:lnTo>
                    <a:pt x="513" y="712"/>
                  </a:lnTo>
                  <a:lnTo>
                    <a:pt x="73" y="806"/>
                  </a:lnTo>
                  <a:lnTo>
                    <a:pt x="0" y="104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17868586" y="46787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2722"/>
                  </a:moveTo>
                  <a:lnTo>
                    <a:pt x="1528" y="2952"/>
                  </a:lnTo>
                  <a:lnTo>
                    <a:pt x="1602" y="3277"/>
                  </a:lnTo>
                  <a:lnTo>
                    <a:pt x="1675" y="2691"/>
                  </a:lnTo>
                  <a:lnTo>
                    <a:pt x="1528" y="2533"/>
                  </a:lnTo>
                  <a:lnTo>
                    <a:pt x="1528" y="2397"/>
                  </a:lnTo>
                  <a:lnTo>
                    <a:pt x="1759" y="2272"/>
                  </a:lnTo>
                  <a:lnTo>
                    <a:pt x="1476" y="2167"/>
                  </a:lnTo>
                  <a:lnTo>
                    <a:pt x="1465" y="1863"/>
                  </a:lnTo>
                  <a:lnTo>
                    <a:pt x="1602" y="2083"/>
                  </a:lnTo>
                  <a:lnTo>
                    <a:pt x="1465" y="1602"/>
                  </a:lnTo>
                  <a:lnTo>
                    <a:pt x="1633" y="1413"/>
                  </a:lnTo>
                  <a:lnTo>
                    <a:pt x="1476" y="1277"/>
                  </a:lnTo>
                  <a:lnTo>
                    <a:pt x="1675" y="722"/>
                  </a:lnTo>
                  <a:lnTo>
                    <a:pt x="1465" y="900"/>
                  </a:lnTo>
                  <a:lnTo>
                    <a:pt x="1465" y="638"/>
                  </a:lnTo>
                  <a:lnTo>
                    <a:pt x="1633" y="513"/>
                  </a:lnTo>
                  <a:lnTo>
                    <a:pt x="1476" y="345"/>
                  </a:lnTo>
                  <a:lnTo>
                    <a:pt x="1633" y="188"/>
                  </a:lnTo>
                  <a:lnTo>
                    <a:pt x="1476" y="0"/>
                  </a:lnTo>
                  <a:lnTo>
                    <a:pt x="858" y="0"/>
                  </a:lnTo>
                  <a:lnTo>
                    <a:pt x="827" y="345"/>
                  </a:lnTo>
                  <a:lnTo>
                    <a:pt x="607" y="418"/>
                  </a:lnTo>
                  <a:lnTo>
                    <a:pt x="481" y="219"/>
                  </a:lnTo>
                  <a:lnTo>
                    <a:pt x="83" y="513"/>
                  </a:lnTo>
                  <a:lnTo>
                    <a:pt x="0" y="670"/>
                  </a:lnTo>
                  <a:lnTo>
                    <a:pt x="0" y="1340"/>
                  </a:lnTo>
                  <a:lnTo>
                    <a:pt x="83" y="1497"/>
                  </a:lnTo>
                  <a:lnTo>
                    <a:pt x="450" y="1759"/>
                  </a:lnTo>
                  <a:lnTo>
                    <a:pt x="565" y="1602"/>
                  </a:lnTo>
                  <a:lnTo>
                    <a:pt x="743" y="1602"/>
                  </a:lnTo>
                  <a:lnTo>
                    <a:pt x="827" y="2691"/>
                  </a:lnTo>
                  <a:lnTo>
                    <a:pt x="1151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17867579" y="466831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832" y="0"/>
                  </a:moveTo>
                  <a:lnTo>
                    <a:pt x="1256" y="272"/>
                  </a:lnTo>
                  <a:lnTo>
                    <a:pt x="931" y="376"/>
                  </a:lnTo>
                  <a:lnTo>
                    <a:pt x="900" y="0"/>
                  </a:lnTo>
                  <a:lnTo>
                    <a:pt x="20" y="240"/>
                  </a:lnTo>
                  <a:lnTo>
                    <a:pt x="0" y="408"/>
                  </a:lnTo>
                  <a:lnTo>
                    <a:pt x="638" y="408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701"/>
                  </a:lnTo>
                  <a:lnTo>
                    <a:pt x="1308" y="6345"/>
                  </a:lnTo>
                  <a:lnTo>
                    <a:pt x="1308" y="6533"/>
                  </a:lnTo>
                  <a:lnTo>
                    <a:pt x="1308" y="10156"/>
                  </a:lnTo>
                  <a:lnTo>
                    <a:pt x="774" y="10418"/>
                  </a:lnTo>
                  <a:lnTo>
                    <a:pt x="638" y="10523"/>
                  </a:lnTo>
                  <a:lnTo>
                    <a:pt x="638" y="12460"/>
                  </a:lnTo>
                  <a:lnTo>
                    <a:pt x="0" y="12460"/>
                  </a:lnTo>
                  <a:lnTo>
                    <a:pt x="0" y="12606"/>
                  </a:lnTo>
                  <a:lnTo>
                    <a:pt x="900" y="12868"/>
                  </a:lnTo>
                  <a:lnTo>
                    <a:pt x="931" y="12502"/>
                  </a:lnTo>
                  <a:lnTo>
                    <a:pt x="1256" y="12606"/>
                  </a:lnTo>
                  <a:lnTo>
                    <a:pt x="1832" y="12868"/>
                  </a:lnTo>
                  <a:lnTo>
                    <a:pt x="1832" y="12093"/>
                  </a:lnTo>
                  <a:lnTo>
                    <a:pt x="1643" y="11968"/>
                  </a:lnTo>
                  <a:lnTo>
                    <a:pt x="1570" y="12125"/>
                  </a:lnTo>
                  <a:lnTo>
                    <a:pt x="1612" y="12544"/>
                  </a:lnTo>
                  <a:lnTo>
                    <a:pt x="1329" y="12428"/>
                  </a:lnTo>
                  <a:lnTo>
                    <a:pt x="900" y="12334"/>
                  </a:lnTo>
                  <a:lnTo>
                    <a:pt x="900" y="10659"/>
                  </a:lnTo>
                  <a:lnTo>
                    <a:pt x="1612" y="10345"/>
                  </a:lnTo>
                  <a:lnTo>
                    <a:pt x="1612" y="10638"/>
                  </a:lnTo>
                  <a:lnTo>
                    <a:pt x="1643" y="10868"/>
                  </a:lnTo>
                  <a:lnTo>
                    <a:pt x="1800" y="10743"/>
                  </a:lnTo>
                  <a:lnTo>
                    <a:pt x="1832" y="2136"/>
                  </a:lnTo>
                  <a:lnTo>
                    <a:pt x="1643" y="2031"/>
                  </a:lnTo>
                  <a:lnTo>
                    <a:pt x="1570" y="2251"/>
                  </a:lnTo>
                  <a:lnTo>
                    <a:pt x="1612" y="2533"/>
                  </a:lnTo>
                  <a:lnTo>
                    <a:pt x="973" y="2272"/>
                  </a:lnTo>
                  <a:lnTo>
                    <a:pt x="900" y="534"/>
                  </a:lnTo>
                  <a:lnTo>
                    <a:pt x="1329" y="460"/>
                  </a:lnTo>
                  <a:lnTo>
                    <a:pt x="1570" y="376"/>
                  </a:lnTo>
                  <a:lnTo>
                    <a:pt x="1612" y="670"/>
                  </a:lnTo>
                  <a:lnTo>
                    <a:pt x="1643" y="910"/>
                  </a:lnTo>
                  <a:lnTo>
                    <a:pt x="1800" y="7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17867576" y="4668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570" y="2240"/>
                  </a:moveTo>
                  <a:lnTo>
                    <a:pt x="1643" y="2020"/>
                  </a:lnTo>
                  <a:lnTo>
                    <a:pt x="1800" y="2136"/>
                  </a:lnTo>
                  <a:lnTo>
                    <a:pt x="1832" y="10711"/>
                  </a:lnTo>
                  <a:lnTo>
                    <a:pt x="1643" y="10868"/>
                  </a:lnTo>
                  <a:lnTo>
                    <a:pt x="1570" y="10711"/>
                  </a:lnTo>
                  <a:lnTo>
                    <a:pt x="1612" y="10366"/>
                  </a:lnTo>
                  <a:lnTo>
                    <a:pt x="984" y="10596"/>
                  </a:lnTo>
                  <a:lnTo>
                    <a:pt x="900" y="10743"/>
                  </a:lnTo>
                  <a:lnTo>
                    <a:pt x="900" y="12010"/>
                  </a:lnTo>
                  <a:lnTo>
                    <a:pt x="900" y="12334"/>
                  </a:lnTo>
                  <a:lnTo>
                    <a:pt x="1193" y="12387"/>
                  </a:lnTo>
                  <a:lnTo>
                    <a:pt x="1340" y="12418"/>
                  </a:lnTo>
                  <a:lnTo>
                    <a:pt x="1570" y="12491"/>
                  </a:lnTo>
                  <a:lnTo>
                    <a:pt x="1612" y="12229"/>
                  </a:lnTo>
                  <a:lnTo>
                    <a:pt x="1643" y="11968"/>
                  </a:lnTo>
                  <a:lnTo>
                    <a:pt x="1800" y="12093"/>
                  </a:lnTo>
                  <a:lnTo>
                    <a:pt x="1832" y="12837"/>
                  </a:lnTo>
                  <a:lnTo>
                    <a:pt x="1256" y="12606"/>
                  </a:lnTo>
                  <a:lnTo>
                    <a:pt x="931" y="12491"/>
                  </a:lnTo>
                  <a:lnTo>
                    <a:pt x="900" y="12837"/>
                  </a:lnTo>
                  <a:lnTo>
                    <a:pt x="31" y="12638"/>
                  </a:lnTo>
                  <a:lnTo>
                    <a:pt x="0" y="12491"/>
                  </a:lnTo>
                  <a:lnTo>
                    <a:pt x="607" y="12460"/>
                  </a:lnTo>
                  <a:lnTo>
                    <a:pt x="638" y="10711"/>
                  </a:lnTo>
                  <a:lnTo>
                    <a:pt x="638" y="10523"/>
                  </a:lnTo>
                  <a:lnTo>
                    <a:pt x="774" y="10418"/>
                  </a:lnTo>
                  <a:lnTo>
                    <a:pt x="1193" y="10177"/>
                  </a:lnTo>
                  <a:lnTo>
                    <a:pt x="1308" y="10020"/>
                  </a:lnTo>
                  <a:lnTo>
                    <a:pt x="1308" y="6533"/>
                  </a:lnTo>
                  <a:lnTo>
                    <a:pt x="1308" y="6345"/>
                  </a:lnTo>
                  <a:lnTo>
                    <a:pt x="1308" y="2848"/>
                  </a:lnTo>
                  <a:lnTo>
                    <a:pt x="1193" y="2691"/>
                  </a:lnTo>
                  <a:lnTo>
                    <a:pt x="774" y="2471"/>
                  </a:lnTo>
                  <a:lnTo>
                    <a:pt x="638" y="2345"/>
                  </a:lnTo>
                  <a:lnTo>
                    <a:pt x="638" y="2167"/>
                  </a:lnTo>
                  <a:lnTo>
                    <a:pt x="638" y="450"/>
                  </a:lnTo>
                  <a:lnTo>
                    <a:pt x="31" y="408"/>
                  </a:lnTo>
                  <a:lnTo>
                    <a:pt x="0" y="272"/>
                  </a:lnTo>
                  <a:lnTo>
                    <a:pt x="858" y="0"/>
                  </a:lnTo>
                  <a:lnTo>
                    <a:pt x="931" y="376"/>
                  </a:lnTo>
                  <a:lnTo>
                    <a:pt x="1256" y="272"/>
                  </a:lnTo>
                  <a:lnTo>
                    <a:pt x="1759" y="31"/>
                  </a:lnTo>
                  <a:lnTo>
                    <a:pt x="1832" y="753"/>
                  </a:lnTo>
                  <a:lnTo>
                    <a:pt x="1643" y="900"/>
                  </a:lnTo>
                  <a:lnTo>
                    <a:pt x="1570" y="753"/>
                  </a:lnTo>
                  <a:lnTo>
                    <a:pt x="1612" y="408"/>
                  </a:lnTo>
                  <a:lnTo>
                    <a:pt x="1340" y="450"/>
                  </a:lnTo>
                  <a:lnTo>
                    <a:pt x="1193" y="481"/>
                  </a:lnTo>
                  <a:lnTo>
                    <a:pt x="900" y="534"/>
                  </a:lnTo>
                  <a:lnTo>
                    <a:pt x="900" y="858"/>
                  </a:lnTo>
                  <a:lnTo>
                    <a:pt x="900" y="2136"/>
                  </a:lnTo>
                  <a:lnTo>
                    <a:pt x="984" y="2272"/>
                  </a:lnTo>
                  <a:lnTo>
                    <a:pt x="1570" y="2502"/>
                  </a:lnTo>
                  <a:lnTo>
                    <a:pt x="1612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5" name="object 8165"/>
            <p:cNvSpPr/>
            <p:nvPr/>
          </p:nvSpPr>
          <p:spPr>
            <a:xfrm>
              <a:off x="17870710" y="4667423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1759" y="7539"/>
                  </a:moveTo>
                  <a:lnTo>
                    <a:pt x="1706" y="7696"/>
                  </a:lnTo>
                  <a:lnTo>
                    <a:pt x="1863" y="7539"/>
                  </a:lnTo>
                  <a:lnTo>
                    <a:pt x="2020" y="7465"/>
                  </a:lnTo>
                  <a:lnTo>
                    <a:pt x="2020" y="7696"/>
                  </a:lnTo>
                  <a:lnTo>
                    <a:pt x="2115" y="7539"/>
                  </a:lnTo>
                  <a:lnTo>
                    <a:pt x="2272" y="7381"/>
                  </a:lnTo>
                  <a:lnTo>
                    <a:pt x="2115" y="7130"/>
                  </a:lnTo>
                  <a:lnTo>
                    <a:pt x="2052" y="6984"/>
                  </a:lnTo>
                  <a:lnTo>
                    <a:pt x="2020" y="7130"/>
                  </a:lnTo>
                  <a:lnTo>
                    <a:pt x="1863" y="7162"/>
                  </a:lnTo>
                  <a:lnTo>
                    <a:pt x="1790" y="6984"/>
                  </a:lnTo>
                  <a:lnTo>
                    <a:pt x="1759" y="7130"/>
                  </a:lnTo>
                  <a:lnTo>
                    <a:pt x="1602" y="7162"/>
                  </a:lnTo>
                  <a:lnTo>
                    <a:pt x="1528" y="6984"/>
                  </a:lnTo>
                  <a:lnTo>
                    <a:pt x="1497" y="7130"/>
                  </a:lnTo>
                  <a:lnTo>
                    <a:pt x="1047" y="7130"/>
                  </a:lnTo>
                  <a:lnTo>
                    <a:pt x="1047" y="7277"/>
                  </a:lnTo>
                  <a:lnTo>
                    <a:pt x="806" y="7057"/>
                  </a:lnTo>
                  <a:lnTo>
                    <a:pt x="963" y="7057"/>
                  </a:lnTo>
                  <a:lnTo>
                    <a:pt x="963" y="6471"/>
                  </a:lnTo>
                  <a:lnTo>
                    <a:pt x="963" y="6261"/>
                  </a:lnTo>
                  <a:lnTo>
                    <a:pt x="1151" y="6261"/>
                  </a:lnTo>
                  <a:lnTo>
                    <a:pt x="3423" y="6261"/>
                  </a:lnTo>
                  <a:lnTo>
                    <a:pt x="4659" y="5601"/>
                  </a:lnTo>
                  <a:lnTo>
                    <a:pt x="4659" y="858"/>
                  </a:lnTo>
                  <a:lnTo>
                    <a:pt x="5005" y="722"/>
                  </a:lnTo>
                  <a:lnTo>
                    <a:pt x="2397" y="638"/>
                  </a:lnTo>
                  <a:lnTo>
                    <a:pt x="2115" y="638"/>
                  </a:lnTo>
                  <a:lnTo>
                    <a:pt x="2052" y="345"/>
                  </a:lnTo>
                  <a:lnTo>
                    <a:pt x="2020" y="115"/>
                  </a:lnTo>
                  <a:lnTo>
                    <a:pt x="1863" y="0"/>
                  </a:lnTo>
                  <a:lnTo>
                    <a:pt x="1916" y="450"/>
                  </a:lnTo>
                  <a:lnTo>
                    <a:pt x="1947" y="638"/>
                  </a:lnTo>
                  <a:lnTo>
                    <a:pt x="2052" y="785"/>
                  </a:lnTo>
                  <a:lnTo>
                    <a:pt x="2167" y="931"/>
                  </a:lnTo>
                  <a:lnTo>
                    <a:pt x="1916" y="1015"/>
                  </a:lnTo>
                  <a:lnTo>
                    <a:pt x="1916" y="1172"/>
                  </a:lnTo>
                  <a:lnTo>
                    <a:pt x="2272" y="1204"/>
                  </a:lnTo>
                  <a:lnTo>
                    <a:pt x="2052" y="1308"/>
                  </a:lnTo>
                  <a:lnTo>
                    <a:pt x="1863" y="1465"/>
                  </a:lnTo>
                  <a:lnTo>
                    <a:pt x="1863" y="2136"/>
                  </a:lnTo>
                  <a:lnTo>
                    <a:pt x="2020" y="2167"/>
                  </a:lnTo>
                  <a:lnTo>
                    <a:pt x="2083" y="1570"/>
                  </a:lnTo>
                  <a:lnTo>
                    <a:pt x="2240" y="1497"/>
                  </a:lnTo>
                  <a:lnTo>
                    <a:pt x="2167" y="1654"/>
                  </a:lnTo>
                  <a:lnTo>
                    <a:pt x="2115" y="1863"/>
                  </a:lnTo>
                  <a:lnTo>
                    <a:pt x="2115" y="2083"/>
                  </a:lnTo>
                  <a:lnTo>
                    <a:pt x="2115" y="2240"/>
                  </a:lnTo>
                  <a:lnTo>
                    <a:pt x="1978" y="2282"/>
                  </a:lnTo>
                  <a:lnTo>
                    <a:pt x="1863" y="2429"/>
                  </a:lnTo>
                  <a:lnTo>
                    <a:pt x="2115" y="2502"/>
                  </a:lnTo>
                  <a:lnTo>
                    <a:pt x="2659" y="2502"/>
                  </a:lnTo>
                  <a:lnTo>
                    <a:pt x="2722" y="2282"/>
                  </a:lnTo>
                  <a:lnTo>
                    <a:pt x="2617" y="2136"/>
                  </a:lnTo>
                  <a:lnTo>
                    <a:pt x="2722" y="1989"/>
                  </a:lnTo>
                  <a:lnTo>
                    <a:pt x="2722" y="900"/>
                  </a:lnTo>
                  <a:lnTo>
                    <a:pt x="2753" y="1088"/>
                  </a:lnTo>
                  <a:lnTo>
                    <a:pt x="2984" y="1308"/>
                  </a:lnTo>
                  <a:lnTo>
                    <a:pt x="2753" y="1497"/>
                  </a:lnTo>
                  <a:lnTo>
                    <a:pt x="2984" y="1759"/>
                  </a:lnTo>
                  <a:lnTo>
                    <a:pt x="2753" y="1989"/>
                  </a:lnTo>
                  <a:lnTo>
                    <a:pt x="2617" y="2136"/>
                  </a:lnTo>
                  <a:lnTo>
                    <a:pt x="2722" y="2282"/>
                  </a:lnTo>
                  <a:lnTo>
                    <a:pt x="2753" y="2429"/>
                  </a:lnTo>
                  <a:lnTo>
                    <a:pt x="3277" y="2502"/>
                  </a:lnTo>
                  <a:lnTo>
                    <a:pt x="3423" y="2502"/>
                  </a:lnTo>
                  <a:lnTo>
                    <a:pt x="3423" y="2659"/>
                  </a:lnTo>
                  <a:lnTo>
                    <a:pt x="3423" y="5486"/>
                  </a:lnTo>
                  <a:lnTo>
                    <a:pt x="3423" y="5832"/>
                  </a:lnTo>
                  <a:lnTo>
                    <a:pt x="3141" y="5863"/>
                  </a:lnTo>
                  <a:lnTo>
                    <a:pt x="2722" y="5936"/>
                  </a:lnTo>
                  <a:lnTo>
                    <a:pt x="1863" y="5936"/>
                  </a:lnTo>
                  <a:lnTo>
                    <a:pt x="1685" y="6052"/>
                  </a:lnTo>
                  <a:lnTo>
                    <a:pt x="1497" y="6052"/>
                  </a:lnTo>
                  <a:lnTo>
                    <a:pt x="1277" y="5936"/>
                  </a:lnTo>
                  <a:lnTo>
                    <a:pt x="1120" y="6020"/>
                  </a:lnTo>
                  <a:lnTo>
                    <a:pt x="1685" y="4963"/>
                  </a:lnTo>
                  <a:lnTo>
                    <a:pt x="963" y="5779"/>
                  </a:lnTo>
                  <a:lnTo>
                    <a:pt x="1015" y="5936"/>
                  </a:lnTo>
                  <a:lnTo>
                    <a:pt x="219" y="6261"/>
                  </a:lnTo>
                  <a:lnTo>
                    <a:pt x="0" y="6387"/>
                  </a:lnTo>
                  <a:lnTo>
                    <a:pt x="125" y="6575"/>
                  </a:lnTo>
                  <a:lnTo>
                    <a:pt x="376" y="7245"/>
                  </a:lnTo>
                  <a:lnTo>
                    <a:pt x="376" y="7434"/>
                  </a:lnTo>
                  <a:lnTo>
                    <a:pt x="125" y="8093"/>
                  </a:lnTo>
                  <a:lnTo>
                    <a:pt x="0" y="8282"/>
                  </a:lnTo>
                  <a:lnTo>
                    <a:pt x="219" y="8397"/>
                  </a:lnTo>
                  <a:lnTo>
                    <a:pt x="931" y="8732"/>
                  </a:lnTo>
                  <a:lnTo>
                    <a:pt x="963" y="8879"/>
                  </a:lnTo>
                  <a:lnTo>
                    <a:pt x="1560" y="9779"/>
                  </a:lnTo>
                  <a:lnTo>
                    <a:pt x="1706" y="9748"/>
                  </a:lnTo>
                  <a:lnTo>
                    <a:pt x="1204" y="8764"/>
                  </a:lnTo>
                  <a:lnTo>
                    <a:pt x="1382" y="8732"/>
                  </a:lnTo>
                  <a:lnTo>
                    <a:pt x="1685" y="8628"/>
                  </a:lnTo>
                  <a:lnTo>
                    <a:pt x="1832" y="8732"/>
                  </a:lnTo>
                  <a:lnTo>
                    <a:pt x="2722" y="8732"/>
                  </a:lnTo>
                  <a:lnTo>
                    <a:pt x="3141" y="8816"/>
                  </a:lnTo>
                  <a:lnTo>
                    <a:pt x="3423" y="8847"/>
                  </a:lnTo>
                  <a:lnTo>
                    <a:pt x="3423" y="9172"/>
                  </a:lnTo>
                  <a:lnTo>
                    <a:pt x="3423" y="12010"/>
                  </a:lnTo>
                  <a:lnTo>
                    <a:pt x="3423" y="12167"/>
                  </a:lnTo>
                  <a:lnTo>
                    <a:pt x="3277" y="12167"/>
                  </a:lnTo>
                  <a:lnTo>
                    <a:pt x="2827" y="12167"/>
                  </a:lnTo>
                  <a:lnTo>
                    <a:pt x="2722" y="12387"/>
                  </a:lnTo>
                  <a:lnTo>
                    <a:pt x="2617" y="12544"/>
                  </a:lnTo>
                  <a:lnTo>
                    <a:pt x="2722" y="12680"/>
                  </a:lnTo>
                  <a:lnTo>
                    <a:pt x="2984" y="12868"/>
                  </a:lnTo>
                  <a:lnTo>
                    <a:pt x="2753" y="13057"/>
                  </a:lnTo>
                  <a:lnTo>
                    <a:pt x="2984" y="13318"/>
                  </a:lnTo>
                  <a:lnTo>
                    <a:pt x="2753" y="13507"/>
                  </a:lnTo>
                  <a:lnTo>
                    <a:pt x="2795" y="13769"/>
                  </a:lnTo>
                  <a:lnTo>
                    <a:pt x="2722" y="12680"/>
                  </a:lnTo>
                  <a:lnTo>
                    <a:pt x="2617" y="12544"/>
                  </a:lnTo>
                  <a:lnTo>
                    <a:pt x="2722" y="12387"/>
                  </a:lnTo>
                  <a:lnTo>
                    <a:pt x="2659" y="12198"/>
                  </a:lnTo>
                  <a:lnTo>
                    <a:pt x="2115" y="12167"/>
                  </a:lnTo>
                  <a:lnTo>
                    <a:pt x="1916" y="12229"/>
                  </a:lnTo>
                  <a:lnTo>
                    <a:pt x="1916" y="12387"/>
                  </a:lnTo>
                  <a:lnTo>
                    <a:pt x="2115" y="12418"/>
                  </a:lnTo>
                  <a:lnTo>
                    <a:pt x="2115" y="12575"/>
                  </a:lnTo>
                  <a:lnTo>
                    <a:pt x="2115" y="12795"/>
                  </a:lnTo>
                  <a:lnTo>
                    <a:pt x="2167" y="13025"/>
                  </a:lnTo>
                  <a:lnTo>
                    <a:pt x="2240" y="13161"/>
                  </a:lnTo>
                  <a:lnTo>
                    <a:pt x="2083" y="13099"/>
                  </a:lnTo>
                  <a:lnTo>
                    <a:pt x="2020" y="12617"/>
                  </a:lnTo>
                  <a:lnTo>
                    <a:pt x="1863" y="12491"/>
                  </a:lnTo>
                  <a:lnTo>
                    <a:pt x="1863" y="13214"/>
                  </a:lnTo>
                  <a:lnTo>
                    <a:pt x="2052" y="13360"/>
                  </a:lnTo>
                  <a:lnTo>
                    <a:pt x="2272" y="13476"/>
                  </a:lnTo>
                  <a:lnTo>
                    <a:pt x="2020" y="13476"/>
                  </a:lnTo>
                  <a:lnTo>
                    <a:pt x="1863" y="13538"/>
                  </a:lnTo>
                  <a:lnTo>
                    <a:pt x="2115" y="13695"/>
                  </a:lnTo>
                  <a:lnTo>
                    <a:pt x="2115" y="13842"/>
                  </a:lnTo>
                  <a:lnTo>
                    <a:pt x="1947" y="14020"/>
                  </a:lnTo>
                  <a:lnTo>
                    <a:pt x="1916" y="14219"/>
                  </a:lnTo>
                  <a:lnTo>
                    <a:pt x="1863" y="14627"/>
                  </a:lnTo>
                  <a:lnTo>
                    <a:pt x="2020" y="14627"/>
                  </a:lnTo>
                  <a:lnTo>
                    <a:pt x="2052" y="14324"/>
                  </a:lnTo>
                  <a:lnTo>
                    <a:pt x="2115" y="14020"/>
                  </a:lnTo>
                  <a:lnTo>
                    <a:pt x="2397" y="14020"/>
                  </a:lnTo>
                  <a:lnTo>
                    <a:pt x="5005" y="14020"/>
                  </a:lnTo>
                  <a:lnTo>
                    <a:pt x="4722" y="13873"/>
                  </a:lnTo>
                  <a:lnTo>
                    <a:pt x="4659" y="9141"/>
                  </a:lnTo>
                  <a:lnTo>
                    <a:pt x="3423" y="8397"/>
                  </a:lnTo>
                  <a:lnTo>
                    <a:pt x="1151" y="8397"/>
                  </a:lnTo>
                  <a:lnTo>
                    <a:pt x="963" y="8397"/>
                  </a:lnTo>
                  <a:lnTo>
                    <a:pt x="963" y="8209"/>
                  </a:lnTo>
                  <a:lnTo>
                    <a:pt x="963" y="7612"/>
                  </a:lnTo>
                  <a:lnTo>
                    <a:pt x="806" y="7612"/>
                  </a:lnTo>
                  <a:lnTo>
                    <a:pt x="1047" y="7381"/>
                  </a:lnTo>
                  <a:lnTo>
                    <a:pt x="1047" y="7539"/>
                  </a:lnTo>
                  <a:lnTo>
                    <a:pt x="1434" y="7539"/>
                  </a:lnTo>
                  <a:lnTo>
                    <a:pt x="1444" y="7696"/>
                  </a:lnTo>
                  <a:lnTo>
                    <a:pt x="1602" y="7539"/>
                  </a:lnTo>
                  <a:lnTo>
                    <a:pt x="1759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17874064" y="46800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0"/>
                  </a:moveTo>
                  <a:lnTo>
                    <a:pt x="607" y="0"/>
                  </a:lnTo>
                  <a:lnTo>
                    <a:pt x="712" y="450"/>
                  </a:lnTo>
                  <a:lnTo>
                    <a:pt x="73" y="513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17874064" y="4668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523"/>
                  </a:moveTo>
                  <a:lnTo>
                    <a:pt x="607" y="523"/>
                  </a:lnTo>
                  <a:lnTo>
                    <a:pt x="712" y="73"/>
                  </a:lnTo>
                  <a:lnTo>
                    <a:pt x="73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17874519" y="46699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0"/>
                  </a:moveTo>
                  <a:lnTo>
                    <a:pt x="513" y="2795"/>
                  </a:lnTo>
                  <a:lnTo>
                    <a:pt x="115" y="3088"/>
                  </a:lnTo>
                  <a:lnTo>
                    <a:pt x="0" y="62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17874519" y="46764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3172"/>
                  </a:moveTo>
                  <a:lnTo>
                    <a:pt x="513" y="376"/>
                  </a:lnTo>
                  <a:lnTo>
                    <a:pt x="115" y="83"/>
                  </a:lnTo>
                  <a:lnTo>
                    <a:pt x="0" y="3099"/>
                  </a:lnTo>
                  <a:lnTo>
                    <a:pt x="439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17868892" y="4669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701"/>
                  </a:moveTo>
                  <a:lnTo>
                    <a:pt x="513" y="115"/>
                  </a:lnTo>
                  <a:lnTo>
                    <a:pt x="73" y="0"/>
                  </a:lnTo>
                  <a:lnTo>
                    <a:pt x="0" y="701"/>
                  </a:lnTo>
                  <a:lnTo>
                    <a:pt x="408" y="8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17868586" y="46674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607"/>
                  </a:moveTo>
                  <a:lnTo>
                    <a:pt x="1528" y="376"/>
                  </a:lnTo>
                  <a:lnTo>
                    <a:pt x="1602" y="52"/>
                  </a:lnTo>
                  <a:lnTo>
                    <a:pt x="1675" y="638"/>
                  </a:lnTo>
                  <a:lnTo>
                    <a:pt x="1528" y="795"/>
                  </a:lnTo>
                  <a:lnTo>
                    <a:pt x="1528" y="931"/>
                  </a:lnTo>
                  <a:lnTo>
                    <a:pt x="1759" y="1057"/>
                  </a:lnTo>
                  <a:lnTo>
                    <a:pt x="1476" y="1162"/>
                  </a:lnTo>
                  <a:lnTo>
                    <a:pt x="1465" y="1465"/>
                  </a:lnTo>
                  <a:lnTo>
                    <a:pt x="1602" y="1246"/>
                  </a:lnTo>
                  <a:lnTo>
                    <a:pt x="1465" y="1727"/>
                  </a:lnTo>
                  <a:lnTo>
                    <a:pt x="1633" y="1916"/>
                  </a:lnTo>
                  <a:lnTo>
                    <a:pt x="1476" y="2052"/>
                  </a:lnTo>
                  <a:lnTo>
                    <a:pt x="1675" y="2607"/>
                  </a:lnTo>
                  <a:lnTo>
                    <a:pt x="1465" y="2439"/>
                  </a:lnTo>
                  <a:lnTo>
                    <a:pt x="1465" y="2691"/>
                  </a:lnTo>
                  <a:lnTo>
                    <a:pt x="1633" y="2816"/>
                  </a:lnTo>
                  <a:lnTo>
                    <a:pt x="1476" y="2984"/>
                  </a:lnTo>
                  <a:lnTo>
                    <a:pt x="1633" y="3141"/>
                  </a:lnTo>
                  <a:lnTo>
                    <a:pt x="1476" y="3329"/>
                  </a:lnTo>
                  <a:lnTo>
                    <a:pt x="858" y="3329"/>
                  </a:lnTo>
                  <a:lnTo>
                    <a:pt x="827" y="2984"/>
                  </a:lnTo>
                  <a:lnTo>
                    <a:pt x="607" y="2910"/>
                  </a:lnTo>
                  <a:lnTo>
                    <a:pt x="481" y="3109"/>
                  </a:lnTo>
                  <a:lnTo>
                    <a:pt x="83" y="2816"/>
                  </a:lnTo>
                  <a:lnTo>
                    <a:pt x="0" y="2659"/>
                  </a:lnTo>
                  <a:lnTo>
                    <a:pt x="0" y="1989"/>
                  </a:lnTo>
                  <a:lnTo>
                    <a:pt x="83" y="1832"/>
                  </a:lnTo>
                  <a:lnTo>
                    <a:pt x="450" y="1570"/>
                  </a:lnTo>
                  <a:lnTo>
                    <a:pt x="565" y="1727"/>
                  </a:lnTo>
                  <a:lnTo>
                    <a:pt x="743" y="1727"/>
                  </a:lnTo>
                  <a:lnTo>
                    <a:pt x="827" y="638"/>
                  </a:lnTo>
                  <a:lnTo>
                    <a:pt x="1151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17876074" y="4653632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392" y="14093"/>
                  </a:moveTo>
                  <a:lnTo>
                    <a:pt x="19392" y="0"/>
                  </a:lnTo>
                  <a:lnTo>
                    <a:pt x="0" y="0"/>
                  </a:lnTo>
                  <a:lnTo>
                    <a:pt x="0" y="14093"/>
                  </a:lnTo>
                  <a:lnTo>
                    <a:pt x="19392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17894576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17876976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5" name="object 8175"/>
            <p:cNvSpPr/>
            <p:nvPr/>
          </p:nvSpPr>
          <p:spPr>
            <a:xfrm>
              <a:off x="17870269" y="467316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23" y="0"/>
                  </a:moveTo>
                  <a:lnTo>
                    <a:pt x="0" y="0"/>
                  </a:lnTo>
                  <a:lnTo>
                    <a:pt x="0" y="3518"/>
                  </a:lnTo>
                  <a:lnTo>
                    <a:pt x="282" y="3727"/>
                  </a:lnTo>
                  <a:lnTo>
                    <a:pt x="1790" y="4743"/>
                  </a:lnTo>
                  <a:lnTo>
                    <a:pt x="1790" y="9025"/>
                  </a:lnTo>
                  <a:lnTo>
                    <a:pt x="2303" y="9025"/>
                  </a:lnTo>
                  <a:lnTo>
                    <a:pt x="2303" y="4450"/>
                  </a:lnTo>
                  <a:lnTo>
                    <a:pt x="1978" y="4261"/>
                  </a:lnTo>
                  <a:lnTo>
                    <a:pt x="596" y="3277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17870272" y="467317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13" y="0"/>
                  </a:moveTo>
                  <a:lnTo>
                    <a:pt x="513" y="3141"/>
                  </a:lnTo>
                  <a:lnTo>
                    <a:pt x="586" y="3277"/>
                  </a:lnTo>
                  <a:lnTo>
                    <a:pt x="1978" y="4261"/>
                  </a:lnTo>
                  <a:lnTo>
                    <a:pt x="2303" y="4439"/>
                  </a:lnTo>
                  <a:lnTo>
                    <a:pt x="2303" y="4816"/>
                  </a:lnTo>
                  <a:lnTo>
                    <a:pt x="2303" y="9025"/>
                  </a:lnTo>
                  <a:lnTo>
                    <a:pt x="1790" y="9025"/>
                  </a:lnTo>
                  <a:lnTo>
                    <a:pt x="1790" y="4816"/>
                  </a:lnTo>
                  <a:lnTo>
                    <a:pt x="1664" y="4659"/>
                  </a:lnTo>
                  <a:lnTo>
                    <a:pt x="282" y="3727"/>
                  </a:lnTo>
                  <a:lnTo>
                    <a:pt x="0" y="3507"/>
                  </a:lnTo>
                  <a:lnTo>
                    <a:pt x="0" y="3141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17870558" y="467799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4209"/>
                  </a:moveTo>
                  <a:lnTo>
                    <a:pt x="0" y="1738"/>
                  </a:lnTo>
                  <a:lnTo>
                    <a:pt x="607" y="1738"/>
                  </a:lnTo>
                  <a:lnTo>
                    <a:pt x="607" y="0"/>
                  </a:lnTo>
                  <a:lnTo>
                    <a:pt x="1507" y="0"/>
                  </a:lnTo>
                  <a:lnTo>
                    <a:pt x="1507" y="4209"/>
                  </a:lnTo>
                  <a:lnTo>
                    <a:pt x="0" y="42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78" name="object 817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880938" y="4681779"/>
              <a:ext cx="2565" cy="1413"/>
            </a:xfrm>
            <a:prstGeom prst="rect">
              <a:avLst/>
            </a:prstGeom>
          </p:spPr>
        </p:pic>
        <p:sp>
          <p:nvSpPr>
            <p:cNvPr id="8179" name="object 8179"/>
            <p:cNvSpPr/>
            <p:nvPr/>
          </p:nvSpPr>
          <p:spPr>
            <a:xfrm>
              <a:off x="17880935" y="468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65" y="554"/>
                  </a:moveTo>
                  <a:lnTo>
                    <a:pt x="2565" y="0"/>
                  </a:lnTo>
                  <a:lnTo>
                    <a:pt x="0" y="0"/>
                  </a:lnTo>
                  <a:lnTo>
                    <a:pt x="0" y="586"/>
                  </a:lnTo>
                  <a:lnTo>
                    <a:pt x="0" y="1413"/>
                  </a:lnTo>
                  <a:lnTo>
                    <a:pt x="1738" y="1413"/>
                  </a:lnTo>
                  <a:lnTo>
                    <a:pt x="1738" y="743"/>
                  </a:lnTo>
                  <a:lnTo>
                    <a:pt x="1978" y="554"/>
                  </a:lnTo>
                  <a:lnTo>
                    <a:pt x="2565" y="55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17872479" y="468237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827"/>
                  </a:moveTo>
                  <a:lnTo>
                    <a:pt x="2293" y="827"/>
                  </a:lnTo>
                  <a:lnTo>
                    <a:pt x="2261" y="83"/>
                  </a:lnTo>
                  <a:lnTo>
                    <a:pt x="1999" y="0"/>
                  </a:lnTo>
                  <a:lnTo>
                    <a:pt x="1863" y="125"/>
                  </a:lnTo>
                  <a:lnTo>
                    <a:pt x="1811" y="272"/>
                  </a:lnTo>
                  <a:lnTo>
                    <a:pt x="1999" y="272"/>
                  </a:lnTo>
                  <a:lnTo>
                    <a:pt x="1999" y="691"/>
                  </a:lnTo>
                  <a:lnTo>
                    <a:pt x="1999" y="827"/>
                  </a:lnTo>
                  <a:lnTo>
                    <a:pt x="1811" y="827"/>
                  </a:lnTo>
                  <a:lnTo>
                    <a:pt x="1298" y="827"/>
                  </a:lnTo>
                  <a:lnTo>
                    <a:pt x="1120" y="827"/>
                  </a:lnTo>
                  <a:lnTo>
                    <a:pt x="1120" y="691"/>
                  </a:lnTo>
                  <a:lnTo>
                    <a:pt x="1120" y="272"/>
                  </a:lnTo>
                  <a:lnTo>
                    <a:pt x="1298" y="272"/>
                  </a:lnTo>
                  <a:lnTo>
                    <a:pt x="1256" y="125"/>
                  </a:lnTo>
                  <a:lnTo>
                    <a:pt x="1068" y="0"/>
                  </a:lnTo>
                  <a:lnTo>
                    <a:pt x="910" y="0"/>
                  </a:lnTo>
                  <a:lnTo>
                    <a:pt x="837" y="795"/>
                  </a:lnTo>
                  <a:lnTo>
                    <a:pt x="670" y="827"/>
                  </a:lnTo>
                  <a:lnTo>
                    <a:pt x="586" y="1057"/>
                  </a:lnTo>
                  <a:lnTo>
                    <a:pt x="94" y="1141"/>
                  </a:lnTo>
                  <a:lnTo>
                    <a:pt x="0" y="1832"/>
                  </a:lnTo>
                  <a:lnTo>
                    <a:pt x="31" y="2104"/>
                  </a:lnTo>
                  <a:lnTo>
                    <a:pt x="272" y="1947"/>
                  </a:lnTo>
                  <a:lnTo>
                    <a:pt x="670" y="1727"/>
                  </a:lnTo>
                  <a:lnTo>
                    <a:pt x="6774" y="1685"/>
                  </a:lnTo>
                  <a:lnTo>
                    <a:pt x="7203" y="1947"/>
                  </a:lnTo>
                  <a:lnTo>
                    <a:pt x="7434" y="2104"/>
                  </a:lnTo>
                  <a:lnTo>
                    <a:pt x="7486" y="1832"/>
                  </a:lnTo>
                  <a:lnTo>
                    <a:pt x="7486" y="1204"/>
                  </a:lnTo>
                  <a:lnTo>
                    <a:pt x="6952" y="1141"/>
                  </a:lnTo>
                  <a:lnTo>
                    <a:pt x="6921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17877231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0"/>
                  </a:moveTo>
                  <a:lnTo>
                    <a:pt x="1696" y="0"/>
                  </a:lnTo>
                  <a:lnTo>
                    <a:pt x="1759" y="324"/>
                  </a:lnTo>
                  <a:lnTo>
                    <a:pt x="125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17875369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  <a:lnTo>
                    <a:pt x="1612" y="0"/>
                  </a:lnTo>
                  <a:lnTo>
                    <a:pt x="1706" y="324"/>
                  </a:lnTo>
                  <a:lnTo>
                    <a:pt x="73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17873473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  <a:lnTo>
                    <a:pt x="1643" y="0"/>
                  </a:lnTo>
                  <a:lnTo>
                    <a:pt x="1706" y="324"/>
                  </a:lnTo>
                  <a:lnTo>
                    <a:pt x="73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17872479" y="468618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1277"/>
                  </a:moveTo>
                  <a:lnTo>
                    <a:pt x="2293" y="1277"/>
                  </a:lnTo>
                  <a:lnTo>
                    <a:pt x="2261" y="2020"/>
                  </a:lnTo>
                  <a:lnTo>
                    <a:pt x="1999" y="2104"/>
                  </a:lnTo>
                  <a:lnTo>
                    <a:pt x="1863" y="1978"/>
                  </a:lnTo>
                  <a:lnTo>
                    <a:pt x="1811" y="1832"/>
                  </a:lnTo>
                  <a:lnTo>
                    <a:pt x="1999" y="1832"/>
                  </a:lnTo>
                  <a:lnTo>
                    <a:pt x="1999" y="1413"/>
                  </a:lnTo>
                  <a:lnTo>
                    <a:pt x="1999" y="1277"/>
                  </a:lnTo>
                  <a:lnTo>
                    <a:pt x="1811" y="1277"/>
                  </a:lnTo>
                  <a:lnTo>
                    <a:pt x="1298" y="1277"/>
                  </a:lnTo>
                  <a:lnTo>
                    <a:pt x="1120" y="1277"/>
                  </a:lnTo>
                  <a:lnTo>
                    <a:pt x="1120" y="1413"/>
                  </a:lnTo>
                  <a:lnTo>
                    <a:pt x="1120" y="1832"/>
                  </a:lnTo>
                  <a:lnTo>
                    <a:pt x="1298" y="1832"/>
                  </a:lnTo>
                  <a:lnTo>
                    <a:pt x="1256" y="1978"/>
                  </a:lnTo>
                  <a:lnTo>
                    <a:pt x="1068" y="2104"/>
                  </a:lnTo>
                  <a:lnTo>
                    <a:pt x="910" y="2104"/>
                  </a:lnTo>
                  <a:lnTo>
                    <a:pt x="837" y="1308"/>
                  </a:lnTo>
                  <a:lnTo>
                    <a:pt x="670" y="1277"/>
                  </a:lnTo>
                  <a:lnTo>
                    <a:pt x="586" y="1015"/>
                  </a:lnTo>
                  <a:lnTo>
                    <a:pt x="94" y="963"/>
                  </a:lnTo>
                  <a:lnTo>
                    <a:pt x="0" y="272"/>
                  </a:lnTo>
                  <a:lnTo>
                    <a:pt x="31" y="0"/>
                  </a:lnTo>
                  <a:lnTo>
                    <a:pt x="272" y="157"/>
                  </a:lnTo>
                  <a:lnTo>
                    <a:pt x="670" y="376"/>
                  </a:lnTo>
                  <a:lnTo>
                    <a:pt x="6774" y="418"/>
                  </a:lnTo>
                  <a:lnTo>
                    <a:pt x="7203" y="157"/>
                  </a:lnTo>
                  <a:lnTo>
                    <a:pt x="7434" y="0"/>
                  </a:lnTo>
                  <a:lnTo>
                    <a:pt x="7486" y="272"/>
                  </a:lnTo>
                  <a:lnTo>
                    <a:pt x="7486" y="900"/>
                  </a:lnTo>
                  <a:lnTo>
                    <a:pt x="6952" y="963"/>
                  </a:lnTo>
                  <a:lnTo>
                    <a:pt x="6921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17877231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397"/>
                  </a:moveTo>
                  <a:lnTo>
                    <a:pt x="1696" y="397"/>
                  </a:lnTo>
                  <a:lnTo>
                    <a:pt x="1759" y="73"/>
                  </a:lnTo>
                  <a:lnTo>
                    <a:pt x="125" y="0"/>
                  </a:ln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17875363" y="4686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12" y="0"/>
                  </a:moveTo>
                  <a:lnTo>
                    <a:pt x="73" y="0"/>
                  </a:lnTo>
                  <a:lnTo>
                    <a:pt x="0" y="314"/>
                  </a:lnTo>
                  <a:lnTo>
                    <a:pt x="1612" y="408"/>
                  </a:lnTo>
                  <a:lnTo>
                    <a:pt x="171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17873476" y="4686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14"/>
                  </a:lnTo>
                  <a:lnTo>
                    <a:pt x="1633" y="408"/>
                  </a:lnTo>
                  <a:lnTo>
                    <a:pt x="1706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17873584" y="468409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287" y="261"/>
                  </a:moveTo>
                  <a:lnTo>
                    <a:pt x="5287" y="0"/>
                  </a:lnTo>
                  <a:lnTo>
                    <a:pt x="5026" y="0"/>
                  </a:lnTo>
                  <a:lnTo>
                    <a:pt x="27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2198"/>
                  </a:lnTo>
                  <a:lnTo>
                    <a:pt x="0" y="2471"/>
                  </a:lnTo>
                  <a:lnTo>
                    <a:pt x="272" y="2471"/>
                  </a:lnTo>
                  <a:lnTo>
                    <a:pt x="5026" y="2471"/>
                  </a:lnTo>
                  <a:lnTo>
                    <a:pt x="5287" y="2471"/>
                  </a:lnTo>
                  <a:lnTo>
                    <a:pt x="5287" y="2198"/>
                  </a:lnTo>
                  <a:lnTo>
                    <a:pt x="528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17872164" y="470457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549"/>
                  </a:lnTo>
                  <a:lnTo>
                    <a:pt x="0" y="900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994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397"/>
                  </a:lnTo>
                  <a:lnTo>
                    <a:pt x="1078" y="481"/>
                  </a:lnTo>
                  <a:lnTo>
                    <a:pt x="931" y="554"/>
                  </a:lnTo>
                  <a:lnTo>
                    <a:pt x="931" y="1068"/>
                  </a:lnTo>
                  <a:lnTo>
                    <a:pt x="1151" y="1444"/>
                  </a:lnTo>
                  <a:lnTo>
                    <a:pt x="1308" y="1518"/>
                  </a:lnTo>
                  <a:lnTo>
                    <a:pt x="4251" y="1518"/>
                  </a:lnTo>
                  <a:lnTo>
                    <a:pt x="4450" y="1518"/>
                  </a:lnTo>
                  <a:lnTo>
                    <a:pt x="4450" y="1382"/>
                  </a:lnTo>
                  <a:lnTo>
                    <a:pt x="4450" y="617"/>
                  </a:lnTo>
                  <a:lnTo>
                    <a:pt x="4293" y="554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49"/>
                  </a:lnTo>
                  <a:lnTo>
                    <a:pt x="4879" y="1036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518" y="1036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0" name="object 8190"/>
            <p:cNvSpPr/>
            <p:nvPr/>
          </p:nvSpPr>
          <p:spPr>
            <a:xfrm>
              <a:off x="17877229" y="47051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31"/>
                  </a:lnTo>
                  <a:lnTo>
                    <a:pt x="450" y="900"/>
                  </a:lnTo>
                  <a:lnTo>
                    <a:pt x="0" y="1246"/>
                  </a:lnTo>
                  <a:lnTo>
                    <a:pt x="0" y="753"/>
                  </a:lnTo>
                  <a:lnTo>
                    <a:pt x="0" y="272"/>
                  </a:lnTo>
                  <a:lnTo>
                    <a:pt x="408" y="534"/>
                  </a:lnTo>
                  <a:lnTo>
                    <a:pt x="722" y="607"/>
                  </a:lnTo>
                  <a:lnTo>
                    <a:pt x="764" y="188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314"/>
                  </a:lnTo>
                  <a:lnTo>
                    <a:pt x="1989" y="900"/>
                  </a:lnTo>
                  <a:lnTo>
                    <a:pt x="1465" y="963"/>
                  </a:lnTo>
                  <a:lnTo>
                    <a:pt x="143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1" name="object 8191"/>
            <p:cNvSpPr/>
            <p:nvPr/>
          </p:nvSpPr>
          <p:spPr>
            <a:xfrm>
              <a:off x="17872164" y="46967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30"/>
                  </a:lnTo>
                  <a:lnTo>
                    <a:pt x="83" y="314"/>
                  </a:lnTo>
                  <a:lnTo>
                    <a:pt x="0" y="963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69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382"/>
                  </a:lnTo>
                  <a:lnTo>
                    <a:pt x="931" y="1308"/>
                  </a:lnTo>
                  <a:lnTo>
                    <a:pt x="931" y="795"/>
                  </a:lnTo>
                  <a:lnTo>
                    <a:pt x="1151" y="418"/>
                  </a:lnTo>
                  <a:lnTo>
                    <a:pt x="1308" y="345"/>
                  </a:lnTo>
                  <a:lnTo>
                    <a:pt x="4251" y="345"/>
                  </a:lnTo>
                  <a:lnTo>
                    <a:pt x="4450" y="345"/>
                  </a:lnTo>
                  <a:lnTo>
                    <a:pt x="4450" y="481"/>
                  </a:lnTo>
                  <a:lnTo>
                    <a:pt x="4450" y="1246"/>
                  </a:lnTo>
                  <a:lnTo>
                    <a:pt x="4293" y="1308"/>
                  </a:lnTo>
                  <a:lnTo>
                    <a:pt x="4450" y="1382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314"/>
                  </a:lnTo>
                  <a:lnTo>
                    <a:pt x="4879" y="827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670"/>
                  </a:lnTo>
                  <a:lnTo>
                    <a:pt x="5518" y="827"/>
                  </a:lnTo>
                  <a:lnTo>
                    <a:pt x="5036" y="1036"/>
                  </a:lnTo>
                  <a:lnTo>
                    <a:pt x="5036" y="534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17877229" y="46967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34"/>
                  </a:lnTo>
                  <a:lnTo>
                    <a:pt x="0" y="1005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314"/>
                  </a:lnTo>
                  <a:lnTo>
                    <a:pt x="143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17870560" y="47093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005"/>
                  </a:moveTo>
                  <a:lnTo>
                    <a:pt x="607" y="1005"/>
                  </a:lnTo>
                  <a:lnTo>
                    <a:pt x="691" y="1193"/>
                  </a:lnTo>
                  <a:lnTo>
                    <a:pt x="607" y="1518"/>
                  </a:lnTo>
                  <a:lnTo>
                    <a:pt x="450" y="1518"/>
                  </a:lnTo>
                  <a:lnTo>
                    <a:pt x="1088" y="1643"/>
                  </a:lnTo>
                  <a:lnTo>
                    <a:pt x="1340" y="1675"/>
                  </a:lnTo>
                  <a:lnTo>
                    <a:pt x="1371" y="1937"/>
                  </a:lnTo>
                  <a:lnTo>
                    <a:pt x="1413" y="2157"/>
                  </a:lnTo>
                  <a:lnTo>
                    <a:pt x="1444" y="2314"/>
                  </a:lnTo>
                  <a:lnTo>
                    <a:pt x="1528" y="2125"/>
                  </a:lnTo>
                  <a:lnTo>
                    <a:pt x="1497" y="1968"/>
                  </a:lnTo>
                  <a:lnTo>
                    <a:pt x="1444" y="1455"/>
                  </a:lnTo>
                  <a:lnTo>
                    <a:pt x="963" y="1329"/>
                  </a:lnTo>
                  <a:lnTo>
                    <a:pt x="890" y="1141"/>
                  </a:lnTo>
                  <a:lnTo>
                    <a:pt x="1047" y="1005"/>
                  </a:lnTo>
                  <a:lnTo>
                    <a:pt x="1120" y="523"/>
                  </a:lnTo>
                  <a:lnTo>
                    <a:pt x="931" y="366"/>
                  </a:lnTo>
                  <a:lnTo>
                    <a:pt x="890" y="104"/>
                  </a:lnTo>
                  <a:lnTo>
                    <a:pt x="607" y="0"/>
                  </a:lnTo>
                  <a:lnTo>
                    <a:pt x="607" y="261"/>
                  </a:lnTo>
                  <a:lnTo>
                    <a:pt x="691" y="450"/>
                  </a:lnTo>
                  <a:lnTo>
                    <a:pt x="376" y="450"/>
                  </a:lnTo>
                  <a:lnTo>
                    <a:pt x="303" y="209"/>
                  </a:lnTo>
                  <a:lnTo>
                    <a:pt x="52" y="523"/>
                  </a:lnTo>
                  <a:lnTo>
                    <a:pt x="0" y="848"/>
                  </a:lnTo>
                  <a:lnTo>
                    <a:pt x="219" y="1109"/>
                  </a:lnTo>
                  <a:lnTo>
                    <a:pt x="376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17870788" y="4709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4"/>
                  </a:moveTo>
                  <a:lnTo>
                    <a:pt x="376" y="293"/>
                  </a:lnTo>
                  <a:lnTo>
                    <a:pt x="62" y="293"/>
                  </a:lnTo>
                  <a:lnTo>
                    <a:pt x="0" y="104"/>
                  </a:lnTo>
                  <a:lnTo>
                    <a:pt x="3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17871158" y="4709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743"/>
                  </a:moveTo>
                  <a:lnTo>
                    <a:pt x="984" y="806"/>
                  </a:lnTo>
                  <a:lnTo>
                    <a:pt x="827" y="963"/>
                  </a:lnTo>
                  <a:lnTo>
                    <a:pt x="827" y="1120"/>
                  </a:lnTo>
                  <a:lnTo>
                    <a:pt x="984" y="1151"/>
                  </a:lnTo>
                  <a:lnTo>
                    <a:pt x="984" y="1298"/>
                  </a:lnTo>
                  <a:lnTo>
                    <a:pt x="827" y="1298"/>
                  </a:lnTo>
                  <a:lnTo>
                    <a:pt x="638" y="1298"/>
                  </a:lnTo>
                  <a:lnTo>
                    <a:pt x="774" y="1413"/>
                  </a:lnTo>
                  <a:lnTo>
                    <a:pt x="984" y="1570"/>
                  </a:lnTo>
                  <a:lnTo>
                    <a:pt x="984" y="1811"/>
                  </a:lnTo>
                  <a:lnTo>
                    <a:pt x="984" y="2261"/>
                  </a:lnTo>
                  <a:lnTo>
                    <a:pt x="900" y="2115"/>
                  </a:lnTo>
                  <a:lnTo>
                    <a:pt x="900" y="1602"/>
                  </a:lnTo>
                  <a:lnTo>
                    <a:pt x="376" y="1486"/>
                  </a:lnTo>
                  <a:lnTo>
                    <a:pt x="293" y="1298"/>
                  </a:lnTo>
                  <a:lnTo>
                    <a:pt x="502" y="1151"/>
                  </a:lnTo>
                  <a:lnTo>
                    <a:pt x="513" y="670"/>
                  </a:lnTo>
                  <a:lnTo>
                    <a:pt x="345" y="513"/>
                  </a:lnTo>
                  <a:lnTo>
                    <a:pt x="293" y="261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3" y="0"/>
                  </a:lnTo>
                  <a:lnTo>
                    <a:pt x="931" y="104"/>
                  </a:lnTo>
                  <a:lnTo>
                    <a:pt x="1088" y="188"/>
                  </a:lnTo>
                  <a:lnTo>
                    <a:pt x="931" y="219"/>
                  </a:lnTo>
                  <a:lnTo>
                    <a:pt x="753" y="293"/>
                  </a:lnTo>
                  <a:lnTo>
                    <a:pt x="931" y="429"/>
                  </a:lnTo>
                  <a:lnTo>
                    <a:pt x="931" y="586"/>
                  </a:lnTo>
                  <a:lnTo>
                    <a:pt x="753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17879772" y="470557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863"/>
                  </a:moveTo>
                  <a:lnTo>
                    <a:pt x="1015" y="1005"/>
                  </a:lnTo>
                  <a:lnTo>
                    <a:pt x="607" y="1005"/>
                  </a:lnTo>
                  <a:lnTo>
                    <a:pt x="607" y="1162"/>
                  </a:lnTo>
                  <a:lnTo>
                    <a:pt x="345" y="1225"/>
                  </a:lnTo>
                  <a:lnTo>
                    <a:pt x="136" y="1225"/>
                  </a:lnTo>
                  <a:lnTo>
                    <a:pt x="136" y="1382"/>
                  </a:lnTo>
                  <a:lnTo>
                    <a:pt x="0" y="1413"/>
                  </a:lnTo>
                  <a:lnTo>
                    <a:pt x="52" y="900"/>
                  </a:lnTo>
                  <a:lnTo>
                    <a:pt x="481" y="869"/>
                  </a:lnTo>
                  <a:lnTo>
                    <a:pt x="963" y="869"/>
                  </a:lnTo>
                  <a:lnTo>
                    <a:pt x="1120" y="743"/>
                  </a:lnTo>
                  <a:lnTo>
                    <a:pt x="1162" y="481"/>
                  </a:lnTo>
                  <a:lnTo>
                    <a:pt x="1015" y="481"/>
                  </a:lnTo>
                  <a:lnTo>
                    <a:pt x="743" y="481"/>
                  </a:lnTo>
                  <a:lnTo>
                    <a:pt x="743" y="261"/>
                  </a:lnTo>
                  <a:lnTo>
                    <a:pt x="743" y="0"/>
                  </a:lnTo>
                  <a:lnTo>
                    <a:pt x="890" y="0"/>
                  </a:lnTo>
                  <a:lnTo>
                    <a:pt x="2020" y="0"/>
                  </a:lnTo>
                  <a:lnTo>
                    <a:pt x="2083" y="31"/>
                  </a:lnTo>
                  <a:lnTo>
                    <a:pt x="2083" y="230"/>
                  </a:lnTo>
                  <a:lnTo>
                    <a:pt x="1947" y="293"/>
                  </a:lnTo>
                  <a:lnTo>
                    <a:pt x="2125" y="73"/>
                  </a:lnTo>
                  <a:lnTo>
                    <a:pt x="1989" y="73"/>
                  </a:lnTo>
                  <a:lnTo>
                    <a:pt x="1246" y="73"/>
                  </a:lnTo>
                  <a:lnTo>
                    <a:pt x="1015" y="157"/>
                  </a:lnTo>
                  <a:lnTo>
                    <a:pt x="890" y="345"/>
                  </a:lnTo>
                  <a:lnTo>
                    <a:pt x="1277" y="345"/>
                  </a:lnTo>
                  <a:lnTo>
                    <a:pt x="1413" y="450"/>
                  </a:lnTo>
                  <a:lnTo>
                    <a:pt x="3329" y="1790"/>
                  </a:lnTo>
                  <a:lnTo>
                    <a:pt x="3245" y="1602"/>
                  </a:lnTo>
                  <a:lnTo>
                    <a:pt x="3172" y="1455"/>
                  </a:lnTo>
                  <a:lnTo>
                    <a:pt x="3329" y="1413"/>
                  </a:lnTo>
                  <a:lnTo>
                    <a:pt x="3465" y="1863"/>
                  </a:lnTo>
                  <a:lnTo>
                    <a:pt x="3392" y="2020"/>
                  </a:lnTo>
                  <a:lnTo>
                    <a:pt x="3015" y="2020"/>
                  </a:lnTo>
                  <a:lnTo>
                    <a:pt x="3015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17877507" y="4691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17873622" y="46917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17873364" y="4691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17873364" y="46895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9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17873360" y="4689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17873622" y="46893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17877501" y="468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17877763" y="46895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5" name="object 8205"/>
            <p:cNvSpPr/>
            <p:nvPr/>
          </p:nvSpPr>
          <p:spPr>
            <a:xfrm>
              <a:off x="17873622" y="46920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17873360" y="46920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17873364" y="46923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17873364" y="4692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17873622" y="46930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17877507" y="4692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17877763" y="46923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17877501" y="46920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17873145" y="46939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17873061" y="4693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17873061" y="46937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17872988" y="4693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17872587" y="46936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17872469" y="46936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17872469" y="4692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17872465" y="4692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31"/>
                  </a:moveTo>
                  <a:lnTo>
                    <a:pt x="10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17872758" y="4692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17873136" y="469308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</a:path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17878811" y="4692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0" y="230"/>
                  </a:lnTo>
                  <a:lnTo>
                    <a:pt x="31" y="230"/>
                  </a:lnTo>
                </a:path>
                <a:path w="634" h="635">
                  <a:moveTo>
                    <a:pt x="0" y="230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17879246" y="4692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5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17879508" y="46929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17879435" y="4693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17879026" y="46936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17878951" y="4693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17878948" y="4693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17878873" y="46938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17877050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17878463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17878538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4" name="object 8234"/>
            <p:cNvSpPr/>
            <p:nvPr/>
          </p:nvSpPr>
          <p:spPr>
            <a:xfrm>
              <a:off x="17878465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5" name="object 8235"/>
            <p:cNvSpPr/>
            <p:nvPr/>
          </p:nvSpPr>
          <p:spPr>
            <a:xfrm>
              <a:off x="17877049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17876977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17876976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17876976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17875306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17876716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17876794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2" name="object 8242"/>
            <p:cNvSpPr/>
            <p:nvPr/>
          </p:nvSpPr>
          <p:spPr>
            <a:xfrm>
              <a:off x="17876721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3" name="object 8243"/>
            <p:cNvSpPr/>
            <p:nvPr/>
          </p:nvSpPr>
          <p:spPr>
            <a:xfrm>
              <a:off x="17875303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17875232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17875231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17875231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17873545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17873441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17873441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17873441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17873546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17874958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17875035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17874961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17873145" y="46884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17873063" y="46884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17873061" y="46885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17872985" y="46886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17872587" y="4688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17872469" y="4688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17872469" y="468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17872469" y="46894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57"/>
                  </a:lnTo>
                  <a:lnTo>
                    <a:pt x="29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17872758" y="4689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17873140" y="468931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</a:path>
                <a:path w="5715">
                  <a:moveTo>
                    <a:pt x="73" y="0"/>
                  </a:moveTo>
                  <a:lnTo>
                    <a:pt x="5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17878811" y="4689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  <a:lnTo>
                    <a:pt x="439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17879252" y="46894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88" y="136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17879508" y="46888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8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17879435" y="4688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17879026" y="4688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17878948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17878948" y="46885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17878874" y="4688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17877049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17876976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17876976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17876977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17877050" y="4688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17878465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17878538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17878463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17875303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17875231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17875231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17875232" y="468868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</a:path>
                <a:path w="1905" h="635">
                  <a:moveTo>
                    <a:pt x="73" y="0"/>
                  </a:moveTo>
                  <a:lnTo>
                    <a:pt x="14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17876721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17876794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17876716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17873546" y="4688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17874961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17875035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17874958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17873545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17873441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17873441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17873441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17872131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1026" y="174581"/>
                  </a:lnTo>
                  <a:lnTo>
                    <a:pt x="102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17873357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1036" y="174581"/>
                  </a:lnTo>
                  <a:lnTo>
                    <a:pt x="103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17881199" y="46936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0" y="994"/>
                  </a:moveTo>
                  <a:lnTo>
                    <a:pt x="2376" y="251"/>
                  </a:lnTo>
                  <a:lnTo>
                    <a:pt x="2345" y="94"/>
                  </a:lnTo>
                  <a:lnTo>
                    <a:pt x="1455" y="0"/>
                  </a:lnTo>
                  <a:lnTo>
                    <a:pt x="1413" y="2460"/>
                  </a:lnTo>
                  <a:lnTo>
                    <a:pt x="1329" y="2607"/>
                  </a:lnTo>
                  <a:lnTo>
                    <a:pt x="513" y="2638"/>
                  </a:lnTo>
                  <a:lnTo>
                    <a:pt x="356" y="2460"/>
                  </a:lnTo>
                  <a:lnTo>
                    <a:pt x="219" y="2335"/>
                  </a:lnTo>
                  <a:lnTo>
                    <a:pt x="0" y="22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17873737" y="4691328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4921" y="4366"/>
                  </a:moveTo>
                  <a:lnTo>
                    <a:pt x="5183" y="4366"/>
                  </a:lnTo>
                  <a:lnTo>
                    <a:pt x="219" y="4366"/>
                  </a:lnTo>
                  <a:lnTo>
                    <a:pt x="73" y="4293"/>
                  </a:lnTo>
                  <a:lnTo>
                    <a:pt x="0" y="4135"/>
                  </a:lnTo>
                  <a:lnTo>
                    <a:pt x="0" y="3507"/>
                  </a:lnTo>
                  <a:lnTo>
                    <a:pt x="366" y="3434"/>
                  </a:lnTo>
                  <a:lnTo>
                    <a:pt x="366" y="3811"/>
                  </a:lnTo>
                  <a:lnTo>
                    <a:pt x="7968" y="3811"/>
                  </a:lnTo>
                  <a:lnTo>
                    <a:pt x="7968" y="3434"/>
                  </a:lnTo>
                  <a:lnTo>
                    <a:pt x="8167" y="3434"/>
                  </a:lnTo>
                  <a:lnTo>
                    <a:pt x="8282" y="1790"/>
                  </a:lnTo>
                  <a:lnTo>
                    <a:pt x="8303" y="1643"/>
                  </a:lnTo>
                  <a:lnTo>
                    <a:pt x="9737" y="1602"/>
                  </a:lnTo>
                  <a:lnTo>
                    <a:pt x="9769" y="1151"/>
                  </a:lnTo>
                  <a:lnTo>
                    <a:pt x="9905" y="1193"/>
                  </a:lnTo>
                  <a:lnTo>
                    <a:pt x="10062" y="1193"/>
                  </a:lnTo>
                  <a:lnTo>
                    <a:pt x="10219" y="1120"/>
                  </a:lnTo>
                  <a:lnTo>
                    <a:pt x="10544" y="638"/>
                  </a:lnTo>
                  <a:lnTo>
                    <a:pt x="10921" y="345"/>
                  </a:lnTo>
                  <a:lnTo>
                    <a:pt x="11371" y="125"/>
                  </a:lnTo>
                  <a:lnTo>
                    <a:pt x="11853" y="0"/>
                  </a:lnTo>
                  <a:lnTo>
                    <a:pt x="12366" y="52"/>
                  </a:lnTo>
                  <a:lnTo>
                    <a:pt x="13905" y="1832"/>
                  </a:lnTo>
                  <a:lnTo>
                    <a:pt x="13873" y="2314"/>
                  </a:lnTo>
                  <a:lnTo>
                    <a:pt x="12114" y="3884"/>
                  </a:lnTo>
                  <a:lnTo>
                    <a:pt x="11601" y="3842"/>
                  </a:lnTo>
                  <a:lnTo>
                    <a:pt x="10093" y="2460"/>
                  </a:lnTo>
                  <a:lnTo>
                    <a:pt x="9905" y="2282"/>
                  </a:lnTo>
                  <a:lnTo>
                    <a:pt x="9769" y="2240"/>
                  </a:lnTo>
                  <a:lnTo>
                    <a:pt x="8942" y="2240"/>
                  </a:lnTo>
                  <a:lnTo>
                    <a:pt x="8868" y="4041"/>
                  </a:lnTo>
                  <a:lnTo>
                    <a:pt x="8795" y="4261"/>
                  </a:lnTo>
                  <a:lnTo>
                    <a:pt x="8638" y="4439"/>
                  </a:lnTo>
                  <a:lnTo>
                    <a:pt x="8460" y="4554"/>
                  </a:lnTo>
                  <a:lnTo>
                    <a:pt x="8303" y="4554"/>
                  </a:lnTo>
                  <a:lnTo>
                    <a:pt x="5507" y="4554"/>
                  </a:lnTo>
                  <a:lnTo>
                    <a:pt x="4879" y="4554"/>
                  </a:lnTo>
                  <a:lnTo>
                    <a:pt x="4659" y="4586"/>
                  </a:lnTo>
                  <a:lnTo>
                    <a:pt x="4282" y="4973"/>
                  </a:lnTo>
                  <a:lnTo>
                    <a:pt x="4282" y="5434"/>
                  </a:lnTo>
                  <a:lnTo>
                    <a:pt x="4607" y="5434"/>
                  </a:lnTo>
                  <a:lnTo>
                    <a:pt x="4764" y="5434"/>
                  </a:lnTo>
                  <a:lnTo>
                    <a:pt x="5664" y="5371"/>
                  </a:lnTo>
                  <a:lnTo>
                    <a:pt x="6177" y="5434"/>
                  </a:lnTo>
                  <a:lnTo>
                    <a:pt x="7162" y="5434"/>
                  </a:lnTo>
                  <a:lnTo>
                    <a:pt x="7832" y="5434"/>
                  </a:lnTo>
                  <a:lnTo>
                    <a:pt x="7936" y="5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17878020" y="4695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73" y="104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17878927" y="4695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167" y="115"/>
                  </a:lnTo>
                  <a:lnTo>
                    <a:pt x="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17884164" y="46918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" y="1193"/>
                  </a:moveTo>
                  <a:lnTo>
                    <a:pt x="0" y="1486"/>
                  </a:lnTo>
                  <a:lnTo>
                    <a:pt x="157" y="1570"/>
                  </a:lnTo>
                  <a:lnTo>
                    <a:pt x="1382" y="2795"/>
                  </a:lnTo>
                  <a:lnTo>
                    <a:pt x="1759" y="2764"/>
                  </a:lnTo>
                  <a:lnTo>
                    <a:pt x="2963" y="1570"/>
                  </a:lnTo>
                  <a:lnTo>
                    <a:pt x="2963" y="1193"/>
                  </a:lnTo>
                  <a:lnTo>
                    <a:pt x="1759" y="0"/>
                  </a:lnTo>
                  <a:lnTo>
                    <a:pt x="1382" y="0"/>
                  </a:lnTo>
                  <a:lnTo>
                    <a:pt x="157" y="116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17874411" y="469394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513" y="104"/>
                  </a:lnTo>
                  <a:lnTo>
                    <a:pt x="1853" y="0"/>
                  </a:lnTo>
                  <a:lnTo>
                    <a:pt x="2335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17876870" y="469394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0"/>
                  </a:moveTo>
                  <a:lnTo>
                    <a:pt x="2209" y="0"/>
                  </a:lnTo>
                  <a:lnTo>
                    <a:pt x="2691" y="104"/>
                  </a:lnTo>
                  <a:lnTo>
                    <a:pt x="2272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17879145" y="469395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04"/>
                  </a:moveTo>
                  <a:lnTo>
                    <a:pt x="408" y="104"/>
                  </a:lnTo>
                  <a:lnTo>
                    <a:pt x="1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17876350" y="4693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104"/>
                  </a:moveTo>
                  <a:lnTo>
                    <a:pt x="0" y="104"/>
                  </a:lnTo>
                  <a:lnTo>
                    <a:pt x="39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17874184" y="469569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88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376"/>
                  </a:lnTo>
                  <a:lnTo>
                    <a:pt x="31" y="513"/>
                  </a:lnTo>
                  <a:lnTo>
                    <a:pt x="104" y="670"/>
                  </a:lnTo>
                  <a:lnTo>
                    <a:pt x="324" y="774"/>
                  </a:lnTo>
                  <a:lnTo>
                    <a:pt x="554" y="890"/>
                  </a:lnTo>
                  <a:lnTo>
                    <a:pt x="827" y="890"/>
                  </a:lnTo>
                  <a:lnTo>
                    <a:pt x="2638" y="890"/>
                  </a:lnTo>
                  <a:lnTo>
                    <a:pt x="3539" y="890"/>
                  </a:lnTo>
                  <a:lnTo>
                    <a:pt x="3350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17879921" y="46928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0"/>
                  </a:moveTo>
                  <a:lnTo>
                    <a:pt x="1455" y="0"/>
                  </a:lnTo>
                  <a:lnTo>
                    <a:pt x="146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17880738" y="46914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17880374" y="46950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5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17882989" y="46932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17885700" y="46911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17879891" y="46930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376"/>
                  </a:ln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17881372" y="46929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1036"/>
                  </a:moveTo>
                  <a:lnTo>
                    <a:pt x="261" y="554"/>
                  </a:lnTo>
                  <a:lnTo>
                    <a:pt x="188" y="136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17878762" y="469025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17880890" y="46939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17877718" y="46965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17876828" y="46965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17874176" y="4693941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350" y="0"/>
                  </a:moveTo>
                  <a:lnTo>
                    <a:pt x="7539" y="0"/>
                  </a:lnTo>
                  <a:lnTo>
                    <a:pt x="7539" y="481"/>
                  </a:lnTo>
                  <a:lnTo>
                    <a:pt x="7193" y="481"/>
                  </a:lnTo>
                  <a:lnTo>
                    <a:pt x="345" y="481"/>
                  </a:lnTo>
                  <a:lnTo>
                    <a:pt x="0" y="481"/>
                  </a:lnTo>
                  <a:lnTo>
                    <a:pt x="0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17881708" y="46940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17874184" y="46940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17874190" y="4694427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518" y="0"/>
                  </a:moveTo>
                  <a:lnTo>
                    <a:pt x="7518" y="261"/>
                  </a:lnTo>
                  <a:lnTo>
                    <a:pt x="7193" y="293"/>
                  </a:lnTo>
                  <a:lnTo>
                    <a:pt x="324" y="293"/>
                  </a:lnTo>
                  <a:lnTo>
                    <a:pt x="0" y="293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17874184" y="46944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261"/>
                  </a:ln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17881679" y="469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04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17874355" y="47082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088"/>
                  </a:moveTo>
                  <a:lnTo>
                    <a:pt x="157" y="1277"/>
                  </a:lnTo>
                  <a:lnTo>
                    <a:pt x="83" y="1413"/>
                  </a:lnTo>
                  <a:lnTo>
                    <a:pt x="52" y="1832"/>
                  </a:lnTo>
                  <a:lnTo>
                    <a:pt x="52" y="2240"/>
                  </a:lnTo>
                  <a:lnTo>
                    <a:pt x="240" y="2240"/>
                  </a:lnTo>
                  <a:lnTo>
                    <a:pt x="240" y="2094"/>
                  </a:lnTo>
                  <a:lnTo>
                    <a:pt x="261" y="1832"/>
                  </a:lnTo>
                  <a:lnTo>
                    <a:pt x="314" y="1539"/>
                  </a:lnTo>
                  <a:lnTo>
                    <a:pt x="345" y="1382"/>
                  </a:lnTo>
                  <a:lnTo>
                    <a:pt x="575" y="1277"/>
                  </a:lnTo>
                  <a:lnTo>
                    <a:pt x="607" y="1088"/>
                  </a:lnTo>
                  <a:lnTo>
                    <a:pt x="314" y="565"/>
                  </a:lnTo>
                  <a:lnTo>
                    <a:pt x="188" y="52"/>
                  </a:lnTo>
                  <a:lnTo>
                    <a:pt x="0" y="0"/>
                  </a:lnTo>
                  <a:lnTo>
                    <a:pt x="83" y="188"/>
                  </a:lnTo>
                  <a:lnTo>
                    <a:pt x="240" y="900"/>
                  </a:lnTo>
                  <a:lnTo>
                    <a:pt x="314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17874521" y="47071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261"/>
                  </a:moveTo>
                  <a:lnTo>
                    <a:pt x="429" y="785"/>
                  </a:lnTo>
                  <a:lnTo>
                    <a:pt x="429" y="1424"/>
                  </a:lnTo>
                  <a:lnTo>
                    <a:pt x="429" y="1602"/>
                  </a:lnTo>
                  <a:lnTo>
                    <a:pt x="586" y="1937"/>
                  </a:lnTo>
                  <a:lnTo>
                    <a:pt x="900" y="2198"/>
                  </a:lnTo>
                  <a:lnTo>
                    <a:pt x="743" y="2052"/>
                  </a:lnTo>
                  <a:lnTo>
                    <a:pt x="743" y="1832"/>
                  </a:lnTo>
                  <a:lnTo>
                    <a:pt x="743" y="1424"/>
                  </a:lnTo>
                  <a:lnTo>
                    <a:pt x="743" y="670"/>
                  </a:lnTo>
                  <a:lnTo>
                    <a:pt x="303" y="125"/>
                  </a:lnTo>
                  <a:lnTo>
                    <a:pt x="104" y="73"/>
                  </a:lnTo>
                  <a:lnTo>
                    <a:pt x="73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17874420" y="47083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2052"/>
                  </a:moveTo>
                  <a:lnTo>
                    <a:pt x="1099" y="1738"/>
                  </a:lnTo>
                  <a:lnTo>
                    <a:pt x="879" y="1706"/>
                  </a:lnTo>
                  <a:lnTo>
                    <a:pt x="806" y="1308"/>
                  </a:lnTo>
                  <a:lnTo>
                    <a:pt x="1068" y="1183"/>
                  </a:lnTo>
                  <a:lnTo>
                    <a:pt x="513" y="712"/>
                  </a:lnTo>
                  <a:lnTo>
                    <a:pt x="240" y="83"/>
                  </a:lnTo>
                  <a:lnTo>
                    <a:pt x="240" y="513"/>
                  </a:lnTo>
                  <a:lnTo>
                    <a:pt x="544" y="963"/>
                  </a:lnTo>
                  <a:lnTo>
                    <a:pt x="544" y="1151"/>
                  </a:lnTo>
                  <a:lnTo>
                    <a:pt x="356" y="1308"/>
                  </a:lnTo>
                  <a:lnTo>
                    <a:pt x="513" y="1225"/>
                  </a:lnTo>
                  <a:lnTo>
                    <a:pt x="513" y="1413"/>
                  </a:lnTo>
                  <a:lnTo>
                    <a:pt x="513" y="1790"/>
                  </a:lnTo>
                  <a:lnTo>
                    <a:pt x="356" y="1947"/>
                  </a:lnTo>
                  <a:lnTo>
                    <a:pt x="324" y="2083"/>
                  </a:lnTo>
                  <a:lnTo>
                    <a:pt x="167" y="2188"/>
                  </a:lnTo>
                  <a:lnTo>
                    <a:pt x="0" y="2188"/>
                  </a:lnTo>
                  <a:lnTo>
                    <a:pt x="0" y="2607"/>
                  </a:lnTo>
                  <a:lnTo>
                    <a:pt x="324" y="2376"/>
                  </a:lnTo>
                  <a:lnTo>
                    <a:pt x="544" y="2188"/>
                  </a:lnTo>
                  <a:lnTo>
                    <a:pt x="806" y="2115"/>
                  </a:lnTo>
                  <a:lnTo>
                    <a:pt x="994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17875242" y="470577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6471" y="0"/>
                  </a:moveTo>
                  <a:lnTo>
                    <a:pt x="5884" y="0"/>
                  </a:lnTo>
                  <a:lnTo>
                    <a:pt x="5539" y="52"/>
                  </a:lnTo>
                  <a:lnTo>
                    <a:pt x="6104" y="136"/>
                  </a:lnTo>
                  <a:lnTo>
                    <a:pt x="7183" y="1256"/>
                  </a:lnTo>
                  <a:lnTo>
                    <a:pt x="7350" y="1329"/>
                  </a:lnTo>
                  <a:lnTo>
                    <a:pt x="7832" y="1225"/>
                  </a:lnTo>
                  <a:lnTo>
                    <a:pt x="7884" y="1999"/>
                  </a:lnTo>
                  <a:lnTo>
                    <a:pt x="7402" y="1999"/>
                  </a:lnTo>
                  <a:lnTo>
                    <a:pt x="7245" y="1968"/>
                  </a:lnTo>
                  <a:lnTo>
                    <a:pt x="7183" y="2157"/>
                  </a:lnTo>
                  <a:lnTo>
                    <a:pt x="7821" y="2230"/>
                  </a:lnTo>
                  <a:lnTo>
                    <a:pt x="7968" y="4177"/>
                  </a:lnTo>
                  <a:lnTo>
                    <a:pt x="7832" y="4240"/>
                  </a:lnTo>
                  <a:lnTo>
                    <a:pt x="659" y="4314"/>
                  </a:lnTo>
                  <a:lnTo>
                    <a:pt x="586" y="3905"/>
                  </a:lnTo>
                  <a:lnTo>
                    <a:pt x="188" y="2869"/>
                  </a:lnTo>
                  <a:lnTo>
                    <a:pt x="0" y="2827"/>
                  </a:lnTo>
                  <a:lnTo>
                    <a:pt x="272" y="3759"/>
                  </a:lnTo>
                  <a:lnTo>
                    <a:pt x="20" y="3863"/>
                  </a:lnTo>
                  <a:lnTo>
                    <a:pt x="0" y="4198"/>
                  </a:lnTo>
                  <a:lnTo>
                    <a:pt x="240" y="4198"/>
                  </a:lnTo>
                  <a:lnTo>
                    <a:pt x="324" y="4554"/>
                  </a:lnTo>
                  <a:lnTo>
                    <a:pt x="8188" y="4575"/>
                  </a:lnTo>
                  <a:lnTo>
                    <a:pt x="8261" y="774"/>
                  </a:lnTo>
                  <a:lnTo>
                    <a:pt x="8073" y="774"/>
                  </a:lnTo>
                  <a:lnTo>
                    <a:pt x="7539" y="1005"/>
                  </a:lnTo>
                  <a:lnTo>
                    <a:pt x="7402" y="1005"/>
                  </a:lnTo>
                  <a:lnTo>
                    <a:pt x="7350" y="324"/>
                  </a:lnTo>
                  <a:lnTo>
                    <a:pt x="7109" y="324"/>
                  </a:lnTo>
                  <a:lnTo>
                    <a:pt x="7078" y="659"/>
                  </a:lnTo>
                  <a:lnTo>
                    <a:pt x="6921" y="659"/>
                  </a:lnTo>
                  <a:lnTo>
                    <a:pt x="6397" y="136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17875236" y="470576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56" y="4586"/>
                  </a:moveTo>
                  <a:lnTo>
                    <a:pt x="408" y="4586"/>
                  </a:lnTo>
                  <a:lnTo>
                    <a:pt x="324" y="4554"/>
                  </a:lnTo>
                  <a:lnTo>
                    <a:pt x="324" y="4240"/>
                  </a:lnTo>
                  <a:lnTo>
                    <a:pt x="62" y="4209"/>
                  </a:lnTo>
                  <a:lnTo>
                    <a:pt x="0" y="3947"/>
                  </a:lnTo>
                  <a:lnTo>
                    <a:pt x="198" y="3874"/>
                  </a:lnTo>
                  <a:lnTo>
                    <a:pt x="0" y="2942"/>
                  </a:lnTo>
                  <a:lnTo>
                    <a:pt x="167" y="2827"/>
                  </a:lnTo>
                  <a:lnTo>
                    <a:pt x="586" y="3916"/>
                  </a:lnTo>
                  <a:lnTo>
                    <a:pt x="586" y="4209"/>
                  </a:lnTo>
                  <a:lnTo>
                    <a:pt x="7706" y="4324"/>
                  </a:lnTo>
                  <a:lnTo>
                    <a:pt x="7842" y="4272"/>
                  </a:lnTo>
                  <a:lnTo>
                    <a:pt x="7968" y="4135"/>
                  </a:lnTo>
                  <a:lnTo>
                    <a:pt x="7895" y="2345"/>
                  </a:lnTo>
                  <a:lnTo>
                    <a:pt x="7329" y="2240"/>
                  </a:lnTo>
                  <a:lnTo>
                    <a:pt x="7193" y="2167"/>
                  </a:lnTo>
                  <a:lnTo>
                    <a:pt x="7214" y="2010"/>
                  </a:lnTo>
                  <a:lnTo>
                    <a:pt x="7413" y="1895"/>
                  </a:lnTo>
                  <a:lnTo>
                    <a:pt x="7832" y="2010"/>
                  </a:lnTo>
                  <a:lnTo>
                    <a:pt x="7895" y="1602"/>
                  </a:lnTo>
                  <a:lnTo>
                    <a:pt x="7895" y="1308"/>
                  </a:lnTo>
                  <a:lnTo>
                    <a:pt x="7444" y="1308"/>
                  </a:lnTo>
                  <a:lnTo>
                    <a:pt x="7287" y="1308"/>
                  </a:lnTo>
                  <a:lnTo>
                    <a:pt x="6219" y="251"/>
                  </a:lnTo>
                  <a:lnTo>
                    <a:pt x="5947" y="146"/>
                  </a:lnTo>
                  <a:lnTo>
                    <a:pt x="5580" y="146"/>
                  </a:lnTo>
                  <a:lnTo>
                    <a:pt x="5779" y="62"/>
                  </a:lnTo>
                  <a:lnTo>
                    <a:pt x="6481" y="0"/>
                  </a:lnTo>
                  <a:lnTo>
                    <a:pt x="6397" y="146"/>
                  </a:lnTo>
                  <a:lnTo>
                    <a:pt x="6931" y="670"/>
                  </a:lnTo>
                  <a:lnTo>
                    <a:pt x="7088" y="670"/>
                  </a:lnTo>
                  <a:lnTo>
                    <a:pt x="7120" y="408"/>
                  </a:lnTo>
                  <a:lnTo>
                    <a:pt x="7329" y="324"/>
                  </a:lnTo>
                  <a:lnTo>
                    <a:pt x="7329" y="806"/>
                  </a:lnTo>
                  <a:lnTo>
                    <a:pt x="7361" y="963"/>
                  </a:lnTo>
                  <a:lnTo>
                    <a:pt x="7518" y="1047"/>
                  </a:lnTo>
                  <a:lnTo>
                    <a:pt x="7999" y="890"/>
                  </a:lnTo>
                  <a:lnTo>
                    <a:pt x="8261" y="774"/>
                  </a:lnTo>
                  <a:lnTo>
                    <a:pt x="8261" y="44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17870560" y="48786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51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88"/>
                  </a:lnTo>
                  <a:lnTo>
                    <a:pt x="1444" y="0"/>
                  </a:lnTo>
                  <a:lnTo>
                    <a:pt x="1570" y="146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204"/>
                  </a:lnTo>
                  <a:lnTo>
                    <a:pt x="1047" y="1340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916"/>
                  </a:lnTo>
                  <a:lnTo>
                    <a:pt x="376" y="1916"/>
                  </a:lnTo>
                  <a:lnTo>
                    <a:pt x="303" y="2083"/>
                  </a:lnTo>
                  <a:lnTo>
                    <a:pt x="52" y="1832"/>
                  </a:lnTo>
                  <a:lnTo>
                    <a:pt x="0" y="1444"/>
                  </a:lnTo>
                  <a:lnTo>
                    <a:pt x="219" y="1235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17870788" y="4880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17871158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72"/>
                  </a:lnTo>
                  <a:lnTo>
                    <a:pt x="827" y="1047"/>
                  </a:lnTo>
                  <a:lnTo>
                    <a:pt x="638" y="1047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534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47"/>
                  </a:lnTo>
                  <a:lnTo>
                    <a:pt x="502" y="1193"/>
                  </a:lnTo>
                  <a:lnTo>
                    <a:pt x="513" y="1643"/>
                  </a:lnTo>
                  <a:lnTo>
                    <a:pt x="345" y="179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45"/>
                  </a:lnTo>
                  <a:lnTo>
                    <a:pt x="753" y="2345"/>
                  </a:lnTo>
                  <a:lnTo>
                    <a:pt x="931" y="2240"/>
                  </a:lnTo>
                  <a:lnTo>
                    <a:pt x="1088" y="2125"/>
                  </a:lnTo>
                  <a:lnTo>
                    <a:pt x="931" y="2104"/>
                  </a:lnTo>
                  <a:lnTo>
                    <a:pt x="753" y="2052"/>
                  </a:lnTo>
                  <a:lnTo>
                    <a:pt x="827" y="1895"/>
                  </a:lnTo>
                  <a:lnTo>
                    <a:pt x="984" y="1863"/>
                  </a:lnTo>
                  <a:lnTo>
                    <a:pt x="827" y="1727"/>
                  </a:lnTo>
                  <a:lnTo>
                    <a:pt x="753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17874355" y="487978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162"/>
                  </a:moveTo>
                  <a:lnTo>
                    <a:pt x="157" y="973"/>
                  </a:lnTo>
                  <a:lnTo>
                    <a:pt x="52" y="450"/>
                  </a:lnTo>
                  <a:lnTo>
                    <a:pt x="52" y="0"/>
                  </a:lnTo>
                  <a:lnTo>
                    <a:pt x="240" y="0"/>
                  </a:lnTo>
                  <a:lnTo>
                    <a:pt x="240" y="157"/>
                  </a:lnTo>
                  <a:lnTo>
                    <a:pt x="261" y="418"/>
                  </a:lnTo>
                  <a:lnTo>
                    <a:pt x="314" y="712"/>
                  </a:lnTo>
                  <a:lnTo>
                    <a:pt x="345" y="848"/>
                  </a:lnTo>
                  <a:lnTo>
                    <a:pt x="575" y="1005"/>
                  </a:lnTo>
                  <a:lnTo>
                    <a:pt x="607" y="1193"/>
                  </a:lnTo>
                  <a:lnTo>
                    <a:pt x="314" y="1696"/>
                  </a:lnTo>
                  <a:lnTo>
                    <a:pt x="188" y="2230"/>
                  </a:lnTo>
                  <a:lnTo>
                    <a:pt x="0" y="2230"/>
                  </a:lnTo>
                  <a:lnTo>
                    <a:pt x="83" y="2062"/>
                  </a:lnTo>
                  <a:lnTo>
                    <a:pt x="240" y="1350"/>
                  </a:lnTo>
                  <a:lnTo>
                    <a:pt x="314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17874521" y="48809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1937"/>
                  </a:moveTo>
                  <a:lnTo>
                    <a:pt x="429" y="1455"/>
                  </a:lnTo>
                  <a:lnTo>
                    <a:pt x="429" y="816"/>
                  </a:lnTo>
                  <a:lnTo>
                    <a:pt x="429" y="628"/>
                  </a:lnTo>
                  <a:lnTo>
                    <a:pt x="586" y="261"/>
                  </a:lnTo>
                  <a:lnTo>
                    <a:pt x="900" y="0"/>
                  </a:lnTo>
                  <a:lnTo>
                    <a:pt x="743" y="178"/>
                  </a:lnTo>
                  <a:lnTo>
                    <a:pt x="743" y="366"/>
                  </a:lnTo>
                  <a:lnTo>
                    <a:pt x="743" y="816"/>
                  </a:lnTo>
                  <a:lnTo>
                    <a:pt x="743" y="1539"/>
                  </a:lnTo>
                  <a:lnTo>
                    <a:pt x="303" y="2125"/>
                  </a:lnTo>
                  <a:lnTo>
                    <a:pt x="104" y="2125"/>
                  </a:lnTo>
                  <a:lnTo>
                    <a:pt x="73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17874420" y="48793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554"/>
                  </a:moveTo>
                  <a:lnTo>
                    <a:pt x="1099" y="848"/>
                  </a:lnTo>
                  <a:lnTo>
                    <a:pt x="879" y="879"/>
                  </a:lnTo>
                  <a:lnTo>
                    <a:pt x="806" y="1298"/>
                  </a:lnTo>
                  <a:lnTo>
                    <a:pt x="1068" y="1413"/>
                  </a:lnTo>
                  <a:lnTo>
                    <a:pt x="513" y="1937"/>
                  </a:lnTo>
                  <a:lnTo>
                    <a:pt x="240" y="2523"/>
                  </a:lnTo>
                  <a:lnTo>
                    <a:pt x="240" y="2094"/>
                  </a:lnTo>
                  <a:lnTo>
                    <a:pt x="544" y="1622"/>
                  </a:lnTo>
                  <a:lnTo>
                    <a:pt x="544" y="1486"/>
                  </a:lnTo>
                  <a:lnTo>
                    <a:pt x="356" y="1298"/>
                  </a:lnTo>
                  <a:lnTo>
                    <a:pt x="513" y="1382"/>
                  </a:lnTo>
                  <a:lnTo>
                    <a:pt x="513" y="1225"/>
                  </a:lnTo>
                  <a:lnTo>
                    <a:pt x="513" y="816"/>
                  </a:lnTo>
                  <a:lnTo>
                    <a:pt x="356" y="659"/>
                  </a:lnTo>
                  <a:lnTo>
                    <a:pt x="324" y="523"/>
                  </a:lnTo>
                  <a:lnTo>
                    <a:pt x="167" y="397"/>
                  </a:lnTo>
                  <a:lnTo>
                    <a:pt x="0" y="397"/>
                  </a:lnTo>
                  <a:lnTo>
                    <a:pt x="0" y="0"/>
                  </a:lnTo>
                  <a:lnTo>
                    <a:pt x="324" y="230"/>
                  </a:lnTo>
                  <a:lnTo>
                    <a:pt x="544" y="450"/>
                  </a:lnTo>
                  <a:lnTo>
                    <a:pt x="806" y="481"/>
                  </a:lnTo>
                  <a:lnTo>
                    <a:pt x="99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17870269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17883500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17871164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17875563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17870709" y="46957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858"/>
                  </a:moveTo>
                  <a:lnTo>
                    <a:pt x="157" y="963"/>
                  </a:lnTo>
                  <a:lnTo>
                    <a:pt x="408" y="890"/>
                  </a:lnTo>
                  <a:lnTo>
                    <a:pt x="450" y="1308"/>
                  </a:lnTo>
                  <a:lnTo>
                    <a:pt x="670" y="1340"/>
                  </a:lnTo>
                  <a:lnTo>
                    <a:pt x="869" y="1266"/>
                  </a:lnTo>
                  <a:lnTo>
                    <a:pt x="1193" y="785"/>
                  </a:lnTo>
                  <a:lnTo>
                    <a:pt x="942" y="251"/>
                  </a:lnTo>
                  <a:lnTo>
                    <a:pt x="1036" y="753"/>
                  </a:lnTo>
                  <a:lnTo>
                    <a:pt x="795" y="1151"/>
                  </a:lnTo>
                  <a:lnTo>
                    <a:pt x="638" y="1151"/>
                  </a:lnTo>
                  <a:lnTo>
                    <a:pt x="795" y="596"/>
                  </a:lnTo>
                  <a:lnTo>
                    <a:pt x="638" y="115"/>
                  </a:lnTo>
                  <a:lnTo>
                    <a:pt x="450" y="0"/>
                  </a:lnTo>
                  <a:lnTo>
                    <a:pt x="450" y="251"/>
                  </a:lnTo>
                  <a:lnTo>
                    <a:pt x="282" y="303"/>
                  </a:lnTo>
                  <a:lnTo>
                    <a:pt x="41" y="303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17871092" y="4696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523"/>
                  </a:moveTo>
                  <a:lnTo>
                    <a:pt x="0" y="366"/>
                  </a:lnTo>
                  <a:lnTo>
                    <a:pt x="178" y="261"/>
                  </a:lnTo>
                  <a:lnTo>
                    <a:pt x="20" y="198"/>
                  </a:lnTo>
                  <a:lnTo>
                    <a:pt x="73" y="0"/>
                  </a:lnTo>
                  <a:lnTo>
                    <a:pt x="230" y="261"/>
                  </a:lnTo>
                  <a:lnTo>
                    <a:pt x="17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17870857" y="4696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93"/>
                  </a:moveTo>
                  <a:lnTo>
                    <a:pt x="52" y="136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17881867" y="46936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481"/>
                  </a:moveTo>
                  <a:lnTo>
                    <a:pt x="1036" y="376"/>
                  </a:lnTo>
                  <a:lnTo>
                    <a:pt x="785" y="450"/>
                  </a:lnTo>
                  <a:lnTo>
                    <a:pt x="743" y="31"/>
                  </a:lnTo>
                  <a:lnTo>
                    <a:pt x="513" y="0"/>
                  </a:lnTo>
                  <a:lnTo>
                    <a:pt x="324" y="62"/>
                  </a:lnTo>
                  <a:lnTo>
                    <a:pt x="0" y="544"/>
                  </a:lnTo>
                  <a:lnTo>
                    <a:pt x="251" y="1120"/>
                  </a:lnTo>
                  <a:lnTo>
                    <a:pt x="157" y="617"/>
                  </a:lnTo>
                  <a:lnTo>
                    <a:pt x="397" y="219"/>
                  </a:lnTo>
                  <a:lnTo>
                    <a:pt x="554" y="167"/>
                  </a:lnTo>
                  <a:lnTo>
                    <a:pt x="397" y="743"/>
                  </a:lnTo>
                  <a:lnTo>
                    <a:pt x="554" y="1225"/>
                  </a:lnTo>
                  <a:lnTo>
                    <a:pt x="586" y="1382"/>
                  </a:lnTo>
                  <a:lnTo>
                    <a:pt x="743" y="1382"/>
                  </a:lnTo>
                  <a:lnTo>
                    <a:pt x="743" y="1068"/>
                  </a:lnTo>
                  <a:lnTo>
                    <a:pt x="910" y="1036"/>
                  </a:lnTo>
                  <a:lnTo>
                    <a:pt x="1151" y="1036"/>
                  </a:lnTo>
                  <a:lnTo>
                    <a:pt x="119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17882448" y="4694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198" y="136"/>
                  </a:lnTo>
                  <a:lnTo>
                    <a:pt x="52" y="219"/>
                  </a:lnTo>
                  <a:lnTo>
                    <a:pt x="198" y="324"/>
                  </a:lnTo>
                  <a:lnTo>
                    <a:pt x="157" y="481"/>
                  </a:lnTo>
                  <a:lnTo>
                    <a:pt x="0" y="219"/>
                  </a:lnTo>
                  <a:lnTo>
                    <a:pt x="52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17882756" y="4694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104" y="157"/>
                  </a:lnTo>
                  <a:lnTo>
                    <a:pt x="157" y="345"/>
                  </a:lnTo>
                  <a:lnTo>
                    <a:pt x="0" y="345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18236355" y="5498125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4020" y="0"/>
                  </a:moveTo>
                  <a:lnTo>
                    <a:pt x="3497" y="0"/>
                  </a:lnTo>
                  <a:lnTo>
                    <a:pt x="3497" y="3172"/>
                  </a:lnTo>
                  <a:lnTo>
                    <a:pt x="0" y="3172"/>
                  </a:lnTo>
                  <a:lnTo>
                    <a:pt x="0" y="31915"/>
                  </a:lnTo>
                  <a:lnTo>
                    <a:pt x="7057" y="31915"/>
                  </a:lnTo>
                  <a:lnTo>
                    <a:pt x="7057" y="31370"/>
                  </a:lnTo>
                  <a:lnTo>
                    <a:pt x="534" y="31370"/>
                  </a:lnTo>
                  <a:lnTo>
                    <a:pt x="534" y="3727"/>
                  </a:lnTo>
                  <a:lnTo>
                    <a:pt x="4020" y="3727"/>
                  </a:lnTo>
                  <a:lnTo>
                    <a:pt x="4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7" name="object 8347"/>
            <p:cNvSpPr/>
            <p:nvPr/>
          </p:nvSpPr>
          <p:spPr>
            <a:xfrm>
              <a:off x="18236358" y="549813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3497" y="0"/>
                  </a:moveTo>
                  <a:lnTo>
                    <a:pt x="3497" y="3015"/>
                  </a:lnTo>
                  <a:lnTo>
                    <a:pt x="3497" y="3172"/>
                  </a:lnTo>
                  <a:lnTo>
                    <a:pt x="3308" y="3172"/>
                  </a:lnTo>
                  <a:lnTo>
                    <a:pt x="701" y="3172"/>
                  </a:lnTo>
                  <a:lnTo>
                    <a:pt x="0" y="3172"/>
                  </a:lnTo>
                  <a:lnTo>
                    <a:pt x="0" y="3884"/>
                  </a:lnTo>
                  <a:lnTo>
                    <a:pt x="0" y="31213"/>
                  </a:lnTo>
                  <a:lnTo>
                    <a:pt x="0" y="31915"/>
                  </a:lnTo>
                  <a:lnTo>
                    <a:pt x="701" y="31915"/>
                  </a:lnTo>
                  <a:lnTo>
                    <a:pt x="7057" y="31915"/>
                  </a:lnTo>
                  <a:lnTo>
                    <a:pt x="7057" y="31370"/>
                  </a:lnTo>
                  <a:lnTo>
                    <a:pt x="701" y="31370"/>
                  </a:lnTo>
                  <a:lnTo>
                    <a:pt x="534" y="31370"/>
                  </a:lnTo>
                  <a:lnTo>
                    <a:pt x="534" y="31213"/>
                  </a:lnTo>
                  <a:lnTo>
                    <a:pt x="534" y="3884"/>
                  </a:lnTo>
                  <a:lnTo>
                    <a:pt x="534" y="3727"/>
                  </a:lnTo>
                  <a:lnTo>
                    <a:pt x="701" y="3727"/>
                  </a:lnTo>
                  <a:lnTo>
                    <a:pt x="3308" y="3727"/>
                  </a:lnTo>
                  <a:lnTo>
                    <a:pt x="4031" y="3727"/>
                  </a:lnTo>
                  <a:lnTo>
                    <a:pt x="4031" y="3015"/>
                  </a:lnTo>
                  <a:lnTo>
                    <a:pt x="4031" y="0"/>
                  </a:lnTo>
                  <a:lnTo>
                    <a:pt x="3497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18240385" y="54977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408" y="0"/>
                  </a:moveTo>
                  <a:lnTo>
                    <a:pt x="52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376" y="4397"/>
                  </a:lnTo>
                  <a:lnTo>
                    <a:pt x="376" y="324"/>
                  </a:lnTo>
                  <a:lnTo>
                    <a:pt x="4408" y="324"/>
                  </a:lnTo>
                  <a:lnTo>
                    <a:pt x="44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18240390" y="54977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4397"/>
                  </a:moveTo>
                  <a:lnTo>
                    <a:pt x="376" y="513"/>
                  </a:lnTo>
                  <a:lnTo>
                    <a:pt x="376" y="324"/>
                  </a:lnTo>
                  <a:lnTo>
                    <a:pt x="513" y="324"/>
                  </a:lnTo>
                  <a:lnTo>
                    <a:pt x="4397" y="324"/>
                  </a:lnTo>
                  <a:lnTo>
                    <a:pt x="4397" y="0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4397"/>
                  </a:lnTo>
                  <a:lnTo>
                    <a:pt x="376" y="4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18236880" y="5501867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361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27622"/>
                  </a:lnTo>
                  <a:lnTo>
                    <a:pt x="3245" y="27622"/>
                  </a:lnTo>
                  <a:lnTo>
                    <a:pt x="3245" y="27276"/>
                  </a:lnTo>
                  <a:lnTo>
                    <a:pt x="345" y="27276"/>
                  </a:lnTo>
                  <a:lnTo>
                    <a:pt x="345" y="324"/>
                  </a:lnTo>
                  <a:lnTo>
                    <a:pt x="3361" y="324"/>
                  </a:lnTo>
                  <a:lnTo>
                    <a:pt x="3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18236883" y="5501862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27287"/>
                  </a:moveTo>
                  <a:lnTo>
                    <a:pt x="513" y="27287"/>
                  </a:lnTo>
                  <a:lnTo>
                    <a:pt x="345" y="27287"/>
                  </a:lnTo>
                  <a:lnTo>
                    <a:pt x="345" y="27098"/>
                  </a:lnTo>
                  <a:lnTo>
                    <a:pt x="345" y="513"/>
                  </a:lnTo>
                  <a:lnTo>
                    <a:pt x="345" y="335"/>
                  </a:lnTo>
                  <a:lnTo>
                    <a:pt x="513" y="335"/>
                  </a:lnTo>
                  <a:lnTo>
                    <a:pt x="3350" y="335"/>
                  </a:lnTo>
                  <a:lnTo>
                    <a:pt x="3350" y="0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27098"/>
                  </a:lnTo>
                  <a:lnTo>
                    <a:pt x="0" y="27632"/>
                  </a:lnTo>
                  <a:lnTo>
                    <a:pt x="513" y="27632"/>
                  </a:lnTo>
                  <a:lnTo>
                    <a:pt x="3245" y="27632"/>
                  </a:lnTo>
                  <a:lnTo>
                    <a:pt x="3245" y="272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18239861" y="54992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8" y="345"/>
                  </a:moveTo>
                  <a:lnTo>
                    <a:pt x="73" y="0"/>
                  </a:lnTo>
                  <a:lnTo>
                    <a:pt x="0" y="1308"/>
                  </a:lnTo>
                  <a:lnTo>
                    <a:pt x="418" y="984"/>
                  </a:lnTo>
                  <a:lnTo>
                    <a:pt x="607" y="900"/>
                  </a:lnTo>
                  <a:lnTo>
                    <a:pt x="1675" y="900"/>
                  </a:lnTo>
                  <a:lnTo>
                    <a:pt x="2314" y="670"/>
                  </a:lnTo>
                  <a:lnTo>
                    <a:pt x="1570" y="418"/>
                  </a:lnTo>
                  <a:lnTo>
                    <a:pt x="607" y="418"/>
                  </a:lnTo>
                  <a:lnTo>
                    <a:pt x="418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18239933" y="54992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18241233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18241025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18240799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18241464" y="5499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18241722" y="54996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18240646" y="5499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18239802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282" y="0"/>
                  </a:lnTo>
                  <a:lnTo>
                    <a:pt x="429" y="293"/>
                  </a:lnTo>
                  <a:lnTo>
                    <a:pt x="282" y="586"/>
                  </a:lnTo>
                  <a:lnTo>
                    <a:pt x="52" y="586"/>
                  </a:lnTo>
                </a:path>
                <a:path w="634" h="635">
                  <a:moveTo>
                    <a:pt x="52" y="0"/>
                  </a:moveTo>
                  <a:lnTo>
                    <a:pt x="0" y="136"/>
                  </a:lnTo>
                  <a:lnTo>
                    <a:pt x="125" y="293"/>
                  </a:lnTo>
                  <a:lnTo>
                    <a:pt x="52" y="450"/>
                  </a:lnTo>
                  <a:lnTo>
                    <a:pt x="52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18240052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36"/>
                  </a:lnTo>
                  <a:lnTo>
                    <a:pt x="104" y="293"/>
                  </a:lnTo>
                  <a:lnTo>
                    <a:pt x="31" y="450"/>
                  </a:lnTo>
                  <a:lnTo>
                    <a:pt x="31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18239901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586"/>
                  </a:lnTo>
                </a:path>
                <a:path w="634" h="635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18239901" y="5499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18239901" y="54999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18239159" y="54999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18241920" y="549831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0"/>
                  </a:moveTo>
                  <a:lnTo>
                    <a:pt x="1183" y="324"/>
                  </a:lnTo>
                  <a:lnTo>
                    <a:pt x="890" y="408"/>
                  </a:lnTo>
                  <a:lnTo>
                    <a:pt x="670" y="450"/>
                  </a:lnTo>
                  <a:lnTo>
                    <a:pt x="513" y="408"/>
                  </a:lnTo>
                  <a:lnTo>
                    <a:pt x="282" y="408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18242177" y="549832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08"/>
                  </a:moveTo>
                  <a:lnTo>
                    <a:pt x="104" y="94"/>
                  </a:lnTo>
                  <a:lnTo>
                    <a:pt x="324" y="0"/>
                  </a:lnTo>
                  <a:lnTo>
                    <a:pt x="554" y="94"/>
                  </a:lnTo>
                  <a:lnTo>
                    <a:pt x="67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18242405" y="54984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  <a:path w="634" h="635">
                  <a:moveTo>
                    <a:pt x="0" y="345"/>
                  </a:moveTo>
                  <a:lnTo>
                    <a:pt x="0" y="0"/>
                  </a:lnTo>
                </a:path>
                <a:path w="634"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18242584" y="54984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  <a:path w="634" h="635">
                  <a:moveTo>
                    <a:pt x="31" y="345"/>
                  </a:moveTo>
                  <a:lnTo>
                    <a:pt x="31" y="0"/>
                  </a:lnTo>
                </a:path>
                <a:path w="634" h="635">
                  <a:moveTo>
                    <a:pt x="31" y="345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18242282" y="54984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18241798" y="54981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88"/>
                  </a:moveTo>
                  <a:lnTo>
                    <a:pt x="1424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24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18242282" y="549604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083"/>
                  </a:moveTo>
                  <a:lnTo>
                    <a:pt x="0" y="701"/>
                  </a:lnTo>
                  <a:lnTo>
                    <a:pt x="230" y="0"/>
                  </a:lnTo>
                  <a:lnTo>
                    <a:pt x="450" y="596"/>
                  </a:lnTo>
                  <a:lnTo>
                    <a:pt x="450" y="2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18242207" y="5496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18242207" y="54970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18242207" y="54972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18242207" y="5497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18242207" y="5497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18242209" y="5496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18242253" y="5496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5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18242465" y="54979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18242512" y="54953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18275923" y="55320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07" y="0"/>
                  </a:moveTo>
                  <a:lnTo>
                    <a:pt x="2795" y="73"/>
                  </a:lnTo>
                  <a:lnTo>
                    <a:pt x="2795" y="670"/>
                  </a:lnTo>
                  <a:lnTo>
                    <a:pt x="2931" y="774"/>
                  </a:lnTo>
                  <a:lnTo>
                    <a:pt x="2921" y="963"/>
                  </a:lnTo>
                  <a:lnTo>
                    <a:pt x="104" y="963"/>
                  </a:lnTo>
                  <a:lnTo>
                    <a:pt x="0" y="774"/>
                  </a:lnTo>
                  <a:lnTo>
                    <a:pt x="157" y="743"/>
                  </a:lnTo>
                  <a:lnTo>
                    <a:pt x="157" y="73"/>
                  </a:lnTo>
                  <a:lnTo>
                    <a:pt x="335" y="0"/>
                  </a:lnTo>
                  <a:lnTo>
                    <a:pt x="2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18276074" y="55319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638" y="188"/>
                  </a:moveTo>
                  <a:lnTo>
                    <a:pt x="2314" y="0"/>
                  </a:lnTo>
                  <a:lnTo>
                    <a:pt x="1968" y="188"/>
                  </a:lnTo>
                  <a:lnTo>
                    <a:pt x="1298" y="0"/>
                  </a:lnTo>
                  <a:lnTo>
                    <a:pt x="670" y="188"/>
                  </a:lnTo>
                  <a:lnTo>
                    <a:pt x="345" y="0"/>
                  </a:ln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18275994" y="55326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764" y="157"/>
                  </a:moveTo>
                  <a:lnTo>
                    <a:pt x="2439" y="0"/>
                  </a:lnTo>
                  <a:lnTo>
                    <a:pt x="2052" y="157"/>
                  </a:lnTo>
                  <a:lnTo>
                    <a:pt x="1382" y="52"/>
                  </a:lnTo>
                  <a:lnTo>
                    <a:pt x="743" y="157"/>
                  </a:lnTo>
                  <a:lnTo>
                    <a:pt x="366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18278044" y="55321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18276740" y="55321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18275993" y="55328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18276785" y="55319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83" y="73"/>
                  </a:moveTo>
                  <a:lnTo>
                    <a:pt x="1183" y="596"/>
                  </a:lnTo>
                  <a:lnTo>
                    <a:pt x="596" y="900"/>
                  </a:lnTo>
                  <a:lnTo>
                    <a:pt x="0" y="596"/>
                  </a:lnTo>
                  <a:lnTo>
                    <a:pt x="0" y="73"/>
                  </a:lnTo>
                </a:path>
                <a:path w="1269" h="1270">
                  <a:moveTo>
                    <a:pt x="1183" y="73"/>
                  </a:moveTo>
                  <a:lnTo>
                    <a:pt x="952" y="104"/>
                  </a:lnTo>
                  <a:lnTo>
                    <a:pt x="774" y="104"/>
                  </a:lnTo>
                  <a:lnTo>
                    <a:pt x="596" y="209"/>
                  </a:lnTo>
                  <a:lnTo>
                    <a:pt x="439" y="104"/>
                  </a:lnTo>
                  <a:lnTo>
                    <a:pt x="251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18276785" y="55325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73"/>
                  </a:moveTo>
                  <a:lnTo>
                    <a:pt x="952" y="104"/>
                  </a:lnTo>
                  <a:lnTo>
                    <a:pt x="774" y="104"/>
                  </a:lnTo>
                  <a:lnTo>
                    <a:pt x="596" y="209"/>
                  </a:lnTo>
                  <a:lnTo>
                    <a:pt x="439" y="104"/>
                  </a:lnTo>
                  <a:lnTo>
                    <a:pt x="251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18276785" y="55321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18277742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18277561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18277226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18277044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18276850" y="5533033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1088" y="0"/>
                  </a:moveTo>
                  <a:lnTo>
                    <a:pt x="1015" y="219"/>
                  </a:lnTo>
                  <a:lnTo>
                    <a:pt x="1015" y="4617"/>
                  </a:lnTo>
                  <a:lnTo>
                    <a:pt x="534" y="6156"/>
                  </a:lnTo>
                  <a:lnTo>
                    <a:pt x="83" y="4848"/>
                  </a:lnTo>
                  <a:lnTo>
                    <a:pt x="83" y="4397"/>
                  </a:lnTo>
                  <a:lnTo>
                    <a:pt x="83" y="3989"/>
                  </a:ln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18276740" y="55373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18276740" y="553690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88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18276740" y="553646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18276740" y="553601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18276740" y="55355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18276740" y="55351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18276740" y="553467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18276740" y="553426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18276740" y="553381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18276740" y="553336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18276736" y="55377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08" y="0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18276850" y="55382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88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18276910" y="55332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18277376" y="553135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18254250" y="5522624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9214" y="0"/>
                  </a:moveTo>
                  <a:lnTo>
                    <a:pt x="9214" y="10041"/>
                  </a:lnTo>
                  <a:lnTo>
                    <a:pt x="9214" y="10596"/>
                  </a:lnTo>
                  <a:lnTo>
                    <a:pt x="8701" y="10596"/>
                  </a:lnTo>
                  <a:lnTo>
                    <a:pt x="0" y="10596"/>
                  </a:lnTo>
                  <a:lnTo>
                    <a:pt x="0" y="10921"/>
                  </a:lnTo>
                  <a:lnTo>
                    <a:pt x="8701" y="10921"/>
                  </a:lnTo>
                  <a:lnTo>
                    <a:pt x="9591" y="10921"/>
                  </a:lnTo>
                  <a:lnTo>
                    <a:pt x="9591" y="10041"/>
                  </a:lnTo>
                  <a:lnTo>
                    <a:pt x="9591" y="0"/>
                  </a:lnTo>
                  <a:lnTo>
                    <a:pt x="9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18254244" y="5522639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482" y="10566"/>
                  </a:moveTo>
                  <a:lnTo>
                    <a:pt x="0" y="10566"/>
                  </a:lnTo>
                  <a:lnTo>
                    <a:pt x="0" y="10896"/>
                  </a:lnTo>
                  <a:lnTo>
                    <a:pt x="482" y="10896"/>
                  </a:lnTo>
                  <a:lnTo>
                    <a:pt x="482" y="10566"/>
                  </a:lnTo>
                  <a:close/>
                </a:path>
                <a:path w="10159" h="11429">
                  <a:moveTo>
                    <a:pt x="2247" y="10566"/>
                  </a:moveTo>
                  <a:lnTo>
                    <a:pt x="1384" y="10566"/>
                  </a:lnTo>
                  <a:lnTo>
                    <a:pt x="1384" y="10896"/>
                  </a:lnTo>
                  <a:lnTo>
                    <a:pt x="2247" y="10896"/>
                  </a:lnTo>
                  <a:lnTo>
                    <a:pt x="2247" y="10566"/>
                  </a:lnTo>
                  <a:close/>
                </a:path>
                <a:path w="10159" h="11429">
                  <a:moveTo>
                    <a:pt x="4000" y="10566"/>
                  </a:moveTo>
                  <a:lnTo>
                    <a:pt x="3136" y="10566"/>
                  </a:lnTo>
                  <a:lnTo>
                    <a:pt x="3136" y="10896"/>
                  </a:lnTo>
                  <a:lnTo>
                    <a:pt x="4000" y="10896"/>
                  </a:lnTo>
                  <a:lnTo>
                    <a:pt x="4000" y="10566"/>
                  </a:lnTo>
                  <a:close/>
                </a:path>
                <a:path w="10159" h="11429">
                  <a:moveTo>
                    <a:pt x="5791" y="10566"/>
                  </a:moveTo>
                  <a:lnTo>
                    <a:pt x="4889" y="10566"/>
                  </a:lnTo>
                  <a:lnTo>
                    <a:pt x="4889" y="10896"/>
                  </a:lnTo>
                  <a:lnTo>
                    <a:pt x="5791" y="10896"/>
                  </a:lnTo>
                  <a:lnTo>
                    <a:pt x="5791" y="10566"/>
                  </a:lnTo>
                  <a:close/>
                </a:path>
                <a:path w="10159" h="11429">
                  <a:moveTo>
                    <a:pt x="7556" y="10566"/>
                  </a:moveTo>
                  <a:lnTo>
                    <a:pt x="6654" y="10566"/>
                  </a:lnTo>
                  <a:lnTo>
                    <a:pt x="6654" y="10896"/>
                  </a:lnTo>
                  <a:lnTo>
                    <a:pt x="7556" y="10896"/>
                  </a:lnTo>
                  <a:lnTo>
                    <a:pt x="7556" y="10566"/>
                  </a:lnTo>
                  <a:close/>
                </a:path>
                <a:path w="10159" h="11429">
                  <a:moveTo>
                    <a:pt x="9372" y="10617"/>
                  </a:moveTo>
                  <a:lnTo>
                    <a:pt x="9105" y="10401"/>
                  </a:lnTo>
                  <a:lnTo>
                    <a:pt x="8902" y="10591"/>
                  </a:lnTo>
                  <a:lnTo>
                    <a:pt x="8432" y="10591"/>
                  </a:lnTo>
                  <a:lnTo>
                    <a:pt x="8432" y="10909"/>
                  </a:lnTo>
                  <a:lnTo>
                    <a:pt x="9105" y="10909"/>
                  </a:lnTo>
                  <a:lnTo>
                    <a:pt x="9372" y="10617"/>
                  </a:lnTo>
                  <a:close/>
                </a:path>
                <a:path w="10159" h="11429">
                  <a:moveTo>
                    <a:pt x="9575" y="8788"/>
                  </a:moveTo>
                  <a:lnTo>
                    <a:pt x="9220" y="8788"/>
                  </a:lnTo>
                  <a:lnTo>
                    <a:pt x="9220" y="9652"/>
                  </a:lnTo>
                  <a:lnTo>
                    <a:pt x="9575" y="9652"/>
                  </a:lnTo>
                  <a:lnTo>
                    <a:pt x="9575" y="8788"/>
                  </a:lnTo>
                  <a:close/>
                </a:path>
                <a:path w="10159" h="11429">
                  <a:moveTo>
                    <a:pt x="9575" y="6997"/>
                  </a:moveTo>
                  <a:lnTo>
                    <a:pt x="9220" y="6997"/>
                  </a:lnTo>
                  <a:lnTo>
                    <a:pt x="9220" y="7899"/>
                  </a:lnTo>
                  <a:lnTo>
                    <a:pt x="9575" y="7899"/>
                  </a:lnTo>
                  <a:lnTo>
                    <a:pt x="9575" y="6997"/>
                  </a:lnTo>
                  <a:close/>
                </a:path>
                <a:path w="10159" h="11429">
                  <a:moveTo>
                    <a:pt x="9575" y="5245"/>
                  </a:moveTo>
                  <a:lnTo>
                    <a:pt x="9220" y="5245"/>
                  </a:lnTo>
                  <a:lnTo>
                    <a:pt x="9220" y="6146"/>
                  </a:lnTo>
                  <a:lnTo>
                    <a:pt x="9575" y="6146"/>
                  </a:lnTo>
                  <a:lnTo>
                    <a:pt x="9575" y="5245"/>
                  </a:lnTo>
                  <a:close/>
                </a:path>
                <a:path w="10159" h="11429">
                  <a:moveTo>
                    <a:pt x="9575" y="3492"/>
                  </a:moveTo>
                  <a:lnTo>
                    <a:pt x="9220" y="3492"/>
                  </a:lnTo>
                  <a:lnTo>
                    <a:pt x="9220" y="4394"/>
                  </a:lnTo>
                  <a:lnTo>
                    <a:pt x="9575" y="4394"/>
                  </a:lnTo>
                  <a:lnTo>
                    <a:pt x="9575" y="3492"/>
                  </a:lnTo>
                  <a:close/>
                </a:path>
                <a:path w="10159" h="11429">
                  <a:moveTo>
                    <a:pt x="9575" y="1739"/>
                  </a:moveTo>
                  <a:lnTo>
                    <a:pt x="9220" y="1739"/>
                  </a:lnTo>
                  <a:lnTo>
                    <a:pt x="9220" y="2603"/>
                  </a:lnTo>
                  <a:lnTo>
                    <a:pt x="9575" y="2603"/>
                  </a:lnTo>
                  <a:lnTo>
                    <a:pt x="9575" y="1739"/>
                  </a:lnTo>
                  <a:close/>
                </a:path>
                <a:path w="10159" h="11429">
                  <a:moveTo>
                    <a:pt x="9575" y="0"/>
                  </a:moveTo>
                  <a:lnTo>
                    <a:pt x="9220" y="0"/>
                  </a:lnTo>
                  <a:lnTo>
                    <a:pt x="9220" y="850"/>
                  </a:lnTo>
                  <a:lnTo>
                    <a:pt x="9575" y="850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18245380" y="55272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18245380" y="550118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4" name="object 8414"/>
            <p:cNvSpPr/>
            <p:nvPr/>
          </p:nvSpPr>
          <p:spPr>
            <a:xfrm>
              <a:off x="18243547" y="5497802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19" h="36195">
                  <a:moveTo>
                    <a:pt x="20292" y="35747"/>
                  </a:moveTo>
                  <a:lnTo>
                    <a:pt x="20292" y="0"/>
                  </a:lnTo>
                  <a:lnTo>
                    <a:pt x="0" y="0"/>
                  </a:lnTo>
                  <a:lnTo>
                    <a:pt x="0" y="35747"/>
                  </a:lnTo>
                  <a:lnTo>
                    <a:pt x="20292" y="3574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5" name="object 8415"/>
            <p:cNvSpPr/>
            <p:nvPr/>
          </p:nvSpPr>
          <p:spPr>
            <a:xfrm>
              <a:off x="18237930" y="55011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18237261" y="5502201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6334" y="26952"/>
                  </a:moveTo>
                  <a:lnTo>
                    <a:pt x="6334" y="0"/>
                  </a:lnTo>
                  <a:lnTo>
                    <a:pt x="0" y="0"/>
                  </a:lnTo>
                  <a:lnTo>
                    <a:pt x="0" y="26952"/>
                  </a:lnTo>
                  <a:lnTo>
                    <a:pt x="6334" y="2695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18272114" y="4256361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0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523"/>
                  </a:lnTo>
                  <a:lnTo>
                    <a:pt x="10565" y="523"/>
                  </a:lnTo>
                  <a:lnTo>
                    <a:pt x="105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18272108" y="425636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523"/>
                  </a:moveTo>
                  <a:lnTo>
                    <a:pt x="712" y="523"/>
                  </a:lnTo>
                  <a:lnTo>
                    <a:pt x="534" y="523"/>
                  </a:lnTo>
                  <a:lnTo>
                    <a:pt x="534" y="712"/>
                  </a:lnTo>
                  <a:lnTo>
                    <a:pt x="534" y="7046"/>
                  </a:lnTo>
                  <a:lnTo>
                    <a:pt x="0" y="7046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10565" y="0"/>
                  </a:lnTo>
                  <a:lnTo>
                    <a:pt x="10565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18236324" y="425637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41" y="3539"/>
                  </a:moveTo>
                  <a:lnTo>
                    <a:pt x="628" y="1748"/>
                  </a:lnTo>
                  <a:lnTo>
                    <a:pt x="0" y="0"/>
                  </a:lnTo>
                  <a:lnTo>
                    <a:pt x="1748" y="0"/>
                  </a:lnTo>
                  <a:lnTo>
                    <a:pt x="1486" y="0"/>
                  </a:lnTo>
                  <a:lnTo>
                    <a:pt x="1413" y="230"/>
                  </a:lnTo>
                  <a:lnTo>
                    <a:pt x="973" y="1748"/>
                  </a:lnTo>
                  <a:lnTo>
                    <a:pt x="1455" y="3277"/>
                  </a:lnTo>
                  <a:lnTo>
                    <a:pt x="1528" y="3539"/>
                  </a:lnTo>
                  <a:lnTo>
                    <a:pt x="1780" y="3539"/>
                  </a:lnTo>
                  <a:lnTo>
                    <a:pt x="41" y="3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18237295" y="425637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53" y="3277"/>
                  </a:moveTo>
                  <a:lnTo>
                    <a:pt x="6334" y="1738"/>
                  </a:lnTo>
                  <a:lnTo>
                    <a:pt x="5853" y="219"/>
                  </a:lnTo>
                  <a:lnTo>
                    <a:pt x="5779" y="0"/>
                  </a:lnTo>
                  <a:lnTo>
                    <a:pt x="5539" y="0"/>
                  </a:lnTo>
                  <a:lnTo>
                    <a:pt x="785" y="0"/>
                  </a:lnTo>
                  <a:lnTo>
                    <a:pt x="513" y="0"/>
                  </a:lnTo>
                  <a:lnTo>
                    <a:pt x="429" y="219"/>
                  </a:lnTo>
                  <a:lnTo>
                    <a:pt x="0" y="1738"/>
                  </a:lnTo>
                  <a:lnTo>
                    <a:pt x="481" y="3277"/>
                  </a:lnTo>
                  <a:lnTo>
                    <a:pt x="554" y="3539"/>
                  </a:lnTo>
                  <a:lnTo>
                    <a:pt x="816" y="3539"/>
                  </a:lnTo>
                  <a:lnTo>
                    <a:pt x="5539" y="3539"/>
                  </a:lnTo>
                  <a:lnTo>
                    <a:pt x="5779" y="3539"/>
                  </a:lnTo>
                  <a:lnTo>
                    <a:pt x="585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18263860" y="4256362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10">
                  <a:moveTo>
                    <a:pt x="8230" y="0"/>
                  </a:moveTo>
                  <a:lnTo>
                    <a:pt x="8230" y="3539"/>
                  </a:lnTo>
                  <a:lnTo>
                    <a:pt x="0" y="3539"/>
                  </a:lnTo>
                  <a:lnTo>
                    <a:pt x="0" y="0"/>
                  </a:lnTo>
                  <a:lnTo>
                    <a:pt x="823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18271747" y="425991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0"/>
                  </a:moveTo>
                  <a:lnTo>
                    <a:pt x="0" y="0"/>
                  </a:lnTo>
                  <a:lnTo>
                    <a:pt x="0" y="36616"/>
                  </a:lnTo>
                  <a:lnTo>
                    <a:pt x="356" y="36616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18271749" y="4259908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36616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36616"/>
                  </a:lnTo>
                  <a:lnTo>
                    <a:pt x="356" y="3661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18263852" y="425991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35" y="0"/>
                  </a:moveTo>
                  <a:lnTo>
                    <a:pt x="0" y="0"/>
                  </a:lnTo>
                  <a:lnTo>
                    <a:pt x="0" y="36616"/>
                  </a:lnTo>
                  <a:lnTo>
                    <a:pt x="335" y="3661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18263858" y="4259908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24" y="36616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6616"/>
                  </a:lnTo>
                  <a:lnTo>
                    <a:pt x="324" y="3661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18262906" y="4258392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2235" y="1117"/>
                  </a:moveTo>
                  <a:lnTo>
                    <a:pt x="1905" y="317"/>
                  </a:lnTo>
                  <a:lnTo>
                    <a:pt x="1117" y="0"/>
                  </a:lnTo>
                  <a:lnTo>
                    <a:pt x="317" y="317"/>
                  </a:lnTo>
                  <a:lnTo>
                    <a:pt x="0" y="1117"/>
                  </a:lnTo>
                  <a:lnTo>
                    <a:pt x="317" y="1905"/>
                  </a:lnTo>
                  <a:lnTo>
                    <a:pt x="1117" y="2235"/>
                  </a:lnTo>
                  <a:lnTo>
                    <a:pt x="1905" y="1905"/>
                  </a:lnTo>
                  <a:lnTo>
                    <a:pt x="2235" y="1117"/>
                  </a:lnTo>
                  <a:close/>
                </a:path>
                <a:path w="10159" h="2539">
                  <a:moveTo>
                    <a:pt x="9702" y="1117"/>
                  </a:moveTo>
                  <a:lnTo>
                    <a:pt x="9372" y="317"/>
                  </a:lnTo>
                  <a:lnTo>
                    <a:pt x="8585" y="0"/>
                  </a:lnTo>
                  <a:lnTo>
                    <a:pt x="7785" y="317"/>
                  </a:lnTo>
                  <a:lnTo>
                    <a:pt x="7454" y="1117"/>
                  </a:lnTo>
                  <a:lnTo>
                    <a:pt x="7785" y="1905"/>
                  </a:lnTo>
                  <a:lnTo>
                    <a:pt x="8585" y="2235"/>
                  </a:lnTo>
                  <a:lnTo>
                    <a:pt x="9372" y="1905"/>
                  </a:lnTo>
                  <a:lnTo>
                    <a:pt x="9702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18267758" y="42595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18267758" y="4259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18270360" y="42583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17"/>
                  </a:lnTo>
                  <a:lnTo>
                    <a:pt x="1130" y="0"/>
                  </a:lnTo>
                  <a:lnTo>
                    <a:pt x="330" y="317"/>
                  </a:lnTo>
                  <a:lnTo>
                    <a:pt x="0" y="1117"/>
                  </a:lnTo>
                  <a:lnTo>
                    <a:pt x="330" y="1905"/>
                  </a:lnTo>
                  <a:lnTo>
                    <a:pt x="1130" y="2235"/>
                  </a:lnTo>
                  <a:lnTo>
                    <a:pt x="1917" y="1905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18264177" y="425990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0"/>
                  </a:moveTo>
                  <a:lnTo>
                    <a:pt x="7570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18266637" y="42919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18264026" y="42930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18262906" y="4291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17"/>
                  </a:lnTo>
                  <a:lnTo>
                    <a:pt x="317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18267758" y="42893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18266626" y="4291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30"/>
                  </a:lnTo>
                  <a:lnTo>
                    <a:pt x="1130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30" y="2247"/>
                  </a:lnTo>
                  <a:lnTo>
                    <a:pt x="1917" y="1917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18264177" y="429301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3507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7570" y="3507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18264026" y="428560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18264177" y="4263416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5">
                  <a:moveTo>
                    <a:pt x="7570" y="29611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29611"/>
                  </a:lnTo>
                  <a:lnTo>
                    <a:pt x="7570" y="2961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18236352" y="42599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7067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28711"/>
                  </a:lnTo>
                  <a:lnTo>
                    <a:pt x="3497" y="28711"/>
                  </a:lnTo>
                  <a:lnTo>
                    <a:pt x="3497" y="31883"/>
                  </a:lnTo>
                  <a:lnTo>
                    <a:pt x="4031" y="31883"/>
                  </a:lnTo>
                  <a:lnTo>
                    <a:pt x="4031" y="28156"/>
                  </a:lnTo>
                  <a:lnTo>
                    <a:pt x="534" y="28156"/>
                  </a:lnTo>
                  <a:lnTo>
                    <a:pt x="534" y="523"/>
                  </a:lnTo>
                  <a:lnTo>
                    <a:pt x="7067" y="523"/>
                  </a:lnTo>
                  <a:lnTo>
                    <a:pt x="7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18236358" y="42599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3497" y="31883"/>
                  </a:moveTo>
                  <a:lnTo>
                    <a:pt x="3497" y="28868"/>
                  </a:lnTo>
                  <a:lnTo>
                    <a:pt x="3497" y="28711"/>
                  </a:lnTo>
                  <a:lnTo>
                    <a:pt x="3308" y="28711"/>
                  </a:lnTo>
                  <a:lnTo>
                    <a:pt x="701" y="28711"/>
                  </a:lnTo>
                  <a:lnTo>
                    <a:pt x="0" y="28711"/>
                  </a:lnTo>
                  <a:lnTo>
                    <a:pt x="0" y="27999"/>
                  </a:lnTo>
                  <a:lnTo>
                    <a:pt x="0" y="670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7057" y="0"/>
                  </a:lnTo>
                  <a:lnTo>
                    <a:pt x="7057" y="534"/>
                  </a:lnTo>
                  <a:lnTo>
                    <a:pt x="701" y="534"/>
                  </a:lnTo>
                  <a:lnTo>
                    <a:pt x="534" y="534"/>
                  </a:lnTo>
                  <a:lnTo>
                    <a:pt x="534" y="670"/>
                  </a:lnTo>
                  <a:lnTo>
                    <a:pt x="534" y="27999"/>
                  </a:lnTo>
                  <a:lnTo>
                    <a:pt x="534" y="28156"/>
                  </a:lnTo>
                  <a:lnTo>
                    <a:pt x="701" y="28156"/>
                  </a:lnTo>
                  <a:lnTo>
                    <a:pt x="3308" y="28156"/>
                  </a:lnTo>
                  <a:lnTo>
                    <a:pt x="4031" y="28156"/>
                  </a:lnTo>
                  <a:lnTo>
                    <a:pt x="4031" y="28868"/>
                  </a:lnTo>
                  <a:lnTo>
                    <a:pt x="4031" y="31883"/>
                  </a:lnTo>
                  <a:lnTo>
                    <a:pt x="3497" y="3188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18240390" y="4287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0"/>
                  </a:moveTo>
                  <a:lnTo>
                    <a:pt x="0" y="0"/>
                  </a:lnTo>
                  <a:lnTo>
                    <a:pt x="0" y="4387"/>
                  </a:lnTo>
                  <a:lnTo>
                    <a:pt x="4397" y="4387"/>
                  </a:lnTo>
                  <a:lnTo>
                    <a:pt x="4397" y="4052"/>
                  </a:lnTo>
                  <a:lnTo>
                    <a:pt x="376" y="4052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18240390" y="42877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0"/>
                  </a:moveTo>
                  <a:lnTo>
                    <a:pt x="376" y="3884"/>
                  </a:lnTo>
                  <a:lnTo>
                    <a:pt x="376" y="4052"/>
                  </a:lnTo>
                  <a:lnTo>
                    <a:pt x="513" y="4052"/>
                  </a:lnTo>
                  <a:lnTo>
                    <a:pt x="4397" y="4052"/>
                  </a:lnTo>
                  <a:lnTo>
                    <a:pt x="4397" y="4397"/>
                  </a:lnTo>
                  <a:lnTo>
                    <a:pt x="513" y="4397"/>
                  </a:lnTo>
                  <a:lnTo>
                    <a:pt x="0" y="4397"/>
                  </a:lnTo>
                  <a:lnTo>
                    <a:pt x="0" y="3884"/>
                  </a:lnTo>
                  <a:lnTo>
                    <a:pt x="0" y="0"/>
                  </a:lnTo>
                  <a:lnTo>
                    <a:pt x="37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18236880" y="4260442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27622"/>
                  </a:lnTo>
                  <a:lnTo>
                    <a:pt x="3361" y="27622"/>
                  </a:lnTo>
                  <a:lnTo>
                    <a:pt x="3361" y="27276"/>
                  </a:lnTo>
                  <a:lnTo>
                    <a:pt x="345" y="27276"/>
                  </a:lnTo>
                  <a:lnTo>
                    <a:pt x="345" y="324"/>
                  </a:lnTo>
                  <a:lnTo>
                    <a:pt x="3245" y="324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18236883" y="4260444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324"/>
                  </a:moveTo>
                  <a:lnTo>
                    <a:pt x="513" y="324"/>
                  </a:lnTo>
                  <a:lnTo>
                    <a:pt x="345" y="324"/>
                  </a:lnTo>
                  <a:lnTo>
                    <a:pt x="345" y="513"/>
                  </a:lnTo>
                  <a:lnTo>
                    <a:pt x="345" y="27098"/>
                  </a:lnTo>
                  <a:lnTo>
                    <a:pt x="345" y="27276"/>
                  </a:lnTo>
                  <a:lnTo>
                    <a:pt x="513" y="27276"/>
                  </a:lnTo>
                  <a:lnTo>
                    <a:pt x="3350" y="27276"/>
                  </a:lnTo>
                  <a:lnTo>
                    <a:pt x="3350" y="27622"/>
                  </a:lnTo>
                  <a:lnTo>
                    <a:pt x="513" y="27622"/>
                  </a:lnTo>
                  <a:lnTo>
                    <a:pt x="0" y="27622"/>
                  </a:lnTo>
                  <a:lnTo>
                    <a:pt x="0" y="27098"/>
                  </a:lnTo>
                  <a:lnTo>
                    <a:pt x="0" y="513"/>
                  </a:lnTo>
                  <a:lnTo>
                    <a:pt x="0" y="0"/>
                  </a:lnTo>
                  <a:lnTo>
                    <a:pt x="513" y="0"/>
                  </a:lnTo>
                  <a:lnTo>
                    <a:pt x="3245" y="0"/>
                  </a:lnTo>
                  <a:lnTo>
                    <a:pt x="3245" y="32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18239861" y="42893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8" y="963"/>
                  </a:moveTo>
                  <a:lnTo>
                    <a:pt x="73" y="1287"/>
                  </a:lnTo>
                  <a:lnTo>
                    <a:pt x="0" y="0"/>
                  </a:lnTo>
                  <a:lnTo>
                    <a:pt x="418" y="324"/>
                  </a:lnTo>
                  <a:lnTo>
                    <a:pt x="607" y="408"/>
                  </a:lnTo>
                  <a:lnTo>
                    <a:pt x="1675" y="408"/>
                  </a:lnTo>
                  <a:lnTo>
                    <a:pt x="2314" y="638"/>
                  </a:lnTo>
                  <a:lnTo>
                    <a:pt x="1570" y="890"/>
                  </a:lnTo>
                  <a:lnTo>
                    <a:pt x="607" y="890"/>
                  </a:lnTo>
                  <a:lnTo>
                    <a:pt x="41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18239933" y="42893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18241233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18241025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18240799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18241464" y="4289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18241722" y="4289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8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18240646" y="42896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18239802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607"/>
                  </a:moveTo>
                  <a:lnTo>
                    <a:pt x="282" y="607"/>
                  </a:lnTo>
                  <a:lnTo>
                    <a:pt x="429" y="314"/>
                  </a:lnTo>
                  <a:lnTo>
                    <a:pt x="282" y="0"/>
                  </a:lnTo>
                  <a:lnTo>
                    <a:pt x="52" y="0"/>
                  </a:lnTo>
                </a:path>
                <a:path w="634" h="635">
                  <a:moveTo>
                    <a:pt x="52" y="607"/>
                  </a:moveTo>
                  <a:lnTo>
                    <a:pt x="0" y="450"/>
                  </a:lnTo>
                  <a:lnTo>
                    <a:pt x="125" y="314"/>
                  </a:lnTo>
                  <a:lnTo>
                    <a:pt x="52" y="157"/>
                  </a:lnTo>
                  <a:lnTo>
                    <a:pt x="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18240052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607"/>
                  </a:moveTo>
                  <a:lnTo>
                    <a:pt x="0" y="450"/>
                  </a:lnTo>
                  <a:lnTo>
                    <a:pt x="104" y="314"/>
                  </a:lnTo>
                  <a:lnTo>
                    <a:pt x="31" y="157"/>
                  </a:ln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18239901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0" y="0"/>
                  </a:lnTo>
                </a:path>
                <a:path w="634" h="635">
                  <a:moveTo>
                    <a:pt x="0" y="607"/>
                  </a:moveTo>
                  <a:lnTo>
                    <a:pt x="188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18239901" y="4290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18239901" y="4289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18239159" y="42900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18241920" y="42911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450"/>
                  </a:moveTo>
                  <a:lnTo>
                    <a:pt x="1183" y="125"/>
                  </a:lnTo>
                  <a:lnTo>
                    <a:pt x="890" y="41"/>
                  </a:lnTo>
                  <a:lnTo>
                    <a:pt x="670" y="0"/>
                  </a:lnTo>
                  <a:lnTo>
                    <a:pt x="513" y="41"/>
                  </a:lnTo>
                  <a:lnTo>
                    <a:pt x="282" y="41"/>
                  </a:lnTo>
                  <a:lnTo>
                    <a:pt x="0" y="125"/>
                  </a:lnTo>
                  <a:lnTo>
                    <a:pt x="0" y="450"/>
                  </a:lnTo>
                  <a:lnTo>
                    <a:pt x="1183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18242177" y="42911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4" y="293"/>
                  </a:lnTo>
                  <a:lnTo>
                    <a:pt x="324" y="408"/>
                  </a:lnTo>
                  <a:lnTo>
                    <a:pt x="554" y="293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18242405" y="4291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24"/>
                  </a:lnTo>
                </a:path>
                <a:path w="634" h="635">
                  <a:moveTo>
                    <a:pt x="0" y="0"/>
                  </a:moveTo>
                  <a:lnTo>
                    <a:pt x="0" y="324"/>
                  </a:lnTo>
                </a:path>
                <a:path w="634"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18242584" y="4291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24"/>
                  </a:lnTo>
                </a:path>
                <a:path w="634" h="635">
                  <a:moveTo>
                    <a:pt x="31" y="0"/>
                  </a:moveTo>
                  <a:lnTo>
                    <a:pt x="31" y="324"/>
                  </a:lnTo>
                </a:path>
                <a:path w="634" h="635">
                  <a:moveTo>
                    <a:pt x="31" y="0"/>
                  </a:moveTo>
                  <a:lnTo>
                    <a:pt x="31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18242282" y="42914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18241798" y="429159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0"/>
                  </a:moveTo>
                  <a:lnTo>
                    <a:pt x="1424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14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18242282" y="429178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1382"/>
                  </a:lnTo>
                  <a:lnTo>
                    <a:pt x="230" y="2094"/>
                  </a:lnTo>
                  <a:lnTo>
                    <a:pt x="450" y="1486"/>
                  </a:ln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18242207" y="4292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18242207" y="42927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18242207" y="429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18242207" y="4292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18242207" y="4292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18242209" y="4293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18242253" y="42934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1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18242465" y="42919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18242512" y="42904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18272826" y="42610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225"/>
                  </a:moveTo>
                  <a:lnTo>
                    <a:pt x="314" y="1225"/>
                  </a:lnTo>
                  <a:lnTo>
                    <a:pt x="408" y="910"/>
                  </a:lnTo>
                  <a:lnTo>
                    <a:pt x="439" y="701"/>
                  </a:lnTo>
                  <a:lnTo>
                    <a:pt x="376" y="513"/>
                  </a:lnTo>
                  <a:lnTo>
                    <a:pt x="408" y="324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2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18272829" y="42613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76" y="0"/>
                  </a:moveTo>
                  <a:lnTo>
                    <a:pt x="94" y="104"/>
                  </a:lnTo>
                  <a:lnTo>
                    <a:pt x="0" y="324"/>
                  </a:lnTo>
                  <a:lnTo>
                    <a:pt x="94" y="534"/>
                  </a:lnTo>
                  <a:lnTo>
                    <a:pt x="376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18272941" y="42615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  <a:path w="634" h="635">
                  <a:moveTo>
                    <a:pt x="324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18272941" y="42617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18272932" y="42614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18272648" y="426096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18268947" y="426144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96" y="0"/>
                  </a:moveTo>
                  <a:lnTo>
                    <a:pt x="712" y="0"/>
                  </a:lnTo>
                  <a:lnTo>
                    <a:pt x="0" y="219"/>
                  </a:lnTo>
                  <a:lnTo>
                    <a:pt x="607" y="439"/>
                  </a:lnTo>
                  <a:lnTo>
                    <a:pt x="3696" y="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18269729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18269958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18270171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18270397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18270626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18270884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18271111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1827134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1827155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1827178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18272006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18272234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18269498" y="4261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18269287" y="4261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18272493" y="42616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18268251" y="42616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18275923" y="425689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07" y="963"/>
                  </a:moveTo>
                  <a:lnTo>
                    <a:pt x="2795" y="890"/>
                  </a:lnTo>
                  <a:lnTo>
                    <a:pt x="2795" y="293"/>
                  </a:lnTo>
                  <a:lnTo>
                    <a:pt x="2931" y="167"/>
                  </a:lnTo>
                  <a:lnTo>
                    <a:pt x="2921" y="0"/>
                  </a:lnTo>
                  <a:lnTo>
                    <a:pt x="104" y="0"/>
                  </a:lnTo>
                  <a:lnTo>
                    <a:pt x="0" y="167"/>
                  </a:lnTo>
                  <a:lnTo>
                    <a:pt x="157" y="219"/>
                  </a:lnTo>
                  <a:lnTo>
                    <a:pt x="157" y="890"/>
                  </a:lnTo>
                  <a:lnTo>
                    <a:pt x="335" y="963"/>
                  </a:lnTo>
                  <a:lnTo>
                    <a:pt x="260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18276074" y="42577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638" y="0"/>
                  </a:moveTo>
                  <a:lnTo>
                    <a:pt x="2314" y="188"/>
                  </a:lnTo>
                  <a:lnTo>
                    <a:pt x="1968" y="0"/>
                  </a:lnTo>
                  <a:lnTo>
                    <a:pt x="1298" y="188"/>
                  </a:lnTo>
                  <a:lnTo>
                    <a:pt x="670" y="0"/>
                  </a:lnTo>
                  <a:lnTo>
                    <a:pt x="345" y="18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18275994" y="425711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764" y="0"/>
                  </a:moveTo>
                  <a:lnTo>
                    <a:pt x="2439" y="157"/>
                  </a:lnTo>
                  <a:lnTo>
                    <a:pt x="2052" y="0"/>
                  </a:lnTo>
                  <a:lnTo>
                    <a:pt x="1382" y="104"/>
                  </a:lnTo>
                  <a:lnTo>
                    <a:pt x="743" y="0"/>
                  </a:lnTo>
                  <a:lnTo>
                    <a:pt x="366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18278044" y="42571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18276740" y="42571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18275993" y="4257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18276785" y="42570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83" y="827"/>
                  </a:moveTo>
                  <a:lnTo>
                    <a:pt x="1183" y="303"/>
                  </a:lnTo>
                  <a:lnTo>
                    <a:pt x="596" y="0"/>
                  </a:lnTo>
                  <a:lnTo>
                    <a:pt x="0" y="303"/>
                  </a:lnTo>
                  <a:lnTo>
                    <a:pt x="0" y="827"/>
                  </a:lnTo>
                </a:path>
                <a:path w="1269" h="1270">
                  <a:moveTo>
                    <a:pt x="1183" y="827"/>
                  </a:moveTo>
                  <a:lnTo>
                    <a:pt x="952" y="795"/>
                  </a:lnTo>
                  <a:lnTo>
                    <a:pt x="774" y="795"/>
                  </a:lnTo>
                  <a:lnTo>
                    <a:pt x="596" y="670"/>
                  </a:lnTo>
                  <a:lnTo>
                    <a:pt x="439" y="795"/>
                  </a:lnTo>
                  <a:lnTo>
                    <a:pt x="251" y="795"/>
                  </a:lnTo>
                  <a:lnTo>
                    <a:pt x="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18276785" y="425723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104"/>
                  </a:moveTo>
                  <a:lnTo>
                    <a:pt x="952" y="73"/>
                  </a:lnTo>
                  <a:lnTo>
                    <a:pt x="774" y="73"/>
                  </a:lnTo>
                  <a:lnTo>
                    <a:pt x="596" y="0"/>
                  </a:lnTo>
                  <a:lnTo>
                    <a:pt x="439" y="73"/>
                  </a:lnTo>
                  <a:lnTo>
                    <a:pt x="251" y="73"/>
                  </a:ln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18276785" y="42578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18277742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18277561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18277226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18277044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18276850" y="425073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1088" y="6156"/>
                  </a:moveTo>
                  <a:lnTo>
                    <a:pt x="1015" y="5926"/>
                  </a:lnTo>
                  <a:lnTo>
                    <a:pt x="1015" y="1528"/>
                  </a:lnTo>
                  <a:lnTo>
                    <a:pt x="534" y="0"/>
                  </a:lnTo>
                  <a:lnTo>
                    <a:pt x="83" y="1308"/>
                  </a:lnTo>
                  <a:lnTo>
                    <a:pt x="83" y="1759"/>
                  </a:lnTo>
                  <a:lnTo>
                    <a:pt x="83" y="2167"/>
                  </a:lnTo>
                  <a:lnTo>
                    <a:pt x="83" y="61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18276740" y="42523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18276740" y="42528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18276740" y="425323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18276740" y="42536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18276740" y="425412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18276740" y="42545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18276740" y="42550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18276740" y="425543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18276740" y="42558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18276740" y="42563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18276736" y="42519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08" y="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18276850" y="425152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88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18276910" y="4256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18277376" y="425002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18272113" y="4256374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0" y="12973"/>
                  </a:moveTo>
                  <a:lnTo>
                    <a:pt x="0" y="8125"/>
                  </a:lnTo>
                  <a:lnTo>
                    <a:pt x="0" y="7895"/>
                  </a:lnTo>
                  <a:lnTo>
                    <a:pt x="125" y="7675"/>
                  </a:lnTo>
                  <a:lnTo>
                    <a:pt x="523" y="7036"/>
                  </a:lnTo>
                  <a:lnTo>
                    <a:pt x="523" y="6669"/>
                  </a:lnTo>
                  <a:lnTo>
                    <a:pt x="523" y="6261"/>
                  </a:lnTo>
                  <a:lnTo>
                    <a:pt x="827" y="5999"/>
                  </a:lnTo>
                  <a:lnTo>
                    <a:pt x="1151" y="5706"/>
                  </a:lnTo>
                  <a:lnTo>
                    <a:pt x="1151" y="4952"/>
                  </a:lnTo>
                  <a:lnTo>
                    <a:pt x="607" y="3685"/>
                  </a:lnTo>
                  <a:lnTo>
                    <a:pt x="523" y="3539"/>
                  </a:lnTo>
                  <a:lnTo>
                    <a:pt x="523" y="3340"/>
                  </a:lnTo>
                  <a:lnTo>
                    <a:pt x="523" y="1413"/>
                  </a:lnTo>
                  <a:lnTo>
                    <a:pt x="523" y="513"/>
                  </a:lnTo>
                  <a:lnTo>
                    <a:pt x="1424" y="513"/>
                  </a:lnTo>
                  <a:lnTo>
                    <a:pt x="2848" y="513"/>
                  </a:lnTo>
                  <a:lnTo>
                    <a:pt x="3727" y="513"/>
                  </a:lnTo>
                  <a:lnTo>
                    <a:pt x="3727" y="1413"/>
                  </a:lnTo>
                  <a:lnTo>
                    <a:pt x="6764" y="1518"/>
                  </a:lnTo>
                  <a:lnTo>
                    <a:pt x="6764" y="513"/>
                  </a:lnTo>
                  <a:lnTo>
                    <a:pt x="7643" y="513"/>
                  </a:lnTo>
                  <a:lnTo>
                    <a:pt x="10565" y="513"/>
                  </a:lnTo>
                  <a:lnTo>
                    <a:pt x="10889" y="219"/>
                  </a:lnTo>
                  <a:lnTo>
                    <a:pt x="11151" y="0"/>
                  </a:lnTo>
                  <a:lnTo>
                    <a:pt x="11486" y="0"/>
                  </a:lnTo>
                  <a:lnTo>
                    <a:pt x="16219" y="0"/>
                  </a:lnTo>
                  <a:lnTo>
                    <a:pt x="16219" y="324"/>
                  </a:lnTo>
                  <a:lnTo>
                    <a:pt x="11486" y="324"/>
                  </a:lnTo>
                  <a:lnTo>
                    <a:pt x="11266" y="324"/>
                  </a:lnTo>
                  <a:lnTo>
                    <a:pt x="11120" y="481"/>
                  </a:lnTo>
                  <a:lnTo>
                    <a:pt x="10816" y="774"/>
                  </a:lnTo>
                  <a:lnTo>
                    <a:pt x="10565" y="890"/>
                  </a:lnTo>
                  <a:lnTo>
                    <a:pt x="7643" y="890"/>
                  </a:lnTo>
                  <a:lnTo>
                    <a:pt x="7130" y="890"/>
                  </a:lnTo>
                  <a:lnTo>
                    <a:pt x="7130" y="1413"/>
                  </a:lnTo>
                  <a:lnTo>
                    <a:pt x="7130" y="1863"/>
                  </a:lnTo>
                  <a:lnTo>
                    <a:pt x="6764" y="1863"/>
                  </a:lnTo>
                  <a:lnTo>
                    <a:pt x="3727" y="1863"/>
                  </a:lnTo>
                  <a:lnTo>
                    <a:pt x="3371" y="1863"/>
                  </a:lnTo>
                  <a:lnTo>
                    <a:pt x="3371" y="1518"/>
                  </a:lnTo>
                  <a:lnTo>
                    <a:pt x="3371" y="890"/>
                  </a:lnTo>
                  <a:lnTo>
                    <a:pt x="2848" y="890"/>
                  </a:lnTo>
                  <a:lnTo>
                    <a:pt x="1424" y="890"/>
                  </a:lnTo>
                  <a:lnTo>
                    <a:pt x="869" y="890"/>
                  </a:lnTo>
                  <a:lnTo>
                    <a:pt x="869" y="1413"/>
                  </a:lnTo>
                  <a:lnTo>
                    <a:pt x="869" y="3340"/>
                  </a:lnTo>
                  <a:lnTo>
                    <a:pt x="952" y="3539"/>
                  </a:lnTo>
                  <a:lnTo>
                    <a:pt x="1465" y="4806"/>
                  </a:lnTo>
                  <a:lnTo>
                    <a:pt x="1507" y="4952"/>
                  </a:lnTo>
                  <a:lnTo>
                    <a:pt x="1507" y="5706"/>
                  </a:lnTo>
                  <a:lnTo>
                    <a:pt x="1507" y="5884"/>
                  </a:lnTo>
                  <a:lnTo>
                    <a:pt x="1036" y="6261"/>
                  </a:lnTo>
                  <a:lnTo>
                    <a:pt x="869" y="6397"/>
                  </a:lnTo>
                  <a:lnTo>
                    <a:pt x="869" y="6669"/>
                  </a:lnTo>
                  <a:lnTo>
                    <a:pt x="869" y="7036"/>
                  </a:lnTo>
                  <a:lnTo>
                    <a:pt x="827" y="7224"/>
                  </a:lnTo>
                  <a:lnTo>
                    <a:pt x="408" y="7863"/>
                  </a:lnTo>
                  <a:lnTo>
                    <a:pt x="324" y="8125"/>
                  </a:lnTo>
                  <a:lnTo>
                    <a:pt x="324" y="12973"/>
                  </a:lnTo>
                  <a:lnTo>
                    <a:pt x="0" y="12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18272104" y="42684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18272105" y="42684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18272104" y="426670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18272105" y="42667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18272104" y="4264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18272105" y="4264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18272262" y="4263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376" y="0"/>
                  </a:lnTo>
                  <a:lnTo>
                    <a:pt x="0" y="670"/>
                  </a:lnTo>
                  <a:lnTo>
                    <a:pt x="314" y="858"/>
                  </a:lnTo>
                  <a:lnTo>
                    <a:pt x="670" y="303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18272263" y="4263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70"/>
                  </a:moveTo>
                  <a:lnTo>
                    <a:pt x="376" y="115"/>
                  </a:lnTo>
                  <a:lnTo>
                    <a:pt x="712" y="0"/>
                  </a:lnTo>
                  <a:lnTo>
                    <a:pt x="712" y="219"/>
                  </a:lnTo>
                  <a:lnTo>
                    <a:pt x="314" y="858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18272904" y="4261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356" y="0"/>
                  </a:lnTo>
                  <a:lnTo>
                    <a:pt x="356" y="314"/>
                  </a:lnTo>
                  <a:lnTo>
                    <a:pt x="31" y="607"/>
                  </a:lnTo>
                  <a:lnTo>
                    <a:pt x="261" y="869"/>
                  </a:lnTo>
                  <a:lnTo>
                    <a:pt x="586" y="575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18272900" y="42617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38"/>
                  </a:moveTo>
                  <a:lnTo>
                    <a:pt x="356" y="314"/>
                  </a:lnTo>
                  <a:lnTo>
                    <a:pt x="356" y="0"/>
                  </a:lnTo>
                  <a:lnTo>
                    <a:pt x="712" y="0"/>
                  </a:lnTo>
                  <a:lnTo>
                    <a:pt x="712" y="314"/>
                  </a:lnTo>
                  <a:lnTo>
                    <a:pt x="712" y="502"/>
                  </a:lnTo>
                  <a:lnTo>
                    <a:pt x="261" y="869"/>
                  </a:ln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18272750" y="42600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24" y="0"/>
                  </a:moveTo>
                  <a:lnTo>
                    <a:pt x="0" y="136"/>
                  </a:lnTo>
                  <a:lnTo>
                    <a:pt x="376" y="931"/>
                  </a:lnTo>
                  <a:lnTo>
                    <a:pt x="712" y="764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18272752" y="42600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931"/>
                  </a:moveTo>
                  <a:lnTo>
                    <a:pt x="0" y="136"/>
                  </a:lnTo>
                  <a:lnTo>
                    <a:pt x="335" y="0"/>
                  </a:lnTo>
                  <a:lnTo>
                    <a:pt x="701" y="774"/>
                  </a:lnTo>
                  <a:lnTo>
                    <a:pt x="376" y="93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18272648" y="42583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18272648" y="42583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18272716" y="4256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0"/>
                  </a:moveTo>
                  <a:lnTo>
                    <a:pt x="219" y="0"/>
                  </a:lnTo>
                  <a:lnTo>
                    <a:pt x="0" y="554"/>
                  </a:lnTo>
                  <a:lnTo>
                    <a:pt x="303" y="659"/>
                  </a:lnTo>
                  <a:lnTo>
                    <a:pt x="439" y="366"/>
                  </a:lnTo>
                  <a:lnTo>
                    <a:pt x="858" y="366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2" name="object 8542"/>
            <p:cNvSpPr/>
            <p:nvPr/>
          </p:nvSpPr>
          <p:spPr>
            <a:xfrm>
              <a:off x="18272719" y="4256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219" y="0"/>
                  </a:lnTo>
                  <a:lnTo>
                    <a:pt x="827" y="0"/>
                  </a:lnTo>
                  <a:lnTo>
                    <a:pt x="858" y="366"/>
                  </a:lnTo>
                  <a:lnTo>
                    <a:pt x="439" y="366"/>
                  </a:lnTo>
                  <a:lnTo>
                    <a:pt x="293" y="659"/>
                  </a:lnTo>
                  <a:lnTo>
                    <a:pt x="0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18274433" y="42568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376"/>
                  </a:lnTo>
                  <a:lnTo>
                    <a:pt x="659" y="376"/>
                  </a:lnTo>
                  <a:lnTo>
                    <a:pt x="963" y="115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18274434" y="425689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513" y="0"/>
                  </a:lnTo>
                  <a:lnTo>
                    <a:pt x="774" y="0"/>
                  </a:lnTo>
                  <a:lnTo>
                    <a:pt x="963" y="104"/>
                  </a:lnTo>
                  <a:lnTo>
                    <a:pt x="774" y="450"/>
                  </a:lnTo>
                  <a:lnTo>
                    <a:pt x="513" y="376"/>
                  </a:lnTo>
                  <a:lnTo>
                    <a:pt x="0" y="37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18275518" y="42578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63" y="0"/>
                  </a:moveTo>
                  <a:lnTo>
                    <a:pt x="324" y="0"/>
                  </a:lnTo>
                  <a:lnTo>
                    <a:pt x="0" y="41"/>
                  </a:lnTo>
                  <a:lnTo>
                    <a:pt x="10" y="324"/>
                  </a:lnTo>
                  <a:lnTo>
                    <a:pt x="963" y="32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18275521" y="42578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324" y="0"/>
                  </a:moveTo>
                  <a:lnTo>
                    <a:pt x="963" y="0"/>
                  </a:lnTo>
                  <a:lnTo>
                    <a:pt x="963" y="324"/>
                  </a:lnTo>
                  <a:lnTo>
                    <a:pt x="324" y="324"/>
                  </a:lnTo>
                  <a:lnTo>
                    <a:pt x="10" y="324"/>
                  </a:lnTo>
                  <a:lnTo>
                    <a:pt x="0" y="31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18277318" y="42579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18277327" y="42578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18278858" y="42570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50" y="0"/>
                  </a:moveTo>
                  <a:lnTo>
                    <a:pt x="0" y="219"/>
                  </a:lnTo>
                  <a:lnTo>
                    <a:pt x="0" y="848"/>
                  </a:lnTo>
                  <a:lnTo>
                    <a:pt x="324" y="921"/>
                  </a:lnTo>
                  <a:lnTo>
                    <a:pt x="376" y="439"/>
                  </a:lnTo>
                  <a:lnTo>
                    <a:pt x="596" y="29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18278864" y="42570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219"/>
                  </a:lnTo>
                  <a:lnTo>
                    <a:pt x="450" y="0"/>
                  </a:lnTo>
                  <a:lnTo>
                    <a:pt x="586" y="303"/>
                  </a:lnTo>
                  <a:lnTo>
                    <a:pt x="376" y="439"/>
                  </a:lnTo>
                  <a:lnTo>
                    <a:pt x="376" y="753"/>
                  </a:lnTo>
                  <a:lnTo>
                    <a:pt x="376" y="890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18280239" y="425688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18280246" y="42568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76"/>
                  </a:lnTo>
                  <a:lnTo>
                    <a:pt x="0" y="376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18282005" y="425685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0"/>
                  </a:moveTo>
                  <a:lnTo>
                    <a:pt x="0" y="31"/>
                  </a:lnTo>
                  <a:lnTo>
                    <a:pt x="0" y="408"/>
                  </a:lnTo>
                  <a:lnTo>
                    <a:pt x="816" y="408"/>
                  </a:lnTo>
                  <a:lnTo>
                    <a:pt x="963" y="2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18282005" y="42568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670" y="31"/>
                  </a:lnTo>
                  <a:lnTo>
                    <a:pt x="963" y="251"/>
                  </a:lnTo>
                  <a:lnTo>
                    <a:pt x="827" y="408"/>
                  </a:lnTo>
                  <a:lnTo>
                    <a:pt x="670" y="408"/>
                  </a:lnTo>
                  <a:lnTo>
                    <a:pt x="0" y="408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18283590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18283587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1828535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1828535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18287097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1828709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18254250" y="4256356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9214" y="10973"/>
                  </a:moveTo>
                  <a:lnTo>
                    <a:pt x="9214" y="910"/>
                  </a:lnTo>
                  <a:lnTo>
                    <a:pt x="9214" y="345"/>
                  </a:lnTo>
                  <a:lnTo>
                    <a:pt x="8701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701" y="0"/>
                  </a:lnTo>
                  <a:lnTo>
                    <a:pt x="9591" y="0"/>
                  </a:lnTo>
                  <a:lnTo>
                    <a:pt x="9591" y="910"/>
                  </a:lnTo>
                  <a:lnTo>
                    <a:pt x="9591" y="10973"/>
                  </a:lnTo>
                  <a:lnTo>
                    <a:pt x="9214" y="10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18263465" y="42664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18263467" y="42664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18263465" y="426469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848"/>
                  </a:lnTo>
                  <a:lnTo>
                    <a:pt x="366" y="848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18263467" y="426468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18263465" y="42628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18263467" y="42628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8" name="object 8568"/>
            <p:cNvSpPr/>
            <p:nvPr/>
          </p:nvSpPr>
          <p:spPr>
            <a:xfrm>
              <a:off x="18263465" y="42611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9" name="object 8569"/>
            <p:cNvSpPr/>
            <p:nvPr/>
          </p:nvSpPr>
          <p:spPr>
            <a:xfrm>
              <a:off x="18263467" y="42611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18263465" y="42593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18263467" y="42593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18263465" y="42576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66" y="858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18263467" y="425763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18262679" y="42563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80" y="0"/>
                  </a:moveTo>
                  <a:lnTo>
                    <a:pt x="272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481" y="345"/>
                  </a:lnTo>
                  <a:lnTo>
                    <a:pt x="680" y="523"/>
                  </a:lnTo>
                  <a:lnTo>
                    <a:pt x="942" y="303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18262679" y="42563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80" y="523"/>
                  </a:moveTo>
                  <a:lnTo>
                    <a:pt x="481" y="335"/>
                  </a:lnTo>
                  <a:lnTo>
                    <a:pt x="272" y="335"/>
                  </a:lnTo>
                  <a:lnTo>
                    <a:pt x="0" y="335"/>
                  </a:lnTo>
                  <a:lnTo>
                    <a:pt x="0" y="0"/>
                  </a:lnTo>
                  <a:lnTo>
                    <a:pt x="272" y="0"/>
                  </a:lnTo>
                  <a:lnTo>
                    <a:pt x="680" y="0"/>
                  </a:lnTo>
                  <a:lnTo>
                    <a:pt x="942" y="293"/>
                  </a:lnTo>
                  <a:lnTo>
                    <a:pt x="68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18260910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9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90" y="32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18260903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18259140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18259149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0" name="object 8580"/>
            <p:cNvSpPr/>
            <p:nvPr/>
          </p:nvSpPr>
          <p:spPr>
            <a:xfrm>
              <a:off x="18257391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58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58" y="324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1" name="object 8581"/>
            <p:cNvSpPr/>
            <p:nvPr/>
          </p:nvSpPr>
          <p:spPr>
            <a:xfrm>
              <a:off x="18257392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858" y="0"/>
                  </a:lnTo>
                  <a:lnTo>
                    <a:pt x="858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18255632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69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69" y="32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18255636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18254250" y="42563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81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481" y="32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18254254" y="4256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0" y="0"/>
                  </a:lnTo>
                  <a:lnTo>
                    <a:pt x="481" y="0"/>
                  </a:lnTo>
                  <a:lnTo>
                    <a:pt x="481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18245380" y="42856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18245380" y="42595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18243547" y="4256362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19" h="36195">
                  <a:moveTo>
                    <a:pt x="20292" y="0"/>
                  </a:moveTo>
                  <a:lnTo>
                    <a:pt x="20292" y="35768"/>
                  </a:lnTo>
                  <a:lnTo>
                    <a:pt x="0" y="35768"/>
                  </a:lnTo>
                  <a:lnTo>
                    <a:pt x="0" y="0"/>
                  </a:lnTo>
                  <a:lnTo>
                    <a:pt x="2029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18237930" y="42595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18237261" y="4260775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6334" y="0"/>
                  </a:moveTo>
                  <a:lnTo>
                    <a:pt x="6334" y="26952"/>
                  </a:lnTo>
                  <a:lnTo>
                    <a:pt x="0" y="26952"/>
                  </a:lnTo>
                  <a:lnTo>
                    <a:pt x="0" y="0"/>
                  </a:lnTo>
                  <a:lnTo>
                    <a:pt x="633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18235811" y="50957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18246575" y="509866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5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18247473" y="5099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63"/>
                  </a:lnTo>
                  <a:lnTo>
                    <a:pt x="513" y="2418"/>
                  </a:lnTo>
                  <a:lnTo>
                    <a:pt x="1183" y="2418"/>
                  </a:lnTo>
                  <a:lnTo>
                    <a:pt x="1863" y="2418"/>
                  </a:lnTo>
                  <a:lnTo>
                    <a:pt x="2429" y="1863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18244888" y="50972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18246687" y="509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99"/>
                  </a:lnTo>
                  <a:lnTo>
                    <a:pt x="0" y="3088"/>
                  </a:lnTo>
                  <a:lnTo>
                    <a:pt x="900" y="3978"/>
                  </a:lnTo>
                  <a:lnTo>
                    <a:pt x="1968" y="3978"/>
                  </a:lnTo>
                  <a:lnTo>
                    <a:pt x="3088" y="3978"/>
                  </a:lnTo>
                  <a:lnTo>
                    <a:pt x="3989" y="3088"/>
                  </a:lnTo>
                  <a:lnTo>
                    <a:pt x="3989" y="1999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18245562" y="51010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18248656" y="50979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18244866" y="50972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18246575" y="512684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18247473" y="51280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18244888" y="512547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18246687" y="51272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18245562" y="512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18248656" y="51261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18244866" y="51254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1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16"/>
                  </a:lnTo>
                  <a:lnTo>
                    <a:pt x="7643" y="3811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18237209" y="51107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1823829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8" name="object 8608"/>
            <p:cNvSpPr/>
            <p:nvPr/>
          </p:nvSpPr>
          <p:spPr>
            <a:xfrm>
              <a:off x="1823915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9" name="object 8609"/>
            <p:cNvSpPr/>
            <p:nvPr/>
          </p:nvSpPr>
          <p:spPr>
            <a:xfrm>
              <a:off x="18240053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0" name="object 8610"/>
            <p:cNvSpPr/>
            <p:nvPr/>
          </p:nvSpPr>
          <p:spPr>
            <a:xfrm>
              <a:off x="1824094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1" name="object 8611"/>
            <p:cNvSpPr/>
            <p:nvPr/>
          </p:nvSpPr>
          <p:spPr>
            <a:xfrm>
              <a:off x="1824179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2" name="object 8612"/>
            <p:cNvSpPr/>
            <p:nvPr/>
          </p:nvSpPr>
          <p:spPr>
            <a:xfrm>
              <a:off x="18242693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1824358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1825906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5" name="object 8615"/>
            <p:cNvSpPr/>
            <p:nvPr/>
          </p:nvSpPr>
          <p:spPr>
            <a:xfrm>
              <a:off x="1825817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1825731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1825642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1825553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1825466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1825376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1823829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1823915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18240053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1824094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1824179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18242693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1824358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1825906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1825817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0" name="object 8630"/>
            <p:cNvSpPr/>
            <p:nvPr/>
          </p:nvSpPr>
          <p:spPr>
            <a:xfrm>
              <a:off x="1825731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1" name="object 8631"/>
            <p:cNvSpPr/>
            <p:nvPr/>
          </p:nvSpPr>
          <p:spPr>
            <a:xfrm>
              <a:off x="1825642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1825553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3" name="object 8633"/>
            <p:cNvSpPr/>
            <p:nvPr/>
          </p:nvSpPr>
          <p:spPr>
            <a:xfrm>
              <a:off x="1825466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1825376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18235811" y="5283560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18246575" y="528644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96"/>
                  </a:lnTo>
                  <a:lnTo>
                    <a:pt x="4219" y="3539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73" y="3696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18247473" y="52876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18"/>
                  </a:lnTo>
                  <a:lnTo>
                    <a:pt x="1183" y="2418"/>
                  </a:lnTo>
                  <a:lnTo>
                    <a:pt x="1863" y="2418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18244888" y="52850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85"/>
                  </a:lnTo>
                  <a:lnTo>
                    <a:pt x="0" y="5580"/>
                  </a:lnTo>
                  <a:lnTo>
                    <a:pt x="3916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9" name="object 8639"/>
            <p:cNvSpPr/>
            <p:nvPr/>
          </p:nvSpPr>
          <p:spPr>
            <a:xfrm>
              <a:off x="18246687" y="52868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18245562" y="52888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18248656" y="52857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18244866" y="528503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18246575" y="531462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96"/>
                  </a:lnTo>
                  <a:lnTo>
                    <a:pt x="4219" y="3539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73" y="3696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18247473" y="53158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18244888" y="531325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18246687" y="53150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18245562" y="53170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18248656" y="53139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18244866" y="531322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18237209" y="5298571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1823829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1823915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18240053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1824094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1824179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18242693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1824358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1825906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18258170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1825731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1825642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2" name="object 8662"/>
            <p:cNvSpPr/>
            <p:nvPr/>
          </p:nvSpPr>
          <p:spPr>
            <a:xfrm>
              <a:off x="18255530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1825466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1825376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1823829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1823915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18240053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1824094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1824179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18242693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1824358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1825906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18258170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1825731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1825642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18255530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1825466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1825376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9" name="object 8679"/>
            <p:cNvSpPr/>
            <p:nvPr/>
          </p:nvSpPr>
          <p:spPr>
            <a:xfrm>
              <a:off x="18235811" y="5471362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73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73"/>
                  </a:lnTo>
                  <a:lnTo>
                    <a:pt x="0" y="3877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18246575" y="54742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122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3539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18247473" y="5475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18244888" y="547285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85"/>
                  </a:lnTo>
                  <a:lnTo>
                    <a:pt x="0" y="5580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18246687" y="54746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18245562" y="547665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18248656" y="54735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18244866" y="547281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3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3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18246575" y="550245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3486"/>
                  </a:lnTo>
                  <a:lnTo>
                    <a:pt x="4219" y="122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3486"/>
                  </a:lnTo>
                  <a:lnTo>
                    <a:pt x="73" y="3643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18247473" y="55036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18244888" y="550103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18246687" y="5502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18245562" y="55048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18248656" y="55017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3" name="object 8693"/>
            <p:cNvSpPr/>
            <p:nvPr/>
          </p:nvSpPr>
          <p:spPr>
            <a:xfrm>
              <a:off x="18244866" y="550100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4" name="object 8694"/>
            <p:cNvSpPr/>
            <p:nvPr/>
          </p:nvSpPr>
          <p:spPr>
            <a:xfrm>
              <a:off x="18237209" y="548634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1823829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1823915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18240053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1824094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1824179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18242693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1824358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1825906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18258170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1825731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5" name="object 8705"/>
            <p:cNvSpPr/>
            <p:nvPr/>
          </p:nvSpPr>
          <p:spPr>
            <a:xfrm>
              <a:off x="1825642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6" name="object 8706"/>
            <p:cNvSpPr/>
            <p:nvPr/>
          </p:nvSpPr>
          <p:spPr>
            <a:xfrm>
              <a:off x="18255530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1825466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1825376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1823829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1823915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18240053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1824094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1824179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18242693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1824358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1825906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18258170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1825731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1825642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18255530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1825466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1825376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18235811" y="46553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18246575" y="465824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18247473" y="4659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246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18244888" y="46568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18246687" y="4658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2020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2020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8" name="object 8728"/>
            <p:cNvSpPr/>
            <p:nvPr/>
          </p:nvSpPr>
          <p:spPr>
            <a:xfrm>
              <a:off x="18245562" y="46606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9" name="object 8729"/>
            <p:cNvSpPr/>
            <p:nvPr/>
          </p:nvSpPr>
          <p:spPr>
            <a:xfrm>
              <a:off x="18248656" y="4657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18244866" y="46568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53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18246575" y="4686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18247473" y="4687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18244888" y="46850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18246687" y="4686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18245562" y="46888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18248656" y="4685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18244866" y="468502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11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18237209" y="46703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1823829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1823915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18240053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1824094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1824179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18242693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1824358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1825906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1825817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1825731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1825642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1825553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1825466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1825376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1823829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1823915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18240053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1824094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1824179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18242693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1824358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1825906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1825817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1825731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1825642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4" name="object 8764"/>
            <p:cNvSpPr/>
            <p:nvPr/>
          </p:nvSpPr>
          <p:spPr>
            <a:xfrm>
              <a:off x="1825553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1825466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1825376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18235811" y="4467593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18246575" y="44704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4146" y="1130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30"/>
                  </a:lnTo>
                  <a:lnTo>
                    <a:pt x="0" y="1277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18247473" y="44716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23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23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18244888" y="446909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18246687" y="44708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18245562" y="44728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18248656" y="44697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18244866" y="446905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27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11"/>
                  </a:lnTo>
                  <a:lnTo>
                    <a:pt x="7643" y="1727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18246575" y="449865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4146" y="1120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20"/>
                  </a:lnTo>
                  <a:lnTo>
                    <a:pt x="0" y="1277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18247473" y="44998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3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3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18244888" y="449728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60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18246687" y="44990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18245562" y="45010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18248656" y="44979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18244866" y="449720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53"/>
                  </a:lnTo>
                  <a:lnTo>
                    <a:pt x="0" y="5968"/>
                  </a:lnTo>
                  <a:lnTo>
                    <a:pt x="1706" y="7685"/>
                  </a:lnTo>
                  <a:lnTo>
                    <a:pt x="3790" y="7685"/>
                  </a:lnTo>
                  <a:lnTo>
                    <a:pt x="5936" y="7685"/>
                  </a:lnTo>
                  <a:lnTo>
                    <a:pt x="7643" y="5968"/>
                  </a:lnTo>
                  <a:lnTo>
                    <a:pt x="7643" y="3853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18237209" y="448255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1823829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1823915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18240053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1824094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1824179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18242693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1824358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1825906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18258170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1825731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1825642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18255530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1825466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1825376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7" name="object 8797"/>
            <p:cNvSpPr/>
            <p:nvPr/>
          </p:nvSpPr>
          <p:spPr>
            <a:xfrm>
              <a:off x="1823829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1823915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18240053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1824094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1824179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18242693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1824358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1825906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18258170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1825731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1825642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18255530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1825466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1825376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18235811" y="427978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84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84"/>
                  </a:lnTo>
                  <a:lnTo>
                    <a:pt x="0" y="3878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18246575" y="42826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1256"/>
                  </a:lnTo>
                  <a:lnTo>
                    <a:pt x="4146" y="1109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1256"/>
                  </a:lnTo>
                  <a:lnTo>
                    <a:pt x="0" y="3539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18247473" y="4283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18244888" y="428127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18246687" y="42831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18245562" y="42850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18248656" y="42819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18244866" y="428124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42"/>
                  </a:lnTo>
                  <a:lnTo>
                    <a:pt x="0" y="5968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68"/>
                  </a:lnTo>
                  <a:lnTo>
                    <a:pt x="7643" y="384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18246575" y="431088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74"/>
                  </a:moveTo>
                  <a:lnTo>
                    <a:pt x="4146" y="3654"/>
                  </a:lnTo>
                  <a:lnTo>
                    <a:pt x="4219" y="123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20"/>
                  </a:lnTo>
                  <a:lnTo>
                    <a:pt x="0" y="3549"/>
                  </a:lnTo>
                  <a:lnTo>
                    <a:pt x="2020" y="4774"/>
                  </a:lnTo>
                  <a:lnTo>
                    <a:pt x="2157" y="4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18247473" y="43120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905"/>
                  </a:lnTo>
                  <a:lnTo>
                    <a:pt x="513" y="2471"/>
                  </a:lnTo>
                  <a:lnTo>
                    <a:pt x="1183" y="2471"/>
                  </a:lnTo>
                  <a:lnTo>
                    <a:pt x="1863" y="2471"/>
                  </a:lnTo>
                  <a:lnTo>
                    <a:pt x="2429" y="1905"/>
                  </a:lnTo>
                  <a:lnTo>
                    <a:pt x="2429" y="1246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18244888" y="43094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18246687" y="43112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18245562" y="43132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18248656" y="43101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18244866" y="430942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06" y="7685"/>
                  </a:lnTo>
                  <a:lnTo>
                    <a:pt x="3790" y="7685"/>
                  </a:lnTo>
                  <a:lnTo>
                    <a:pt x="5936" y="7685"/>
                  </a:lnTo>
                  <a:lnTo>
                    <a:pt x="7643" y="5936"/>
                  </a:lnTo>
                  <a:lnTo>
                    <a:pt x="7643" y="3853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18237209" y="4294783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1823829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1823915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18240053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1824094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1824179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18242693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1824358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1825906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18258170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1825731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1825642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18255530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1825466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1825376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1823829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1823915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18240053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1824094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1824179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18242693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1824358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1825906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18258170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1825731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1825642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2" name="object 8852"/>
            <p:cNvSpPr/>
            <p:nvPr/>
          </p:nvSpPr>
          <p:spPr>
            <a:xfrm>
              <a:off x="18255530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3" name="object 8853"/>
            <p:cNvSpPr/>
            <p:nvPr/>
          </p:nvSpPr>
          <p:spPr>
            <a:xfrm>
              <a:off x="1825466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1825376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17874850" y="46553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6" name="object 8856"/>
            <p:cNvSpPr/>
            <p:nvPr/>
          </p:nvSpPr>
          <p:spPr>
            <a:xfrm>
              <a:off x="17876263" y="46703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1787735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17878207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1787910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1787996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17880861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1788175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1788260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1789812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17897232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1789633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17895472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1789457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1789367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17892831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1787735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17878207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1787910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1787996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17880861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1788175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1788260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1789812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17897232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1789633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1" name="object 8881"/>
            <p:cNvSpPr/>
            <p:nvPr/>
          </p:nvSpPr>
          <p:spPr>
            <a:xfrm>
              <a:off x="17895472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2" name="object 8882"/>
            <p:cNvSpPr/>
            <p:nvPr/>
          </p:nvSpPr>
          <p:spPr>
            <a:xfrm>
              <a:off x="1789457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1789367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17892831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5" name="object 8885"/>
            <p:cNvSpPr/>
            <p:nvPr/>
          </p:nvSpPr>
          <p:spPr>
            <a:xfrm>
              <a:off x="17874850" y="50957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17876263" y="51107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1787735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17878207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1787910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1787996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17880861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1788175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1788260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1789812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17897232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1789633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17895472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1789457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1789367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17892831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1787735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17878207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1787910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1787996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17880861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1788175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1788260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1789812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17897232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1789633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17895472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1789457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1789367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17892831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5" name="object 8915"/>
            <p:cNvSpPr/>
            <p:nvPr/>
          </p:nvSpPr>
          <p:spPr>
            <a:xfrm>
              <a:off x="18264616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900" y="0"/>
                  </a:moveTo>
                  <a:lnTo>
                    <a:pt x="900" y="174581"/>
                  </a:lnTo>
                  <a:lnTo>
                    <a:pt x="0" y="174581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6" name="object 8916"/>
            <p:cNvSpPr/>
            <p:nvPr/>
          </p:nvSpPr>
          <p:spPr>
            <a:xfrm>
              <a:off x="18263572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858" y="0"/>
                  </a:moveTo>
                  <a:lnTo>
                    <a:pt x="858" y="174581"/>
                  </a:lnTo>
                  <a:lnTo>
                    <a:pt x="0" y="174581"/>
                  </a:lnTo>
                  <a:lnTo>
                    <a:pt x="0" y="0"/>
                  </a:lnTo>
                  <a:lnTo>
                    <a:pt x="85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18268314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900" y="174581"/>
                  </a:lnTo>
                  <a:lnTo>
                    <a:pt x="90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18269356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900" y="174581"/>
                  </a:lnTo>
                  <a:lnTo>
                    <a:pt x="90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18264616" y="468919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209"/>
                  </a:moveTo>
                  <a:lnTo>
                    <a:pt x="0" y="2471"/>
                  </a:lnTo>
                  <a:lnTo>
                    <a:pt x="282" y="2471"/>
                  </a:lnTo>
                  <a:lnTo>
                    <a:pt x="4146" y="2471"/>
                  </a:lnTo>
                  <a:lnTo>
                    <a:pt x="4397" y="2471"/>
                  </a:lnTo>
                  <a:lnTo>
                    <a:pt x="4397" y="2209"/>
                  </a:lnTo>
                  <a:lnTo>
                    <a:pt x="4397" y="303"/>
                  </a:lnTo>
                  <a:lnTo>
                    <a:pt x="4397" y="0"/>
                  </a:lnTo>
                  <a:lnTo>
                    <a:pt x="414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303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18264607" y="469203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0"/>
                  </a:moveTo>
                  <a:lnTo>
                    <a:pt x="4156" y="0"/>
                  </a:lnTo>
                  <a:lnTo>
                    <a:pt x="4418" y="0"/>
                  </a:lnTo>
                  <a:lnTo>
                    <a:pt x="4418" y="261"/>
                  </a:lnTo>
                  <a:lnTo>
                    <a:pt x="4418" y="774"/>
                  </a:lnTo>
                  <a:lnTo>
                    <a:pt x="4418" y="1036"/>
                  </a:lnTo>
                  <a:lnTo>
                    <a:pt x="4156" y="1036"/>
                  </a:lnTo>
                  <a:lnTo>
                    <a:pt x="282" y="1036"/>
                  </a:lnTo>
                  <a:lnTo>
                    <a:pt x="0" y="1036"/>
                  </a:lnTo>
                  <a:lnTo>
                    <a:pt x="0" y="774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18258891" y="4687389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1068" y="104"/>
                  </a:moveTo>
                  <a:lnTo>
                    <a:pt x="1256" y="73"/>
                  </a:lnTo>
                  <a:lnTo>
                    <a:pt x="1298" y="240"/>
                  </a:lnTo>
                  <a:lnTo>
                    <a:pt x="1109" y="586"/>
                  </a:lnTo>
                  <a:lnTo>
                    <a:pt x="1068" y="879"/>
                  </a:lnTo>
                  <a:lnTo>
                    <a:pt x="3968" y="963"/>
                  </a:lnTo>
                  <a:lnTo>
                    <a:pt x="4125" y="1005"/>
                  </a:lnTo>
                  <a:lnTo>
                    <a:pt x="4471" y="963"/>
                  </a:lnTo>
                  <a:lnTo>
                    <a:pt x="4544" y="1172"/>
                  </a:lnTo>
                  <a:lnTo>
                    <a:pt x="3968" y="1256"/>
                  </a:lnTo>
                  <a:lnTo>
                    <a:pt x="3968" y="2041"/>
                  </a:lnTo>
                  <a:lnTo>
                    <a:pt x="4156" y="2104"/>
                  </a:lnTo>
                  <a:lnTo>
                    <a:pt x="4628" y="1863"/>
                  </a:lnTo>
                  <a:lnTo>
                    <a:pt x="4638" y="2104"/>
                  </a:lnTo>
                  <a:lnTo>
                    <a:pt x="5245" y="2230"/>
                  </a:lnTo>
                  <a:lnTo>
                    <a:pt x="5591" y="2230"/>
                  </a:lnTo>
                  <a:lnTo>
                    <a:pt x="5591" y="2554"/>
                  </a:lnTo>
                  <a:lnTo>
                    <a:pt x="5591" y="4952"/>
                  </a:lnTo>
                  <a:lnTo>
                    <a:pt x="5591" y="5329"/>
                  </a:lnTo>
                  <a:lnTo>
                    <a:pt x="5245" y="5329"/>
                  </a:lnTo>
                  <a:lnTo>
                    <a:pt x="4722" y="5329"/>
                  </a:lnTo>
                  <a:lnTo>
                    <a:pt x="4638" y="5654"/>
                  </a:lnTo>
                  <a:lnTo>
                    <a:pt x="4156" y="5434"/>
                  </a:lnTo>
                  <a:lnTo>
                    <a:pt x="3968" y="5434"/>
                  </a:lnTo>
                  <a:lnTo>
                    <a:pt x="3968" y="6261"/>
                  </a:lnTo>
                  <a:lnTo>
                    <a:pt x="4471" y="6293"/>
                  </a:lnTo>
                  <a:lnTo>
                    <a:pt x="4544" y="6523"/>
                  </a:lnTo>
                  <a:lnTo>
                    <a:pt x="4125" y="6554"/>
                  </a:lnTo>
                  <a:lnTo>
                    <a:pt x="3968" y="6523"/>
                  </a:lnTo>
                  <a:lnTo>
                    <a:pt x="3088" y="6554"/>
                  </a:lnTo>
                  <a:lnTo>
                    <a:pt x="2900" y="6554"/>
                  </a:lnTo>
                  <a:lnTo>
                    <a:pt x="1738" y="6554"/>
                  </a:lnTo>
                  <a:lnTo>
                    <a:pt x="1738" y="7005"/>
                  </a:lnTo>
                  <a:lnTo>
                    <a:pt x="429" y="7109"/>
                  </a:lnTo>
                  <a:lnTo>
                    <a:pt x="356" y="8156"/>
                  </a:lnTo>
                  <a:lnTo>
                    <a:pt x="806" y="8230"/>
                  </a:lnTo>
                  <a:lnTo>
                    <a:pt x="879" y="8523"/>
                  </a:lnTo>
                  <a:lnTo>
                    <a:pt x="712" y="8638"/>
                  </a:lnTo>
                  <a:lnTo>
                    <a:pt x="712" y="8460"/>
                  </a:lnTo>
                  <a:lnTo>
                    <a:pt x="429" y="8460"/>
                  </a:lnTo>
                  <a:lnTo>
                    <a:pt x="240" y="8460"/>
                  </a:lnTo>
                  <a:lnTo>
                    <a:pt x="240" y="8638"/>
                  </a:lnTo>
                  <a:lnTo>
                    <a:pt x="240" y="9350"/>
                  </a:lnTo>
                  <a:lnTo>
                    <a:pt x="240" y="9486"/>
                  </a:lnTo>
                  <a:lnTo>
                    <a:pt x="429" y="9486"/>
                  </a:lnTo>
                  <a:lnTo>
                    <a:pt x="712" y="9486"/>
                  </a:lnTo>
                  <a:lnTo>
                    <a:pt x="712" y="9350"/>
                  </a:lnTo>
                  <a:lnTo>
                    <a:pt x="879" y="9350"/>
                  </a:lnTo>
                  <a:lnTo>
                    <a:pt x="879" y="9643"/>
                  </a:lnTo>
                  <a:lnTo>
                    <a:pt x="104" y="9727"/>
                  </a:lnTo>
                  <a:lnTo>
                    <a:pt x="0" y="1005"/>
                  </a:lnTo>
                  <a:lnTo>
                    <a:pt x="743" y="1005"/>
                  </a:lnTo>
                  <a:lnTo>
                    <a:pt x="806" y="586"/>
                  </a:lnTo>
                  <a:lnTo>
                    <a:pt x="1068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18259187" y="468864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104" y="0"/>
                  </a:moveTo>
                  <a:lnTo>
                    <a:pt x="0" y="3696"/>
                  </a:lnTo>
                  <a:lnTo>
                    <a:pt x="544" y="3759"/>
                  </a:lnTo>
                  <a:lnTo>
                    <a:pt x="617" y="3989"/>
                  </a:lnTo>
                  <a:lnTo>
                    <a:pt x="104" y="4073"/>
                  </a:lnTo>
                  <a:lnTo>
                    <a:pt x="0" y="5486"/>
                  </a:lnTo>
                  <a:lnTo>
                    <a:pt x="1068" y="5549"/>
                  </a:lnTo>
                  <a:lnTo>
                    <a:pt x="1141" y="5224"/>
                  </a:lnTo>
                  <a:lnTo>
                    <a:pt x="1141" y="5036"/>
                  </a:lnTo>
                  <a:lnTo>
                    <a:pt x="1329" y="5036"/>
                  </a:lnTo>
                  <a:lnTo>
                    <a:pt x="1999" y="5036"/>
                  </a:lnTo>
                  <a:lnTo>
                    <a:pt x="2198" y="4879"/>
                  </a:lnTo>
                  <a:lnTo>
                    <a:pt x="3277" y="4879"/>
                  </a:lnTo>
                  <a:lnTo>
                    <a:pt x="3382" y="3947"/>
                  </a:lnTo>
                  <a:lnTo>
                    <a:pt x="3382" y="3759"/>
                  </a:lnTo>
                  <a:lnTo>
                    <a:pt x="3539" y="3759"/>
                  </a:lnTo>
                  <a:lnTo>
                    <a:pt x="4921" y="3759"/>
                  </a:lnTo>
                  <a:lnTo>
                    <a:pt x="4984" y="1340"/>
                  </a:lnTo>
                  <a:lnTo>
                    <a:pt x="3539" y="1277"/>
                  </a:lnTo>
                  <a:lnTo>
                    <a:pt x="3382" y="1277"/>
                  </a:lnTo>
                  <a:lnTo>
                    <a:pt x="3382" y="1088"/>
                  </a:lnTo>
                  <a:lnTo>
                    <a:pt x="3382" y="73"/>
                  </a:lnTo>
                  <a:lnTo>
                    <a:pt x="10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18269239" y="468835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00" y="0"/>
                  </a:moveTo>
                  <a:lnTo>
                    <a:pt x="973" y="3989"/>
                  </a:lnTo>
                  <a:lnTo>
                    <a:pt x="1486" y="4104"/>
                  </a:lnTo>
                  <a:lnTo>
                    <a:pt x="1612" y="2942"/>
                  </a:lnTo>
                  <a:lnTo>
                    <a:pt x="1800" y="2879"/>
                  </a:lnTo>
                  <a:lnTo>
                    <a:pt x="1863" y="3235"/>
                  </a:lnTo>
                  <a:lnTo>
                    <a:pt x="2209" y="3361"/>
                  </a:lnTo>
                  <a:lnTo>
                    <a:pt x="2366" y="3361"/>
                  </a:lnTo>
                  <a:lnTo>
                    <a:pt x="2366" y="3507"/>
                  </a:lnTo>
                  <a:lnTo>
                    <a:pt x="2366" y="3727"/>
                  </a:lnTo>
                  <a:lnTo>
                    <a:pt x="2366" y="3916"/>
                  </a:lnTo>
                  <a:lnTo>
                    <a:pt x="2209" y="3916"/>
                  </a:lnTo>
                  <a:lnTo>
                    <a:pt x="1968" y="3916"/>
                  </a:lnTo>
                  <a:lnTo>
                    <a:pt x="1863" y="4293"/>
                  </a:lnTo>
                  <a:lnTo>
                    <a:pt x="1455" y="4366"/>
                  </a:lnTo>
                  <a:lnTo>
                    <a:pt x="1382" y="6041"/>
                  </a:lnTo>
                  <a:lnTo>
                    <a:pt x="1225" y="6156"/>
                  </a:lnTo>
                  <a:lnTo>
                    <a:pt x="1130" y="5706"/>
                  </a:lnTo>
                  <a:lnTo>
                    <a:pt x="670" y="5591"/>
                  </a:lnTo>
                  <a:lnTo>
                    <a:pt x="492" y="5549"/>
                  </a:lnTo>
                  <a:lnTo>
                    <a:pt x="157" y="5591"/>
                  </a:lnTo>
                  <a:lnTo>
                    <a:pt x="104" y="5361"/>
                  </a:lnTo>
                  <a:lnTo>
                    <a:pt x="638" y="5329"/>
                  </a:lnTo>
                  <a:lnTo>
                    <a:pt x="670" y="4533"/>
                  </a:lnTo>
                  <a:lnTo>
                    <a:pt x="460" y="4471"/>
                  </a:lnTo>
                  <a:lnTo>
                    <a:pt x="41" y="4690"/>
                  </a:lnTo>
                  <a:lnTo>
                    <a:pt x="41" y="4104"/>
                  </a:lnTo>
                  <a:lnTo>
                    <a:pt x="586" y="3916"/>
                  </a:lnTo>
                  <a:lnTo>
                    <a:pt x="670" y="1759"/>
                  </a:lnTo>
                  <a:lnTo>
                    <a:pt x="41" y="1486"/>
                  </a:lnTo>
                  <a:lnTo>
                    <a:pt x="0" y="931"/>
                  </a:lnTo>
                  <a:lnTo>
                    <a:pt x="460" y="1151"/>
                  </a:lnTo>
                  <a:lnTo>
                    <a:pt x="670" y="1151"/>
                  </a:lnTo>
                  <a:lnTo>
                    <a:pt x="670" y="293"/>
                  </a:lnTo>
                  <a:lnTo>
                    <a:pt x="157" y="293"/>
                  </a:lnTo>
                  <a:lnTo>
                    <a:pt x="104" y="73"/>
                  </a:lnTo>
                  <a:lnTo>
                    <a:pt x="492" y="0"/>
                  </a:lnTo>
                  <a:lnTo>
                    <a:pt x="638" y="31"/>
                  </a:lnTo>
                  <a:lnTo>
                    <a:pt x="90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18262872" y="468835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38" y="0"/>
                  </a:moveTo>
                  <a:lnTo>
                    <a:pt x="6366" y="0"/>
                  </a:lnTo>
                  <a:lnTo>
                    <a:pt x="6450" y="219"/>
                  </a:lnTo>
                  <a:lnTo>
                    <a:pt x="6931" y="293"/>
                  </a:lnTo>
                  <a:lnTo>
                    <a:pt x="7036" y="994"/>
                  </a:lnTo>
                  <a:lnTo>
                    <a:pt x="7005" y="1277"/>
                  </a:lnTo>
                  <a:lnTo>
                    <a:pt x="6764" y="1120"/>
                  </a:lnTo>
                  <a:lnTo>
                    <a:pt x="6366" y="900"/>
                  </a:lnTo>
                  <a:lnTo>
                    <a:pt x="712" y="858"/>
                  </a:lnTo>
                  <a:lnTo>
                    <a:pt x="261" y="1120"/>
                  </a:lnTo>
                  <a:lnTo>
                    <a:pt x="31" y="1277"/>
                  </a:lnTo>
                  <a:lnTo>
                    <a:pt x="0" y="994"/>
                  </a:lnTo>
                  <a:lnTo>
                    <a:pt x="0" y="376"/>
                  </a:lnTo>
                  <a:lnTo>
                    <a:pt x="481" y="293"/>
                  </a:lnTo>
                  <a:lnTo>
                    <a:pt x="565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18265582" y="4688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0"/>
                  </a:moveTo>
                  <a:lnTo>
                    <a:pt x="83" y="0"/>
                  </a:lnTo>
                  <a:lnTo>
                    <a:pt x="0" y="324"/>
                  </a:lnTo>
                  <a:lnTo>
                    <a:pt x="1507" y="408"/>
                  </a:lnTo>
                  <a:lnTo>
                    <a:pt x="158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18263843" y="4688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73" y="0"/>
                  </a:lnTo>
                  <a:lnTo>
                    <a:pt x="0" y="324"/>
                  </a:lnTo>
                  <a:lnTo>
                    <a:pt x="1486" y="408"/>
                  </a:lnTo>
                  <a:lnTo>
                    <a:pt x="156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18267350" y="46885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397"/>
                  </a:moveTo>
                  <a:lnTo>
                    <a:pt x="1486" y="397"/>
                  </a:lnTo>
                  <a:lnTo>
                    <a:pt x="1591" y="104"/>
                  </a:lnTo>
                  <a:lnTo>
                    <a:pt x="104" y="0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18262872" y="469271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38" y="1225"/>
                  </a:moveTo>
                  <a:lnTo>
                    <a:pt x="6366" y="1225"/>
                  </a:lnTo>
                  <a:lnTo>
                    <a:pt x="6450" y="994"/>
                  </a:lnTo>
                  <a:lnTo>
                    <a:pt x="6931" y="963"/>
                  </a:lnTo>
                  <a:lnTo>
                    <a:pt x="7036" y="261"/>
                  </a:lnTo>
                  <a:lnTo>
                    <a:pt x="7005" y="0"/>
                  </a:lnTo>
                  <a:lnTo>
                    <a:pt x="6764" y="136"/>
                  </a:lnTo>
                  <a:lnTo>
                    <a:pt x="6366" y="366"/>
                  </a:lnTo>
                  <a:lnTo>
                    <a:pt x="712" y="366"/>
                  </a:lnTo>
                  <a:lnTo>
                    <a:pt x="261" y="136"/>
                  </a:lnTo>
                  <a:lnTo>
                    <a:pt x="31" y="0"/>
                  </a:lnTo>
                  <a:lnTo>
                    <a:pt x="0" y="261"/>
                  </a:lnTo>
                  <a:lnTo>
                    <a:pt x="0" y="848"/>
                  </a:lnTo>
                  <a:lnTo>
                    <a:pt x="481" y="963"/>
                  </a:lnTo>
                  <a:lnTo>
                    <a:pt x="565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18265582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408"/>
                  </a:moveTo>
                  <a:lnTo>
                    <a:pt x="83" y="408"/>
                  </a:lnTo>
                  <a:lnTo>
                    <a:pt x="0" y="115"/>
                  </a:lnTo>
                  <a:lnTo>
                    <a:pt x="1507" y="0"/>
                  </a:lnTo>
                  <a:lnTo>
                    <a:pt x="1581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18263843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408"/>
                  </a:moveTo>
                  <a:lnTo>
                    <a:pt x="73" y="408"/>
                  </a:lnTo>
                  <a:lnTo>
                    <a:pt x="0" y="115"/>
                  </a:lnTo>
                  <a:lnTo>
                    <a:pt x="1486" y="0"/>
                  </a:lnTo>
                  <a:lnTo>
                    <a:pt x="156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18267347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408"/>
                  </a:moveTo>
                  <a:lnTo>
                    <a:pt x="104" y="408"/>
                  </a:lnTo>
                  <a:lnTo>
                    <a:pt x="0" y="115"/>
                  </a:lnTo>
                  <a:lnTo>
                    <a:pt x="1486" y="0"/>
                  </a:lnTo>
                  <a:lnTo>
                    <a:pt x="1591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18265497" y="47078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0"/>
                  </a:moveTo>
                  <a:lnTo>
                    <a:pt x="2816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81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18270293" y="47093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151" y="1005"/>
                  </a:moveTo>
                  <a:lnTo>
                    <a:pt x="921" y="1005"/>
                  </a:lnTo>
                  <a:lnTo>
                    <a:pt x="837" y="1193"/>
                  </a:lnTo>
                  <a:lnTo>
                    <a:pt x="921" y="1518"/>
                  </a:lnTo>
                  <a:lnTo>
                    <a:pt x="1078" y="1518"/>
                  </a:lnTo>
                  <a:lnTo>
                    <a:pt x="439" y="1643"/>
                  </a:lnTo>
                  <a:lnTo>
                    <a:pt x="188" y="1675"/>
                  </a:lnTo>
                  <a:lnTo>
                    <a:pt x="157" y="1937"/>
                  </a:lnTo>
                  <a:lnTo>
                    <a:pt x="115" y="2157"/>
                  </a:lnTo>
                  <a:lnTo>
                    <a:pt x="83" y="2314"/>
                  </a:lnTo>
                  <a:lnTo>
                    <a:pt x="0" y="2125"/>
                  </a:lnTo>
                  <a:lnTo>
                    <a:pt x="31" y="1968"/>
                  </a:lnTo>
                  <a:lnTo>
                    <a:pt x="83" y="1455"/>
                  </a:lnTo>
                  <a:lnTo>
                    <a:pt x="565" y="1329"/>
                  </a:lnTo>
                  <a:lnTo>
                    <a:pt x="638" y="1141"/>
                  </a:lnTo>
                  <a:lnTo>
                    <a:pt x="481" y="1005"/>
                  </a:lnTo>
                  <a:lnTo>
                    <a:pt x="408" y="523"/>
                  </a:lnTo>
                  <a:lnTo>
                    <a:pt x="596" y="366"/>
                  </a:lnTo>
                  <a:lnTo>
                    <a:pt x="638" y="104"/>
                  </a:lnTo>
                  <a:lnTo>
                    <a:pt x="921" y="0"/>
                  </a:lnTo>
                  <a:lnTo>
                    <a:pt x="921" y="261"/>
                  </a:lnTo>
                  <a:lnTo>
                    <a:pt x="837" y="450"/>
                  </a:lnTo>
                  <a:lnTo>
                    <a:pt x="1151" y="450"/>
                  </a:lnTo>
                  <a:lnTo>
                    <a:pt x="1225" y="209"/>
                  </a:lnTo>
                  <a:lnTo>
                    <a:pt x="1476" y="523"/>
                  </a:lnTo>
                  <a:lnTo>
                    <a:pt x="1528" y="848"/>
                  </a:lnTo>
                  <a:lnTo>
                    <a:pt x="1308" y="1109"/>
                  </a:lnTo>
                  <a:lnTo>
                    <a:pt x="1151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18271218" y="4709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0" y="293"/>
                  </a:lnTo>
                  <a:lnTo>
                    <a:pt x="314" y="293"/>
                  </a:lnTo>
                  <a:lnTo>
                    <a:pt x="376" y="104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18270135" y="4709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743"/>
                  </a:moveTo>
                  <a:lnTo>
                    <a:pt x="104" y="806"/>
                  </a:lnTo>
                  <a:lnTo>
                    <a:pt x="261" y="963"/>
                  </a:lnTo>
                  <a:lnTo>
                    <a:pt x="261" y="1120"/>
                  </a:lnTo>
                  <a:lnTo>
                    <a:pt x="104" y="1151"/>
                  </a:lnTo>
                  <a:lnTo>
                    <a:pt x="104" y="1298"/>
                  </a:lnTo>
                  <a:lnTo>
                    <a:pt x="261" y="1298"/>
                  </a:lnTo>
                  <a:lnTo>
                    <a:pt x="460" y="1298"/>
                  </a:lnTo>
                  <a:lnTo>
                    <a:pt x="314" y="1413"/>
                  </a:lnTo>
                  <a:lnTo>
                    <a:pt x="104" y="1570"/>
                  </a:lnTo>
                  <a:lnTo>
                    <a:pt x="104" y="1811"/>
                  </a:lnTo>
                  <a:lnTo>
                    <a:pt x="104" y="2261"/>
                  </a:lnTo>
                  <a:lnTo>
                    <a:pt x="188" y="2115"/>
                  </a:lnTo>
                  <a:lnTo>
                    <a:pt x="230" y="1602"/>
                  </a:lnTo>
                  <a:lnTo>
                    <a:pt x="712" y="1486"/>
                  </a:lnTo>
                  <a:lnTo>
                    <a:pt x="785" y="1298"/>
                  </a:lnTo>
                  <a:lnTo>
                    <a:pt x="638" y="1151"/>
                  </a:lnTo>
                  <a:lnTo>
                    <a:pt x="575" y="670"/>
                  </a:lnTo>
                  <a:lnTo>
                    <a:pt x="743" y="513"/>
                  </a:lnTo>
                  <a:lnTo>
                    <a:pt x="785" y="261"/>
                  </a:lnTo>
                  <a:lnTo>
                    <a:pt x="1088" y="136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04"/>
                  </a:lnTo>
                  <a:lnTo>
                    <a:pt x="0" y="188"/>
                  </a:lnTo>
                  <a:lnTo>
                    <a:pt x="157" y="219"/>
                  </a:lnTo>
                  <a:lnTo>
                    <a:pt x="335" y="293"/>
                  </a:lnTo>
                  <a:lnTo>
                    <a:pt x="157" y="429"/>
                  </a:lnTo>
                  <a:lnTo>
                    <a:pt x="157" y="586"/>
                  </a:lnTo>
                  <a:lnTo>
                    <a:pt x="335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18258883" y="470576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4471"/>
                  </a:moveTo>
                  <a:lnTo>
                    <a:pt x="3465" y="4575"/>
                  </a:lnTo>
                  <a:lnTo>
                    <a:pt x="3539" y="4314"/>
                  </a:lnTo>
                  <a:lnTo>
                    <a:pt x="3790" y="4209"/>
                  </a:lnTo>
                  <a:lnTo>
                    <a:pt x="3863" y="3947"/>
                  </a:lnTo>
                  <a:lnTo>
                    <a:pt x="3654" y="3863"/>
                  </a:lnTo>
                  <a:lnTo>
                    <a:pt x="3863" y="2931"/>
                  </a:lnTo>
                  <a:lnTo>
                    <a:pt x="3727" y="2837"/>
                  </a:lnTo>
                  <a:lnTo>
                    <a:pt x="3277" y="3916"/>
                  </a:lnTo>
                  <a:lnTo>
                    <a:pt x="3277" y="4209"/>
                  </a:lnTo>
                  <a:lnTo>
                    <a:pt x="554" y="4314"/>
                  </a:lnTo>
                  <a:lnTo>
                    <a:pt x="261" y="4314"/>
                  </a:lnTo>
                  <a:lnTo>
                    <a:pt x="314" y="4020"/>
                  </a:lnTo>
                  <a:lnTo>
                    <a:pt x="356" y="2345"/>
                  </a:lnTo>
                  <a:lnTo>
                    <a:pt x="931" y="2230"/>
                  </a:lnTo>
                  <a:lnTo>
                    <a:pt x="1413" y="2198"/>
                  </a:lnTo>
                  <a:lnTo>
                    <a:pt x="994" y="1968"/>
                  </a:lnTo>
                  <a:lnTo>
                    <a:pt x="439" y="1999"/>
                  </a:lnTo>
                  <a:lnTo>
                    <a:pt x="356" y="1298"/>
                  </a:lnTo>
                  <a:lnTo>
                    <a:pt x="827" y="1298"/>
                  </a:lnTo>
                  <a:lnTo>
                    <a:pt x="963" y="1382"/>
                  </a:lnTo>
                  <a:lnTo>
                    <a:pt x="2052" y="261"/>
                  </a:lnTo>
                  <a:lnTo>
                    <a:pt x="2303" y="157"/>
                  </a:lnTo>
                  <a:lnTo>
                    <a:pt x="2691" y="157"/>
                  </a:lnTo>
                  <a:lnTo>
                    <a:pt x="2502" y="73"/>
                  </a:lnTo>
                  <a:lnTo>
                    <a:pt x="1790" y="0"/>
                  </a:lnTo>
                  <a:lnTo>
                    <a:pt x="1863" y="157"/>
                  </a:lnTo>
                  <a:lnTo>
                    <a:pt x="1340" y="659"/>
                  </a:lnTo>
                  <a:lnTo>
                    <a:pt x="1183" y="816"/>
                  </a:lnTo>
                  <a:lnTo>
                    <a:pt x="1183" y="638"/>
                  </a:lnTo>
                  <a:lnTo>
                    <a:pt x="1151" y="397"/>
                  </a:lnTo>
                  <a:lnTo>
                    <a:pt x="931" y="324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1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47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18263020" y="47082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23" y="1413"/>
                  </a:lnTo>
                  <a:lnTo>
                    <a:pt x="575" y="1832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77"/>
                  </a:lnTo>
                  <a:lnTo>
                    <a:pt x="0" y="1088"/>
                  </a:lnTo>
                  <a:lnTo>
                    <a:pt x="293" y="565"/>
                  </a:lnTo>
                  <a:lnTo>
                    <a:pt x="418" y="52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23" y="1413"/>
                  </a:lnTo>
                  <a:lnTo>
                    <a:pt x="575" y="1832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77"/>
                  </a:lnTo>
                  <a:lnTo>
                    <a:pt x="0" y="1088"/>
                  </a:lnTo>
                  <a:lnTo>
                    <a:pt x="293" y="565"/>
                  </a:lnTo>
                  <a:lnTo>
                    <a:pt x="418" y="52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18262562" y="47071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261"/>
                  </a:moveTo>
                  <a:lnTo>
                    <a:pt x="418" y="785"/>
                  </a:lnTo>
                  <a:lnTo>
                    <a:pt x="418" y="1424"/>
                  </a:lnTo>
                  <a:lnTo>
                    <a:pt x="418" y="1602"/>
                  </a:lnTo>
                  <a:lnTo>
                    <a:pt x="314" y="1937"/>
                  </a:lnTo>
                  <a:lnTo>
                    <a:pt x="0" y="2198"/>
                  </a:lnTo>
                  <a:lnTo>
                    <a:pt x="157" y="2052"/>
                  </a:lnTo>
                  <a:lnTo>
                    <a:pt x="157" y="1832"/>
                  </a:lnTo>
                  <a:lnTo>
                    <a:pt x="157" y="1424"/>
                  </a:lnTo>
                  <a:lnTo>
                    <a:pt x="157" y="670"/>
                  </a:lnTo>
                  <a:lnTo>
                    <a:pt x="596" y="125"/>
                  </a:lnTo>
                  <a:lnTo>
                    <a:pt x="795" y="73"/>
                  </a:lnTo>
                  <a:lnTo>
                    <a:pt x="82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18262421" y="47083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2052"/>
                  </a:moveTo>
                  <a:lnTo>
                    <a:pt x="41" y="1738"/>
                  </a:lnTo>
                  <a:lnTo>
                    <a:pt x="261" y="1706"/>
                  </a:lnTo>
                  <a:lnTo>
                    <a:pt x="335" y="1308"/>
                  </a:lnTo>
                  <a:lnTo>
                    <a:pt x="73" y="1183"/>
                  </a:lnTo>
                  <a:lnTo>
                    <a:pt x="596" y="712"/>
                  </a:lnTo>
                  <a:lnTo>
                    <a:pt x="900" y="83"/>
                  </a:lnTo>
                  <a:lnTo>
                    <a:pt x="900" y="513"/>
                  </a:lnTo>
                  <a:lnTo>
                    <a:pt x="596" y="963"/>
                  </a:lnTo>
                  <a:lnTo>
                    <a:pt x="596" y="1151"/>
                  </a:lnTo>
                  <a:lnTo>
                    <a:pt x="785" y="1308"/>
                  </a:lnTo>
                  <a:lnTo>
                    <a:pt x="628" y="1225"/>
                  </a:lnTo>
                  <a:lnTo>
                    <a:pt x="628" y="1413"/>
                  </a:lnTo>
                  <a:lnTo>
                    <a:pt x="628" y="1790"/>
                  </a:lnTo>
                  <a:lnTo>
                    <a:pt x="785" y="1947"/>
                  </a:lnTo>
                  <a:lnTo>
                    <a:pt x="816" y="2083"/>
                  </a:lnTo>
                  <a:lnTo>
                    <a:pt x="973" y="2188"/>
                  </a:lnTo>
                  <a:lnTo>
                    <a:pt x="1162" y="2188"/>
                  </a:lnTo>
                  <a:lnTo>
                    <a:pt x="1109" y="2607"/>
                  </a:lnTo>
                  <a:lnTo>
                    <a:pt x="816" y="2376"/>
                  </a:lnTo>
                  <a:lnTo>
                    <a:pt x="596" y="2188"/>
                  </a:lnTo>
                  <a:lnTo>
                    <a:pt x="335" y="2115"/>
                  </a:lnTo>
                  <a:lnTo>
                    <a:pt x="146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18259322" y="46957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858"/>
                  </a:moveTo>
                  <a:lnTo>
                    <a:pt x="157" y="963"/>
                  </a:lnTo>
                  <a:lnTo>
                    <a:pt x="408" y="890"/>
                  </a:lnTo>
                  <a:lnTo>
                    <a:pt x="450" y="1308"/>
                  </a:lnTo>
                  <a:lnTo>
                    <a:pt x="680" y="1340"/>
                  </a:lnTo>
                  <a:lnTo>
                    <a:pt x="869" y="1266"/>
                  </a:lnTo>
                  <a:lnTo>
                    <a:pt x="1193" y="785"/>
                  </a:lnTo>
                  <a:lnTo>
                    <a:pt x="963" y="251"/>
                  </a:lnTo>
                  <a:lnTo>
                    <a:pt x="827" y="219"/>
                  </a:lnTo>
                  <a:lnTo>
                    <a:pt x="1036" y="753"/>
                  </a:lnTo>
                  <a:lnTo>
                    <a:pt x="795" y="1151"/>
                  </a:lnTo>
                  <a:lnTo>
                    <a:pt x="638" y="1151"/>
                  </a:lnTo>
                  <a:lnTo>
                    <a:pt x="795" y="596"/>
                  </a:lnTo>
                  <a:lnTo>
                    <a:pt x="638" y="115"/>
                  </a:lnTo>
                  <a:lnTo>
                    <a:pt x="450" y="0"/>
                  </a:lnTo>
                  <a:lnTo>
                    <a:pt x="450" y="251"/>
                  </a:lnTo>
                  <a:lnTo>
                    <a:pt x="282" y="303"/>
                  </a:lnTo>
                  <a:lnTo>
                    <a:pt x="41" y="303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18259704" y="4696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523"/>
                  </a:moveTo>
                  <a:lnTo>
                    <a:pt x="0" y="366"/>
                  </a:lnTo>
                  <a:lnTo>
                    <a:pt x="230" y="261"/>
                  </a:lnTo>
                  <a:lnTo>
                    <a:pt x="20" y="198"/>
                  </a:lnTo>
                  <a:lnTo>
                    <a:pt x="73" y="0"/>
                  </a:lnTo>
                  <a:lnTo>
                    <a:pt x="230" y="261"/>
                  </a:lnTo>
                  <a:lnTo>
                    <a:pt x="17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18259470" y="4696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93"/>
                  </a:moveTo>
                  <a:lnTo>
                    <a:pt x="52" y="136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18270478" y="46936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481"/>
                  </a:moveTo>
                  <a:lnTo>
                    <a:pt x="1036" y="376"/>
                  </a:lnTo>
                  <a:lnTo>
                    <a:pt x="785" y="450"/>
                  </a:lnTo>
                  <a:lnTo>
                    <a:pt x="743" y="31"/>
                  </a:lnTo>
                  <a:lnTo>
                    <a:pt x="523" y="0"/>
                  </a:lnTo>
                  <a:lnTo>
                    <a:pt x="324" y="62"/>
                  </a:lnTo>
                  <a:lnTo>
                    <a:pt x="0" y="544"/>
                  </a:lnTo>
                  <a:lnTo>
                    <a:pt x="240" y="1120"/>
                  </a:lnTo>
                  <a:lnTo>
                    <a:pt x="157" y="617"/>
                  </a:lnTo>
                  <a:lnTo>
                    <a:pt x="397" y="219"/>
                  </a:lnTo>
                  <a:lnTo>
                    <a:pt x="554" y="167"/>
                  </a:lnTo>
                  <a:lnTo>
                    <a:pt x="397" y="743"/>
                  </a:lnTo>
                  <a:lnTo>
                    <a:pt x="554" y="1225"/>
                  </a:lnTo>
                  <a:lnTo>
                    <a:pt x="607" y="1382"/>
                  </a:lnTo>
                  <a:lnTo>
                    <a:pt x="743" y="1382"/>
                  </a:lnTo>
                  <a:lnTo>
                    <a:pt x="743" y="1068"/>
                  </a:lnTo>
                  <a:lnTo>
                    <a:pt x="931" y="1036"/>
                  </a:lnTo>
                  <a:lnTo>
                    <a:pt x="1141" y="1036"/>
                  </a:lnTo>
                  <a:lnTo>
                    <a:pt x="119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18271083" y="4694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178" y="136"/>
                  </a:lnTo>
                  <a:lnTo>
                    <a:pt x="31" y="219"/>
                  </a:lnTo>
                  <a:lnTo>
                    <a:pt x="178" y="324"/>
                  </a:lnTo>
                  <a:lnTo>
                    <a:pt x="136" y="481"/>
                  </a:lnTo>
                  <a:lnTo>
                    <a:pt x="0" y="219"/>
                  </a:lnTo>
                  <a:lnTo>
                    <a:pt x="3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18271371" y="4694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178" y="0"/>
                  </a:lnTo>
                  <a:lnTo>
                    <a:pt x="115" y="157"/>
                  </a:lnTo>
                  <a:lnTo>
                    <a:pt x="178" y="345"/>
                  </a:lnTo>
                  <a:lnTo>
                    <a:pt x="41" y="345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18259114" y="470557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863"/>
                  </a:moveTo>
                  <a:lnTo>
                    <a:pt x="2481" y="1005"/>
                  </a:lnTo>
                  <a:lnTo>
                    <a:pt x="2889" y="1005"/>
                  </a:lnTo>
                  <a:lnTo>
                    <a:pt x="2889" y="1162"/>
                  </a:lnTo>
                  <a:lnTo>
                    <a:pt x="3172" y="1225"/>
                  </a:lnTo>
                  <a:lnTo>
                    <a:pt x="3350" y="1225"/>
                  </a:lnTo>
                  <a:lnTo>
                    <a:pt x="3350" y="1382"/>
                  </a:lnTo>
                  <a:lnTo>
                    <a:pt x="3497" y="1413"/>
                  </a:lnTo>
                  <a:lnTo>
                    <a:pt x="3444" y="900"/>
                  </a:lnTo>
                  <a:lnTo>
                    <a:pt x="3015" y="869"/>
                  </a:lnTo>
                  <a:lnTo>
                    <a:pt x="2533" y="869"/>
                  </a:lnTo>
                  <a:lnTo>
                    <a:pt x="2376" y="743"/>
                  </a:lnTo>
                  <a:lnTo>
                    <a:pt x="2335" y="481"/>
                  </a:lnTo>
                  <a:lnTo>
                    <a:pt x="2481" y="481"/>
                  </a:lnTo>
                  <a:lnTo>
                    <a:pt x="2753" y="481"/>
                  </a:lnTo>
                  <a:lnTo>
                    <a:pt x="2753" y="261"/>
                  </a:lnTo>
                  <a:lnTo>
                    <a:pt x="2753" y="0"/>
                  </a:lnTo>
                  <a:lnTo>
                    <a:pt x="2607" y="0"/>
                  </a:lnTo>
                  <a:lnTo>
                    <a:pt x="1476" y="0"/>
                  </a:lnTo>
                  <a:lnTo>
                    <a:pt x="1413" y="31"/>
                  </a:lnTo>
                  <a:lnTo>
                    <a:pt x="1413" y="230"/>
                  </a:lnTo>
                  <a:lnTo>
                    <a:pt x="1549" y="293"/>
                  </a:lnTo>
                  <a:lnTo>
                    <a:pt x="1382" y="73"/>
                  </a:lnTo>
                  <a:lnTo>
                    <a:pt x="2272" y="73"/>
                  </a:lnTo>
                  <a:lnTo>
                    <a:pt x="2481" y="157"/>
                  </a:lnTo>
                  <a:lnTo>
                    <a:pt x="2607" y="345"/>
                  </a:lnTo>
                  <a:lnTo>
                    <a:pt x="2219" y="345"/>
                  </a:lnTo>
                  <a:lnTo>
                    <a:pt x="2083" y="450"/>
                  </a:lnTo>
                  <a:lnTo>
                    <a:pt x="1895" y="1005"/>
                  </a:lnTo>
                  <a:lnTo>
                    <a:pt x="1738" y="1162"/>
                  </a:lnTo>
                  <a:lnTo>
                    <a:pt x="356" y="1727"/>
                  </a:lnTo>
                  <a:lnTo>
                    <a:pt x="167" y="1790"/>
                  </a:lnTo>
                  <a:lnTo>
                    <a:pt x="251" y="1602"/>
                  </a:lnTo>
                  <a:lnTo>
                    <a:pt x="324" y="1455"/>
                  </a:lnTo>
                  <a:lnTo>
                    <a:pt x="167" y="1413"/>
                  </a:lnTo>
                  <a:lnTo>
                    <a:pt x="31" y="1863"/>
                  </a:lnTo>
                  <a:lnTo>
                    <a:pt x="104" y="2020"/>
                  </a:lnTo>
                  <a:lnTo>
                    <a:pt x="481" y="2020"/>
                  </a:lnTo>
                  <a:lnTo>
                    <a:pt x="481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18258883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18262751" y="4709903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5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9" name="object 8949"/>
            <p:cNvSpPr/>
            <p:nvPr/>
          </p:nvSpPr>
          <p:spPr>
            <a:xfrm>
              <a:off x="18272113" y="4710804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0" name="object 8950"/>
            <p:cNvSpPr/>
            <p:nvPr/>
          </p:nvSpPr>
          <p:spPr>
            <a:xfrm>
              <a:off x="18271218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18265497" y="488068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1790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816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18270284" y="48787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39" y="1340"/>
                  </a:moveTo>
                  <a:lnTo>
                    <a:pt x="1308" y="1120"/>
                  </a:lnTo>
                  <a:lnTo>
                    <a:pt x="1162" y="1204"/>
                  </a:lnTo>
                  <a:lnTo>
                    <a:pt x="931" y="1204"/>
                  </a:lnTo>
                  <a:lnTo>
                    <a:pt x="858" y="1047"/>
                  </a:lnTo>
                  <a:lnTo>
                    <a:pt x="931" y="670"/>
                  </a:lnTo>
                  <a:lnTo>
                    <a:pt x="1088" y="670"/>
                  </a:lnTo>
                  <a:lnTo>
                    <a:pt x="450" y="565"/>
                  </a:lnTo>
                  <a:lnTo>
                    <a:pt x="314" y="513"/>
                  </a:lnTo>
                  <a:lnTo>
                    <a:pt x="188" y="376"/>
                  </a:lnTo>
                  <a:lnTo>
                    <a:pt x="115" y="62"/>
                  </a:lnTo>
                  <a:lnTo>
                    <a:pt x="31" y="219"/>
                  </a:lnTo>
                  <a:lnTo>
                    <a:pt x="73" y="450"/>
                  </a:lnTo>
                  <a:lnTo>
                    <a:pt x="188" y="638"/>
                  </a:lnTo>
                  <a:lnTo>
                    <a:pt x="376" y="785"/>
                  </a:lnTo>
                  <a:lnTo>
                    <a:pt x="575" y="858"/>
                  </a:lnTo>
                  <a:lnTo>
                    <a:pt x="638" y="1078"/>
                  </a:lnTo>
                  <a:lnTo>
                    <a:pt x="502" y="1235"/>
                  </a:lnTo>
                  <a:lnTo>
                    <a:pt x="418" y="1685"/>
                  </a:lnTo>
                  <a:lnTo>
                    <a:pt x="596" y="1821"/>
                  </a:lnTo>
                  <a:lnTo>
                    <a:pt x="638" y="2083"/>
                  </a:lnTo>
                  <a:lnTo>
                    <a:pt x="931" y="2209"/>
                  </a:lnTo>
                  <a:lnTo>
                    <a:pt x="931" y="1947"/>
                  </a:lnTo>
                  <a:lnTo>
                    <a:pt x="858" y="1790"/>
                  </a:lnTo>
                  <a:lnTo>
                    <a:pt x="1162" y="1790"/>
                  </a:lnTo>
                  <a:lnTo>
                    <a:pt x="1308" y="1895"/>
                  </a:lnTo>
                  <a:lnTo>
                    <a:pt x="1486" y="1717"/>
                  </a:lnTo>
                  <a:lnTo>
                    <a:pt x="1539" y="1340"/>
                  </a:lnTo>
                </a:path>
                <a:path w="1905" h="2539">
                  <a:moveTo>
                    <a:pt x="1308" y="1444"/>
                  </a:moveTo>
                  <a:lnTo>
                    <a:pt x="1308" y="1602"/>
                  </a:lnTo>
                  <a:lnTo>
                    <a:pt x="1015" y="1654"/>
                  </a:lnTo>
                  <a:lnTo>
                    <a:pt x="931" y="1444"/>
                  </a:lnTo>
                  <a:lnTo>
                    <a:pt x="1225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18270135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72"/>
                  </a:lnTo>
                  <a:lnTo>
                    <a:pt x="261" y="1047"/>
                  </a:lnTo>
                  <a:lnTo>
                    <a:pt x="460" y="1047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534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47"/>
                  </a:lnTo>
                  <a:lnTo>
                    <a:pt x="638" y="1193"/>
                  </a:lnTo>
                  <a:lnTo>
                    <a:pt x="575" y="1643"/>
                  </a:lnTo>
                  <a:lnTo>
                    <a:pt x="743" y="179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45"/>
                  </a:lnTo>
                  <a:lnTo>
                    <a:pt x="335" y="2345"/>
                  </a:lnTo>
                  <a:lnTo>
                    <a:pt x="157" y="2240"/>
                  </a:lnTo>
                  <a:lnTo>
                    <a:pt x="0" y="2125"/>
                  </a:lnTo>
                  <a:lnTo>
                    <a:pt x="157" y="2104"/>
                  </a:lnTo>
                  <a:lnTo>
                    <a:pt x="335" y="2052"/>
                  </a:lnTo>
                  <a:lnTo>
                    <a:pt x="261" y="1895"/>
                  </a:lnTo>
                  <a:lnTo>
                    <a:pt x="104" y="1863"/>
                  </a:lnTo>
                  <a:lnTo>
                    <a:pt x="261" y="1727"/>
                  </a:lnTo>
                  <a:lnTo>
                    <a:pt x="335" y="1570"/>
                  </a:lnTo>
                </a:path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72"/>
                  </a:lnTo>
                  <a:lnTo>
                    <a:pt x="261" y="1047"/>
                  </a:lnTo>
                  <a:lnTo>
                    <a:pt x="460" y="1047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534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47"/>
                  </a:lnTo>
                  <a:lnTo>
                    <a:pt x="638" y="1193"/>
                  </a:lnTo>
                  <a:lnTo>
                    <a:pt x="575" y="1643"/>
                  </a:lnTo>
                  <a:lnTo>
                    <a:pt x="743" y="179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45"/>
                  </a:lnTo>
                  <a:lnTo>
                    <a:pt x="335" y="2345"/>
                  </a:lnTo>
                  <a:lnTo>
                    <a:pt x="157" y="2240"/>
                  </a:lnTo>
                  <a:lnTo>
                    <a:pt x="0" y="2125"/>
                  </a:lnTo>
                  <a:lnTo>
                    <a:pt x="157" y="2104"/>
                  </a:lnTo>
                  <a:lnTo>
                    <a:pt x="335" y="2052"/>
                  </a:lnTo>
                  <a:lnTo>
                    <a:pt x="261" y="1895"/>
                  </a:lnTo>
                  <a:lnTo>
                    <a:pt x="104" y="1863"/>
                  </a:lnTo>
                  <a:lnTo>
                    <a:pt x="261" y="1727"/>
                  </a:lnTo>
                  <a:lnTo>
                    <a:pt x="335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4" name="object 8954"/>
            <p:cNvSpPr/>
            <p:nvPr/>
          </p:nvSpPr>
          <p:spPr>
            <a:xfrm>
              <a:off x="18258883" y="487998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104"/>
                  </a:moveTo>
                  <a:lnTo>
                    <a:pt x="3465" y="0"/>
                  </a:lnTo>
                  <a:lnTo>
                    <a:pt x="3539" y="293"/>
                  </a:lnTo>
                  <a:lnTo>
                    <a:pt x="3790" y="366"/>
                  </a:lnTo>
                  <a:lnTo>
                    <a:pt x="3863" y="617"/>
                  </a:lnTo>
                  <a:lnTo>
                    <a:pt x="3654" y="691"/>
                  </a:lnTo>
                  <a:lnTo>
                    <a:pt x="3570" y="848"/>
                  </a:lnTo>
                  <a:lnTo>
                    <a:pt x="3863" y="1675"/>
                  </a:lnTo>
                  <a:lnTo>
                    <a:pt x="3727" y="1780"/>
                  </a:lnTo>
                  <a:lnTo>
                    <a:pt x="3277" y="659"/>
                  </a:lnTo>
                  <a:lnTo>
                    <a:pt x="3277" y="366"/>
                  </a:lnTo>
                  <a:lnTo>
                    <a:pt x="554" y="293"/>
                  </a:lnTo>
                  <a:lnTo>
                    <a:pt x="261" y="293"/>
                  </a:lnTo>
                  <a:lnTo>
                    <a:pt x="314" y="554"/>
                  </a:lnTo>
                  <a:lnTo>
                    <a:pt x="356" y="2261"/>
                  </a:lnTo>
                  <a:lnTo>
                    <a:pt x="931" y="2345"/>
                  </a:lnTo>
                  <a:lnTo>
                    <a:pt x="1413" y="2408"/>
                  </a:lnTo>
                  <a:lnTo>
                    <a:pt x="994" y="2607"/>
                  </a:lnTo>
                  <a:lnTo>
                    <a:pt x="439" y="2554"/>
                  </a:lnTo>
                  <a:lnTo>
                    <a:pt x="356" y="3277"/>
                  </a:lnTo>
                  <a:lnTo>
                    <a:pt x="827" y="3277"/>
                  </a:lnTo>
                  <a:lnTo>
                    <a:pt x="963" y="3225"/>
                  </a:lnTo>
                  <a:lnTo>
                    <a:pt x="2052" y="4314"/>
                  </a:lnTo>
                  <a:lnTo>
                    <a:pt x="2303" y="4429"/>
                  </a:lnTo>
                  <a:lnTo>
                    <a:pt x="2691" y="4429"/>
                  </a:lnTo>
                  <a:lnTo>
                    <a:pt x="2502" y="4502"/>
                  </a:lnTo>
                  <a:lnTo>
                    <a:pt x="1790" y="4575"/>
                  </a:lnTo>
                  <a:lnTo>
                    <a:pt x="1863" y="4429"/>
                  </a:lnTo>
                  <a:lnTo>
                    <a:pt x="1340" y="3916"/>
                  </a:lnTo>
                  <a:lnTo>
                    <a:pt x="1183" y="3790"/>
                  </a:lnTo>
                  <a:lnTo>
                    <a:pt x="1183" y="3989"/>
                  </a:lnTo>
                  <a:lnTo>
                    <a:pt x="1151" y="4209"/>
                  </a:lnTo>
                  <a:lnTo>
                    <a:pt x="931" y="4282"/>
                  </a:lnTo>
                  <a:lnTo>
                    <a:pt x="931" y="3759"/>
                  </a:lnTo>
                  <a:lnTo>
                    <a:pt x="963" y="3486"/>
                  </a:lnTo>
                  <a:lnTo>
                    <a:pt x="712" y="3570"/>
                  </a:lnTo>
                  <a:lnTo>
                    <a:pt x="261" y="3675"/>
                  </a:lnTo>
                  <a:lnTo>
                    <a:pt x="0" y="3790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5" name="object 8955"/>
            <p:cNvSpPr/>
            <p:nvPr/>
          </p:nvSpPr>
          <p:spPr>
            <a:xfrm>
              <a:off x="18263020" y="487978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75" y="450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1005"/>
                  </a:lnTo>
                  <a:lnTo>
                    <a:pt x="0" y="1193"/>
                  </a:lnTo>
                  <a:lnTo>
                    <a:pt x="293" y="1696"/>
                  </a:lnTo>
                  <a:lnTo>
                    <a:pt x="418" y="2230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25"/>
                  </a:lnTo>
                </a:path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75" y="450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1005"/>
                  </a:lnTo>
                  <a:lnTo>
                    <a:pt x="0" y="1193"/>
                  </a:lnTo>
                  <a:lnTo>
                    <a:pt x="293" y="1696"/>
                  </a:lnTo>
                  <a:lnTo>
                    <a:pt x="418" y="2230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18262562" y="48809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937"/>
                  </a:moveTo>
                  <a:lnTo>
                    <a:pt x="418" y="1455"/>
                  </a:lnTo>
                  <a:lnTo>
                    <a:pt x="418" y="816"/>
                  </a:lnTo>
                  <a:lnTo>
                    <a:pt x="418" y="628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78"/>
                  </a:lnTo>
                  <a:lnTo>
                    <a:pt x="157" y="366"/>
                  </a:lnTo>
                  <a:lnTo>
                    <a:pt x="157" y="816"/>
                  </a:lnTo>
                  <a:lnTo>
                    <a:pt x="157" y="1539"/>
                  </a:lnTo>
                  <a:lnTo>
                    <a:pt x="596" y="2125"/>
                  </a:lnTo>
                  <a:lnTo>
                    <a:pt x="795" y="2125"/>
                  </a:lnTo>
                  <a:lnTo>
                    <a:pt x="827" y="1937"/>
                  </a:lnTo>
                </a:path>
                <a:path w="1269" h="2539">
                  <a:moveTo>
                    <a:pt x="827" y="1937"/>
                  </a:moveTo>
                  <a:lnTo>
                    <a:pt x="418" y="1455"/>
                  </a:lnTo>
                  <a:lnTo>
                    <a:pt x="418" y="816"/>
                  </a:lnTo>
                  <a:lnTo>
                    <a:pt x="418" y="628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78"/>
                  </a:lnTo>
                  <a:lnTo>
                    <a:pt x="157" y="366"/>
                  </a:lnTo>
                  <a:lnTo>
                    <a:pt x="157" y="816"/>
                  </a:lnTo>
                  <a:lnTo>
                    <a:pt x="157" y="1539"/>
                  </a:lnTo>
                  <a:lnTo>
                    <a:pt x="596" y="2125"/>
                  </a:lnTo>
                  <a:lnTo>
                    <a:pt x="795" y="2125"/>
                  </a:lnTo>
                  <a:lnTo>
                    <a:pt x="827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7" name="object 8957"/>
            <p:cNvSpPr/>
            <p:nvPr/>
          </p:nvSpPr>
          <p:spPr>
            <a:xfrm>
              <a:off x="18262421" y="48793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554"/>
                  </a:moveTo>
                  <a:lnTo>
                    <a:pt x="41" y="848"/>
                  </a:lnTo>
                  <a:lnTo>
                    <a:pt x="261" y="879"/>
                  </a:lnTo>
                  <a:lnTo>
                    <a:pt x="335" y="1298"/>
                  </a:lnTo>
                  <a:lnTo>
                    <a:pt x="73" y="1413"/>
                  </a:lnTo>
                  <a:lnTo>
                    <a:pt x="596" y="1937"/>
                  </a:lnTo>
                  <a:lnTo>
                    <a:pt x="900" y="2523"/>
                  </a:lnTo>
                  <a:lnTo>
                    <a:pt x="900" y="2094"/>
                  </a:lnTo>
                  <a:lnTo>
                    <a:pt x="596" y="1622"/>
                  </a:lnTo>
                  <a:lnTo>
                    <a:pt x="596" y="1486"/>
                  </a:lnTo>
                  <a:lnTo>
                    <a:pt x="785" y="1298"/>
                  </a:lnTo>
                  <a:lnTo>
                    <a:pt x="628" y="1382"/>
                  </a:lnTo>
                  <a:lnTo>
                    <a:pt x="628" y="1225"/>
                  </a:lnTo>
                  <a:lnTo>
                    <a:pt x="628" y="816"/>
                  </a:lnTo>
                  <a:lnTo>
                    <a:pt x="785" y="659"/>
                  </a:lnTo>
                  <a:lnTo>
                    <a:pt x="816" y="523"/>
                  </a:lnTo>
                  <a:lnTo>
                    <a:pt x="973" y="397"/>
                  </a:lnTo>
                  <a:lnTo>
                    <a:pt x="1162" y="397"/>
                  </a:lnTo>
                  <a:lnTo>
                    <a:pt x="1109" y="0"/>
                  </a:lnTo>
                  <a:lnTo>
                    <a:pt x="816" y="230"/>
                  </a:lnTo>
                  <a:lnTo>
                    <a:pt x="596" y="450"/>
                  </a:lnTo>
                  <a:lnTo>
                    <a:pt x="335" y="481"/>
                  </a:lnTo>
                  <a:lnTo>
                    <a:pt x="146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8" name="object 8958"/>
            <p:cNvSpPr/>
            <p:nvPr/>
          </p:nvSpPr>
          <p:spPr>
            <a:xfrm>
              <a:off x="18259114" y="488277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04"/>
                  </a:moveTo>
                  <a:lnTo>
                    <a:pt x="2481" y="963"/>
                  </a:lnTo>
                  <a:lnTo>
                    <a:pt x="2889" y="963"/>
                  </a:lnTo>
                  <a:lnTo>
                    <a:pt x="2889" y="816"/>
                  </a:lnTo>
                  <a:lnTo>
                    <a:pt x="3172" y="743"/>
                  </a:lnTo>
                  <a:lnTo>
                    <a:pt x="3204" y="900"/>
                  </a:lnTo>
                  <a:lnTo>
                    <a:pt x="3350" y="774"/>
                  </a:lnTo>
                  <a:lnTo>
                    <a:pt x="3350" y="586"/>
                  </a:lnTo>
                  <a:lnTo>
                    <a:pt x="3497" y="554"/>
                  </a:lnTo>
                  <a:lnTo>
                    <a:pt x="3444" y="1068"/>
                  </a:lnTo>
                  <a:lnTo>
                    <a:pt x="3015" y="1109"/>
                  </a:lnTo>
                  <a:lnTo>
                    <a:pt x="2533" y="1109"/>
                  </a:lnTo>
                  <a:lnTo>
                    <a:pt x="2376" y="1225"/>
                  </a:lnTo>
                  <a:lnTo>
                    <a:pt x="2335" y="1486"/>
                  </a:lnTo>
                  <a:lnTo>
                    <a:pt x="2481" y="1486"/>
                  </a:lnTo>
                  <a:lnTo>
                    <a:pt x="2753" y="1486"/>
                  </a:lnTo>
                  <a:lnTo>
                    <a:pt x="2753" y="1738"/>
                  </a:lnTo>
                  <a:lnTo>
                    <a:pt x="2753" y="1968"/>
                  </a:lnTo>
                  <a:lnTo>
                    <a:pt x="2607" y="1968"/>
                  </a:lnTo>
                  <a:lnTo>
                    <a:pt x="1476" y="1968"/>
                  </a:lnTo>
                  <a:lnTo>
                    <a:pt x="1413" y="1811"/>
                  </a:lnTo>
                  <a:lnTo>
                    <a:pt x="1507" y="1675"/>
                  </a:lnTo>
                  <a:lnTo>
                    <a:pt x="1476" y="1811"/>
                  </a:lnTo>
                  <a:lnTo>
                    <a:pt x="2272" y="1895"/>
                  </a:lnTo>
                  <a:lnTo>
                    <a:pt x="2481" y="1811"/>
                  </a:lnTo>
                  <a:lnTo>
                    <a:pt x="2607" y="1643"/>
                  </a:lnTo>
                  <a:lnTo>
                    <a:pt x="2219" y="1643"/>
                  </a:lnTo>
                  <a:lnTo>
                    <a:pt x="2083" y="1518"/>
                  </a:lnTo>
                  <a:lnTo>
                    <a:pt x="1895" y="1005"/>
                  </a:lnTo>
                  <a:lnTo>
                    <a:pt x="1738" y="816"/>
                  </a:lnTo>
                  <a:lnTo>
                    <a:pt x="356" y="261"/>
                  </a:lnTo>
                  <a:lnTo>
                    <a:pt x="167" y="178"/>
                  </a:lnTo>
                  <a:lnTo>
                    <a:pt x="251" y="366"/>
                  </a:lnTo>
                  <a:lnTo>
                    <a:pt x="324" y="513"/>
                  </a:lnTo>
                  <a:lnTo>
                    <a:pt x="167" y="586"/>
                  </a:lnTo>
                  <a:lnTo>
                    <a:pt x="31" y="104"/>
                  </a:ln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18275102" y="449366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18272976" y="449360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18272983" y="466806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00"/>
                  </a:lnTo>
                  <a:lnTo>
                    <a:pt x="848" y="13130"/>
                  </a:lnTo>
                  <a:lnTo>
                    <a:pt x="1895" y="13161"/>
                  </a:lnTo>
                  <a:lnTo>
                    <a:pt x="1895" y="12460"/>
                  </a:lnTo>
                  <a:lnTo>
                    <a:pt x="2073" y="12387"/>
                  </a:lnTo>
                  <a:lnTo>
                    <a:pt x="2073" y="13161"/>
                  </a:lnTo>
                  <a:lnTo>
                    <a:pt x="2418" y="13161"/>
                  </a:lnTo>
                  <a:lnTo>
                    <a:pt x="2345" y="9319"/>
                  </a:lnTo>
                  <a:lnTo>
                    <a:pt x="2345" y="4073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994"/>
                  </a:lnTo>
                  <a:lnTo>
                    <a:pt x="1895" y="219"/>
                  </a:lnTo>
                  <a:lnTo>
                    <a:pt x="848" y="188"/>
                  </a:lnTo>
                  <a:lnTo>
                    <a:pt x="816" y="481"/>
                  </a:lnTo>
                  <a:lnTo>
                    <a:pt x="586" y="408"/>
                  </a:lnTo>
                  <a:lnTo>
                    <a:pt x="73" y="188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98"/>
                  </a:lnTo>
                  <a:lnTo>
                    <a:pt x="104" y="13381"/>
                  </a:lnTo>
                  <a:lnTo>
                    <a:pt x="0" y="13235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18261492" y="46737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575"/>
                  </a:lnTo>
                  <a:lnTo>
                    <a:pt x="3193" y="575"/>
                  </a:lnTo>
                  <a:lnTo>
                    <a:pt x="3193" y="335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16"/>
                  </a:lnTo>
                  <a:lnTo>
                    <a:pt x="0" y="1005"/>
                  </a:lnTo>
                  <a:lnTo>
                    <a:pt x="104" y="1225"/>
                  </a:lnTo>
                  <a:lnTo>
                    <a:pt x="429" y="1874"/>
                  </a:lnTo>
                  <a:lnTo>
                    <a:pt x="513" y="2052"/>
                  </a:lnTo>
                  <a:lnTo>
                    <a:pt x="743" y="2052"/>
                  </a:lnTo>
                  <a:lnTo>
                    <a:pt x="2869" y="2052"/>
                  </a:lnTo>
                  <a:lnTo>
                    <a:pt x="3193" y="2052"/>
                  </a:lnTo>
                  <a:lnTo>
                    <a:pt x="3193" y="1727"/>
                  </a:lnTo>
                  <a:lnTo>
                    <a:pt x="3193" y="1507"/>
                  </a:lnTo>
                  <a:lnTo>
                    <a:pt x="2952" y="1507"/>
                  </a:lnTo>
                  <a:lnTo>
                    <a:pt x="2952" y="1727"/>
                  </a:lnTo>
                  <a:lnTo>
                    <a:pt x="743" y="1800"/>
                  </a:lnTo>
                  <a:lnTo>
                    <a:pt x="335" y="1120"/>
                  </a:lnTo>
                  <a:lnTo>
                    <a:pt x="335" y="931"/>
                  </a:lnTo>
                  <a:lnTo>
                    <a:pt x="67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18261016" y="46755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52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18261005" y="46737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88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18261824" y="4673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70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50"/>
                  </a:lnTo>
                  <a:lnTo>
                    <a:pt x="1047" y="397"/>
                  </a:lnTo>
                  <a:lnTo>
                    <a:pt x="1193" y="397"/>
                  </a:lnTo>
                  <a:lnTo>
                    <a:pt x="1340" y="450"/>
                  </a:lnTo>
                  <a:lnTo>
                    <a:pt x="1413" y="293"/>
                  </a:lnTo>
                  <a:lnTo>
                    <a:pt x="1497" y="450"/>
                  </a:lnTo>
                  <a:lnTo>
                    <a:pt x="1633" y="450"/>
                  </a:lnTo>
                  <a:lnTo>
                    <a:pt x="1759" y="293"/>
                  </a:lnTo>
                  <a:lnTo>
                    <a:pt x="1821" y="450"/>
                  </a:lnTo>
                  <a:lnTo>
                    <a:pt x="1978" y="450"/>
                  </a:lnTo>
                  <a:lnTo>
                    <a:pt x="2052" y="293"/>
                  </a:lnTo>
                  <a:lnTo>
                    <a:pt x="2177" y="450"/>
                  </a:lnTo>
                  <a:lnTo>
                    <a:pt x="2345" y="335"/>
                  </a:lnTo>
                  <a:lnTo>
                    <a:pt x="2502" y="450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55"/>
                  </a:lnTo>
                  <a:lnTo>
                    <a:pt x="2460" y="1518"/>
                  </a:lnTo>
                  <a:lnTo>
                    <a:pt x="2607" y="1518"/>
                  </a:lnTo>
                  <a:lnTo>
                    <a:pt x="2607" y="1382"/>
                  </a:lnTo>
                  <a:lnTo>
                    <a:pt x="2607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6" name="object 8966"/>
            <p:cNvSpPr/>
            <p:nvPr/>
          </p:nvSpPr>
          <p:spPr>
            <a:xfrm>
              <a:off x="18273948" y="46740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18273540" y="46738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95"/>
                  </a:moveTo>
                  <a:lnTo>
                    <a:pt x="0" y="1895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219"/>
                  </a:lnTo>
                  <a:lnTo>
                    <a:pt x="670" y="450"/>
                  </a:lnTo>
                  <a:lnTo>
                    <a:pt x="670" y="1444"/>
                  </a:lnTo>
                  <a:lnTo>
                    <a:pt x="596" y="1675"/>
                  </a:lnTo>
                  <a:lnTo>
                    <a:pt x="408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18273683" y="4674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18273902" y="46745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48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18273902" y="46743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18273890" y="46745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18273890" y="46748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18273890" y="4674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18273690" y="4674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18273902" y="46743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18273890" y="46751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18273902" y="46750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18273902" y="46749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18272976" y="4679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0" y="712"/>
                  </a:lnTo>
                  <a:lnTo>
                    <a:pt x="439" y="806"/>
                  </a:lnTo>
                  <a:lnTo>
                    <a:pt x="554" y="104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18272036" y="46787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5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63"/>
                  </a:lnTo>
                  <a:lnTo>
                    <a:pt x="157" y="2083"/>
                  </a:lnTo>
                  <a:lnTo>
                    <a:pt x="293" y="1602"/>
                  </a:lnTo>
                  <a:lnTo>
                    <a:pt x="125" y="1413"/>
                  </a:lnTo>
                  <a:lnTo>
                    <a:pt x="282" y="1277"/>
                  </a:lnTo>
                  <a:lnTo>
                    <a:pt x="73" y="722"/>
                  </a:lnTo>
                  <a:lnTo>
                    <a:pt x="293" y="900"/>
                  </a:lnTo>
                  <a:lnTo>
                    <a:pt x="293" y="638"/>
                  </a:lnTo>
                  <a:lnTo>
                    <a:pt x="125" y="513"/>
                  </a:lnTo>
                  <a:lnTo>
                    <a:pt x="282" y="345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45"/>
                  </a:lnTo>
                  <a:lnTo>
                    <a:pt x="1162" y="418"/>
                  </a:lnTo>
                  <a:lnTo>
                    <a:pt x="1277" y="219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40"/>
                  </a:lnTo>
                  <a:lnTo>
                    <a:pt x="1675" y="1497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18272973" y="4668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136"/>
                  </a:lnTo>
                  <a:lnTo>
                    <a:pt x="0" y="10711"/>
                  </a:lnTo>
                  <a:lnTo>
                    <a:pt x="188" y="10868"/>
                  </a:lnTo>
                  <a:lnTo>
                    <a:pt x="261" y="10711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34"/>
                  </a:lnTo>
                  <a:lnTo>
                    <a:pt x="638" y="12387"/>
                  </a:lnTo>
                  <a:lnTo>
                    <a:pt x="492" y="12418"/>
                  </a:lnTo>
                  <a:lnTo>
                    <a:pt x="261" y="12491"/>
                  </a:lnTo>
                  <a:lnTo>
                    <a:pt x="230" y="12229"/>
                  </a:lnTo>
                  <a:lnTo>
                    <a:pt x="188" y="11968"/>
                  </a:lnTo>
                  <a:lnTo>
                    <a:pt x="31" y="12093"/>
                  </a:lnTo>
                  <a:lnTo>
                    <a:pt x="0" y="12837"/>
                  </a:lnTo>
                  <a:lnTo>
                    <a:pt x="575" y="12606"/>
                  </a:lnTo>
                  <a:lnTo>
                    <a:pt x="900" y="12491"/>
                  </a:lnTo>
                  <a:lnTo>
                    <a:pt x="931" y="12837"/>
                  </a:lnTo>
                  <a:lnTo>
                    <a:pt x="1800" y="12638"/>
                  </a:lnTo>
                  <a:lnTo>
                    <a:pt x="1832" y="12491"/>
                  </a:lnTo>
                  <a:lnTo>
                    <a:pt x="1225" y="12460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848"/>
                  </a:lnTo>
                  <a:lnTo>
                    <a:pt x="638" y="2691"/>
                  </a:lnTo>
                  <a:lnTo>
                    <a:pt x="1057" y="2471"/>
                  </a:lnTo>
                  <a:lnTo>
                    <a:pt x="1204" y="2345"/>
                  </a:lnTo>
                  <a:lnTo>
                    <a:pt x="1204" y="2167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72"/>
                  </a:lnTo>
                  <a:lnTo>
                    <a:pt x="73" y="31"/>
                  </a:lnTo>
                  <a:lnTo>
                    <a:pt x="0" y="753"/>
                  </a:lnTo>
                  <a:lnTo>
                    <a:pt x="188" y="900"/>
                  </a:lnTo>
                  <a:lnTo>
                    <a:pt x="261" y="753"/>
                  </a:lnTo>
                  <a:lnTo>
                    <a:pt x="230" y="408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58"/>
                  </a:lnTo>
                  <a:lnTo>
                    <a:pt x="931" y="2136"/>
                  </a:lnTo>
                  <a:lnTo>
                    <a:pt x="848" y="2272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18266119" y="4670885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47"/>
                  </a:lnTo>
                  <a:lnTo>
                    <a:pt x="5141" y="2104"/>
                  </a:lnTo>
                  <a:lnTo>
                    <a:pt x="4984" y="2104"/>
                  </a:lnTo>
                  <a:lnTo>
                    <a:pt x="2607" y="2104"/>
                  </a:lnTo>
                  <a:lnTo>
                    <a:pt x="2450" y="2104"/>
                  </a:lnTo>
                  <a:lnTo>
                    <a:pt x="2408" y="1947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47"/>
                  </a:lnTo>
                  <a:lnTo>
                    <a:pt x="1790" y="2104"/>
                  </a:lnTo>
                  <a:lnTo>
                    <a:pt x="1633" y="2104"/>
                  </a:lnTo>
                  <a:lnTo>
                    <a:pt x="188" y="2104"/>
                  </a:lnTo>
                  <a:lnTo>
                    <a:pt x="0" y="2104"/>
                  </a:lnTo>
                  <a:lnTo>
                    <a:pt x="0" y="2282"/>
                  </a:lnTo>
                  <a:lnTo>
                    <a:pt x="0" y="5455"/>
                  </a:lnTo>
                  <a:lnTo>
                    <a:pt x="0" y="5643"/>
                  </a:lnTo>
                  <a:lnTo>
                    <a:pt x="188" y="5643"/>
                  </a:lnTo>
                  <a:lnTo>
                    <a:pt x="1633" y="5643"/>
                  </a:lnTo>
                  <a:lnTo>
                    <a:pt x="1790" y="5643"/>
                  </a:lnTo>
                  <a:lnTo>
                    <a:pt x="1821" y="5779"/>
                  </a:lnTo>
                  <a:lnTo>
                    <a:pt x="1895" y="6355"/>
                  </a:lnTo>
                  <a:lnTo>
                    <a:pt x="1926" y="6502"/>
                  </a:lnTo>
                  <a:lnTo>
                    <a:pt x="2083" y="6502"/>
                  </a:lnTo>
                  <a:lnTo>
                    <a:pt x="2272" y="6502"/>
                  </a:lnTo>
                  <a:lnTo>
                    <a:pt x="2303" y="6355"/>
                  </a:lnTo>
                  <a:lnTo>
                    <a:pt x="2408" y="5779"/>
                  </a:lnTo>
                  <a:lnTo>
                    <a:pt x="2450" y="5643"/>
                  </a:lnTo>
                  <a:lnTo>
                    <a:pt x="2607" y="5643"/>
                  </a:lnTo>
                  <a:lnTo>
                    <a:pt x="4984" y="5643"/>
                  </a:lnTo>
                  <a:lnTo>
                    <a:pt x="5141" y="5643"/>
                  </a:lnTo>
                  <a:lnTo>
                    <a:pt x="5141" y="5779"/>
                  </a:lnTo>
                  <a:lnTo>
                    <a:pt x="5256" y="6355"/>
                  </a:lnTo>
                  <a:lnTo>
                    <a:pt x="5298" y="6502"/>
                  </a:lnTo>
                  <a:lnTo>
                    <a:pt x="5434" y="6502"/>
                  </a:lnTo>
                  <a:lnTo>
                    <a:pt x="5811" y="6502"/>
                  </a:lnTo>
                  <a:lnTo>
                    <a:pt x="5999" y="6502"/>
                  </a:lnTo>
                  <a:lnTo>
                    <a:pt x="5999" y="6680"/>
                  </a:lnTo>
                  <a:lnTo>
                    <a:pt x="5999" y="7580"/>
                  </a:lnTo>
                  <a:lnTo>
                    <a:pt x="5999" y="7727"/>
                  </a:lnTo>
                  <a:lnTo>
                    <a:pt x="6135" y="7727"/>
                  </a:lnTo>
                  <a:lnTo>
                    <a:pt x="6774" y="7727"/>
                  </a:lnTo>
                  <a:lnTo>
                    <a:pt x="6847" y="83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157"/>
                  </a:lnTo>
                  <a:lnTo>
                    <a:pt x="5999" y="1057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18260672" y="4667423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39"/>
                  </a:lnTo>
                  <a:lnTo>
                    <a:pt x="2963" y="7507"/>
                  </a:lnTo>
                  <a:lnTo>
                    <a:pt x="3015" y="7696"/>
                  </a:lnTo>
                  <a:lnTo>
                    <a:pt x="2869" y="7539"/>
                  </a:lnTo>
                  <a:lnTo>
                    <a:pt x="2764" y="7381"/>
                  </a:lnTo>
                  <a:lnTo>
                    <a:pt x="2869" y="7130"/>
                  </a:lnTo>
                  <a:lnTo>
                    <a:pt x="2931" y="6984"/>
                  </a:lnTo>
                  <a:lnTo>
                    <a:pt x="3015" y="7130"/>
                  </a:lnTo>
                  <a:lnTo>
                    <a:pt x="3204" y="6984"/>
                  </a:lnTo>
                  <a:lnTo>
                    <a:pt x="3277" y="7130"/>
                  </a:lnTo>
                  <a:lnTo>
                    <a:pt x="3465" y="6984"/>
                  </a:lnTo>
                  <a:lnTo>
                    <a:pt x="3539" y="7130"/>
                  </a:lnTo>
                  <a:lnTo>
                    <a:pt x="3947" y="7130"/>
                  </a:lnTo>
                  <a:lnTo>
                    <a:pt x="3947" y="7277"/>
                  </a:lnTo>
                  <a:lnTo>
                    <a:pt x="4104" y="7162"/>
                  </a:lnTo>
                  <a:lnTo>
                    <a:pt x="4020" y="6471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601"/>
                  </a:lnTo>
                  <a:lnTo>
                    <a:pt x="345" y="858"/>
                  </a:lnTo>
                  <a:lnTo>
                    <a:pt x="0" y="722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38"/>
                  </a:lnTo>
                  <a:lnTo>
                    <a:pt x="2963" y="785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3088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65"/>
                  </a:lnTo>
                  <a:lnTo>
                    <a:pt x="3172" y="2136"/>
                  </a:lnTo>
                  <a:lnTo>
                    <a:pt x="3015" y="2167"/>
                  </a:lnTo>
                  <a:lnTo>
                    <a:pt x="2931" y="1570"/>
                  </a:lnTo>
                  <a:lnTo>
                    <a:pt x="2764" y="1497"/>
                  </a:lnTo>
                  <a:lnTo>
                    <a:pt x="2837" y="1654"/>
                  </a:lnTo>
                  <a:lnTo>
                    <a:pt x="2921" y="1863"/>
                  </a:lnTo>
                  <a:lnTo>
                    <a:pt x="2921" y="2083"/>
                  </a:lnTo>
                  <a:lnTo>
                    <a:pt x="2921" y="2240"/>
                  </a:lnTo>
                  <a:lnTo>
                    <a:pt x="3088" y="2282"/>
                  </a:lnTo>
                  <a:lnTo>
                    <a:pt x="3172" y="2429"/>
                  </a:lnTo>
                  <a:lnTo>
                    <a:pt x="2921" y="2502"/>
                  </a:lnTo>
                  <a:lnTo>
                    <a:pt x="2376" y="2502"/>
                  </a:lnTo>
                  <a:lnTo>
                    <a:pt x="2282" y="2282"/>
                  </a:lnTo>
                  <a:lnTo>
                    <a:pt x="2418" y="2136"/>
                  </a:lnTo>
                  <a:lnTo>
                    <a:pt x="2282" y="2020"/>
                  </a:lnTo>
                  <a:lnTo>
                    <a:pt x="2282" y="900"/>
                  </a:lnTo>
                  <a:lnTo>
                    <a:pt x="2282" y="1088"/>
                  </a:lnTo>
                  <a:lnTo>
                    <a:pt x="2052" y="1308"/>
                  </a:lnTo>
                  <a:lnTo>
                    <a:pt x="2240" y="1497"/>
                  </a:lnTo>
                  <a:lnTo>
                    <a:pt x="2052" y="1759"/>
                  </a:lnTo>
                  <a:lnTo>
                    <a:pt x="2282" y="1989"/>
                  </a:lnTo>
                  <a:lnTo>
                    <a:pt x="2418" y="2136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502"/>
                  </a:lnTo>
                  <a:lnTo>
                    <a:pt x="1570" y="2502"/>
                  </a:lnTo>
                  <a:lnTo>
                    <a:pt x="1570" y="2659"/>
                  </a:lnTo>
                  <a:lnTo>
                    <a:pt x="1570" y="5486"/>
                  </a:lnTo>
                  <a:lnTo>
                    <a:pt x="1570" y="5832"/>
                  </a:lnTo>
                  <a:lnTo>
                    <a:pt x="1895" y="5863"/>
                  </a:lnTo>
                  <a:lnTo>
                    <a:pt x="2282" y="5936"/>
                  </a:lnTo>
                  <a:lnTo>
                    <a:pt x="3120" y="5936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727" y="5936"/>
                  </a:lnTo>
                  <a:lnTo>
                    <a:pt x="3863" y="6020"/>
                  </a:lnTo>
                  <a:lnTo>
                    <a:pt x="3350" y="4963"/>
                  </a:lnTo>
                  <a:lnTo>
                    <a:pt x="4020" y="5779"/>
                  </a:lnTo>
                  <a:lnTo>
                    <a:pt x="3989" y="5936"/>
                  </a:lnTo>
                  <a:lnTo>
                    <a:pt x="4816" y="6261"/>
                  </a:lnTo>
                  <a:lnTo>
                    <a:pt x="5036" y="6387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34"/>
                  </a:lnTo>
                  <a:lnTo>
                    <a:pt x="4910" y="8093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4020" y="8879"/>
                  </a:lnTo>
                  <a:lnTo>
                    <a:pt x="3465" y="9779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601" y="8732"/>
                  </a:lnTo>
                  <a:lnTo>
                    <a:pt x="3350" y="8628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72"/>
                  </a:lnTo>
                  <a:lnTo>
                    <a:pt x="1570" y="12010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87"/>
                  </a:lnTo>
                  <a:lnTo>
                    <a:pt x="2418" y="12544"/>
                  </a:lnTo>
                  <a:lnTo>
                    <a:pt x="2282" y="12648"/>
                  </a:lnTo>
                  <a:lnTo>
                    <a:pt x="2052" y="12868"/>
                  </a:lnTo>
                  <a:lnTo>
                    <a:pt x="2240" y="13057"/>
                  </a:lnTo>
                  <a:lnTo>
                    <a:pt x="2052" y="13318"/>
                  </a:lnTo>
                  <a:lnTo>
                    <a:pt x="2240" y="13507"/>
                  </a:lnTo>
                  <a:lnTo>
                    <a:pt x="2209" y="13769"/>
                  </a:lnTo>
                  <a:lnTo>
                    <a:pt x="2282" y="12680"/>
                  </a:lnTo>
                  <a:lnTo>
                    <a:pt x="2418" y="12544"/>
                  </a:lnTo>
                  <a:lnTo>
                    <a:pt x="2282" y="12387"/>
                  </a:lnTo>
                  <a:lnTo>
                    <a:pt x="2345" y="12198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88" y="12387"/>
                  </a:lnTo>
                  <a:lnTo>
                    <a:pt x="2921" y="12418"/>
                  </a:lnTo>
                  <a:lnTo>
                    <a:pt x="2921" y="12575"/>
                  </a:lnTo>
                  <a:lnTo>
                    <a:pt x="2921" y="12795"/>
                  </a:lnTo>
                  <a:lnTo>
                    <a:pt x="2837" y="13025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60"/>
                  </a:lnTo>
                  <a:lnTo>
                    <a:pt x="2764" y="13476"/>
                  </a:lnTo>
                  <a:lnTo>
                    <a:pt x="2963" y="13476"/>
                  </a:lnTo>
                  <a:lnTo>
                    <a:pt x="3172" y="13538"/>
                  </a:lnTo>
                  <a:lnTo>
                    <a:pt x="2921" y="13695"/>
                  </a:lnTo>
                  <a:lnTo>
                    <a:pt x="2869" y="13842"/>
                  </a:lnTo>
                  <a:lnTo>
                    <a:pt x="3088" y="14020"/>
                  </a:lnTo>
                  <a:lnTo>
                    <a:pt x="3120" y="14219"/>
                  </a:lnTo>
                  <a:lnTo>
                    <a:pt x="3172" y="14627"/>
                  </a:lnTo>
                  <a:lnTo>
                    <a:pt x="3015" y="14627"/>
                  </a:lnTo>
                  <a:lnTo>
                    <a:pt x="2931" y="14324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41"/>
                  </a:lnTo>
                  <a:lnTo>
                    <a:pt x="1570" y="8397"/>
                  </a:lnTo>
                  <a:lnTo>
                    <a:pt x="3863" y="8397"/>
                  </a:lnTo>
                  <a:lnTo>
                    <a:pt x="4020" y="8397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81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96"/>
                  </a:lnTo>
                  <a:lnTo>
                    <a:pt x="3403" y="7539"/>
                  </a:lnTo>
                  <a:lnTo>
                    <a:pt x="3245" y="7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18261649" y="46800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18261649" y="4668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18261383" y="46699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795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62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18261383" y="46764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76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46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18262611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18262387" y="4674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18262614" y="46743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9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18262568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18262387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18262572" y="4674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18263202" y="46742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63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18263024" y="467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18262751" y="4675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0"/>
                  </a:lnTo>
                </a:path>
                <a:path w="634" h="635">
                  <a:moveTo>
                    <a:pt x="0" y="73"/>
                  </a:moveTo>
                  <a:lnTo>
                    <a:pt x="73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18262944" y="46742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31"/>
                  </a:moveTo>
                  <a:lnTo>
                    <a:pt x="219" y="827"/>
                  </a:lnTo>
                </a:path>
                <a:path w="634" h="1270">
                  <a:moveTo>
                    <a:pt x="157" y="9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18263315" y="46743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1826297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18262670" y="4674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1" name="object 9001"/>
            <p:cNvSpPr/>
            <p:nvPr/>
          </p:nvSpPr>
          <p:spPr>
            <a:xfrm>
              <a:off x="18262871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18263160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18263313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18262674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1" y="0"/>
                  </a:lnTo>
                </a:path>
                <a:path w="634" h="635">
                  <a:moveTo>
                    <a:pt x="0" y="31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5" name="object 9005"/>
            <p:cNvSpPr/>
            <p:nvPr/>
          </p:nvSpPr>
          <p:spPr>
            <a:xfrm>
              <a:off x="18262979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18263165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18262875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18263160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18262827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1827103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1068" y="0"/>
                  </a:moveTo>
                  <a:lnTo>
                    <a:pt x="1068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106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1826786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0"/>
                  </a:moveTo>
                  <a:lnTo>
                    <a:pt x="712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1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1826469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0"/>
                  </a:moveTo>
                  <a:lnTo>
                    <a:pt x="712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1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1826383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01" y="0"/>
                  </a:moveTo>
                  <a:lnTo>
                    <a:pt x="701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0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18268583" y="4670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90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45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18239852" y="4494009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0"/>
                  </a:moveTo>
                  <a:lnTo>
                    <a:pt x="0" y="173732"/>
                  </a:lnTo>
                  <a:lnTo>
                    <a:pt x="21140" y="173732"/>
                  </a:lnTo>
                  <a:lnTo>
                    <a:pt x="211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18240568" y="4494006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18260292" y="4494006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18275102" y="43058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18272976" y="43058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18271033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1068" y="182497"/>
                  </a:lnTo>
                  <a:lnTo>
                    <a:pt x="106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18267864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12" y="182497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18264694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12" y="182497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18263840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01" y="182497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18272976" y="4669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115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8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18272036" y="46674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376"/>
                  </a:lnTo>
                  <a:lnTo>
                    <a:pt x="157" y="52"/>
                  </a:lnTo>
                  <a:lnTo>
                    <a:pt x="73" y="638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162"/>
                  </a:lnTo>
                  <a:lnTo>
                    <a:pt x="293" y="1465"/>
                  </a:lnTo>
                  <a:lnTo>
                    <a:pt x="157" y="1246"/>
                  </a:lnTo>
                  <a:lnTo>
                    <a:pt x="293" y="1727"/>
                  </a:lnTo>
                  <a:lnTo>
                    <a:pt x="125" y="1916"/>
                  </a:lnTo>
                  <a:lnTo>
                    <a:pt x="282" y="2052"/>
                  </a:lnTo>
                  <a:lnTo>
                    <a:pt x="73" y="2607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16"/>
                  </a:lnTo>
                  <a:lnTo>
                    <a:pt x="282" y="2984"/>
                  </a:lnTo>
                  <a:lnTo>
                    <a:pt x="125" y="3141"/>
                  </a:lnTo>
                  <a:lnTo>
                    <a:pt x="282" y="3329"/>
                  </a:lnTo>
                  <a:lnTo>
                    <a:pt x="900" y="3329"/>
                  </a:lnTo>
                  <a:lnTo>
                    <a:pt x="931" y="2984"/>
                  </a:lnTo>
                  <a:lnTo>
                    <a:pt x="1162" y="2910"/>
                  </a:lnTo>
                  <a:lnTo>
                    <a:pt x="1277" y="3109"/>
                  </a:lnTo>
                  <a:lnTo>
                    <a:pt x="1675" y="2816"/>
                  </a:lnTo>
                  <a:lnTo>
                    <a:pt x="1759" y="2659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570"/>
                  </a:lnTo>
                  <a:lnTo>
                    <a:pt x="1193" y="1727"/>
                  </a:lnTo>
                  <a:lnTo>
                    <a:pt x="1015" y="1727"/>
                  </a:lnTo>
                  <a:lnTo>
                    <a:pt x="931" y="638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18272983" y="44802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10"/>
                  </a:lnTo>
                  <a:lnTo>
                    <a:pt x="848" y="13130"/>
                  </a:lnTo>
                  <a:lnTo>
                    <a:pt x="1895" y="13161"/>
                  </a:lnTo>
                  <a:lnTo>
                    <a:pt x="1895" y="12460"/>
                  </a:lnTo>
                  <a:lnTo>
                    <a:pt x="2073" y="12334"/>
                  </a:lnTo>
                  <a:lnTo>
                    <a:pt x="2073" y="13161"/>
                  </a:lnTo>
                  <a:lnTo>
                    <a:pt x="2418" y="13161"/>
                  </a:lnTo>
                  <a:lnTo>
                    <a:pt x="2345" y="9319"/>
                  </a:lnTo>
                  <a:lnTo>
                    <a:pt x="2345" y="4020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1015"/>
                  </a:lnTo>
                  <a:lnTo>
                    <a:pt x="1895" y="219"/>
                  </a:lnTo>
                  <a:lnTo>
                    <a:pt x="848" y="136"/>
                  </a:lnTo>
                  <a:lnTo>
                    <a:pt x="816" y="481"/>
                  </a:lnTo>
                  <a:lnTo>
                    <a:pt x="586" y="376"/>
                  </a:lnTo>
                  <a:lnTo>
                    <a:pt x="73" y="136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87"/>
                  </a:lnTo>
                  <a:lnTo>
                    <a:pt x="104" y="13381"/>
                  </a:lnTo>
                  <a:lnTo>
                    <a:pt x="0" y="13235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7" name="object 9027"/>
            <p:cNvSpPr/>
            <p:nvPr/>
          </p:nvSpPr>
          <p:spPr>
            <a:xfrm>
              <a:off x="18261492" y="448590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607"/>
                  </a:lnTo>
                  <a:lnTo>
                    <a:pt x="3193" y="607"/>
                  </a:lnTo>
                  <a:lnTo>
                    <a:pt x="3193" y="366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69"/>
                  </a:lnTo>
                  <a:lnTo>
                    <a:pt x="0" y="1057"/>
                  </a:lnTo>
                  <a:lnTo>
                    <a:pt x="104" y="1266"/>
                  </a:lnTo>
                  <a:lnTo>
                    <a:pt x="429" y="1905"/>
                  </a:lnTo>
                  <a:lnTo>
                    <a:pt x="513" y="2094"/>
                  </a:lnTo>
                  <a:lnTo>
                    <a:pt x="743" y="2094"/>
                  </a:lnTo>
                  <a:lnTo>
                    <a:pt x="2869" y="2094"/>
                  </a:lnTo>
                  <a:lnTo>
                    <a:pt x="3193" y="2094"/>
                  </a:lnTo>
                  <a:lnTo>
                    <a:pt x="3193" y="1748"/>
                  </a:lnTo>
                  <a:lnTo>
                    <a:pt x="3193" y="1539"/>
                  </a:lnTo>
                  <a:lnTo>
                    <a:pt x="2952" y="1539"/>
                  </a:lnTo>
                  <a:lnTo>
                    <a:pt x="2952" y="1748"/>
                  </a:lnTo>
                  <a:lnTo>
                    <a:pt x="743" y="1832"/>
                  </a:lnTo>
                  <a:lnTo>
                    <a:pt x="335" y="1120"/>
                  </a:lnTo>
                  <a:lnTo>
                    <a:pt x="335" y="973"/>
                  </a:lnTo>
                  <a:lnTo>
                    <a:pt x="67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18261016" y="448777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18261005" y="44859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18261824" y="448621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38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50"/>
                  </a:lnTo>
                  <a:lnTo>
                    <a:pt x="1047" y="397"/>
                  </a:lnTo>
                  <a:lnTo>
                    <a:pt x="1193" y="397"/>
                  </a:lnTo>
                  <a:lnTo>
                    <a:pt x="1340" y="450"/>
                  </a:lnTo>
                  <a:lnTo>
                    <a:pt x="1413" y="293"/>
                  </a:lnTo>
                  <a:lnTo>
                    <a:pt x="1497" y="450"/>
                  </a:lnTo>
                  <a:lnTo>
                    <a:pt x="1633" y="450"/>
                  </a:lnTo>
                  <a:lnTo>
                    <a:pt x="1759" y="293"/>
                  </a:lnTo>
                  <a:lnTo>
                    <a:pt x="1821" y="450"/>
                  </a:lnTo>
                  <a:lnTo>
                    <a:pt x="1978" y="450"/>
                  </a:lnTo>
                  <a:lnTo>
                    <a:pt x="2052" y="293"/>
                  </a:lnTo>
                  <a:lnTo>
                    <a:pt x="2177" y="450"/>
                  </a:lnTo>
                  <a:lnTo>
                    <a:pt x="2345" y="335"/>
                  </a:lnTo>
                  <a:lnTo>
                    <a:pt x="2502" y="450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13"/>
                  </a:lnTo>
                  <a:lnTo>
                    <a:pt x="2460" y="1486"/>
                  </a:lnTo>
                  <a:lnTo>
                    <a:pt x="2607" y="1486"/>
                  </a:lnTo>
                  <a:lnTo>
                    <a:pt x="2607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18273948" y="44862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18273540" y="44860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63"/>
                  </a:moveTo>
                  <a:lnTo>
                    <a:pt x="0" y="1863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188"/>
                  </a:lnTo>
                  <a:lnTo>
                    <a:pt x="670" y="450"/>
                  </a:lnTo>
                  <a:lnTo>
                    <a:pt x="670" y="1455"/>
                  </a:lnTo>
                  <a:lnTo>
                    <a:pt x="596" y="1675"/>
                  </a:lnTo>
                  <a:lnTo>
                    <a:pt x="408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18273683" y="4486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18273902" y="4486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18273902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18273890" y="44867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18273890" y="44871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18273890" y="44868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18273690" y="4486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18273902" y="44865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18273890" y="4487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18273902" y="44871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18273902" y="44871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18272976" y="44915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74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18272036" y="449094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10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21"/>
                  </a:lnTo>
                  <a:lnTo>
                    <a:pt x="157" y="2083"/>
                  </a:lnTo>
                  <a:lnTo>
                    <a:pt x="293" y="1570"/>
                  </a:lnTo>
                  <a:lnTo>
                    <a:pt x="125" y="1413"/>
                  </a:lnTo>
                  <a:lnTo>
                    <a:pt x="282" y="1235"/>
                  </a:lnTo>
                  <a:lnTo>
                    <a:pt x="73" y="722"/>
                  </a:lnTo>
                  <a:lnTo>
                    <a:pt x="293" y="900"/>
                  </a:lnTo>
                  <a:lnTo>
                    <a:pt x="293" y="638"/>
                  </a:lnTo>
                  <a:lnTo>
                    <a:pt x="125" y="513"/>
                  </a:lnTo>
                  <a:lnTo>
                    <a:pt x="282" y="345"/>
                  </a:lnTo>
                  <a:lnTo>
                    <a:pt x="125" y="146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45"/>
                  </a:lnTo>
                  <a:lnTo>
                    <a:pt x="1162" y="418"/>
                  </a:lnTo>
                  <a:lnTo>
                    <a:pt x="1277" y="219"/>
                  </a:lnTo>
                  <a:lnTo>
                    <a:pt x="1675" y="513"/>
                  </a:lnTo>
                  <a:lnTo>
                    <a:pt x="1759" y="1361"/>
                  </a:lnTo>
                  <a:lnTo>
                    <a:pt x="1675" y="1497"/>
                  </a:lnTo>
                  <a:lnTo>
                    <a:pt x="1308" y="1727"/>
                  </a:lnTo>
                  <a:lnTo>
                    <a:pt x="1162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18272973" y="4480537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083"/>
                  </a:lnTo>
                  <a:lnTo>
                    <a:pt x="0" y="10711"/>
                  </a:lnTo>
                  <a:lnTo>
                    <a:pt x="188" y="10816"/>
                  </a:lnTo>
                  <a:lnTo>
                    <a:pt x="261" y="10659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34"/>
                  </a:lnTo>
                  <a:lnTo>
                    <a:pt x="638" y="12387"/>
                  </a:lnTo>
                  <a:lnTo>
                    <a:pt x="492" y="12418"/>
                  </a:lnTo>
                  <a:lnTo>
                    <a:pt x="261" y="12491"/>
                  </a:lnTo>
                  <a:lnTo>
                    <a:pt x="230" y="12229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795"/>
                  </a:lnTo>
                  <a:lnTo>
                    <a:pt x="575" y="12606"/>
                  </a:lnTo>
                  <a:lnTo>
                    <a:pt x="900" y="12491"/>
                  </a:lnTo>
                  <a:lnTo>
                    <a:pt x="931" y="12837"/>
                  </a:lnTo>
                  <a:lnTo>
                    <a:pt x="1800" y="12648"/>
                  </a:lnTo>
                  <a:lnTo>
                    <a:pt x="1832" y="12491"/>
                  </a:lnTo>
                  <a:lnTo>
                    <a:pt x="1225" y="12418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848"/>
                  </a:lnTo>
                  <a:lnTo>
                    <a:pt x="638" y="2691"/>
                  </a:lnTo>
                  <a:lnTo>
                    <a:pt x="1057" y="2429"/>
                  </a:lnTo>
                  <a:lnTo>
                    <a:pt x="1204" y="2345"/>
                  </a:lnTo>
                  <a:lnTo>
                    <a:pt x="1204" y="2167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40"/>
                  </a:lnTo>
                  <a:lnTo>
                    <a:pt x="73" y="0"/>
                  </a:lnTo>
                  <a:lnTo>
                    <a:pt x="0" y="753"/>
                  </a:lnTo>
                  <a:lnTo>
                    <a:pt x="188" y="858"/>
                  </a:lnTo>
                  <a:lnTo>
                    <a:pt x="261" y="722"/>
                  </a:lnTo>
                  <a:lnTo>
                    <a:pt x="230" y="376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27"/>
                  </a:lnTo>
                  <a:lnTo>
                    <a:pt x="931" y="2083"/>
                  </a:lnTo>
                  <a:lnTo>
                    <a:pt x="848" y="2240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18266119" y="448306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89"/>
                  </a:lnTo>
                  <a:lnTo>
                    <a:pt x="5141" y="2146"/>
                  </a:lnTo>
                  <a:lnTo>
                    <a:pt x="4984" y="2146"/>
                  </a:lnTo>
                  <a:lnTo>
                    <a:pt x="2607" y="2146"/>
                  </a:lnTo>
                  <a:lnTo>
                    <a:pt x="2450" y="2146"/>
                  </a:lnTo>
                  <a:lnTo>
                    <a:pt x="2408" y="1989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89"/>
                  </a:lnTo>
                  <a:lnTo>
                    <a:pt x="1790" y="2146"/>
                  </a:lnTo>
                  <a:lnTo>
                    <a:pt x="1633" y="2146"/>
                  </a:lnTo>
                  <a:lnTo>
                    <a:pt x="188" y="2146"/>
                  </a:lnTo>
                  <a:lnTo>
                    <a:pt x="0" y="2146"/>
                  </a:lnTo>
                  <a:lnTo>
                    <a:pt x="0" y="2314"/>
                  </a:lnTo>
                  <a:lnTo>
                    <a:pt x="0" y="5486"/>
                  </a:lnTo>
                  <a:lnTo>
                    <a:pt x="0" y="5685"/>
                  </a:lnTo>
                  <a:lnTo>
                    <a:pt x="188" y="5685"/>
                  </a:lnTo>
                  <a:lnTo>
                    <a:pt x="1633" y="5685"/>
                  </a:lnTo>
                  <a:lnTo>
                    <a:pt x="1790" y="5685"/>
                  </a:lnTo>
                  <a:lnTo>
                    <a:pt x="1895" y="6387"/>
                  </a:lnTo>
                  <a:lnTo>
                    <a:pt x="1926" y="6544"/>
                  </a:lnTo>
                  <a:lnTo>
                    <a:pt x="2083" y="6544"/>
                  </a:lnTo>
                  <a:lnTo>
                    <a:pt x="2272" y="6544"/>
                  </a:lnTo>
                  <a:lnTo>
                    <a:pt x="2303" y="6387"/>
                  </a:lnTo>
                  <a:lnTo>
                    <a:pt x="2408" y="5779"/>
                  </a:lnTo>
                  <a:lnTo>
                    <a:pt x="2607" y="5685"/>
                  </a:lnTo>
                  <a:lnTo>
                    <a:pt x="4984" y="5685"/>
                  </a:lnTo>
                  <a:lnTo>
                    <a:pt x="5141" y="5685"/>
                  </a:lnTo>
                  <a:lnTo>
                    <a:pt x="5256" y="6387"/>
                  </a:lnTo>
                  <a:lnTo>
                    <a:pt x="5298" y="6544"/>
                  </a:lnTo>
                  <a:lnTo>
                    <a:pt x="5434" y="6544"/>
                  </a:lnTo>
                  <a:lnTo>
                    <a:pt x="5811" y="6544"/>
                  </a:lnTo>
                  <a:lnTo>
                    <a:pt x="5999" y="6544"/>
                  </a:lnTo>
                  <a:lnTo>
                    <a:pt x="5999" y="6732"/>
                  </a:lnTo>
                  <a:lnTo>
                    <a:pt x="5999" y="7580"/>
                  </a:lnTo>
                  <a:lnTo>
                    <a:pt x="5999" y="7769"/>
                  </a:lnTo>
                  <a:lnTo>
                    <a:pt x="6135" y="7769"/>
                  </a:lnTo>
                  <a:lnTo>
                    <a:pt x="6774" y="7769"/>
                  </a:lnTo>
                  <a:lnTo>
                    <a:pt x="6847" y="125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209"/>
                  </a:lnTo>
                  <a:lnTo>
                    <a:pt x="5999" y="1088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18260672" y="4479639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39"/>
                  </a:lnTo>
                  <a:lnTo>
                    <a:pt x="2963" y="7465"/>
                  </a:lnTo>
                  <a:lnTo>
                    <a:pt x="3015" y="7696"/>
                  </a:lnTo>
                  <a:lnTo>
                    <a:pt x="2869" y="7507"/>
                  </a:lnTo>
                  <a:lnTo>
                    <a:pt x="2691" y="7319"/>
                  </a:lnTo>
                  <a:lnTo>
                    <a:pt x="2869" y="7130"/>
                  </a:lnTo>
                  <a:lnTo>
                    <a:pt x="2931" y="6984"/>
                  </a:lnTo>
                  <a:lnTo>
                    <a:pt x="3015" y="7130"/>
                  </a:lnTo>
                  <a:lnTo>
                    <a:pt x="3204" y="6984"/>
                  </a:lnTo>
                  <a:lnTo>
                    <a:pt x="3277" y="7130"/>
                  </a:lnTo>
                  <a:lnTo>
                    <a:pt x="3465" y="6984"/>
                  </a:lnTo>
                  <a:lnTo>
                    <a:pt x="3539" y="7130"/>
                  </a:lnTo>
                  <a:lnTo>
                    <a:pt x="3947" y="7088"/>
                  </a:lnTo>
                  <a:lnTo>
                    <a:pt x="3947" y="7277"/>
                  </a:lnTo>
                  <a:lnTo>
                    <a:pt x="4104" y="7162"/>
                  </a:lnTo>
                  <a:lnTo>
                    <a:pt x="4209" y="7015"/>
                  </a:lnTo>
                  <a:lnTo>
                    <a:pt x="4020" y="7015"/>
                  </a:lnTo>
                  <a:lnTo>
                    <a:pt x="4020" y="6471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570"/>
                  </a:lnTo>
                  <a:lnTo>
                    <a:pt x="345" y="858"/>
                  </a:lnTo>
                  <a:lnTo>
                    <a:pt x="0" y="722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38"/>
                  </a:lnTo>
                  <a:lnTo>
                    <a:pt x="2931" y="785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3088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65"/>
                  </a:lnTo>
                  <a:lnTo>
                    <a:pt x="3172" y="2083"/>
                  </a:lnTo>
                  <a:lnTo>
                    <a:pt x="3015" y="2167"/>
                  </a:lnTo>
                  <a:lnTo>
                    <a:pt x="2931" y="1539"/>
                  </a:lnTo>
                  <a:lnTo>
                    <a:pt x="2764" y="1497"/>
                  </a:lnTo>
                  <a:lnTo>
                    <a:pt x="2837" y="1654"/>
                  </a:lnTo>
                  <a:lnTo>
                    <a:pt x="2921" y="1863"/>
                  </a:lnTo>
                  <a:lnTo>
                    <a:pt x="2921" y="2083"/>
                  </a:lnTo>
                  <a:lnTo>
                    <a:pt x="2921" y="2240"/>
                  </a:lnTo>
                  <a:lnTo>
                    <a:pt x="3088" y="2282"/>
                  </a:lnTo>
                  <a:lnTo>
                    <a:pt x="3088" y="2429"/>
                  </a:lnTo>
                  <a:lnTo>
                    <a:pt x="2921" y="2471"/>
                  </a:lnTo>
                  <a:lnTo>
                    <a:pt x="2376" y="2471"/>
                  </a:lnTo>
                  <a:lnTo>
                    <a:pt x="2282" y="2282"/>
                  </a:lnTo>
                  <a:lnTo>
                    <a:pt x="2418" y="2136"/>
                  </a:lnTo>
                  <a:lnTo>
                    <a:pt x="2282" y="1989"/>
                  </a:lnTo>
                  <a:lnTo>
                    <a:pt x="2282" y="910"/>
                  </a:lnTo>
                  <a:lnTo>
                    <a:pt x="2282" y="1088"/>
                  </a:lnTo>
                  <a:lnTo>
                    <a:pt x="2052" y="1308"/>
                  </a:lnTo>
                  <a:lnTo>
                    <a:pt x="2240" y="1497"/>
                  </a:lnTo>
                  <a:lnTo>
                    <a:pt x="2052" y="1717"/>
                  </a:lnTo>
                  <a:lnTo>
                    <a:pt x="2282" y="1947"/>
                  </a:lnTo>
                  <a:lnTo>
                    <a:pt x="2376" y="2083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471"/>
                  </a:lnTo>
                  <a:lnTo>
                    <a:pt x="1570" y="2471"/>
                  </a:lnTo>
                  <a:lnTo>
                    <a:pt x="1570" y="2659"/>
                  </a:lnTo>
                  <a:lnTo>
                    <a:pt x="1570" y="5455"/>
                  </a:lnTo>
                  <a:lnTo>
                    <a:pt x="1570" y="5779"/>
                  </a:lnTo>
                  <a:lnTo>
                    <a:pt x="1895" y="5863"/>
                  </a:lnTo>
                  <a:lnTo>
                    <a:pt x="2282" y="5905"/>
                  </a:lnTo>
                  <a:lnTo>
                    <a:pt x="3120" y="5905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570" y="5905"/>
                  </a:lnTo>
                  <a:lnTo>
                    <a:pt x="3727" y="5905"/>
                  </a:lnTo>
                  <a:lnTo>
                    <a:pt x="3863" y="6020"/>
                  </a:lnTo>
                  <a:lnTo>
                    <a:pt x="3350" y="4963"/>
                  </a:lnTo>
                  <a:lnTo>
                    <a:pt x="3434" y="4816"/>
                  </a:lnTo>
                  <a:lnTo>
                    <a:pt x="4020" y="5779"/>
                  </a:lnTo>
                  <a:lnTo>
                    <a:pt x="4104" y="5936"/>
                  </a:lnTo>
                  <a:lnTo>
                    <a:pt x="4816" y="6261"/>
                  </a:lnTo>
                  <a:lnTo>
                    <a:pt x="5036" y="6345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34"/>
                  </a:lnTo>
                  <a:lnTo>
                    <a:pt x="4910" y="8062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4020" y="8879"/>
                  </a:lnTo>
                  <a:lnTo>
                    <a:pt x="3465" y="9779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601" y="8732"/>
                  </a:lnTo>
                  <a:lnTo>
                    <a:pt x="3570" y="8575"/>
                  </a:lnTo>
                  <a:lnTo>
                    <a:pt x="3350" y="8575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72"/>
                  </a:lnTo>
                  <a:lnTo>
                    <a:pt x="1570" y="11978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87"/>
                  </a:lnTo>
                  <a:lnTo>
                    <a:pt x="2418" y="12544"/>
                  </a:lnTo>
                  <a:lnTo>
                    <a:pt x="2282" y="12648"/>
                  </a:lnTo>
                  <a:lnTo>
                    <a:pt x="2052" y="12868"/>
                  </a:lnTo>
                  <a:lnTo>
                    <a:pt x="2240" y="13057"/>
                  </a:lnTo>
                  <a:lnTo>
                    <a:pt x="2052" y="13287"/>
                  </a:lnTo>
                  <a:lnTo>
                    <a:pt x="2240" y="13507"/>
                  </a:lnTo>
                  <a:lnTo>
                    <a:pt x="2209" y="13769"/>
                  </a:lnTo>
                  <a:lnTo>
                    <a:pt x="2282" y="12680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29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15" y="12387"/>
                  </a:lnTo>
                  <a:lnTo>
                    <a:pt x="2921" y="12575"/>
                  </a:lnTo>
                  <a:lnTo>
                    <a:pt x="2921" y="12795"/>
                  </a:lnTo>
                  <a:lnTo>
                    <a:pt x="2837" y="13025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60"/>
                  </a:lnTo>
                  <a:lnTo>
                    <a:pt x="2764" y="13423"/>
                  </a:lnTo>
                  <a:lnTo>
                    <a:pt x="2963" y="13476"/>
                  </a:lnTo>
                  <a:lnTo>
                    <a:pt x="3172" y="13507"/>
                  </a:lnTo>
                  <a:lnTo>
                    <a:pt x="3088" y="13664"/>
                  </a:lnTo>
                  <a:lnTo>
                    <a:pt x="2921" y="13695"/>
                  </a:lnTo>
                  <a:lnTo>
                    <a:pt x="2921" y="13842"/>
                  </a:lnTo>
                  <a:lnTo>
                    <a:pt x="3088" y="14020"/>
                  </a:lnTo>
                  <a:lnTo>
                    <a:pt x="3120" y="14219"/>
                  </a:lnTo>
                  <a:lnTo>
                    <a:pt x="3172" y="14627"/>
                  </a:lnTo>
                  <a:lnTo>
                    <a:pt x="3015" y="14627"/>
                  </a:lnTo>
                  <a:lnTo>
                    <a:pt x="2931" y="14324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09"/>
                  </a:lnTo>
                  <a:lnTo>
                    <a:pt x="1570" y="8397"/>
                  </a:lnTo>
                  <a:lnTo>
                    <a:pt x="3863" y="8397"/>
                  </a:lnTo>
                  <a:lnTo>
                    <a:pt x="4020" y="8397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81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96"/>
                  </a:lnTo>
                  <a:lnTo>
                    <a:pt x="3403" y="7539"/>
                  </a:lnTo>
                  <a:lnTo>
                    <a:pt x="3245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18261649" y="44922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18261649" y="44811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54"/>
                  </a:moveTo>
                  <a:lnTo>
                    <a:pt x="73" y="554"/>
                  </a:lnTo>
                  <a:lnTo>
                    <a:pt x="0" y="104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18261383" y="4482111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62" y="0"/>
                  </a:moveTo>
                  <a:lnTo>
                    <a:pt x="0" y="2827"/>
                  </a:lnTo>
                  <a:lnTo>
                    <a:pt x="376" y="3141"/>
                  </a:lnTo>
                  <a:lnTo>
                    <a:pt x="513" y="3204"/>
                  </a:lnTo>
                  <a:lnTo>
                    <a:pt x="513" y="3057"/>
                  </a:lnTo>
                  <a:lnTo>
                    <a:pt x="513" y="104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18261383" y="44886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24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18262611" y="4486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18262387" y="44869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18262614" y="44866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18262568" y="448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18262387" y="44867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18262572" y="44866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18263202" y="448647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31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18263024" y="4487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18262751" y="4487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18262944" y="44864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63"/>
                  </a:moveTo>
                  <a:lnTo>
                    <a:pt x="219" y="858"/>
                  </a:lnTo>
                </a:path>
                <a:path w="634" h="1270">
                  <a:moveTo>
                    <a:pt x="157" y="9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18263315" y="4486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7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18262972" y="44865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18262670" y="44866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18262871" y="4486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18263160" y="4486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18263313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18262674" y="44865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1" y="0"/>
                  </a:lnTo>
                </a:path>
                <a:path w="634" h="635">
                  <a:moveTo>
                    <a:pt x="0" y="62"/>
                  </a:moveTo>
                  <a:lnTo>
                    <a:pt x="157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18262979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18263165" y="4486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18262875" y="4486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18263160" y="44873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18262827" y="44873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18265415" y="44825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18268583" y="44825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18272976" y="44815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115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18272036" y="44796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80"/>
                  </a:lnTo>
                  <a:lnTo>
                    <a:pt x="230" y="827"/>
                  </a:lnTo>
                  <a:lnTo>
                    <a:pt x="230" y="984"/>
                  </a:lnTo>
                  <a:lnTo>
                    <a:pt x="0" y="1057"/>
                  </a:lnTo>
                  <a:lnTo>
                    <a:pt x="282" y="1214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47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2984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2984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2020"/>
                  </a:lnTo>
                  <a:lnTo>
                    <a:pt x="1675" y="1884"/>
                  </a:lnTo>
                  <a:lnTo>
                    <a:pt x="1308" y="1612"/>
                  </a:lnTo>
                  <a:lnTo>
                    <a:pt x="1193" y="1759"/>
                  </a:lnTo>
                  <a:lnTo>
                    <a:pt x="1015" y="1759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18265415" y="44896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18268583" y="44896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18272976" y="429250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46"/>
                  </a:lnTo>
                  <a:lnTo>
                    <a:pt x="596" y="366"/>
                  </a:lnTo>
                  <a:lnTo>
                    <a:pt x="816" y="481"/>
                  </a:lnTo>
                  <a:lnTo>
                    <a:pt x="858" y="261"/>
                  </a:lnTo>
                  <a:lnTo>
                    <a:pt x="1895" y="219"/>
                  </a:lnTo>
                  <a:lnTo>
                    <a:pt x="1895" y="1005"/>
                  </a:lnTo>
                  <a:lnTo>
                    <a:pt x="2083" y="1005"/>
                  </a:lnTo>
                  <a:lnTo>
                    <a:pt x="2083" y="219"/>
                  </a:lnTo>
                  <a:lnTo>
                    <a:pt x="2418" y="219"/>
                  </a:lnTo>
                  <a:lnTo>
                    <a:pt x="2345" y="4020"/>
                  </a:lnTo>
                  <a:lnTo>
                    <a:pt x="2345" y="9319"/>
                  </a:lnTo>
                  <a:lnTo>
                    <a:pt x="2418" y="13130"/>
                  </a:lnTo>
                  <a:lnTo>
                    <a:pt x="2083" y="13130"/>
                  </a:lnTo>
                  <a:lnTo>
                    <a:pt x="2083" y="12334"/>
                  </a:lnTo>
                  <a:lnTo>
                    <a:pt x="1895" y="12334"/>
                  </a:lnTo>
                  <a:lnTo>
                    <a:pt x="1895" y="13130"/>
                  </a:lnTo>
                  <a:lnTo>
                    <a:pt x="858" y="13203"/>
                  </a:lnTo>
                  <a:lnTo>
                    <a:pt x="816" y="12910"/>
                  </a:lnTo>
                  <a:lnTo>
                    <a:pt x="596" y="12973"/>
                  </a:lnTo>
                  <a:lnTo>
                    <a:pt x="73" y="13203"/>
                  </a:lnTo>
                  <a:lnTo>
                    <a:pt x="31" y="13371"/>
                  </a:lnTo>
                  <a:lnTo>
                    <a:pt x="2638" y="1337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18272983" y="429249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10"/>
                  </a:lnTo>
                  <a:lnTo>
                    <a:pt x="848" y="13078"/>
                  </a:lnTo>
                  <a:lnTo>
                    <a:pt x="1895" y="13130"/>
                  </a:lnTo>
                  <a:lnTo>
                    <a:pt x="1895" y="12460"/>
                  </a:lnTo>
                  <a:lnTo>
                    <a:pt x="2073" y="12334"/>
                  </a:lnTo>
                  <a:lnTo>
                    <a:pt x="2073" y="13130"/>
                  </a:lnTo>
                  <a:lnTo>
                    <a:pt x="2418" y="13130"/>
                  </a:lnTo>
                  <a:lnTo>
                    <a:pt x="2345" y="9319"/>
                  </a:lnTo>
                  <a:lnTo>
                    <a:pt x="2345" y="4020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1005"/>
                  </a:lnTo>
                  <a:lnTo>
                    <a:pt x="1895" y="219"/>
                  </a:lnTo>
                  <a:lnTo>
                    <a:pt x="848" y="157"/>
                  </a:lnTo>
                  <a:lnTo>
                    <a:pt x="816" y="481"/>
                  </a:lnTo>
                  <a:lnTo>
                    <a:pt x="586" y="376"/>
                  </a:lnTo>
                  <a:lnTo>
                    <a:pt x="73" y="157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87"/>
                  </a:lnTo>
                  <a:lnTo>
                    <a:pt x="104" y="13381"/>
                  </a:lnTo>
                  <a:lnTo>
                    <a:pt x="0" y="13203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18261492" y="429812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607"/>
                  </a:lnTo>
                  <a:lnTo>
                    <a:pt x="3193" y="607"/>
                  </a:lnTo>
                  <a:lnTo>
                    <a:pt x="3193" y="366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69"/>
                  </a:lnTo>
                  <a:lnTo>
                    <a:pt x="0" y="1057"/>
                  </a:lnTo>
                  <a:lnTo>
                    <a:pt x="104" y="1266"/>
                  </a:lnTo>
                  <a:lnTo>
                    <a:pt x="429" y="1905"/>
                  </a:lnTo>
                  <a:lnTo>
                    <a:pt x="513" y="2094"/>
                  </a:lnTo>
                  <a:lnTo>
                    <a:pt x="743" y="2094"/>
                  </a:lnTo>
                  <a:lnTo>
                    <a:pt x="2869" y="2094"/>
                  </a:lnTo>
                  <a:lnTo>
                    <a:pt x="3193" y="2094"/>
                  </a:lnTo>
                  <a:lnTo>
                    <a:pt x="3193" y="1717"/>
                  </a:lnTo>
                  <a:lnTo>
                    <a:pt x="3193" y="1507"/>
                  </a:lnTo>
                  <a:lnTo>
                    <a:pt x="2952" y="1507"/>
                  </a:lnTo>
                  <a:lnTo>
                    <a:pt x="2952" y="1717"/>
                  </a:lnTo>
                  <a:lnTo>
                    <a:pt x="743" y="1832"/>
                  </a:lnTo>
                  <a:lnTo>
                    <a:pt x="335" y="1130"/>
                  </a:lnTo>
                  <a:lnTo>
                    <a:pt x="335" y="973"/>
                  </a:lnTo>
                  <a:lnTo>
                    <a:pt x="67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18261016" y="42999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18261005" y="42982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18261824" y="42984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38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18"/>
                  </a:lnTo>
                  <a:lnTo>
                    <a:pt x="1047" y="418"/>
                  </a:lnTo>
                  <a:lnTo>
                    <a:pt x="1120" y="261"/>
                  </a:lnTo>
                  <a:lnTo>
                    <a:pt x="1193" y="418"/>
                  </a:lnTo>
                  <a:lnTo>
                    <a:pt x="1340" y="418"/>
                  </a:lnTo>
                  <a:lnTo>
                    <a:pt x="1413" y="261"/>
                  </a:lnTo>
                  <a:lnTo>
                    <a:pt x="1497" y="418"/>
                  </a:lnTo>
                  <a:lnTo>
                    <a:pt x="1633" y="418"/>
                  </a:lnTo>
                  <a:lnTo>
                    <a:pt x="1759" y="261"/>
                  </a:lnTo>
                  <a:lnTo>
                    <a:pt x="1821" y="418"/>
                  </a:lnTo>
                  <a:lnTo>
                    <a:pt x="1978" y="418"/>
                  </a:lnTo>
                  <a:lnTo>
                    <a:pt x="2052" y="261"/>
                  </a:lnTo>
                  <a:lnTo>
                    <a:pt x="2125" y="418"/>
                  </a:lnTo>
                  <a:lnTo>
                    <a:pt x="2272" y="418"/>
                  </a:lnTo>
                  <a:lnTo>
                    <a:pt x="2376" y="261"/>
                  </a:lnTo>
                  <a:lnTo>
                    <a:pt x="2460" y="418"/>
                  </a:lnTo>
                  <a:lnTo>
                    <a:pt x="2607" y="418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13"/>
                  </a:lnTo>
                  <a:lnTo>
                    <a:pt x="2460" y="1486"/>
                  </a:lnTo>
                  <a:lnTo>
                    <a:pt x="2607" y="1486"/>
                  </a:lnTo>
                  <a:lnTo>
                    <a:pt x="2607" y="1329"/>
                  </a:lnTo>
                  <a:lnTo>
                    <a:pt x="2607" y="1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18273948" y="42985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18273540" y="429824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63"/>
                  </a:moveTo>
                  <a:lnTo>
                    <a:pt x="0" y="1863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188"/>
                  </a:lnTo>
                  <a:lnTo>
                    <a:pt x="670" y="450"/>
                  </a:lnTo>
                  <a:lnTo>
                    <a:pt x="670" y="1413"/>
                  </a:lnTo>
                  <a:lnTo>
                    <a:pt x="596" y="1675"/>
                  </a:lnTo>
                  <a:lnTo>
                    <a:pt x="408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18273683" y="4299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18273902" y="42989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18273902" y="42987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18273890" y="42989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18273890" y="429932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18273890" y="4299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18273690" y="4298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18273902" y="42987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18273890" y="4299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18273902" y="42993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18273902" y="4299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18272976" y="43037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85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18272036" y="430312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53"/>
                  </a:moveTo>
                  <a:lnTo>
                    <a:pt x="230" y="2942"/>
                  </a:lnTo>
                  <a:lnTo>
                    <a:pt x="157" y="3308"/>
                  </a:lnTo>
                  <a:lnTo>
                    <a:pt x="73" y="2722"/>
                  </a:lnTo>
                  <a:lnTo>
                    <a:pt x="230" y="2565"/>
                  </a:lnTo>
                  <a:lnTo>
                    <a:pt x="230" y="2429"/>
                  </a:lnTo>
                  <a:lnTo>
                    <a:pt x="0" y="2303"/>
                  </a:lnTo>
                  <a:lnTo>
                    <a:pt x="282" y="2198"/>
                  </a:lnTo>
                  <a:lnTo>
                    <a:pt x="293" y="1853"/>
                  </a:lnTo>
                  <a:lnTo>
                    <a:pt x="157" y="2115"/>
                  </a:lnTo>
                  <a:lnTo>
                    <a:pt x="293" y="1602"/>
                  </a:lnTo>
                  <a:lnTo>
                    <a:pt x="125" y="1444"/>
                  </a:lnTo>
                  <a:lnTo>
                    <a:pt x="282" y="1266"/>
                  </a:lnTo>
                  <a:lnTo>
                    <a:pt x="73" y="701"/>
                  </a:lnTo>
                  <a:lnTo>
                    <a:pt x="293" y="931"/>
                  </a:lnTo>
                  <a:lnTo>
                    <a:pt x="293" y="670"/>
                  </a:lnTo>
                  <a:lnTo>
                    <a:pt x="125" y="544"/>
                  </a:lnTo>
                  <a:lnTo>
                    <a:pt x="282" y="376"/>
                  </a:lnTo>
                  <a:lnTo>
                    <a:pt x="125" y="17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76"/>
                  </a:lnTo>
                  <a:lnTo>
                    <a:pt x="1162" y="408"/>
                  </a:lnTo>
                  <a:lnTo>
                    <a:pt x="1277" y="251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92"/>
                  </a:lnTo>
                  <a:lnTo>
                    <a:pt x="1675" y="1528"/>
                  </a:lnTo>
                  <a:lnTo>
                    <a:pt x="1308" y="1759"/>
                  </a:lnTo>
                  <a:lnTo>
                    <a:pt x="1162" y="1633"/>
                  </a:lnTo>
                  <a:lnTo>
                    <a:pt x="1015" y="1633"/>
                  </a:lnTo>
                  <a:lnTo>
                    <a:pt x="931" y="2691"/>
                  </a:lnTo>
                  <a:lnTo>
                    <a:pt x="607" y="2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18272969" y="4292756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73" y="0"/>
                  </a:lnTo>
                  <a:lnTo>
                    <a:pt x="0" y="806"/>
                  </a:lnTo>
                  <a:lnTo>
                    <a:pt x="188" y="858"/>
                  </a:lnTo>
                  <a:lnTo>
                    <a:pt x="261" y="712"/>
                  </a:lnTo>
                  <a:lnTo>
                    <a:pt x="230" y="345"/>
                  </a:lnTo>
                  <a:lnTo>
                    <a:pt x="575" y="492"/>
                  </a:lnTo>
                  <a:lnTo>
                    <a:pt x="931" y="534"/>
                  </a:lnTo>
                  <a:lnTo>
                    <a:pt x="931" y="2209"/>
                  </a:lnTo>
                  <a:lnTo>
                    <a:pt x="261" y="2502"/>
                  </a:lnTo>
                  <a:lnTo>
                    <a:pt x="230" y="2240"/>
                  </a:lnTo>
                  <a:lnTo>
                    <a:pt x="188" y="2020"/>
                  </a:lnTo>
                  <a:lnTo>
                    <a:pt x="0" y="2125"/>
                  </a:lnTo>
                  <a:lnTo>
                    <a:pt x="0" y="10701"/>
                  </a:lnTo>
                  <a:lnTo>
                    <a:pt x="188" y="10816"/>
                  </a:lnTo>
                  <a:lnTo>
                    <a:pt x="261" y="10627"/>
                  </a:lnTo>
                  <a:lnTo>
                    <a:pt x="230" y="10334"/>
                  </a:lnTo>
                  <a:lnTo>
                    <a:pt x="931" y="10627"/>
                  </a:lnTo>
                  <a:lnTo>
                    <a:pt x="931" y="12303"/>
                  </a:lnTo>
                  <a:lnTo>
                    <a:pt x="638" y="12334"/>
                  </a:lnTo>
                  <a:lnTo>
                    <a:pt x="502" y="12387"/>
                  </a:lnTo>
                  <a:lnTo>
                    <a:pt x="230" y="12491"/>
                  </a:lnTo>
                  <a:lnTo>
                    <a:pt x="230" y="12209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837"/>
                  </a:lnTo>
                  <a:lnTo>
                    <a:pt x="900" y="12470"/>
                  </a:lnTo>
                  <a:lnTo>
                    <a:pt x="931" y="12837"/>
                  </a:lnTo>
                  <a:lnTo>
                    <a:pt x="1832" y="12606"/>
                  </a:lnTo>
                  <a:lnTo>
                    <a:pt x="1832" y="12418"/>
                  </a:lnTo>
                  <a:lnTo>
                    <a:pt x="1225" y="12418"/>
                  </a:lnTo>
                  <a:lnTo>
                    <a:pt x="1214" y="10523"/>
                  </a:lnTo>
                  <a:lnTo>
                    <a:pt x="638" y="10177"/>
                  </a:lnTo>
                  <a:lnTo>
                    <a:pt x="575" y="6502"/>
                  </a:lnTo>
                  <a:lnTo>
                    <a:pt x="523" y="6345"/>
                  </a:lnTo>
                  <a:lnTo>
                    <a:pt x="575" y="2722"/>
                  </a:lnTo>
                  <a:lnTo>
                    <a:pt x="1057" y="2429"/>
                  </a:lnTo>
                  <a:lnTo>
                    <a:pt x="1214" y="2314"/>
                  </a:lnTo>
                  <a:lnTo>
                    <a:pt x="1214" y="408"/>
                  </a:lnTo>
                  <a:lnTo>
                    <a:pt x="1832" y="408"/>
                  </a:lnTo>
                  <a:lnTo>
                    <a:pt x="1832" y="24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18272973" y="4292756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104"/>
                  </a:lnTo>
                  <a:lnTo>
                    <a:pt x="0" y="10711"/>
                  </a:lnTo>
                  <a:lnTo>
                    <a:pt x="188" y="10816"/>
                  </a:lnTo>
                  <a:lnTo>
                    <a:pt x="261" y="10659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13"/>
                  </a:lnTo>
                  <a:lnTo>
                    <a:pt x="638" y="12345"/>
                  </a:lnTo>
                  <a:lnTo>
                    <a:pt x="492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795"/>
                  </a:lnTo>
                  <a:lnTo>
                    <a:pt x="575" y="12606"/>
                  </a:lnTo>
                  <a:lnTo>
                    <a:pt x="900" y="12460"/>
                  </a:lnTo>
                  <a:lnTo>
                    <a:pt x="931" y="12795"/>
                  </a:lnTo>
                  <a:lnTo>
                    <a:pt x="1800" y="12606"/>
                  </a:lnTo>
                  <a:lnTo>
                    <a:pt x="1832" y="12418"/>
                  </a:lnTo>
                  <a:lnTo>
                    <a:pt x="1225" y="12418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795"/>
                  </a:lnTo>
                  <a:lnTo>
                    <a:pt x="638" y="2649"/>
                  </a:lnTo>
                  <a:lnTo>
                    <a:pt x="1057" y="2429"/>
                  </a:lnTo>
                  <a:lnTo>
                    <a:pt x="1204" y="2314"/>
                  </a:lnTo>
                  <a:lnTo>
                    <a:pt x="1204" y="2136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40"/>
                  </a:lnTo>
                  <a:lnTo>
                    <a:pt x="73" y="0"/>
                  </a:lnTo>
                  <a:lnTo>
                    <a:pt x="0" y="753"/>
                  </a:lnTo>
                  <a:lnTo>
                    <a:pt x="188" y="858"/>
                  </a:lnTo>
                  <a:lnTo>
                    <a:pt x="261" y="722"/>
                  </a:lnTo>
                  <a:lnTo>
                    <a:pt x="230" y="376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27"/>
                  </a:lnTo>
                  <a:lnTo>
                    <a:pt x="931" y="2104"/>
                  </a:lnTo>
                  <a:lnTo>
                    <a:pt x="848" y="2240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18266119" y="4295283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89"/>
                  </a:lnTo>
                  <a:lnTo>
                    <a:pt x="5141" y="2146"/>
                  </a:lnTo>
                  <a:lnTo>
                    <a:pt x="4984" y="2146"/>
                  </a:lnTo>
                  <a:lnTo>
                    <a:pt x="2607" y="2146"/>
                  </a:lnTo>
                  <a:lnTo>
                    <a:pt x="2450" y="2146"/>
                  </a:lnTo>
                  <a:lnTo>
                    <a:pt x="2408" y="1989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89"/>
                  </a:lnTo>
                  <a:lnTo>
                    <a:pt x="1790" y="2146"/>
                  </a:lnTo>
                  <a:lnTo>
                    <a:pt x="1633" y="2146"/>
                  </a:lnTo>
                  <a:lnTo>
                    <a:pt x="188" y="2146"/>
                  </a:lnTo>
                  <a:lnTo>
                    <a:pt x="0" y="2146"/>
                  </a:lnTo>
                  <a:lnTo>
                    <a:pt x="0" y="2314"/>
                  </a:lnTo>
                  <a:lnTo>
                    <a:pt x="0" y="5486"/>
                  </a:lnTo>
                  <a:lnTo>
                    <a:pt x="0" y="5643"/>
                  </a:lnTo>
                  <a:lnTo>
                    <a:pt x="188" y="5643"/>
                  </a:lnTo>
                  <a:lnTo>
                    <a:pt x="1633" y="5643"/>
                  </a:lnTo>
                  <a:lnTo>
                    <a:pt x="1790" y="5643"/>
                  </a:lnTo>
                  <a:lnTo>
                    <a:pt x="1821" y="5779"/>
                  </a:lnTo>
                  <a:lnTo>
                    <a:pt x="1895" y="6387"/>
                  </a:lnTo>
                  <a:lnTo>
                    <a:pt x="1926" y="6544"/>
                  </a:lnTo>
                  <a:lnTo>
                    <a:pt x="2083" y="6544"/>
                  </a:lnTo>
                  <a:lnTo>
                    <a:pt x="2272" y="6544"/>
                  </a:lnTo>
                  <a:lnTo>
                    <a:pt x="2303" y="6387"/>
                  </a:lnTo>
                  <a:lnTo>
                    <a:pt x="2408" y="5779"/>
                  </a:lnTo>
                  <a:lnTo>
                    <a:pt x="2450" y="5643"/>
                  </a:lnTo>
                  <a:lnTo>
                    <a:pt x="2607" y="5643"/>
                  </a:lnTo>
                  <a:lnTo>
                    <a:pt x="4984" y="5643"/>
                  </a:lnTo>
                  <a:lnTo>
                    <a:pt x="5141" y="5643"/>
                  </a:lnTo>
                  <a:lnTo>
                    <a:pt x="5141" y="5779"/>
                  </a:lnTo>
                  <a:lnTo>
                    <a:pt x="5256" y="6387"/>
                  </a:lnTo>
                  <a:lnTo>
                    <a:pt x="5298" y="6544"/>
                  </a:lnTo>
                  <a:lnTo>
                    <a:pt x="5434" y="6544"/>
                  </a:lnTo>
                  <a:lnTo>
                    <a:pt x="5811" y="6544"/>
                  </a:lnTo>
                  <a:lnTo>
                    <a:pt x="5999" y="6544"/>
                  </a:lnTo>
                  <a:lnTo>
                    <a:pt x="5999" y="6732"/>
                  </a:lnTo>
                  <a:lnTo>
                    <a:pt x="5999" y="7580"/>
                  </a:lnTo>
                  <a:lnTo>
                    <a:pt x="5999" y="7769"/>
                  </a:lnTo>
                  <a:lnTo>
                    <a:pt x="6135" y="7769"/>
                  </a:lnTo>
                  <a:lnTo>
                    <a:pt x="6774" y="7769"/>
                  </a:lnTo>
                  <a:lnTo>
                    <a:pt x="6847" y="83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209"/>
                  </a:lnTo>
                  <a:lnTo>
                    <a:pt x="5999" y="1057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18260672" y="429185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07"/>
                  </a:lnTo>
                  <a:lnTo>
                    <a:pt x="2963" y="7465"/>
                  </a:lnTo>
                  <a:lnTo>
                    <a:pt x="3015" y="7643"/>
                  </a:lnTo>
                  <a:lnTo>
                    <a:pt x="2869" y="7507"/>
                  </a:lnTo>
                  <a:lnTo>
                    <a:pt x="2691" y="7319"/>
                  </a:lnTo>
                  <a:lnTo>
                    <a:pt x="2869" y="7130"/>
                  </a:lnTo>
                  <a:lnTo>
                    <a:pt x="2931" y="6952"/>
                  </a:lnTo>
                  <a:lnTo>
                    <a:pt x="3015" y="7088"/>
                  </a:lnTo>
                  <a:lnTo>
                    <a:pt x="3204" y="6952"/>
                  </a:lnTo>
                  <a:lnTo>
                    <a:pt x="3277" y="7088"/>
                  </a:lnTo>
                  <a:lnTo>
                    <a:pt x="3465" y="6952"/>
                  </a:lnTo>
                  <a:lnTo>
                    <a:pt x="3539" y="7088"/>
                  </a:lnTo>
                  <a:lnTo>
                    <a:pt x="3947" y="7088"/>
                  </a:lnTo>
                  <a:lnTo>
                    <a:pt x="3947" y="7277"/>
                  </a:lnTo>
                  <a:lnTo>
                    <a:pt x="4104" y="7130"/>
                  </a:lnTo>
                  <a:lnTo>
                    <a:pt x="4020" y="6418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570"/>
                  </a:lnTo>
                  <a:lnTo>
                    <a:pt x="345" y="858"/>
                  </a:lnTo>
                  <a:lnTo>
                    <a:pt x="0" y="691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07"/>
                  </a:lnTo>
                  <a:lnTo>
                    <a:pt x="2963" y="753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2963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13"/>
                  </a:lnTo>
                  <a:lnTo>
                    <a:pt x="3172" y="2104"/>
                  </a:lnTo>
                  <a:lnTo>
                    <a:pt x="3015" y="2136"/>
                  </a:lnTo>
                  <a:lnTo>
                    <a:pt x="2931" y="1539"/>
                  </a:lnTo>
                  <a:lnTo>
                    <a:pt x="2764" y="1465"/>
                  </a:lnTo>
                  <a:lnTo>
                    <a:pt x="2837" y="1654"/>
                  </a:lnTo>
                  <a:lnTo>
                    <a:pt x="2921" y="1832"/>
                  </a:lnTo>
                  <a:lnTo>
                    <a:pt x="2921" y="2104"/>
                  </a:lnTo>
                  <a:lnTo>
                    <a:pt x="3015" y="2240"/>
                  </a:lnTo>
                  <a:lnTo>
                    <a:pt x="3172" y="2282"/>
                  </a:lnTo>
                  <a:lnTo>
                    <a:pt x="3088" y="2429"/>
                  </a:lnTo>
                  <a:lnTo>
                    <a:pt x="2921" y="2471"/>
                  </a:lnTo>
                  <a:lnTo>
                    <a:pt x="2376" y="2471"/>
                  </a:lnTo>
                  <a:lnTo>
                    <a:pt x="2282" y="2282"/>
                  </a:lnTo>
                  <a:lnTo>
                    <a:pt x="2376" y="2136"/>
                  </a:lnTo>
                  <a:lnTo>
                    <a:pt x="2282" y="1989"/>
                  </a:lnTo>
                  <a:lnTo>
                    <a:pt x="2282" y="858"/>
                  </a:lnTo>
                  <a:lnTo>
                    <a:pt x="2282" y="1088"/>
                  </a:lnTo>
                  <a:lnTo>
                    <a:pt x="2052" y="1277"/>
                  </a:lnTo>
                  <a:lnTo>
                    <a:pt x="2240" y="1497"/>
                  </a:lnTo>
                  <a:lnTo>
                    <a:pt x="2052" y="1717"/>
                  </a:lnTo>
                  <a:lnTo>
                    <a:pt x="2282" y="1947"/>
                  </a:lnTo>
                  <a:lnTo>
                    <a:pt x="2376" y="2104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471"/>
                  </a:lnTo>
                  <a:lnTo>
                    <a:pt x="1570" y="2471"/>
                  </a:lnTo>
                  <a:lnTo>
                    <a:pt x="1570" y="2659"/>
                  </a:lnTo>
                  <a:lnTo>
                    <a:pt x="1570" y="5455"/>
                  </a:lnTo>
                  <a:lnTo>
                    <a:pt x="1570" y="5779"/>
                  </a:lnTo>
                  <a:lnTo>
                    <a:pt x="1895" y="5863"/>
                  </a:lnTo>
                  <a:lnTo>
                    <a:pt x="2282" y="5905"/>
                  </a:lnTo>
                  <a:lnTo>
                    <a:pt x="3120" y="5905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570" y="5905"/>
                  </a:lnTo>
                  <a:lnTo>
                    <a:pt x="3727" y="5905"/>
                  </a:lnTo>
                  <a:lnTo>
                    <a:pt x="3863" y="6020"/>
                  </a:lnTo>
                  <a:lnTo>
                    <a:pt x="3832" y="5863"/>
                  </a:lnTo>
                  <a:lnTo>
                    <a:pt x="3350" y="4963"/>
                  </a:lnTo>
                  <a:lnTo>
                    <a:pt x="3434" y="4816"/>
                  </a:lnTo>
                  <a:lnTo>
                    <a:pt x="4020" y="5779"/>
                  </a:lnTo>
                  <a:lnTo>
                    <a:pt x="4816" y="6230"/>
                  </a:lnTo>
                  <a:lnTo>
                    <a:pt x="5036" y="6345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02"/>
                  </a:lnTo>
                  <a:lnTo>
                    <a:pt x="4910" y="8062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3465" y="9748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863" y="8628"/>
                  </a:lnTo>
                  <a:lnTo>
                    <a:pt x="3727" y="8732"/>
                  </a:lnTo>
                  <a:lnTo>
                    <a:pt x="3570" y="8732"/>
                  </a:lnTo>
                  <a:lnTo>
                    <a:pt x="3570" y="8575"/>
                  </a:lnTo>
                  <a:lnTo>
                    <a:pt x="3350" y="8575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82"/>
                  </a:lnTo>
                  <a:lnTo>
                    <a:pt x="1570" y="11978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55"/>
                  </a:lnTo>
                  <a:lnTo>
                    <a:pt x="2376" y="12491"/>
                  </a:lnTo>
                  <a:lnTo>
                    <a:pt x="2282" y="12648"/>
                  </a:lnTo>
                  <a:lnTo>
                    <a:pt x="2052" y="12837"/>
                  </a:lnTo>
                  <a:lnTo>
                    <a:pt x="2240" y="13057"/>
                  </a:lnTo>
                  <a:lnTo>
                    <a:pt x="2052" y="13287"/>
                  </a:lnTo>
                  <a:lnTo>
                    <a:pt x="2240" y="13507"/>
                  </a:lnTo>
                  <a:lnTo>
                    <a:pt x="2209" y="13727"/>
                  </a:lnTo>
                  <a:lnTo>
                    <a:pt x="2282" y="12701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29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15" y="12387"/>
                  </a:lnTo>
                  <a:lnTo>
                    <a:pt x="2921" y="12544"/>
                  </a:lnTo>
                  <a:lnTo>
                    <a:pt x="2921" y="12784"/>
                  </a:lnTo>
                  <a:lnTo>
                    <a:pt x="2837" y="12994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18"/>
                  </a:lnTo>
                  <a:lnTo>
                    <a:pt x="2764" y="13423"/>
                  </a:lnTo>
                  <a:lnTo>
                    <a:pt x="2963" y="13476"/>
                  </a:lnTo>
                  <a:lnTo>
                    <a:pt x="3172" y="13507"/>
                  </a:lnTo>
                  <a:lnTo>
                    <a:pt x="2921" y="13695"/>
                  </a:lnTo>
                  <a:lnTo>
                    <a:pt x="2931" y="13842"/>
                  </a:lnTo>
                  <a:lnTo>
                    <a:pt x="3088" y="14020"/>
                  </a:lnTo>
                  <a:lnTo>
                    <a:pt x="3120" y="14177"/>
                  </a:lnTo>
                  <a:lnTo>
                    <a:pt x="3172" y="14596"/>
                  </a:lnTo>
                  <a:lnTo>
                    <a:pt x="3015" y="14627"/>
                  </a:lnTo>
                  <a:lnTo>
                    <a:pt x="2931" y="14292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09"/>
                  </a:lnTo>
                  <a:lnTo>
                    <a:pt x="1570" y="8397"/>
                  </a:lnTo>
                  <a:lnTo>
                    <a:pt x="3863" y="8366"/>
                  </a:lnTo>
                  <a:lnTo>
                    <a:pt x="4020" y="8366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50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43"/>
                  </a:lnTo>
                  <a:lnTo>
                    <a:pt x="3403" y="7507"/>
                  </a:lnTo>
                  <a:lnTo>
                    <a:pt x="3245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18261649" y="4304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18261649" y="429335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115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18261383" y="429433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27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18261383" y="430085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24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18262611" y="4298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18262387" y="4299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18262614" y="42988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18262568" y="4298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18262387" y="429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18262572" y="429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18263202" y="429869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31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18263024" y="42995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18262751" y="4299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18262944" y="42986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63"/>
                  </a:moveTo>
                  <a:lnTo>
                    <a:pt x="219" y="858"/>
                  </a:lnTo>
                </a:path>
                <a:path w="634" h="1270">
                  <a:moveTo>
                    <a:pt x="157" y="9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18263315" y="4298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18262972" y="42988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18262670" y="42988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18262871" y="4298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18263160" y="4298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18263313" y="4298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18262674" y="4298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1" y="0"/>
                  </a:lnTo>
                </a:path>
                <a:path w="634" h="635">
                  <a:moveTo>
                    <a:pt x="0" y="62"/>
                  </a:moveTo>
                  <a:lnTo>
                    <a:pt x="157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18262979" y="4298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18263165" y="4298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18262875" y="4298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18263160" y="4299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18262827" y="4299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18272976" y="42938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62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18272036" y="429185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80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214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16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3005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3005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612"/>
                  </a:lnTo>
                  <a:lnTo>
                    <a:pt x="1193" y="1759"/>
                  </a:lnTo>
                  <a:lnTo>
                    <a:pt x="1015" y="1759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18265415" y="43018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18268583" y="43018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18239852" y="4306237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173680"/>
                  </a:moveTo>
                  <a:lnTo>
                    <a:pt x="0" y="0"/>
                  </a:lnTo>
                  <a:lnTo>
                    <a:pt x="21140" y="0"/>
                  </a:lnTo>
                  <a:lnTo>
                    <a:pt x="21140" y="173680"/>
                  </a:lnTo>
                  <a:lnTo>
                    <a:pt x="0" y="17368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18240568" y="4306232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68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18260292" y="4306232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68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18264616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900" y="174581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174581"/>
                  </a:lnTo>
                  <a:lnTo>
                    <a:pt x="90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18263572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858" y="174581"/>
                  </a:moveTo>
                  <a:lnTo>
                    <a:pt x="858" y="0"/>
                  </a:lnTo>
                  <a:lnTo>
                    <a:pt x="0" y="0"/>
                  </a:lnTo>
                  <a:lnTo>
                    <a:pt x="0" y="174581"/>
                  </a:lnTo>
                  <a:lnTo>
                    <a:pt x="858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18268314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18269356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18264616" y="509825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61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4146" y="0"/>
                  </a:lnTo>
                  <a:lnTo>
                    <a:pt x="4397" y="0"/>
                  </a:lnTo>
                  <a:lnTo>
                    <a:pt x="4397" y="261"/>
                  </a:lnTo>
                  <a:lnTo>
                    <a:pt x="4397" y="2198"/>
                  </a:lnTo>
                  <a:lnTo>
                    <a:pt x="4397" y="2471"/>
                  </a:lnTo>
                  <a:lnTo>
                    <a:pt x="4146" y="2471"/>
                  </a:lnTo>
                  <a:lnTo>
                    <a:pt x="282" y="2471"/>
                  </a:lnTo>
                  <a:lnTo>
                    <a:pt x="0" y="2471"/>
                  </a:lnTo>
                  <a:lnTo>
                    <a:pt x="0" y="219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18264607" y="50968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1036"/>
                  </a:moveTo>
                  <a:lnTo>
                    <a:pt x="4156" y="1036"/>
                  </a:lnTo>
                  <a:lnTo>
                    <a:pt x="4418" y="1036"/>
                  </a:lnTo>
                  <a:lnTo>
                    <a:pt x="4418" y="774"/>
                  </a:lnTo>
                  <a:lnTo>
                    <a:pt x="4418" y="261"/>
                  </a:lnTo>
                  <a:lnTo>
                    <a:pt x="4418" y="0"/>
                  </a:lnTo>
                  <a:lnTo>
                    <a:pt x="415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774"/>
                  </a:lnTo>
                  <a:lnTo>
                    <a:pt x="0" y="1036"/>
                  </a:lnTo>
                  <a:lnTo>
                    <a:pt x="282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5" name="object 9145"/>
            <p:cNvSpPr/>
            <p:nvPr/>
          </p:nvSpPr>
          <p:spPr>
            <a:xfrm>
              <a:off x="18264616" y="509825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61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4146" y="0"/>
                  </a:lnTo>
                  <a:lnTo>
                    <a:pt x="4397" y="0"/>
                  </a:lnTo>
                  <a:lnTo>
                    <a:pt x="4397" y="261"/>
                  </a:lnTo>
                  <a:lnTo>
                    <a:pt x="4397" y="2198"/>
                  </a:lnTo>
                  <a:lnTo>
                    <a:pt x="4397" y="2471"/>
                  </a:lnTo>
                  <a:lnTo>
                    <a:pt x="4146" y="2471"/>
                  </a:lnTo>
                  <a:lnTo>
                    <a:pt x="282" y="2471"/>
                  </a:lnTo>
                  <a:lnTo>
                    <a:pt x="0" y="2471"/>
                  </a:lnTo>
                  <a:lnTo>
                    <a:pt x="0" y="219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6" name="object 9146"/>
            <p:cNvSpPr/>
            <p:nvPr/>
          </p:nvSpPr>
          <p:spPr>
            <a:xfrm>
              <a:off x="18264607" y="50968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1036"/>
                  </a:moveTo>
                  <a:lnTo>
                    <a:pt x="4156" y="1036"/>
                  </a:lnTo>
                  <a:lnTo>
                    <a:pt x="4418" y="1036"/>
                  </a:lnTo>
                  <a:lnTo>
                    <a:pt x="4418" y="774"/>
                  </a:lnTo>
                  <a:lnTo>
                    <a:pt x="4418" y="261"/>
                  </a:lnTo>
                  <a:lnTo>
                    <a:pt x="4418" y="0"/>
                  </a:lnTo>
                  <a:lnTo>
                    <a:pt x="415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774"/>
                  </a:lnTo>
                  <a:lnTo>
                    <a:pt x="0" y="1036"/>
                  </a:lnTo>
                  <a:lnTo>
                    <a:pt x="282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18258891" y="5092818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1068" y="9612"/>
                  </a:moveTo>
                  <a:lnTo>
                    <a:pt x="1256" y="9643"/>
                  </a:lnTo>
                  <a:lnTo>
                    <a:pt x="1298" y="9455"/>
                  </a:lnTo>
                  <a:lnTo>
                    <a:pt x="1109" y="9130"/>
                  </a:lnTo>
                  <a:lnTo>
                    <a:pt x="1068" y="8837"/>
                  </a:lnTo>
                  <a:lnTo>
                    <a:pt x="3968" y="8753"/>
                  </a:lnTo>
                  <a:lnTo>
                    <a:pt x="4125" y="8711"/>
                  </a:lnTo>
                  <a:lnTo>
                    <a:pt x="4471" y="8753"/>
                  </a:lnTo>
                  <a:lnTo>
                    <a:pt x="4544" y="8523"/>
                  </a:lnTo>
                  <a:lnTo>
                    <a:pt x="3968" y="8460"/>
                  </a:lnTo>
                  <a:lnTo>
                    <a:pt x="3968" y="7664"/>
                  </a:lnTo>
                  <a:lnTo>
                    <a:pt x="4156" y="7612"/>
                  </a:lnTo>
                  <a:lnTo>
                    <a:pt x="4628" y="7853"/>
                  </a:lnTo>
                  <a:lnTo>
                    <a:pt x="4638" y="7612"/>
                  </a:lnTo>
                  <a:lnTo>
                    <a:pt x="5245" y="7486"/>
                  </a:lnTo>
                  <a:lnTo>
                    <a:pt x="5591" y="7486"/>
                  </a:lnTo>
                  <a:lnTo>
                    <a:pt x="5591" y="7162"/>
                  </a:lnTo>
                  <a:lnTo>
                    <a:pt x="5591" y="4764"/>
                  </a:lnTo>
                  <a:lnTo>
                    <a:pt x="5591" y="4387"/>
                  </a:lnTo>
                  <a:lnTo>
                    <a:pt x="5245" y="4387"/>
                  </a:lnTo>
                  <a:lnTo>
                    <a:pt x="4722" y="4387"/>
                  </a:lnTo>
                  <a:lnTo>
                    <a:pt x="4638" y="4062"/>
                  </a:lnTo>
                  <a:lnTo>
                    <a:pt x="4156" y="4282"/>
                  </a:lnTo>
                  <a:lnTo>
                    <a:pt x="3968" y="4282"/>
                  </a:lnTo>
                  <a:lnTo>
                    <a:pt x="3968" y="3455"/>
                  </a:lnTo>
                  <a:lnTo>
                    <a:pt x="4471" y="3423"/>
                  </a:lnTo>
                  <a:lnTo>
                    <a:pt x="4544" y="3193"/>
                  </a:lnTo>
                  <a:lnTo>
                    <a:pt x="4125" y="3162"/>
                  </a:lnTo>
                  <a:lnTo>
                    <a:pt x="3968" y="3193"/>
                  </a:lnTo>
                  <a:lnTo>
                    <a:pt x="3088" y="3162"/>
                  </a:lnTo>
                  <a:lnTo>
                    <a:pt x="2900" y="3162"/>
                  </a:lnTo>
                  <a:lnTo>
                    <a:pt x="1738" y="3162"/>
                  </a:lnTo>
                  <a:lnTo>
                    <a:pt x="1738" y="2711"/>
                  </a:lnTo>
                  <a:lnTo>
                    <a:pt x="429" y="2607"/>
                  </a:lnTo>
                  <a:lnTo>
                    <a:pt x="356" y="1591"/>
                  </a:lnTo>
                  <a:lnTo>
                    <a:pt x="806" y="1486"/>
                  </a:lnTo>
                  <a:lnTo>
                    <a:pt x="879" y="1193"/>
                  </a:lnTo>
                  <a:lnTo>
                    <a:pt x="712" y="1068"/>
                  </a:lnTo>
                  <a:lnTo>
                    <a:pt x="712" y="1256"/>
                  </a:lnTo>
                  <a:lnTo>
                    <a:pt x="429" y="1256"/>
                  </a:lnTo>
                  <a:lnTo>
                    <a:pt x="240" y="1256"/>
                  </a:lnTo>
                  <a:lnTo>
                    <a:pt x="240" y="1068"/>
                  </a:lnTo>
                  <a:lnTo>
                    <a:pt x="240" y="366"/>
                  </a:lnTo>
                  <a:lnTo>
                    <a:pt x="240" y="209"/>
                  </a:lnTo>
                  <a:lnTo>
                    <a:pt x="429" y="209"/>
                  </a:lnTo>
                  <a:lnTo>
                    <a:pt x="712" y="209"/>
                  </a:lnTo>
                  <a:lnTo>
                    <a:pt x="712" y="366"/>
                  </a:lnTo>
                  <a:lnTo>
                    <a:pt x="879" y="366"/>
                  </a:lnTo>
                  <a:lnTo>
                    <a:pt x="879" y="73"/>
                  </a:lnTo>
                  <a:lnTo>
                    <a:pt x="104" y="0"/>
                  </a:lnTo>
                  <a:lnTo>
                    <a:pt x="0" y="8711"/>
                  </a:lnTo>
                  <a:lnTo>
                    <a:pt x="743" y="8711"/>
                  </a:lnTo>
                  <a:lnTo>
                    <a:pt x="806" y="9130"/>
                  </a:lnTo>
                  <a:lnTo>
                    <a:pt x="1068" y="961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18259187" y="5095718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104" y="5560"/>
                  </a:moveTo>
                  <a:lnTo>
                    <a:pt x="0" y="1863"/>
                  </a:lnTo>
                  <a:lnTo>
                    <a:pt x="544" y="1780"/>
                  </a:lnTo>
                  <a:lnTo>
                    <a:pt x="617" y="1570"/>
                  </a:lnTo>
                  <a:lnTo>
                    <a:pt x="104" y="1486"/>
                  </a:lnTo>
                  <a:lnTo>
                    <a:pt x="0" y="73"/>
                  </a:lnTo>
                  <a:lnTo>
                    <a:pt x="1068" y="0"/>
                  </a:lnTo>
                  <a:lnTo>
                    <a:pt x="1141" y="335"/>
                  </a:lnTo>
                  <a:lnTo>
                    <a:pt x="1141" y="523"/>
                  </a:lnTo>
                  <a:lnTo>
                    <a:pt x="1329" y="523"/>
                  </a:lnTo>
                  <a:lnTo>
                    <a:pt x="1999" y="523"/>
                  </a:lnTo>
                  <a:lnTo>
                    <a:pt x="2198" y="680"/>
                  </a:lnTo>
                  <a:lnTo>
                    <a:pt x="3277" y="680"/>
                  </a:lnTo>
                  <a:lnTo>
                    <a:pt x="3382" y="1612"/>
                  </a:lnTo>
                  <a:lnTo>
                    <a:pt x="3382" y="1780"/>
                  </a:lnTo>
                  <a:lnTo>
                    <a:pt x="3539" y="1780"/>
                  </a:lnTo>
                  <a:lnTo>
                    <a:pt x="4921" y="1780"/>
                  </a:lnTo>
                  <a:lnTo>
                    <a:pt x="4984" y="4219"/>
                  </a:lnTo>
                  <a:lnTo>
                    <a:pt x="3539" y="4282"/>
                  </a:lnTo>
                  <a:lnTo>
                    <a:pt x="3382" y="4282"/>
                  </a:lnTo>
                  <a:lnTo>
                    <a:pt x="3382" y="4471"/>
                  </a:lnTo>
                  <a:lnTo>
                    <a:pt x="3382" y="5486"/>
                  </a:lnTo>
                  <a:lnTo>
                    <a:pt x="104" y="556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18269239" y="509541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00" y="6156"/>
                  </a:moveTo>
                  <a:lnTo>
                    <a:pt x="973" y="2167"/>
                  </a:lnTo>
                  <a:lnTo>
                    <a:pt x="1486" y="2052"/>
                  </a:lnTo>
                  <a:lnTo>
                    <a:pt x="1612" y="3225"/>
                  </a:lnTo>
                  <a:lnTo>
                    <a:pt x="1800" y="3277"/>
                  </a:lnTo>
                  <a:lnTo>
                    <a:pt x="1863" y="2910"/>
                  </a:lnTo>
                  <a:lnTo>
                    <a:pt x="2209" y="2827"/>
                  </a:lnTo>
                  <a:lnTo>
                    <a:pt x="2366" y="2827"/>
                  </a:lnTo>
                  <a:lnTo>
                    <a:pt x="2366" y="2649"/>
                  </a:lnTo>
                  <a:lnTo>
                    <a:pt x="2366" y="2429"/>
                  </a:lnTo>
                  <a:lnTo>
                    <a:pt x="2366" y="2240"/>
                  </a:lnTo>
                  <a:lnTo>
                    <a:pt x="2209" y="2240"/>
                  </a:lnTo>
                  <a:lnTo>
                    <a:pt x="1968" y="2240"/>
                  </a:lnTo>
                  <a:lnTo>
                    <a:pt x="1863" y="1863"/>
                  </a:lnTo>
                  <a:lnTo>
                    <a:pt x="1455" y="1790"/>
                  </a:lnTo>
                  <a:lnTo>
                    <a:pt x="1382" y="115"/>
                  </a:lnTo>
                  <a:lnTo>
                    <a:pt x="1225" y="0"/>
                  </a:lnTo>
                  <a:lnTo>
                    <a:pt x="1130" y="450"/>
                  </a:lnTo>
                  <a:lnTo>
                    <a:pt x="670" y="565"/>
                  </a:lnTo>
                  <a:lnTo>
                    <a:pt x="492" y="607"/>
                  </a:lnTo>
                  <a:lnTo>
                    <a:pt x="157" y="565"/>
                  </a:lnTo>
                  <a:lnTo>
                    <a:pt x="104" y="785"/>
                  </a:lnTo>
                  <a:lnTo>
                    <a:pt x="638" y="827"/>
                  </a:lnTo>
                  <a:lnTo>
                    <a:pt x="670" y="1602"/>
                  </a:lnTo>
                  <a:lnTo>
                    <a:pt x="460" y="1685"/>
                  </a:lnTo>
                  <a:lnTo>
                    <a:pt x="41" y="1465"/>
                  </a:lnTo>
                  <a:lnTo>
                    <a:pt x="41" y="2052"/>
                  </a:lnTo>
                  <a:lnTo>
                    <a:pt x="586" y="2240"/>
                  </a:lnTo>
                  <a:lnTo>
                    <a:pt x="670" y="4397"/>
                  </a:lnTo>
                  <a:lnTo>
                    <a:pt x="41" y="4670"/>
                  </a:lnTo>
                  <a:lnTo>
                    <a:pt x="0" y="5224"/>
                  </a:lnTo>
                  <a:lnTo>
                    <a:pt x="460" y="5005"/>
                  </a:lnTo>
                  <a:lnTo>
                    <a:pt x="670" y="5005"/>
                  </a:lnTo>
                  <a:lnTo>
                    <a:pt x="670" y="5863"/>
                  </a:lnTo>
                  <a:lnTo>
                    <a:pt x="157" y="5863"/>
                  </a:lnTo>
                  <a:lnTo>
                    <a:pt x="104" y="6083"/>
                  </a:lnTo>
                  <a:lnTo>
                    <a:pt x="492" y="6156"/>
                  </a:lnTo>
                  <a:lnTo>
                    <a:pt x="638" y="6125"/>
                  </a:lnTo>
                  <a:lnTo>
                    <a:pt x="900" y="615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18262872" y="510029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38" y="1277"/>
                  </a:moveTo>
                  <a:lnTo>
                    <a:pt x="6366" y="1277"/>
                  </a:lnTo>
                  <a:lnTo>
                    <a:pt x="6450" y="1047"/>
                  </a:lnTo>
                  <a:lnTo>
                    <a:pt x="6931" y="984"/>
                  </a:lnTo>
                  <a:lnTo>
                    <a:pt x="7036" y="272"/>
                  </a:lnTo>
                  <a:lnTo>
                    <a:pt x="7005" y="0"/>
                  </a:lnTo>
                  <a:lnTo>
                    <a:pt x="6764" y="157"/>
                  </a:lnTo>
                  <a:lnTo>
                    <a:pt x="6366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31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481" y="984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18265582" y="51009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397"/>
                  </a:moveTo>
                  <a:lnTo>
                    <a:pt x="83" y="397"/>
                  </a:lnTo>
                  <a:lnTo>
                    <a:pt x="0" y="73"/>
                  </a:lnTo>
                  <a:lnTo>
                    <a:pt x="1507" y="0"/>
                  </a:lnTo>
                  <a:lnTo>
                    <a:pt x="1581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18263843" y="51009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397"/>
                  </a:moveTo>
                  <a:lnTo>
                    <a:pt x="73" y="397"/>
                  </a:lnTo>
                  <a:lnTo>
                    <a:pt x="0" y="73"/>
                  </a:lnTo>
                  <a:lnTo>
                    <a:pt x="1486" y="0"/>
                  </a:lnTo>
                  <a:lnTo>
                    <a:pt x="156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18267350" y="51009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0"/>
                  </a:moveTo>
                  <a:lnTo>
                    <a:pt x="1486" y="0"/>
                  </a:lnTo>
                  <a:lnTo>
                    <a:pt x="1591" y="314"/>
                  </a:lnTo>
                  <a:lnTo>
                    <a:pt x="104" y="408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18262872" y="509598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38" y="0"/>
                  </a:moveTo>
                  <a:lnTo>
                    <a:pt x="6366" y="0"/>
                  </a:lnTo>
                  <a:lnTo>
                    <a:pt x="6450" y="219"/>
                  </a:lnTo>
                  <a:lnTo>
                    <a:pt x="6931" y="261"/>
                  </a:lnTo>
                  <a:lnTo>
                    <a:pt x="7036" y="963"/>
                  </a:lnTo>
                  <a:lnTo>
                    <a:pt x="7005" y="1225"/>
                  </a:lnTo>
                  <a:lnTo>
                    <a:pt x="6764" y="1068"/>
                  </a:lnTo>
                  <a:lnTo>
                    <a:pt x="6366" y="858"/>
                  </a:lnTo>
                  <a:lnTo>
                    <a:pt x="712" y="858"/>
                  </a:lnTo>
                  <a:lnTo>
                    <a:pt x="261" y="1068"/>
                  </a:lnTo>
                  <a:lnTo>
                    <a:pt x="31" y="1225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481" y="261"/>
                  </a:lnTo>
                  <a:lnTo>
                    <a:pt x="56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18265582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0"/>
                  </a:moveTo>
                  <a:lnTo>
                    <a:pt x="83" y="0"/>
                  </a:lnTo>
                  <a:lnTo>
                    <a:pt x="0" y="293"/>
                  </a:lnTo>
                  <a:lnTo>
                    <a:pt x="1507" y="408"/>
                  </a:lnTo>
                  <a:lnTo>
                    <a:pt x="158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18263843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73" y="0"/>
                  </a:lnTo>
                  <a:lnTo>
                    <a:pt x="0" y="293"/>
                  </a:lnTo>
                  <a:lnTo>
                    <a:pt x="1486" y="408"/>
                  </a:lnTo>
                  <a:lnTo>
                    <a:pt x="156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18267347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104" y="0"/>
                  </a:lnTo>
                  <a:lnTo>
                    <a:pt x="0" y="293"/>
                  </a:lnTo>
                  <a:lnTo>
                    <a:pt x="1486" y="408"/>
                  </a:lnTo>
                  <a:lnTo>
                    <a:pt x="15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18269547" y="5079051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14617"/>
                  </a:moveTo>
                  <a:lnTo>
                    <a:pt x="2125" y="14617"/>
                  </a:lnTo>
                  <a:lnTo>
                    <a:pt x="2198" y="15653"/>
                  </a:lnTo>
                  <a:lnTo>
                    <a:pt x="1738" y="15737"/>
                  </a:lnTo>
                  <a:lnTo>
                    <a:pt x="1675" y="16083"/>
                  </a:lnTo>
                  <a:lnTo>
                    <a:pt x="1863" y="16146"/>
                  </a:lnTo>
                  <a:lnTo>
                    <a:pt x="1863" y="15999"/>
                  </a:lnTo>
                  <a:lnTo>
                    <a:pt x="2125" y="15999"/>
                  </a:lnTo>
                  <a:lnTo>
                    <a:pt x="2314" y="15999"/>
                  </a:lnTo>
                  <a:lnTo>
                    <a:pt x="2314" y="16146"/>
                  </a:lnTo>
                  <a:lnTo>
                    <a:pt x="2314" y="16858"/>
                  </a:lnTo>
                  <a:lnTo>
                    <a:pt x="2314" y="17046"/>
                  </a:lnTo>
                  <a:lnTo>
                    <a:pt x="2125" y="17046"/>
                  </a:lnTo>
                  <a:lnTo>
                    <a:pt x="1863" y="17046"/>
                  </a:lnTo>
                  <a:lnTo>
                    <a:pt x="1863" y="16858"/>
                  </a:lnTo>
                  <a:lnTo>
                    <a:pt x="1675" y="16858"/>
                  </a:lnTo>
                  <a:lnTo>
                    <a:pt x="1675" y="17193"/>
                  </a:lnTo>
                  <a:lnTo>
                    <a:pt x="2450" y="17256"/>
                  </a:lnTo>
                  <a:lnTo>
                    <a:pt x="2565" y="73"/>
                  </a:lnTo>
                  <a:lnTo>
                    <a:pt x="1738" y="0"/>
                  </a:lnTo>
                  <a:lnTo>
                    <a:pt x="1675" y="335"/>
                  </a:lnTo>
                  <a:lnTo>
                    <a:pt x="1863" y="397"/>
                  </a:lnTo>
                  <a:lnTo>
                    <a:pt x="1863" y="230"/>
                  </a:lnTo>
                  <a:lnTo>
                    <a:pt x="2125" y="230"/>
                  </a:lnTo>
                  <a:lnTo>
                    <a:pt x="2314" y="230"/>
                  </a:lnTo>
                  <a:lnTo>
                    <a:pt x="2314" y="397"/>
                  </a:lnTo>
                  <a:lnTo>
                    <a:pt x="2314" y="1120"/>
                  </a:lnTo>
                  <a:lnTo>
                    <a:pt x="2314" y="1298"/>
                  </a:lnTo>
                  <a:lnTo>
                    <a:pt x="2125" y="1298"/>
                  </a:lnTo>
                  <a:lnTo>
                    <a:pt x="1863" y="1298"/>
                  </a:lnTo>
                  <a:lnTo>
                    <a:pt x="1863" y="1120"/>
                  </a:lnTo>
                  <a:lnTo>
                    <a:pt x="1675" y="1120"/>
                  </a:lnTo>
                  <a:lnTo>
                    <a:pt x="1675" y="1675"/>
                  </a:lnTo>
                  <a:lnTo>
                    <a:pt x="1895" y="1780"/>
                  </a:lnTo>
                  <a:lnTo>
                    <a:pt x="1895" y="1602"/>
                  </a:lnTo>
                  <a:lnTo>
                    <a:pt x="2125" y="1539"/>
                  </a:lnTo>
                  <a:lnTo>
                    <a:pt x="2198" y="3539"/>
                  </a:lnTo>
                  <a:lnTo>
                    <a:pt x="2125" y="4628"/>
                  </a:lnTo>
                  <a:lnTo>
                    <a:pt x="2125" y="4816"/>
                  </a:lnTo>
                  <a:lnTo>
                    <a:pt x="1968" y="4816"/>
                  </a:lnTo>
                  <a:lnTo>
                    <a:pt x="1099" y="4816"/>
                  </a:lnTo>
                  <a:lnTo>
                    <a:pt x="1057" y="4523"/>
                  </a:lnTo>
                  <a:lnTo>
                    <a:pt x="670" y="4439"/>
                  </a:lnTo>
                  <a:lnTo>
                    <a:pt x="513" y="4471"/>
                  </a:lnTo>
                  <a:lnTo>
                    <a:pt x="188" y="4439"/>
                  </a:lnTo>
                  <a:lnTo>
                    <a:pt x="104" y="4659"/>
                  </a:lnTo>
                  <a:lnTo>
                    <a:pt x="670" y="4732"/>
                  </a:lnTo>
                  <a:lnTo>
                    <a:pt x="670" y="5486"/>
                  </a:lnTo>
                  <a:lnTo>
                    <a:pt x="450" y="5591"/>
                  </a:lnTo>
                  <a:lnTo>
                    <a:pt x="31" y="5329"/>
                  </a:lnTo>
                  <a:lnTo>
                    <a:pt x="73" y="5936"/>
                  </a:lnTo>
                  <a:lnTo>
                    <a:pt x="617" y="6114"/>
                  </a:lnTo>
                  <a:lnTo>
                    <a:pt x="670" y="12345"/>
                  </a:lnTo>
                  <a:lnTo>
                    <a:pt x="73" y="12596"/>
                  </a:lnTo>
                  <a:lnTo>
                    <a:pt x="0" y="13161"/>
                  </a:lnTo>
                  <a:lnTo>
                    <a:pt x="450" y="12942"/>
                  </a:lnTo>
                  <a:lnTo>
                    <a:pt x="586" y="12942"/>
                  </a:lnTo>
                  <a:lnTo>
                    <a:pt x="670" y="13790"/>
                  </a:lnTo>
                  <a:lnTo>
                    <a:pt x="188" y="13842"/>
                  </a:lnTo>
                  <a:lnTo>
                    <a:pt x="104" y="14062"/>
                  </a:lnTo>
                  <a:lnTo>
                    <a:pt x="481" y="14093"/>
                  </a:lnTo>
                  <a:lnTo>
                    <a:pt x="617" y="14062"/>
                  </a:lnTo>
                  <a:lnTo>
                    <a:pt x="670" y="1454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18270520" y="5084158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9214"/>
                  </a:moveTo>
                  <a:lnTo>
                    <a:pt x="115" y="9214"/>
                  </a:lnTo>
                  <a:lnTo>
                    <a:pt x="0" y="83"/>
                  </a:lnTo>
                  <a:lnTo>
                    <a:pt x="1151" y="0"/>
                  </a:lnTo>
                  <a:lnTo>
                    <a:pt x="1225" y="914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18265773" y="50890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0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18265773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371" y="942"/>
                  </a:lnTo>
                  <a:lnTo>
                    <a:pt x="3518" y="942"/>
                  </a:lnTo>
                  <a:lnTo>
                    <a:pt x="3518" y="460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10"/>
                  </a:lnTo>
                  <a:lnTo>
                    <a:pt x="146" y="942"/>
                  </a:lnTo>
                  <a:lnTo>
                    <a:pt x="146" y="1088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18264481" y="50834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30"/>
                  </a:lnTo>
                  <a:lnTo>
                    <a:pt x="5654" y="293"/>
                  </a:lnTo>
                  <a:lnTo>
                    <a:pt x="5738" y="963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790"/>
                  </a:lnTo>
                  <a:lnTo>
                    <a:pt x="4816" y="1465"/>
                  </a:lnTo>
                  <a:lnTo>
                    <a:pt x="4659" y="1382"/>
                  </a:lnTo>
                  <a:lnTo>
                    <a:pt x="4816" y="1308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324"/>
                  </a:lnTo>
                  <a:lnTo>
                    <a:pt x="1486" y="324"/>
                  </a:lnTo>
                  <a:lnTo>
                    <a:pt x="1287" y="324"/>
                  </a:lnTo>
                  <a:lnTo>
                    <a:pt x="1287" y="481"/>
                  </a:lnTo>
                  <a:lnTo>
                    <a:pt x="1287" y="1225"/>
                  </a:lnTo>
                  <a:lnTo>
                    <a:pt x="1444" y="1308"/>
                  </a:lnTo>
                  <a:lnTo>
                    <a:pt x="1287" y="1382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93"/>
                  </a:lnTo>
                  <a:lnTo>
                    <a:pt x="858" y="827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701"/>
                  </a:lnTo>
                  <a:lnTo>
                    <a:pt x="701" y="1036"/>
                  </a:lnTo>
                  <a:lnTo>
                    <a:pt x="701" y="523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18263162" y="50834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376"/>
                  </a:lnTo>
                  <a:lnTo>
                    <a:pt x="1989" y="73"/>
                  </a:lnTo>
                  <a:lnTo>
                    <a:pt x="1989" y="523"/>
                  </a:lnTo>
                  <a:lnTo>
                    <a:pt x="1989" y="963"/>
                  </a:lnTo>
                  <a:lnTo>
                    <a:pt x="1612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293"/>
                  </a:lnTo>
                  <a:lnTo>
                    <a:pt x="55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18264481" y="509128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43"/>
                  </a:lnTo>
                  <a:lnTo>
                    <a:pt x="5654" y="1570"/>
                  </a:lnTo>
                  <a:lnTo>
                    <a:pt x="5738" y="900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397"/>
                  </a:lnTo>
                  <a:lnTo>
                    <a:pt x="4659" y="481"/>
                  </a:lnTo>
                  <a:lnTo>
                    <a:pt x="4816" y="554"/>
                  </a:lnTo>
                  <a:lnTo>
                    <a:pt x="4816" y="1088"/>
                  </a:lnTo>
                  <a:lnTo>
                    <a:pt x="4586" y="1455"/>
                  </a:lnTo>
                  <a:lnTo>
                    <a:pt x="4429" y="1539"/>
                  </a:lnTo>
                  <a:lnTo>
                    <a:pt x="1486" y="1539"/>
                  </a:lnTo>
                  <a:lnTo>
                    <a:pt x="1287" y="1539"/>
                  </a:lnTo>
                  <a:lnTo>
                    <a:pt x="1287" y="1382"/>
                  </a:lnTo>
                  <a:lnTo>
                    <a:pt x="1287" y="638"/>
                  </a:lnTo>
                  <a:lnTo>
                    <a:pt x="1444" y="554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70"/>
                  </a:lnTo>
                  <a:lnTo>
                    <a:pt x="858" y="1036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261" y="1036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18263162" y="50918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52"/>
                  </a:lnTo>
                  <a:lnTo>
                    <a:pt x="1539" y="900"/>
                  </a:lnTo>
                  <a:lnTo>
                    <a:pt x="1989" y="1204"/>
                  </a:lnTo>
                  <a:lnTo>
                    <a:pt x="1989" y="753"/>
                  </a:lnTo>
                  <a:lnTo>
                    <a:pt x="1989" y="272"/>
                  </a:lnTo>
                  <a:lnTo>
                    <a:pt x="1581" y="502"/>
                  </a:lnTo>
                  <a:lnTo>
                    <a:pt x="1266" y="607"/>
                  </a:lnTo>
                  <a:lnTo>
                    <a:pt x="1235" y="209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314"/>
                  </a:lnTo>
                  <a:lnTo>
                    <a:pt x="0" y="900"/>
                  </a:lnTo>
                  <a:lnTo>
                    <a:pt x="523" y="984"/>
                  </a:lnTo>
                  <a:lnTo>
                    <a:pt x="55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18258877" y="5083449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612" y="10219"/>
                  </a:moveTo>
                  <a:lnTo>
                    <a:pt x="1748" y="10219"/>
                  </a:lnTo>
                  <a:lnTo>
                    <a:pt x="1748" y="9696"/>
                  </a:lnTo>
                  <a:lnTo>
                    <a:pt x="2921" y="9696"/>
                  </a:lnTo>
                  <a:lnTo>
                    <a:pt x="3099" y="9696"/>
                  </a:lnTo>
                  <a:lnTo>
                    <a:pt x="4282" y="9696"/>
                  </a:lnTo>
                  <a:lnTo>
                    <a:pt x="4439" y="9664"/>
                  </a:lnTo>
                  <a:lnTo>
                    <a:pt x="4816" y="9696"/>
                  </a:lnTo>
                  <a:lnTo>
                    <a:pt x="4848" y="9476"/>
                  </a:lnTo>
                  <a:lnTo>
                    <a:pt x="4334" y="9444"/>
                  </a:lnTo>
                  <a:lnTo>
                    <a:pt x="4282" y="8648"/>
                  </a:lnTo>
                  <a:lnTo>
                    <a:pt x="4512" y="8544"/>
                  </a:lnTo>
                  <a:lnTo>
                    <a:pt x="4921" y="8806"/>
                  </a:lnTo>
                  <a:lnTo>
                    <a:pt x="4963" y="8544"/>
                  </a:lnTo>
                  <a:lnTo>
                    <a:pt x="5402" y="8429"/>
                  </a:lnTo>
                  <a:lnTo>
                    <a:pt x="5790" y="8429"/>
                  </a:lnTo>
                  <a:lnTo>
                    <a:pt x="5790" y="8093"/>
                  </a:lnTo>
                  <a:lnTo>
                    <a:pt x="5790" y="1643"/>
                  </a:lnTo>
                  <a:lnTo>
                    <a:pt x="5790" y="1298"/>
                  </a:lnTo>
                  <a:lnTo>
                    <a:pt x="5402" y="1298"/>
                  </a:lnTo>
                  <a:lnTo>
                    <a:pt x="5078" y="1298"/>
                  </a:lnTo>
                  <a:lnTo>
                    <a:pt x="4963" y="973"/>
                  </a:lnTo>
                  <a:lnTo>
                    <a:pt x="4512" y="1193"/>
                  </a:lnTo>
                  <a:lnTo>
                    <a:pt x="4282" y="1193"/>
                  </a:lnTo>
                  <a:lnTo>
                    <a:pt x="4282" y="335"/>
                  </a:lnTo>
                  <a:lnTo>
                    <a:pt x="4816" y="335"/>
                  </a:lnTo>
                  <a:lnTo>
                    <a:pt x="4848" y="73"/>
                  </a:lnTo>
                  <a:lnTo>
                    <a:pt x="4481" y="41"/>
                  </a:lnTo>
                  <a:lnTo>
                    <a:pt x="4334" y="73"/>
                  </a:lnTo>
                  <a:lnTo>
                    <a:pt x="2764" y="41"/>
                  </a:lnTo>
                  <a:lnTo>
                    <a:pt x="2575" y="41"/>
                  </a:lnTo>
                  <a:lnTo>
                    <a:pt x="2575" y="230"/>
                  </a:lnTo>
                  <a:lnTo>
                    <a:pt x="3026" y="293"/>
                  </a:lnTo>
                  <a:lnTo>
                    <a:pt x="3183" y="293"/>
                  </a:lnTo>
                  <a:lnTo>
                    <a:pt x="3183" y="492"/>
                  </a:lnTo>
                  <a:lnTo>
                    <a:pt x="3183" y="712"/>
                  </a:lnTo>
                  <a:lnTo>
                    <a:pt x="3183" y="900"/>
                  </a:lnTo>
                  <a:lnTo>
                    <a:pt x="3026" y="900"/>
                  </a:lnTo>
                  <a:lnTo>
                    <a:pt x="1800" y="900"/>
                  </a:lnTo>
                  <a:lnTo>
                    <a:pt x="1612" y="900"/>
                  </a:lnTo>
                  <a:lnTo>
                    <a:pt x="575" y="900"/>
                  </a:lnTo>
                  <a:lnTo>
                    <a:pt x="366" y="900"/>
                  </a:lnTo>
                  <a:lnTo>
                    <a:pt x="366" y="712"/>
                  </a:lnTo>
                  <a:lnTo>
                    <a:pt x="366" y="492"/>
                  </a:lnTo>
                  <a:lnTo>
                    <a:pt x="366" y="293"/>
                  </a:lnTo>
                  <a:lnTo>
                    <a:pt x="575" y="293"/>
                  </a:lnTo>
                  <a:lnTo>
                    <a:pt x="816" y="293"/>
                  </a:lnTo>
                  <a:lnTo>
                    <a:pt x="607" y="0"/>
                  </a:lnTo>
                  <a:lnTo>
                    <a:pt x="0" y="0"/>
                  </a:lnTo>
                  <a:lnTo>
                    <a:pt x="0" y="8387"/>
                  </a:lnTo>
                  <a:lnTo>
                    <a:pt x="1413" y="8460"/>
                  </a:lnTo>
                  <a:lnTo>
                    <a:pt x="1539" y="101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18259249" y="508385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7769"/>
                  </a:moveTo>
                  <a:lnTo>
                    <a:pt x="0" y="869"/>
                  </a:lnTo>
                  <a:lnTo>
                    <a:pt x="2837" y="795"/>
                  </a:lnTo>
                  <a:lnTo>
                    <a:pt x="3088" y="795"/>
                  </a:lnTo>
                  <a:lnTo>
                    <a:pt x="3088" y="534"/>
                  </a:lnTo>
                  <a:lnTo>
                    <a:pt x="3088" y="83"/>
                  </a:lnTo>
                  <a:lnTo>
                    <a:pt x="3549" y="0"/>
                  </a:lnTo>
                  <a:lnTo>
                    <a:pt x="3633" y="1015"/>
                  </a:lnTo>
                  <a:lnTo>
                    <a:pt x="3633" y="1193"/>
                  </a:lnTo>
                  <a:lnTo>
                    <a:pt x="3800" y="1193"/>
                  </a:lnTo>
                  <a:lnTo>
                    <a:pt x="4994" y="1193"/>
                  </a:lnTo>
                  <a:lnTo>
                    <a:pt x="5109" y="7664"/>
                  </a:lnTo>
                  <a:lnTo>
                    <a:pt x="3800" y="7737"/>
                  </a:lnTo>
                  <a:lnTo>
                    <a:pt x="3633" y="7737"/>
                  </a:lnTo>
                  <a:lnTo>
                    <a:pt x="3633" y="7905"/>
                  </a:lnTo>
                  <a:lnTo>
                    <a:pt x="3633" y="8921"/>
                  </a:lnTo>
                  <a:lnTo>
                    <a:pt x="3319" y="8994"/>
                  </a:lnTo>
                  <a:lnTo>
                    <a:pt x="3162" y="8837"/>
                  </a:lnTo>
                  <a:lnTo>
                    <a:pt x="2136" y="8837"/>
                  </a:lnTo>
                  <a:lnTo>
                    <a:pt x="1978" y="8994"/>
                  </a:lnTo>
                  <a:lnTo>
                    <a:pt x="1528" y="8994"/>
                  </a:lnTo>
                  <a:lnTo>
                    <a:pt x="1455" y="7957"/>
                  </a:lnTo>
                  <a:lnTo>
                    <a:pt x="1455" y="7769"/>
                  </a:lnTo>
                  <a:lnTo>
                    <a:pt x="1266" y="7769"/>
                  </a:lnTo>
                  <a:lnTo>
                    <a:pt x="73" y="776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18265773" y="50890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0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18265773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371" y="942"/>
                  </a:lnTo>
                  <a:lnTo>
                    <a:pt x="3518" y="942"/>
                  </a:lnTo>
                  <a:lnTo>
                    <a:pt x="3518" y="460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10"/>
                  </a:lnTo>
                  <a:lnTo>
                    <a:pt x="146" y="942"/>
                  </a:lnTo>
                  <a:lnTo>
                    <a:pt x="146" y="1088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18265497" y="50802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1759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816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18270293" y="507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151" y="1308"/>
                  </a:moveTo>
                  <a:lnTo>
                    <a:pt x="921" y="1308"/>
                  </a:lnTo>
                  <a:lnTo>
                    <a:pt x="837" y="1120"/>
                  </a:lnTo>
                  <a:lnTo>
                    <a:pt x="921" y="785"/>
                  </a:lnTo>
                  <a:lnTo>
                    <a:pt x="1078" y="785"/>
                  </a:lnTo>
                  <a:lnTo>
                    <a:pt x="439" y="670"/>
                  </a:lnTo>
                  <a:lnTo>
                    <a:pt x="188" y="638"/>
                  </a:lnTo>
                  <a:lnTo>
                    <a:pt x="157" y="376"/>
                  </a:lnTo>
                  <a:lnTo>
                    <a:pt x="115" y="157"/>
                  </a:lnTo>
                  <a:lnTo>
                    <a:pt x="83" y="0"/>
                  </a:lnTo>
                  <a:lnTo>
                    <a:pt x="0" y="188"/>
                  </a:lnTo>
                  <a:lnTo>
                    <a:pt x="31" y="345"/>
                  </a:lnTo>
                  <a:lnTo>
                    <a:pt x="83" y="858"/>
                  </a:lnTo>
                  <a:lnTo>
                    <a:pt x="565" y="984"/>
                  </a:lnTo>
                  <a:lnTo>
                    <a:pt x="638" y="1151"/>
                  </a:lnTo>
                  <a:lnTo>
                    <a:pt x="481" y="1308"/>
                  </a:lnTo>
                  <a:lnTo>
                    <a:pt x="408" y="1790"/>
                  </a:lnTo>
                  <a:lnTo>
                    <a:pt x="596" y="1947"/>
                  </a:lnTo>
                  <a:lnTo>
                    <a:pt x="638" y="2209"/>
                  </a:lnTo>
                  <a:lnTo>
                    <a:pt x="921" y="2314"/>
                  </a:lnTo>
                  <a:lnTo>
                    <a:pt x="921" y="2052"/>
                  </a:lnTo>
                  <a:lnTo>
                    <a:pt x="837" y="1863"/>
                  </a:lnTo>
                  <a:lnTo>
                    <a:pt x="1151" y="1863"/>
                  </a:lnTo>
                  <a:lnTo>
                    <a:pt x="1225" y="2083"/>
                  </a:lnTo>
                  <a:lnTo>
                    <a:pt x="1476" y="1790"/>
                  </a:lnTo>
                  <a:lnTo>
                    <a:pt x="1528" y="1465"/>
                  </a:lnTo>
                  <a:lnTo>
                    <a:pt x="1308" y="1204"/>
                  </a:lnTo>
                  <a:lnTo>
                    <a:pt x="1151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18271218" y="5079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376" y="188"/>
                  </a:lnTo>
                  <a:lnTo>
                    <a:pt x="73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18270135" y="50784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62"/>
                  </a:lnTo>
                  <a:lnTo>
                    <a:pt x="104" y="1015"/>
                  </a:lnTo>
                  <a:lnTo>
                    <a:pt x="261" y="1015"/>
                  </a:lnTo>
                  <a:lnTo>
                    <a:pt x="460" y="1015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481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15"/>
                  </a:lnTo>
                  <a:lnTo>
                    <a:pt x="638" y="1162"/>
                  </a:lnTo>
                  <a:lnTo>
                    <a:pt x="575" y="1643"/>
                  </a:lnTo>
                  <a:lnTo>
                    <a:pt x="743" y="180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14"/>
                  </a:lnTo>
                  <a:lnTo>
                    <a:pt x="335" y="2314"/>
                  </a:lnTo>
                  <a:lnTo>
                    <a:pt x="157" y="2209"/>
                  </a:lnTo>
                  <a:lnTo>
                    <a:pt x="0" y="2125"/>
                  </a:lnTo>
                  <a:lnTo>
                    <a:pt x="157" y="2094"/>
                  </a:lnTo>
                  <a:lnTo>
                    <a:pt x="335" y="2020"/>
                  </a:lnTo>
                  <a:lnTo>
                    <a:pt x="157" y="1863"/>
                  </a:lnTo>
                  <a:lnTo>
                    <a:pt x="157" y="1727"/>
                  </a:lnTo>
                  <a:lnTo>
                    <a:pt x="335" y="1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18258883" y="507958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104"/>
                  </a:moveTo>
                  <a:lnTo>
                    <a:pt x="3465" y="0"/>
                  </a:lnTo>
                  <a:lnTo>
                    <a:pt x="3539" y="240"/>
                  </a:lnTo>
                  <a:lnTo>
                    <a:pt x="3790" y="366"/>
                  </a:lnTo>
                  <a:lnTo>
                    <a:pt x="3863" y="628"/>
                  </a:lnTo>
                  <a:lnTo>
                    <a:pt x="3654" y="691"/>
                  </a:lnTo>
                  <a:lnTo>
                    <a:pt x="3863" y="1622"/>
                  </a:lnTo>
                  <a:lnTo>
                    <a:pt x="3727" y="1738"/>
                  </a:lnTo>
                  <a:lnTo>
                    <a:pt x="3277" y="659"/>
                  </a:lnTo>
                  <a:lnTo>
                    <a:pt x="3277" y="366"/>
                  </a:lnTo>
                  <a:lnTo>
                    <a:pt x="554" y="240"/>
                  </a:lnTo>
                  <a:lnTo>
                    <a:pt x="261" y="240"/>
                  </a:lnTo>
                  <a:lnTo>
                    <a:pt x="314" y="554"/>
                  </a:lnTo>
                  <a:lnTo>
                    <a:pt x="356" y="2230"/>
                  </a:lnTo>
                  <a:lnTo>
                    <a:pt x="931" y="2345"/>
                  </a:lnTo>
                  <a:lnTo>
                    <a:pt x="1413" y="2376"/>
                  </a:lnTo>
                  <a:lnTo>
                    <a:pt x="994" y="2607"/>
                  </a:lnTo>
                  <a:lnTo>
                    <a:pt x="439" y="2554"/>
                  </a:lnTo>
                  <a:lnTo>
                    <a:pt x="356" y="3277"/>
                  </a:lnTo>
                  <a:lnTo>
                    <a:pt x="827" y="3277"/>
                  </a:lnTo>
                  <a:lnTo>
                    <a:pt x="963" y="3193"/>
                  </a:lnTo>
                  <a:lnTo>
                    <a:pt x="2052" y="4314"/>
                  </a:lnTo>
                  <a:lnTo>
                    <a:pt x="2303" y="4418"/>
                  </a:lnTo>
                  <a:lnTo>
                    <a:pt x="2691" y="4418"/>
                  </a:lnTo>
                  <a:lnTo>
                    <a:pt x="2502" y="4502"/>
                  </a:lnTo>
                  <a:lnTo>
                    <a:pt x="1790" y="4575"/>
                  </a:lnTo>
                  <a:lnTo>
                    <a:pt x="1863" y="4418"/>
                  </a:lnTo>
                  <a:lnTo>
                    <a:pt x="1340" y="3916"/>
                  </a:lnTo>
                  <a:lnTo>
                    <a:pt x="1183" y="3759"/>
                  </a:lnTo>
                  <a:lnTo>
                    <a:pt x="1183" y="3937"/>
                  </a:lnTo>
                  <a:lnTo>
                    <a:pt x="1151" y="4156"/>
                  </a:lnTo>
                  <a:lnTo>
                    <a:pt x="931" y="4282"/>
                  </a:lnTo>
                  <a:lnTo>
                    <a:pt x="931" y="3759"/>
                  </a:lnTo>
                  <a:lnTo>
                    <a:pt x="963" y="3486"/>
                  </a:lnTo>
                  <a:lnTo>
                    <a:pt x="712" y="3570"/>
                  </a:lnTo>
                  <a:lnTo>
                    <a:pt x="261" y="3675"/>
                  </a:lnTo>
                  <a:lnTo>
                    <a:pt x="0" y="3790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18263020" y="507938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23" y="837"/>
                  </a:lnTo>
                  <a:lnTo>
                    <a:pt x="575" y="418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973"/>
                  </a:lnTo>
                  <a:lnTo>
                    <a:pt x="0" y="1162"/>
                  </a:lnTo>
                  <a:lnTo>
                    <a:pt x="293" y="1675"/>
                  </a:lnTo>
                  <a:lnTo>
                    <a:pt x="418" y="2198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18262562" y="5080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937"/>
                  </a:moveTo>
                  <a:lnTo>
                    <a:pt x="418" y="1413"/>
                  </a:lnTo>
                  <a:lnTo>
                    <a:pt x="418" y="785"/>
                  </a:lnTo>
                  <a:lnTo>
                    <a:pt x="418" y="596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46"/>
                  </a:lnTo>
                  <a:lnTo>
                    <a:pt x="157" y="366"/>
                  </a:lnTo>
                  <a:lnTo>
                    <a:pt x="157" y="785"/>
                  </a:lnTo>
                  <a:lnTo>
                    <a:pt x="157" y="1539"/>
                  </a:lnTo>
                  <a:lnTo>
                    <a:pt x="596" y="2094"/>
                  </a:lnTo>
                  <a:lnTo>
                    <a:pt x="795" y="2125"/>
                  </a:lnTo>
                  <a:lnTo>
                    <a:pt x="827" y="1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18262421" y="5078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554"/>
                  </a:moveTo>
                  <a:lnTo>
                    <a:pt x="41" y="848"/>
                  </a:lnTo>
                  <a:lnTo>
                    <a:pt x="261" y="879"/>
                  </a:lnTo>
                  <a:lnTo>
                    <a:pt x="335" y="1298"/>
                  </a:lnTo>
                  <a:lnTo>
                    <a:pt x="73" y="1413"/>
                  </a:lnTo>
                  <a:lnTo>
                    <a:pt x="596" y="1895"/>
                  </a:lnTo>
                  <a:lnTo>
                    <a:pt x="900" y="2523"/>
                  </a:lnTo>
                  <a:lnTo>
                    <a:pt x="900" y="2073"/>
                  </a:lnTo>
                  <a:lnTo>
                    <a:pt x="596" y="1643"/>
                  </a:lnTo>
                  <a:lnTo>
                    <a:pt x="596" y="1455"/>
                  </a:lnTo>
                  <a:lnTo>
                    <a:pt x="785" y="1298"/>
                  </a:lnTo>
                  <a:lnTo>
                    <a:pt x="628" y="1382"/>
                  </a:lnTo>
                  <a:lnTo>
                    <a:pt x="628" y="1193"/>
                  </a:lnTo>
                  <a:lnTo>
                    <a:pt x="628" y="816"/>
                  </a:lnTo>
                  <a:lnTo>
                    <a:pt x="785" y="659"/>
                  </a:lnTo>
                  <a:lnTo>
                    <a:pt x="816" y="523"/>
                  </a:lnTo>
                  <a:lnTo>
                    <a:pt x="973" y="397"/>
                  </a:lnTo>
                  <a:lnTo>
                    <a:pt x="1162" y="397"/>
                  </a:lnTo>
                  <a:lnTo>
                    <a:pt x="1109" y="0"/>
                  </a:lnTo>
                  <a:lnTo>
                    <a:pt x="816" y="230"/>
                  </a:lnTo>
                  <a:lnTo>
                    <a:pt x="596" y="450"/>
                  </a:lnTo>
                  <a:lnTo>
                    <a:pt x="335" y="481"/>
                  </a:lnTo>
                  <a:lnTo>
                    <a:pt x="146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18259322" y="50928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63" y="1068"/>
                  </a:lnTo>
                  <a:lnTo>
                    <a:pt x="827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450" y="1340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18259704" y="5093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36"/>
                  </a:lnTo>
                  <a:lnTo>
                    <a:pt x="230" y="261"/>
                  </a:lnTo>
                  <a:lnTo>
                    <a:pt x="20" y="324"/>
                  </a:lnTo>
                  <a:lnTo>
                    <a:pt x="73" y="523"/>
                  </a:lnTo>
                  <a:lnTo>
                    <a:pt x="230" y="261"/>
                  </a:lnTo>
                  <a:lnTo>
                    <a:pt x="178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18259470" y="5093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36"/>
                  </a:lnTo>
                  <a:lnTo>
                    <a:pt x="0" y="293"/>
                  </a:lnTo>
                  <a:lnTo>
                    <a:pt x="157" y="293"/>
                  </a:lnTo>
                  <a:lnTo>
                    <a:pt x="157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18270478" y="5094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2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40" y="261"/>
                  </a:lnTo>
                  <a:lnTo>
                    <a:pt x="157" y="743"/>
                  </a:lnTo>
                  <a:lnTo>
                    <a:pt x="397" y="1162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607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31" y="345"/>
                  </a:lnTo>
                  <a:lnTo>
                    <a:pt x="1141" y="345"/>
                  </a:lnTo>
                  <a:lnTo>
                    <a:pt x="1193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18271083" y="50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481"/>
                  </a:moveTo>
                  <a:lnTo>
                    <a:pt x="178" y="324"/>
                  </a:lnTo>
                  <a:lnTo>
                    <a:pt x="31" y="261"/>
                  </a:lnTo>
                  <a:lnTo>
                    <a:pt x="178" y="157"/>
                  </a:lnTo>
                  <a:lnTo>
                    <a:pt x="136" y="0"/>
                  </a:lnTo>
                  <a:lnTo>
                    <a:pt x="0" y="261"/>
                  </a:lnTo>
                  <a:lnTo>
                    <a:pt x="31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18271371" y="5095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24"/>
                  </a:moveTo>
                  <a:lnTo>
                    <a:pt x="178" y="324"/>
                  </a:lnTo>
                  <a:lnTo>
                    <a:pt x="115" y="188"/>
                  </a:lnTo>
                  <a:lnTo>
                    <a:pt x="178" y="0"/>
                  </a:lnTo>
                  <a:lnTo>
                    <a:pt x="41" y="0"/>
                  </a:lnTo>
                  <a:lnTo>
                    <a:pt x="0" y="2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18259114" y="508234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36"/>
                  </a:moveTo>
                  <a:lnTo>
                    <a:pt x="2481" y="994"/>
                  </a:lnTo>
                  <a:lnTo>
                    <a:pt x="2889" y="994"/>
                  </a:lnTo>
                  <a:lnTo>
                    <a:pt x="2889" y="848"/>
                  </a:lnTo>
                  <a:lnTo>
                    <a:pt x="3172" y="774"/>
                  </a:lnTo>
                  <a:lnTo>
                    <a:pt x="3350" y="774"/>
                  </a:lnTo>
                  <a:lnTo>
                    <a:pt x="3350" y="617"/>
                  </a:lnTo>
                  <a:lnTo>
                    <a:pt x="3497" y="586"/>
                  </a:lnTo>
                  <a:lnTo>
                    <a:pt x="3444" y="1099"/>
                  </a:lnTo>
                  <a:lnTo>
                    <a:pt x="3015" y="1141"/>
                  </a:lnTo>
                  <a:lnTo>
                    <a:pt x="2533" y="1141"/>
                  </a:lnTo>
                  <a:lnTo>
                    <a:pt x="2376" y="1256"/>
                  </a:lnTo>
                  <a:lnTo>
                    <a:pt x="2335" y="1518"/>
                  </a:lnTo>
                  <a:lnTo>
                    <a:pt x="2481" y="1518"/>
                  </a:lnTo>
                  <a:lnTo>
                    <a:pt x="2753" y="1518"/>
                  </a:lnTo>
                  <a:lnTo>
                    <a:pt x="2753" y="1748"/>
                  </a:lnTo>
                  <a:lnTo>
                    <a:pt x="2753" y="1999"/>
                  </a:lnTo>
                  <a:lnTo>
                    <a:pt x="2607" y="1999"/>
                  </a:lnTo>
                  <a:lnTo>
                    <a:pt x="1476" y="1999"/>
                  </a:lnTo>
                  <a:lnTo>
                    <a:pt x="1413" y="1968"/>
                  </a:lnTo>
                  <a:lnTo>
                    <a:pt x="1413" y="1780"/>
                  </a:lnTo>
                  <a:lnTo>
                    <a:pt x="1549" y="1706"/>
                  </a:lnTo>
                  <a:lnTo>
                    <a:pt x="1476" y="1842"/>
                  </a:lnTo>
                  <a:lnTo>
                    <a:pt x="2272" y="1926"/>
                  </a:lnTo>
                  <a:lnTo>
                    <a:pt x="2481" y="1842"/>
                  </a:lnTo>
                  <a:lnTo>
                    <a:pt x="2607" y="1675"/>
                  </a:lnTo>
                  <a:lnTo>
                    <a:pt x="2219" y="1675"/>
                  </a:lnTo>
                  <a:lnTo>
                    <a:pt x="2083" y="1549"/>
                  </a:lnTo>
                  <a:lnTo>
                    <a:pt x="1895" y="994"/>
                  </a:lnTo>
                  <a:lnTo>
                    <a:pt x="1738" y="848"/>
                  </a:lnTo>
                  <a:lnTo>
                    <a:pt x="356" y="293"/>
                  </a:lnTo>
                  <a:lnTo>
                    <a:pt x="167" y="209"/>
                  </a:lnTo>
                  <a:lnTo>
                    <a:pt x="251" y="397"/>
                  </a:lnTo>
                  <a:lnTo>
                    <a:pt x="324" y="544"/>
                  </a:lnTo>
                  <a:lnTo>
                    <a:pt x="167" y="586"/>
                  </a:lnTo>
                  <a:lnTo>
                    <a:pt x="31" y="136"/>
                  </a:lnTo>
                  <a:lnTo>
                    <a:pt x="104" y="0"/>
                  </a:lnTo>
                  <a:lnTo>
                    <a:pt x="481" y="0"/>
                  </a:lnTo>
                  <a:lnTo>
                    <a:pt x="481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18258883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18262751" y="4909504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1705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18272113" y="4910362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18271218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18275102" y="5121859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18272976" y="512178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1" name="object 9191"/>
            <p:cNvSpPr/>
            <p:nvPr/>
          </p:nvSpPr>
          <p:spPr>
            <a:xfrm>
              <a:off x="18272983" y="51084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397"/>
                  </a:moveTo>
                  <a:lnTo>
                    <a:pt x="816" y="471"/>
                  </a:lnTo>
                  <a:lnTo>
                    <a:pt x="848" y="261"/>
                  </a:lnTo>
                  <a:lnTo>
                    <a:pt x="1895" y="209"/>
                  </a:lnTo>
                  <a:lnTo>
                    <a:pt x="1895" y="931"/>
                  </a:lnTo>
                  <a:lnTo>
                    <a:pt x="2073" y="1005"/>
                  </a:lnTo>
                  <a:lnTo>
                    <a:pt x="2073" y="209"/>
                  </a:lnTo>
                  <a:lnTo>
                    <a:pt x="2418" y="209"/>
                  </a:lnTo>
                  <a:lnTo>
                    <a:pt x="2345" y="4052"/>
                  </a:lnTo>
                  <a:lnTo>
                    <a:pt x="2345" y="9319"/>
                  </a:lnTo>
                  <a:lnTo>
                    <a:pt x="2418" y="13151"/>
                  </a:lnTo>
                  <a:lnTo>
                    <a:pt x="2073" y="13151"/>
                  </a:lnTo>
                  <a:lnTo>
                    <a:pt x="2073" y="12439"/>
                  </a:lnTo>
                  <a:lnTo>
                    <a:pt x="1895" y="12376"/>
                  </a:lnTo>
                  <a:lnTo>
                    <a:pt x="1895" y="13151"/>
                  </a:lnTo>
                  <a:lnTo>
                    <a:pt x="848" y="13182"/>
                  </a:lnTo>
                  <a:lnTo>
                    <a:pt x="816" y="12889"/>
                  </a:lnTo>
                  <a:lnTo>
                    <a:pt x="586" y="12962"/>
                  </a:lnTo>
                  <a:lnTo>
                    <a:pt x="73" y="13182"/>
                  </a:lnTo>
                  <a:lnTo>
                    <a:pt x="31" y="13371"/>
                  </a:lnTo>
                  <a:lnTo>
                    <a:pt x="2554" y="13371"/>
                  </a:lnTo>
                  <a:lnTo>
                    <a:pt x="2638" y="73"/>
                  </a:lnTo>
                  <a:lnTo>
                    <a:pt x="104" y="0"/>
                  </a:lnTo>
                  <a:lnTo>
                    <a:pt x="0" y="136"/>
                  </a:lnTo>
                  <a:lnTo>
                    <a:pt x="586" y="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2" name="object 9192"/>
            <p:cNvSpPr/>
            <p:nvPr/>
          </p:nvSpPr>
          <p:spPr>
            <a:xfrm>
              <a:off x="18261492" y="511413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790"/>
                  </a:moveTo>
                  <a:lnTo>
                    <a:pt x="2869" y="1790"/>
                  </a:lnTo>
                  <a:lnTo>
                    <a:pt x="2952" y="1497"/>
                  </a:lnTo>
                  <a:lnTo>
                    <a:pt x="3193" y="1497"/>
                  </a:lnTo>
                  <a:lnTo>
                    <a:pt x="3193" y="1717"/>
                  </a:lnTo>
                  <a:lnTo>
                    <a:pt x="3193" y="2052"/>
                  </a:lnTo>
                  <a:lnTo>
                    <a:pt x="2869" y="2052"/>
                  </a:lnTo>
                  <a:lnTo>
                    <a:pt x="743" y="2052"/>
                  </a:lnTo>
                  <a:lnTo>
                    <a:pt x="513" y="2052"/>
                  </a:lnTo>
                  <a:lnTo>
                    <a:pt x="429" y="1863"/>
                  </a:lnTo>
                  <a:lnTo>
                    <a:pt x="104" y="1235"/>
                  </a:lnTo>
                  <a:lnTo>
                    <a:pt x="0" y="1047"/>
                  </a:lnTo>
                  <a:lnTo>
                    <a:pt x="104" y="827"/>
                  </a:lnTo>
                  <a:lnTo>
                    <a:pt x="429" y="18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45"/>
                  </a:lnTo>
                  <a:lnTo>
                    <a:pt x="3193" y="565"/>
                  </a:lnTo>
                  <a:lnTo>
                    <a:pt x="2952" y="565"/>
                  </a:lnTo>
                  <a:lnTo>
                    <a:pt x="2952" y="345"/>
                  </a:lnTo>
                  <a:lnTo>
                    <a:pt x="743" y="272"/>
                  </a:lnTo>
                  <a:lnTo>
                    <a:pt x="335" y="931"/>
                  </a:lnTo>
                  <a:lnTo>
                    <a:pt x="335" y="112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18261005" y="51141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36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18261016" y="51159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31"/>
                  </a:lnTo>
                  <a:lnTo>
                    <a:pt x="324" y="0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18261824" y="51144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324"/>
                  </a:moveTo>
                  <a:lnTo>
                    <a:pt x="2303" y="429"/>
                  </a:lnTo>
                  <a:lnTo>
                    <a:pt x="2209" y="293"/>
                  </a:lnTo>
                  <a:lnTo>
                    <a:pt x="2125" y="429"/>
                  </a:lnTo>
                  <a:lnTo>
                    <a:pt x="1978" y="429"/>
                  </a:lnTo>
                  <a:lnTo>
                    <a:pt x="1895" y="293"/>
                  </a:lnTo>
                  <a:lnTo>
                    <a:pt x="1821" y="429"/>
                  </a:lnTo>
                  <a:lnTo>
                    <a:pt x="1675" y="429"/>
                  </a:lnTo>
                  <a:lnTo>
                    <a:pt x="1570" y="293"/>
                  </a:lnTo>
                  <a:lnTo>
                    <a:pt x="1497" y="429"/>
                  </a:lnTo>
                  <a:lnTo>
                    <a:pt x="1340" y="429"/>
                  </a:lnTo>
                  <a:lnTo>
                    <a:pt x="1277" y="293"/>
                  </a:lnTo>
                  <a:lnTo>
                    <a:pt x="1193" y="429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858" y="429"/>
                  </a:lnTo>
                  <a:lnTo>
                    <a:pt x="638" y="429"/>
                  </a:lnTo>
                  <a:lnTo>
                    <a:pt x="450" y="649"/>
                  </a:lnTo>
                  <a:lnTo>
                    <a:pt x="450" y="848"/>
                  </a:lnTo>
                  <a:lnTo>
                    <a:pt x="596" y="1068"/>
                  </a:lnTo>
                  <a:lnTo>
                    <a:pt x="743" y="1183"/>
                  </a:lnTo>
                  <a:lnTo>
                    <a:pt x="900" y="1068"/>
                  </a:lnTo>
                  <a:lnTo>
                    <a:pt x="1047" y="1099"/>
                  </a:lnTo>
                  <a:lnTo>
                    <a:pt x="1193" y="1099"/>
                  </a:lnTo>
                  <a:lnTo>
                    <a:pt x="1340" y="1068"/>
                  </a:lnTo>
                  <a:lnTo>
                    <a:pt x="1413" y="1225"/>
                  </a:lnTo>
                  <a:lnTo>
                    <a:pt x="1497" y="1068"/>
                  </a:lnTo>
                  <a:lnTo>
                    <a:pt x="1633" y="1068"/>
                  </a:lnTo>
                  <a:lnTo>
                    <a:pt x="1759" y="1225"/>
                  </a:lnTo>
                  <a:lnTo>
                    <a:pt x="1821" y="1068"/>
                  </a:lnTo>
                  <a:lnTo>
                    <a:pt x="1978" y="1068"/>
                  </a:lnTo>
                  <a:lnTo>
                    <a:pt x="2052" y="1225"/>
                  </a:lnTo>
                  <a:lnTo>
                    <a:pt x="2177" y="1068"/>
                  </a:lnTo>
                  <a:lnTo>
                    <a:pt x="2345" y="1183"/>
                  </a:lnTo>
                  <a:lnTo>
                    <a:pt x="2502" y="1068"/>
                  </a:lnTo>
                  <a:lnTo>
                    <a:pt x="2607" y="1361"/>
                  </a:lnTo>
                  <a:lnTo>
                    <a:pt x="2607" y="1518"/>
                  </a:lnTo>
                  <a:lnTo>
                    <a:pt x="2460" y="1518"/>
                  </a:lnTo>
                  <a:lnTo>
                    <a:pt x="513" y="1518"/>
                  </a:lnTo>
                  <a:lnTo>
                    <a:pt x="115" y="848"/>
                  </a:lnTo>
                  <a:lnTo>
                    <a:pt x="83" y="701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136"/>
                  </a:lnTo>
                  <a:lnTo>
                    <a:pt x="2607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18273948" y="51144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18273540" y="51142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905"/>
                  </a:lnTo>
                  <a:lnTo>
                    <a:pt x="408" y="1905"/>
                  </a:lnTo>
                  <a:lnTo>
                    <a:pt x="596" y="1675"/>
                  </a:lnTo>
                  <a:lnTo>
                    <a:pt x="670" y="1465"/>
                  </a:lnTo>
                  <a:lnTo>
                    <a:pt x="670" y="450"/>
                  </a:lnTo>
                  <a:lnTo>
                    <a:pt x="596" y="230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18273683" y="5114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18273902" y="51149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48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18273902" y="5115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18273890" y="511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18273890" y="51150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18273890" y="51152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18273690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18273902" y="5115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18273890" y="51147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18273902" y="51149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18273902" y="51147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09" name="object 920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8272105" y="5107886"/>
              <a:ext cx="1685" cy="3308"/>
            </a:xfrm>
            <a:prstGeom prst="rect">
              <a:avLst/>
            </a:prstGeom>
          </p:spPr>
        </p:pic>
        <p:sp>
          <p:nvSpPr>
            <p:cNvPr id="9210" name="object 9210"/>
            <p:cNvSpPr/>
            <p:nvPr/>
          </p:nvSpPr>
          <p:spPr>
            <a:xfrm>
              <a:off x="18272976" y="51097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0" y="104"/>
                  </a:lnTo>
                  <a:lnTo>
                    <a:pt x="439" y="0"/>
                  </a:lnTo>
                  <a:lnTo>
                    <a:pt x="554" y="712"/>
                  </a:lnTo>
                  <a:lnTo>
                    <a:pt x="104" y="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18272036" y="51078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586"/>
                  </a:moveTo>
                  <a:lnTo>
                    <a:pt x="230" y="366"/>
                  </a:lnTo>
                  <a:lnTo>
                    <a:pt x="157" y="31"/>
                  </a:lnTo>
                  <a:lnTo>
                    <a:pt x="73" y="617"/>
                  </a:lnTo>
                  <a:lnTo>
                    <a:pt x="230" y="774"/>
                  </a:lnTo>
                  <a:lnTo>
                    <a:pt x="230" y="910"/>
                  </a:lnTo>
                  <a:lnTo>
                    <a:pt x="0" y="1036"/>
                  </a:lnTo>
                  <a:lnTo>
                    <a:pt x="282" y="1141"/>
                  </a:lnTo>
                  <a:lnTo>
                    <a:pt x="293" y="1444"/>
                  </a:lnTo>
                  <a:lnTo>
                    <a:pt x="157" y="1225"/>
                  </a:lnTo>
                  <a:lnTo>
                    <a:pt x="293" y="1706"/>
                  </a:lnTo>
                  <a:lnTo>
                    <a:pt x="125" y="1895"/>
                  </a:lnTo>
                  <a:lnTo>
                    <a:pt x="282" y="2041"/>
                  </a:lnTo>
                  <a:lnTo>
                    <a:pt x="73" y="2607"/>
                  </a:lnTo>
                  <a:lnTo>
                    <a:pt x="293" y="2418"/>
                  </a:lnTo>
                  <a:lnTo>
                    <a:pt x="293" y="2670"/>
                  </a:lnTo>
                  <a:lnTo>
                    <a:pt x="125" y="2795"/>
                  </a:lnTo>
                  <a:lnTo>
                    <a:pt x="282" y="2984"/>
                  </a:lnTo>
                  <a:lnTo>
                    <a:pt x="125" y="3120"/>
                  </a:lnTo>
                  <a:lnTo>
                    <a:pt x="282" y="3308"/>
                  </a:lnTo>
                  <a:lnTo>
                    <a:pt x="900" y="3308"/>
                  </a:lnTo>
                  <a:lnTo>
                    <a:pt x="931" y="2984"/>
                  </a:lnTo>
                  <a:lnTo>
                    <a:pt x="1162" y="2900"/>
                  </a:lnTo>
                  <a:lnTo>
                    <a:pt x="1277" y="3088"/>
                  </a:lnTo>
                  <a:lnTo>
                    <a:pt x="1675" y="2795"/>
                  </a:lnTo>
                  <a:lnTo>
                    <a:pt x="1759" y="2638"/>
                  </a:lnTo>
                  <a:lnTo>
                    <a:pt x="1759" y="1968"/>
                  </a:lnTo>
                  <a:lnTo>
                    <a:pt x="1675" y="1811"/>
                  </a:lnTo>
                  <a:lnTo>
                    <a:pt x="1308" y="1549"/>
                  </a:lnTo>
                  <a:lnTo>
                    <a:pt x="1193" y="1706"/>
                  </a:lnTo>
                  <a:lnTo>
                    <a:pt x="1015" y="1706"/>
                  </a:lnTo>
                  <a:lnTo>
                    <a:pt x="931" y="617"/>
                  </a:lnTo>
                  <a:lnTo>
                    <a:pt x="607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18272969" y="5108725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575" y="261"/>
                  </a:lnTo>
                  <a:lnTo>
                    <a:pt x="0" y="0"/>
                  </a:lnTo>
                  <a:lnTo>
                    <a:pt x="0" y="795"/>
                  </a:lnTo>
                  <a:lnTo>
                    <a:pt x="188" y="900"/>
                  </a:lnTo>
                  <a:lnTo>
                    <a:pt x="261" y="753"/>
                  </a:lnTo>
                  <a:lnTo>
                    <a:pt x="230" y="345"/>
                  </a:lnTo>
                  <a:lnTo>
                    <a:pt x="502" y="450"/>
                  </a:lnTo>
                  <a:lnTo>
                    <a:pt x="931" y="523"/>
                  </a:lnTo>
                  <a:lnTo>
                    <a:pt x="931" y="2209"/>
                  </a:lnTo>
                  <a:lnTo>
                    <a:pt x="261" y="2502"/>
                  </a:lnTo>
                  <a:lnTo>
                    <a:pt x="230" y="2240"/>
                  </a:lnTo>
                  <a:lnTo>
                    <a:pt x="188" y="2020"/>
                  </a:lnTo>
                  <a:lnTo>
                    <a:pt x="31" y="2125"/>
                  </a:lnTo>
                  <a:lnTo>
                    <a:pt x="0" y="10743"/>
                  </a:lnTo>
                  <a:lnTo>
                    <a:pt x="188" y="10868"/>
                  </a:lnTo>
                  <a:lnTo>
                    <a:pt x="261" y="10701"/>
                  </a:lnTo>
                  <a:lnTo>
                    <a:pt x="230" y="10334"/>
                  </a:lnTo>
                  <a:lnTo>
                    <a:pt x="858" y="10607"/>
                  </a:lnTo>
                  <a:lnTo>
                    <a:pt x="931" y="12355"/>
                  </a:lnTo>
                  <a:lnTo>
                    <a:pt x="575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1968"/>
                  </a:lnTo>
                  <a:lnTo>
                    <a:pt x="31" y="12093"/>
                  </a:lnTo>
                  <a:lnTo>
                    <a:pt x="0" y="12868"/>
                  </a:lnTo>
                  <a:lnTo>
                    <a:pt x="575" y="12596"/>
                  </a:lnTo>
                  <a:lnTo>
                    <a:pt x="900" y="12491"/>
                  </a:lnTo>
                  <a:lnTo>
                    <a:pt x="931" y="12868"/>
                  </a:lnTo>
                  <a:lnTo>
                    <a:pt x="1832" y="12648"/>
                  </a:lnTo>
                  <a:lnTo>
                    <a:pt x="1832" y="12470"/>
                  </a:lnTo>
                  <a:lnTo>
                    <a:pt x="1225" y="12470"/>
                  </a:lnTo>
                  <a:lnTo>
                    <a:pt x="1214" y="10523"/>
                  </a:lnTo>
                  <a:lnTo>
                    <a:pt x="575" y="10146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722"/>
                  </a:lnTo>
                  <a:lnTo>
                    <a:pt x="1057" y="2481"/>
                  </a:lnTo>
                  <a:lnTo>
                    <a:pt x="1214" y="2345"/>
                  </a:lnTo>
                  <a:lnTo>
                    <a:pt x="1214" y="418"/>
                  </a:lnTo>
                  <a:lnTo>
                    <a:pt x="1832" y="418"/>
                  </a:lnTo>
                  <a:lnTo>
                    <a:pt x="1832" y="261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18272973" y="510872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627"/>
                  </a:moveTo>
                  <a:lnTo>
                    <a:pt x="188" y="10858"/>
                  </a:lnTo>
                  <a:lnTo>
                    <a:pt x="31" y="10732"/>
                  </a:lnTo>
                  <a:lnTo>
                    <a:pt x="0" y="2177"/>
                  </a:lnTo>
                  <a:lnTo>
                    <a:pt x="188" y="2020"/>
                  </a:lnTo>
                  <a:lnTo>
                    <a:pt x="261" y="2177"/>
                  </a:lnTo>
                  <a:lnTo>
                    <a:pt x="230" y="2502"/>
                  </a:lnTo>
                  <a:lnTo>
                    <a:pt x="848" y="2272"/>
                  </a:lnTo>
                  <a:lnTo>
                    <a:pt x="931" y="2125"/>
                  </a:lnTo>
                  <a:lnTo>
                    <a:pt x="931" y="869"/>
                  </a:lnTo>
                  <a:lnTo>
                    <a:pt x="931" y="534"/>
                  </a:lnTo>
                  <a:lnTo>
                    <a:pt x="638" y="502"/>
                  </a:lnTo>
                  <a:lnTo>
                    <a:pt x="492" y="450"/>
                  </a:lnTo>
                  <a:lnTo>
                    <a:pt x="261" y="376"/>
                  </a:lnTo>
                  <a:lnTo>
                    <a:pt x="230" y="638"/>
                  </a:lnTo>
                  <a:lnTo>
                    <a:pt x="188" y="900"/>
                  </a:lnTo>
                  <a:lnTo>
                    <a:pt x="31" y="795"/>
                  </a:lnTo>
                  <a:lnTo>
                    <a:pt x="0" y="73"/>
                  </a:lnTo>
                  <a:lnTo>
                    <a:pt x="575" y="261"/>
                  </a:lnTo>
                  <a:lnTo>
                    <a:pt x="900" y="376"/>
                  </a:lnTo>
                  <a:lnTo>
                    <a:pt x="931" y="52"/>
                  </a:lnTo>
                  <a:lnTo>
                    <a:pt x="1800" y="230"/>
                  </a:lnTo>
                  <a:lnTo>
                    <a:pt x="1832" y="376"/>
                  </a:lnTo>
                  <a:lnTo>
                    <a:pt x="1225" y="418"/>
                  </a:lnTo>
                  <a:lnTo>
                    <a:pt x="1204" y="2177"/>
                  </a:lnTo>
                  <a:lnTo>
                    <a:pt x="1204" y="2345"/>
                  </a:lnTo>
                  <a:lnTo>
                    <a:pt x="1057" y="2471"/>
                  </a:lnTo>
                  <a:lnTo>
                    <a:pt x="638" y="2691"/>
                  </a:lnTo>
                  <a:lnTo>
                    <a:pt x="575" y="2848"/>
                  </a:lnTo>
                  <a:lnTo>
                    <a:pt x="575" y="6345"/>
                  </a:lnTo>
                  <a:lnTo>
                    <a:pt x="523" y="6523"/>
                  </a:lnTo>
                  <a:lnTo>
                    <a:pt x="575" y="10041"/>
                  </a:lnTo>
                  <a:lnTo>
                    <a:pt x="638" y="10177"/>
                  </a:lnTo>
                  <a:lnTo>
                    <a:pt x="1057" y="10408"/>
                  </a:lnTo>
                  <a:lnTo>
                    <a:pt x="1204" y="10523"/>
                  </a:lnTo>
                  <a:lnTo>
                    <a:pt x="1204" y="10701"/>
                  </a:lnTo>
                  <a:lnTo>
                    <a:pt x="1204" y="12418"/>
                  </a:lnTo>
                  <a:lnTo>
                    <a:pt x="1800" y="12460"/>
                  </a:lnTo>
                  <a:lnTo>
                    <a:pt x="1832" y="12648"/>
                  </a:lnTo>
                  <a:lnTo>
                    <a:pt x="973" y="12868"/>
                  </a:lnTo>
                  <a:lnTo>
                    <a:pt x="900" y="12491"/>
                  </a:lnTo>
                  <a:lnTo>
                    <a:pt x="575" y="12596"/>
                  </a:lnTo>
                  <a:lnTo>
                    <a:pt x="73" y="12837"/>
                  </a:lnTo>
                  <a:lnTo>
                    <a:pt x="0" y="12114"/>
                  </a:lnTo>
                  <a:lnTo>
                    <a:pt x="188" y="11968"/>
                  </a:lnTo>
                  <a:lnTo>
                    <a:pt x="261" y="12114"/>
                  </a:lnTo>
                  <a:lnTo>
                    <a:pt x="230" y="12460"/>
                  </a:lnTo>
                  <a:lnTo>
                    <a:pt x="492" y="12418"/>
                  </a:lnTo>
                  <a:lnTo>
                    <a:pt x="638" y="12387"/>
                  </a:lnTo>
                  <a:lnTo>
                    <a:pt x="931" y="12355"/>
                  </a:lnTo>
                  <a:lnTo>
                    <a:pt x="931" y="12010"/>
                  </a:lnTo>
                  <a:lnTo>
                    <a:pt x="931" y="10785"/>
                  </a:lnTo>
                  <a:lnTo>
                    <a:pt x="848" y="10596"/>
                  </a:lnTo>
                  <a:lnTo>
                    <a:pt x="261" y="10366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18266119" y="511131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481"/>
                  </a:moveTo>
                  <a:lnTo>
                    <a:pt x="5434" y="6481"/>
                  </a:lnTo>
                  <a:lnTo>
                    <a:pt x="5298" y="6481"/>
                  </a:lnTo>
                  <a:lnTo>
                    <a:pt x="5256" y="6324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24"/>
                  </a:lnTo>
                  <a:lnTo>
                    <a:pt x="2272" y="6481"/>
                  </a:lnTo>
                  <a:lnTo>
                    <a:pt x="2083" y="6481"/>
                  </a:lnTo>
                  <a:lnTo>
                    <a:pt x="1926" y="6481"/>
                  </a:lnTo>
                  <a:lnTo>
                    <a:pt x="1895" y="6324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44"/>
                  </a:lnTo>
                  <a:lnTo>
                    <a:pt x="0" y="2272"/>
                  </a:lnTo>
                  <a:lnTo>
                    <a:pt x="0" y="2083"/>
                  </a:lnTo>
                  <a:lnTo>
                    <a:pt x="188" y="2083"/>
                  </a:lnTo>
                  <a:lnTo>
                    <a:pt x="1633" y="2083"/>
                  </a:lnTo>
                  <a:lnTo>
                    <a:pt x="1790" y="2083"/>
                  </a:lnTo>
                  <a:lnTo>
                    <a:pt x="1821" y="1926"/>
                  </a:lnTo>
                  <a:lnTo>
                    <a:pt x="1895" y="1371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71"/>
                  </a:lnTo>
                  <a:lnTo>
                    <a:pt x="2408" y="1926"/>
                  </a:lnTo>
                  <a:lnTo>
                    <a:pt x="2450" y="2083"/>
                  </a:lnTo>
                  <a:lnTo>
                    <a:pt x="2607" y="2083"/>
                  </a:lnTo>
                  <a:lnTo>
                    <a:pt x="4984" y="2083"/>
                  </a:lnTo>
                  <a:lnTo>
                    <a:pt x="5141" y="2083"/>
                  </a:lnTo>
                  <a:lnTo>
                    <a:pt x="5141" y="1926"/>
                  </a:lnTo>
                  <a:lnTo>
                    <a:pt x="5256" y="1371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26"/>
                  </a:lnTo>
                  <a:lnTo>
                    <a:pt x="5999" y="146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33"/>
                  </a:lnTo>
                  <a:lnTo>
                    <a:pt x="6135" y="7706"/>
                  </a:lnTo>
                  <a:lnTo>
                    <a:pt x="5999" y="7706"/>
                  </a:lnTo>
                  <a:lnTo>
                    <a:pt x="5999" y="7570"/>
                  </a:lnTo>
                  <a:lnTo>
                    <a:pt x="5999" y="6669"/>
                  </a:lnTo>
                  <a:lnTo>
                    <a:pt x="5999" y="6481"/>
                  </a:lnTo>
                  <a:lnTo>
                    <a:pt x="5811" y="6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18260672" y="5107836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120"/>
                  </a:moveTo>
                  <a:lnTo>
                    <a:pt x="3277" y="6984"/>
                  </a:lnTo>
                  <a:lnTo>
                    <a:pt x="3120" y="7120"/>
                  </a:lnTo>
                  <a:lnTo>
                    <a:pt x="2963" y="7151"/>
                  </a:lnTo>
                  <a:lnTo>
                    <a:pt x="3015" y="6984"/>
                  </a:lnTo>
                  <a:lnTo>
                    <a:pt x="2869" y="7120"/>
                  </a:lnTo>
                  <a:lnTo>
                    <a:pt x="2764" y="7277"/>
                  </a:lnTo>
                  <a:lnTo>
                    <a:pt x="2869" y="7539"/>
                  </a:lnTo>
                  <a:lnTo>
                    <a:pt x="2931" y="7675"/>
                  </a:lnTo>
                  <a:lnTo>
                    <a:pt x="3015" y="7539"/>
                  </a:lnTo>
                  <a:lnTo>
                    <a:pt x="3204" y="7675"/>
                  </a:lnTo>
                  <a:lnTo>
                    <a:pt x="3277" y="7539"/>
                  </a:lnTo>
                  <a:lnTo>
                    <a:pt x="3465" y="7675"/>
                  </a:lnTo>
                  <a:lnTo>
                    <a:pt x="3539" y="7539"/>
                  </a:lnTo>
                  <a:lnTo>
                    <a:pt x="3947" y="7539"/>
                  </a:lnTo>
                  <a:lnTo>
                    <a:pt x="3947" y="7381"/>
                  </a:lnTo>
                  <a:lnTo>
                    <a:pt x="4104" y="7497"/>
                  </a:lnTo>
                  <a:lnTo>
                    <a:pt x="4020" y="8209"/>
                  </a:lnTo>
                  <a:lnTo>
                    <a:pt x="4020" y="8397"/>
                  </a:lnTo>
                  <a:lnTo>
                    <a:pt x="3863" y="8397"/>
                  </a:lnTo>
                  <a:lnTo>
                    <a:pt x="1612" y="8397"/>
                  </a:lnTo>
                  <a:lnTo>
                    <a:pt x="356" y="9057"/>
                  </a:lnTo>
                  <a:lnTo>
                    <a:pt x="345" y="13800"/>
                  </a:lnTo>
                  <a:lnTo>
                    <a:pt x="0" y="13936"/>
                  </a:lnTo>
                  <a:lnTo>
                    <a:pt x="2607" y="14020"/>
                  </a:lnTo>
                  <a:lnTo>
                    <a:pt x="2921" y="14020"/>
                  </a:lnTo>
                  <a:lnTo>
                    <a:pt x="2931" y="14313"/>
                  </a:lnTo>
                  <a:lnTo>
                    <a:pt x="2963" y="14544"/>
                  </a:lnTo>
                  <a:lnTo>
                    <a:pt x="3120" y="14659"/>
                  </a:lnTo>
                  <a:lnTo>
                    <a:pt x="3120" y="14208"/>
                  </a:lnTo>
                  <a:lnTo>
                    <a:pt x="3088" y="14020"/>
                  </a:lnTo>
                  <a:lnTo>
                    <a:pt x="2963" y="13884"/>
                  </a:lnTo>
                  <a:lnTo>
                    <a:pt x="2837" y="13727"/>
                  </a:lnTo>
                  <a:lnTo>
                    <a:pt x="3088" y="13643"/>
                  </a:lnTo>
                  <a:lnTo>
                    <a:pt x="3088" y="13507"/>
                  </a:lnTo>
                  <a:lnTo>
                    <a:pt x="2764" y="13455"/>
                  </a:lnTo>
                  <a:lnTo>
                    <a:pt x="2963" y="13350"/>
                  </a:lnTo>
                  <a:lnTo>
                    <a:pt x="3120" y="13214"/>
                  </a:lnTo>
                  <a:lnTo>
                    <a:pt x="3172" y="12575"/>
                  </a:lnTo>
                  <a:lnTo>
                    <a:pt x="3015" y="12491"/>
                  </a:lnTo>
                  <a:lnTo>
                    <a:pt x="2931" y="13088"/>
                  </a:lnTo>
                  <a:lnTo>
                    <a:pt x="2764" y="13161"/>
                  </a:lnTo>
                  <a:lnTo>
                    <a:pt x="2837" y="13004"/>
                  </a:lnTo>
                  <a:lnTo>
                    <a:pt x="2921" y="12795"/>
                  </a:lnTo>
                  <a:lnTo>
                    <a:pt x="2921" y="12575"/>
                  </a:lnTo>
                  <a:lnTo>
                    <a:pt x="2921" y="12418"/>
                  </a:lnTo>
                  <a:lnTo>
                    <a:pt x="3088" y="12387"/>
                  </a:lnTo>
                  <a:lnTo>
                    <a:pt x="3172" y="12229"/>
                  </a:lnTo>
                  <a:lnTo>
                    <a:pt x="2921" y="12156"/>
                  </a:lnTo>
                  <a:lnTo>
                    <a:pt x="2376" y="12156"/>
                  </a:lnTo>
                  <a:lnTo>
                    <a:pt x="2282" y="12387"/>
                  </a:lnTo>
                  <a:lnTo>
                    <a:pt x="2418" y="12523"/>
                  </a:lnTo>
                  <a:lnTo>
                    <a:pt x="2282" y="12638"/>
                  </a:lnTo>
                  <a:lnTo>
                    <a:pt x="2282" y="13758"/>
                  </a:lnTo>
                  <a:lnTo>
                    <a:pt x="2282" y="13580"/>
                  </a:lnTo>
                  <a:lnTo>
                    <a:pt x="2052" y="13350"/>
                  </a:lnTo>
                  <a:lnTo>
                    <a:pt x="2240" y="13161"/>
                  </a:lnTo>
                  <a:lnTo>
                    <a:pt x="2052" y="12900"/>
                  </a:lnTo>
                  <a:lnTo>
                    <a:pt x="2282" y="12680"/>
                  </a:lnTo>
                  <a:lnTo>
                    <a:pt x="2418" y="12523"/>
                  </a:lnTo>
                  <a:lnTo>
                    <a:pt x="2282" y="12418"/>
                  </a:lnTo>
                  <a:lnTo>
                    <a:pt x="2282" y="12282"/>
                  </a:lnTo>
                  <a:lnTo>
                    <a:pt x="1738" y="12156"/>
                  </a:lnTo>
                  <a:lnTo>
                    <a:pt x="1570" y="12156"/>
                  </a:lnTo>
                  <a:lnTo>
                    <a:pt x="1570" y="11999"/>
                  </a:lnTo>
                  <a:lnTo>
                    <a:pt x="1570" y="9172"/>
                  </a:lnTo>
                  <a:lnTo>
                    <a:pt x="1570" y="8879"/>
                  </a:lnTo>
                  <a:lnTo>
                    <a:pt x="1895" y="8795"/>
                  </a:lnTo>
                  <a:lnTo>
                    <a:pt x="2282" y="8732"/>
                  </a:lnTo>
                  <a:lnTo>
                    <a:pt x="3120" y="8732"/>
                  </a:lnTo>
                  <a:lnTo>
                    <a:pt x="3319" y="8607"/>
                  </a:lnTo>
                  <a:lnTo>
                    <a:pt x="3507" y="8607"/>
                  </a:lnTo>
                  <a:lnTo>
                    <a:pt x="3727" y="8732"/>
                  </a:lnTo>
                  <a:lnTo>
                    <a:pt x="3863" y="8659"/>
                  </a:lnTo>
                  <a:lnTo>
                    <a:pt x="3350" y="9696"/>
                  </a:lnTo>
                  <a:lnTo>
                    <a:pt x="4020" y="8879"/>
                  </a:lnTo>
                  <a:lnTo>
                    <a:pt x="3989" y="8732"/>
                  </a:lnTo>
                  <a:lnTo>
                    <a:pt x="4816" y="8397"/>
                  </a:lnTo>
                  <a:lnTo>
                    <a:pt x="5036" y="8282"/>
                  </a:lnTo>
                  <a:lnTo>
                    <a:pt x="4910" y="8083"/>
                  </a:lnTo>
                  <a:lnTo>
                    <a:pt x="4628" y="7434"/>
                  </a:lnTo>
                  <a:lnTo>
                    <a:pt x="4628" y="7224"/>
                  </a:lnTo>
                  <a:lnTo>
                    <a:pt x="4910" y="6565"/>
                  </a:lnTo>
                  <a:lnTo>
                    <a:pt x="5036" y="6376"/>
                  </a:lnTo>
                  <a:lnTo>
                    <a:pt x="4816" y="6261"/>
                  </a:lnTo>
                  <a:lnTo>
                    <a:pt x="4104" y="5926"/>
                  </a:lnTo>
                  <a:lnTo>
                    <a:pt x="4020" y="5779"/>
                  </a:lnTo>
                  <a:lnTo>
                    <a:pt x="3465" y="4879"/>
                  </a:lnTo>
                  <a:lnTo>
                    <a:pt x="3319" y="4910"/>
                  </a:lnTo>
                  <a:lnTo>
                    <a:pt x="3832" y="5895"/>
                  </a:lnTo>
                  <a:lnTo>
                    <a:pt x="3601" y="5926"/>
                  </a:lnTo>
                  <a:lnTo>
                    <a:pt x="3570" y="6083"/>
                  </a:lnTo>
                  <a:lnTo>
                    <a:pt x="3350" y="6083"/>
                  </a:lnTo>
                  <a:lnTo>
                    <a:pt x="3172" y="5926"/>
                  </a:lnTo>
                  <a:lnTo>
                    <a:pt x="2282" y="5926"/>
                  </a:lnTo>
                  <a:lnTo>
                    <a:pt x="1895" y="5842"/>
                  </a:lnTo>
                  <a:lnTo>
                    <a:pt x="1570" y="5811"/>
                  </a:lnTo>
                  <a:lnTo>
                    <a:pt x="1570" y="5486"/>
                  </a:lnTo>
                  <a:lnTo>
                    <a:pt x="1570" y="2649"/>
                  </a:lnTo>
                  <a:lnTo>
                    <a:pt x="1570" y="2502"/>
                  </a:lnTo>
                  <a:lnTo>
                    <a:pt x="1738" y="2502"/>
                  </a:lnTo>
                  <a:lnTo>
                    <a:pt x="2157" y="2502"/>
                  </a:lnTo>
                  <a:lnTo>
                    <a:pt x="2282" y="2272"/>
                  </a:lnTo>
                  <a:lnTo>
                    <a:pt x="2418" y="2136"/>
                  </a:lnTo>
                  <a:lnTo>
                    <a:pt x="2282" y="2010"/>
                  </a:lnTo>
                  <a:lnTo>
                    <a:pt x="2052" y="1790"/>
                  </a:lnTo>
                  <a:lnTo>
                    <a:pt x="2240" y="1602"/>
                  </a:lnTo>
                  <a:lnTo>
                    <a:pt x="2052" y="1340"/>
                  </a:lnTo>
                  <a:lnTo>
                    <a:pt x="2240" y="1151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418" y="2136"/>
                  </a:lnTo>
                  <a:lnTo>
                    <a:pt x="2282" y="2272"/>
                  </a:lnTo>
                  <a:lnTo>
                    <a:pt x="2282" y="2429"/>
                  </a:lnTo>
                  <a:lnTo>
                    <a:pt x="2921" y="2502"/>
                  </a:lnTo>
                  <a:lnTo>
                    <a:pt x="3088" y="2429"/>
                  </a:lnTo>
                  <a:lnTo>
                    <a:pt x="3088" y="2272"/>
                  </a:lnTo>
                  <a:lnTo>
                    <a:pt x="2921" y="2240"/>
                  </a:lnTo>
                  <a:lnTo>
                    <a:pt x="2921" y="2083"/>
                  </a:lnTo>
                  <a:lnTo>
                    <a:pt x="2921" y="1874"/>
                  </a:lnTo>
                  <a:lnTo>
                    <a:pt x="2837" y="1633"/>
                  </a:lnTo>
                  <a:lnTo>
                    <a:pt x="2764" y="1497"/>
                  </a:lnTo>
                  <a:lnTo>
                    <a:pt x="2931" y="1570"/>
                  </a:lnTo>
                  <a:lnTo>
                    <a:pt x="2963" y="2052"/>
                  </a:lnTo>
                  <a:lnTo>
                    <a:pt x="3120" y="2167"/>
                  </a:lnTo>
                  <a:lnTo>
                    <a:pt x="3120" y="1444"/>
                  </a:lnTo>
                  <a:lnTo>
                    <a:pt x="2963" y="1308"/>
                  </a:lnTo>
                  <a:lnTo>
                    <a:pt x="2764" y="1204"/>
                  </a:lnTo>
                  <a:lnTo>
                    <a:pt x="2963" y="1204"/>
                  </a:lnTo>
                  <a:lnTo>
                    <a:pt x="3172" y="1120"/>
                  </a:lnTo>
                  <a:lnTo>
                    <a:pt x="2921" y="963"/>
                  </a:lnTo>
                  <a:lnTo>
                    <a:pt x="2869" y="827"/>
                  </a:lnTo>
                  <a:lnTo>
                    <a:pt x="3088" y="638"/>
                  </a:lnTo>
                  <a:lnTo>
                    <a:pt x="3120" y="450"/>
                  </a:lnTo>
                  <a:lnTo>
                    <a:pt x="3172" y="31"/>
                  </a:lnTo>
                  <a:lnTo>
                    <a:pt x="3015" y="31"/>
                  </a:lnTo>
                  <a:lnTo>
                    <a:pt x="2931" y="335"/>
                  </a:lnTo>
                  <a:lnTo>
                    <a:pt x="2921" y="638"/>
                  </a:lnTo>
                  <a:lnTo>
                    <a:pt x="2607" y="638"/>
                  </a:lnTo>
                  <a:lnTo>
                    <a:pt x="31" y="638"/>
                  </a:lnTo>
                  <a:lnTo>
                    <a:pt x="261" y="785"/>
                  </a:lnTo>
                  <a:lnTo>
                    <a:pt x="345" y="5518"/>
                  </a:lnTo>
                  <a:lnTo>
                    <a:pt x="1570" y="6261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50"/>
                  </a:lnTo>
                  <a:lnTo>
                    <a:pt x="4020" y="7057"/>
                  </a:lnTo>
                  <a:lnTo>
                    <a:pt x="4209" y="7057"/>
                  </a:lnTo>
                  <a:lnTo>
                    <a:pt x="3947" y="7277"/>
                  </a:lnTo>
                  <a:lnTo>
                    <a:pt x="3947" y="7120"/>
                  </a:lnTo>
                  <a:lnTo>
                    <a:pt x="3601" y="7120"/>
                  </a:lnTo>
                  <a:lnTo>
                    <a:pt x="3465" y="7151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18261649" y="51093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18261649" y="5120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34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18261383" y="511682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76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18261383" y="51103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795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18262611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1" name="object 9221"/>
            <p:cNvSpPr/>
            <p:nvPr/>
          </p:nvSpPr>
          <p:spPr>
            <a:xfrm>
              <a:off x="18262387" y="5114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2" name="object 9222"/>
            <p:cNvSpPr/>
            <p:nvPr/>
          </p:nvSpPr>
          <p:spPr>
            <a:xfrm>
              <a:off x="18262614" y="51147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18262568" y="5114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18262387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18262572" y="5115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18263202" y="51147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104"/>
                  </a:moveTo>
                  <a:lnTo>
                    <a:pt x="188" y="0"/>
                  </a:lnTo>
                </a:path>
                <a:path w="634" h="1270">
                  <a:moveTo>
                    <a:pt x="157" y="104"/>
                  </a:moveTo>
                  <a:lnTo>
                    <a:pt x="0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18263024" y="5114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18262751" y="511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18262944" y="51146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18263315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1826297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1826267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18262871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18263160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18263313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18262674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1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18262979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18263165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18263240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18262875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18262948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18263160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18262827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1827103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1068" y="182528"/>
                  </a:moveTo>
                  <a:lnTo>
                    <a:pt x="1068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1068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1826786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182528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12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6" name="object 9246"/>
            <p:cNvSpPr/>
            <p:nvPr/>
          </p:nvSpPr>
          <p:spPr>
            <a:xfrm>
              <a:off x="1826469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182528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12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1826383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01" y="182528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01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18265415" y="5117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18239852" y="5122184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173732"/>
                  </a:moveTo>
                  <a:lnTo>
                    <a:pt x="0" y="0"/>
                  </a:lnTo>
                  <a:lnTo>
                    <a:pt x="21140" y="0"/>
                  </a:lnTo>
                  <a:lnTo>
                    <a:pt x="21140" y="173732"/>
                  </a:lnTo>
                  <a:lnTo>
                    <a:pt x="0" y="173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18240568" y="512218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18260292" y="512218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18275102" y="530963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18272976" y="5309610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18271033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1068" y="0"/>
                  </a:lnTo>
                  <a:lnTo>
                    <a:pt x="1068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18267864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12" y="0"/>
                  </a:lnTo>
                  <a:lnTo>
                    <a:pt x="712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18264694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12" y="0"/>
                  </a:lnTo>
                  <a:lnTo>
                    <a:pt x="712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18263840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01" y="0"/>
                  </a:lnTo>
                  <a:lnTo>
                    <a:pt x="701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58" name="object 925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8272113" y="5119147"/>
              <a:ext cx="1675" cy="3308"/>
            </a:xfrm>
            <a:prstGeom prst="rect">
              <a:avLst/>
            </a:prstGeom>
          </p:spPr>
        </p:pic>
        <p:sp>
          <p:nvSpPr>
            <p:cNvPr id="9259" name="object 9259"/>
            <p:cNvSpPr/>
            <p:nvPr/>
          </p:nvSpPr>
          <p:spPr>
            <a:xfrm>
              <a:off x="18272976" y="51197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0" y="712"/>
                  </a:lnTo>
                  <a:lnTo>
                    <a:pt x="439" y="816"/>
                  </a:lnTo>
                  <a:lnTo>
                    <a:pt x="554" y="104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18272036" y="51191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4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63"/>
                  </a:lnTo>
                  <a:lnTo>
                    <a:pt x="157" y="2115"/>
                  </a:lnTo>
                  <a:lnTo>
                    <a:pt x="293" y="1602"/>
                  </a:lnTo>
                  <a:lnTo>
                    <a:pt x="125" y="1413"/>
                  </a:lnTo>
                  <a:lnTo>
                    <a:pt x="282" y="1256"/>
                  </a:lnTo>
                  <a:lnTo>
                    <a:pt x="73" y="701"/>
                  </a:lnTo>
                  <a:lnTo>
                    <a:pt x="293" y="890"/>
                  </a:lnTo>
                  <a:lnTo>
                    <a:pt x="293" y="628"/>
                  </a:lnTo>
                  <a:lnTo>
                    <a:pt x="125" y="513"/>
                  </a:lnTo>
                  <a:lnTo>
                    <a:pt x="282" y="324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76"/>
                  </a:lnTo>
                  <a:lnTo>
                    <a:pt x="1162" y="408"/>
                  </a:lnTo>
                  <a:lnTo>
                    <a:pt x="1277" y="251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40"/>
                  </a:lnTo>
                  <a:lnTo>
                    <a:pt x="1675" y="1497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18272976" y="529625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36"/>
                  </a:lnTo>
                  <a:lnTo>
                    <a:pt x="816" y="481"/>
                  </a:lnTo>
                  <a:lnTo>
                    <a:pt x="858" y="188"/>
                  </a:lnTo>
                  <a:lnTo>
                    <a:pt x="1895" y="219"/>
                  </a:lnTo>
                  <a:lnTo>
                    <a:pt x="1895" y="1036"/>
                  </a:lnTo>
                  <a:lnTo>
                    <a:pt x="2083" y="1036"/>
                  </a:lnTo>
                  <a:lnTo>
                    <a:pt x="2083" y="219"/>
                  </a:lnTo>
                  <a:lnTo>
                    <a:pt x="2418" y="219"/>
                  </a:lnTo>
                  <a:lnTo>
                    <a:pt x="2345" y="4052"/>
                  </a:lnTo>
                  <a:lnTo>
                    <a:pt x="2345" y="9350"/>
                  </a:lnTo>
                  <a:lnTo>
                    <a:pt x="2418" y="13151"/>
                  </a:lnTo>
                  <a:lnTo>
                    <a:pt x="2083" y="13151"/>
                  </a:lnTo>
                  <a:lnTo>
                    <a:pt x="2083" y="12387"/>
                  </a:lnTo>
                  <a:lnTo>
                    <a:pt x="1895" y="12387"/>
                  </a:lnTo>
                  <a:lnTo>
                    <a:pt x="1895" y="13151"/>
                  </a:lnTo>
                  <a:lnTo>
                    <a:pt x="858" y="13245"/>
                  </a:lnTo>
                  <a:lnTo>
                    <a:pt x="858" y="13109"/>
                  </a:lnTo>
                  <a:lnTo>
                    <a:pt x="816" y="12889"/>
                  </a:lnTo>
                  <a:lnTo>
                    <a:pt x="596" y="13025"/>
                  </a:lnTo>
                  <a:lnTo>
                    <a:pt x="73" y="13245"/>
                  </a:lnTo>
                  <a:lnTo>
                    <a:pt x="2638" y="1337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18272983" y="529625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408"/>
                  </a:moveTo>
                  <a:lnTo>
                    <a:pt x="816" y="481"/>
                  </a:lnTo>
                  <a:lnTo>
                    <a:pt x="848" y="272"/>
                  </a:lnTo>
                  <a:lnTo>
                    <a:pt x="1895" y="219"/>
                  </a:lnTo>
                  <a:lnTo>
                    <a:pt x="1895" y="942"/>
                  </a:lnTo>
                  <a:lnTo>
                    <a:pt x="2073" y="1047"/>
                  </a:lnTo>
                  <a:lnTo>
                    <a:pt x="2073" y="219"/>
                  </a:lnTo>
                  <a:lnTo>
                    <a:pt x="2418" y="219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73" y="13161"/>
                  </a:lnTo>
                  <a:lnTo>
                    <a:pt x="2073" y="12449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48" y="13245"/>
                  </a:lnTo>
                  <a:lnTo>
                    <a:pt x="816" y="12900"/>
                  </a:lnTo>
                  <a:lnTo>
                    <a:pt x="586" y="13025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554" y="13381"/>
                  </a:lnTo>
                  <a:lnTo>
                    <a:pt x="2638" y="115"/>
                  </a:lnTo>
                  <a:lnTo>
                    <a:pt x="104" y="0"/>
                  </a:lnTo>
                  <a:lnTo>
                    <a:pt x="0" y="146"/>
                  </a:lnTo>
                  <a:lnTo>
                    <a:pt x="586" y="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18260187" y="5309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1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18261492" y="530191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832"/>
                  </a:moveTo>
                  <a:lnTo>
                    <a:pt x="2869" y="1832"/>
                  </a:lnTo>
                  <a:lnTo>
                    <a:pt x="2952" y="1507"/>
                  </a:lnTo>
                  <a:lnTo>
                    <a:pt x="3193" y="1507"/>
                  </a:lnTo>
                  <a:lnTo>
                    <a:pt x="3193" y="1727"/>
                  </a:lnTo>
                  <a:lnTo>
                    <a:pt x="3193" y="2094"/>
                  </a:lnTo>
                  <a:lnTo>
                    <a:pt x="2869" y="2094"/>
                  </a:lnTo>
                  <a:lnTo>
                    <a:pt x="743" y="2094"/>
                  </a:lnTo>
                  <a:lnTo>
                    <a:pt x="513" y="2094"/>
                  </a:lnTo>
                  <a:lnTo>
                    <a:pt x="429" y="1905"/>
                  </a:lnTo>
                  <a:lnTo>
                    <a:pt x="104" y="1246"/>
                  </a:lnTo>
                  <a:lnTo>
                    <a:pt x="0" y="1057"/>
                  </a:lnTo>
                  <a:lnTo>
                    <a:pt x="104" y="827"/>
                  </a:lnTo>
                  <a:lnTo>
                    <a:pt x="429" y="19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45"/>
                  </a:lnTo>
                  <a:lnTo>
                    <a:pt x="3193" y="554"/>
                  </a:lnTo>
                  <a:lnTo>
                    <a:pt x="2952" y="554"/>
                  </a:lnTo>
                  <a:lnTo>
                    <a:pt x="2952" y="345"/>
                  </a:lnTo>
                  <a:lnTo>
                    <a:pt x="743" y="261"/>
                  </a:lnTo>
                  <a:lnTo>
                    <a:pt x="335" y="973"/>
                  </a:lnTo>
                  <a:lnTo>
                    <a:pt x="335" y="113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18261005" y="53019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88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18261016" y="53037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57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18261824" y="53022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293"/>
                  </a:moveTo>
                  <a:lnTo>
                    <a:pt x="2303" y="397"/>
                  </a:lnTo>
                  <a:lnTo>
                    <a:pt x="2209" y="261"/>
                  </a:lnTo>
                  <a:lnTo>
                    <a:pt x="2125" y="397"/>
                  </a:lnTo>
                  <a:lnTo>
                    <a:pt x="1978" y="397"/>
                  </a:lnTo>
                  <a:lnTo>
                    <a:pt x="1895" y="261"/>
                  </a:lnTo>
                  <a:lnTo>
                    <a:pt x="1821" y="397"/>
                  </a:lnTo>
                  <a:lnTo>
                    <a:pt x="1675" y="397"/>
                  </a:lnTo>
                  <a:lnTo>
                    <a:pt x="1570" y="261"/>
                  </a:lnTo>
                  <a:lnTo>
                    <a:pt x="1497" y="397"/>
                  </a:lnTo>
                  <a:lnTo>
                    <a:pt x="1340" y="397"/>
                  </a:lnTo>
                  <a:lnTo>
                    <a:pt x="1277" y="261"/>
                  </a:lnTo>
                  <a:lnTo>
                    <a:pt x="1193" y="397"/>
                  </a:lnTo>
                  <a:lnTo>
                    <a:pt x="1047" y="397"/>
                  </a:lnTo>
                  <a:lnTo>
                    <a:pt x="921" y="261"/>
                  </a:lnTo>
                  <a:lnTo>
                    <a:pt x="858" y="397"/>
                  </a:lnTo>
                  <a:lnTo>
                    <a:pt x="638" y="397"/>
                  </a:lnTo>
                  <a:lnTo>
                    <a:pt x="450" y="617"/>
                  </a:lnTo>
                  <a:lnTo>
                    <a:pt x="450" y="848"/>
                  </a:lnTo>
                  <a:lnTo>
                    <a:pt x="596" y="1036"/>
                  </a:lnTo>
                  <a:lnTo>
                    <a:pt x="743" y="1151"/>
                  </a:lnTo>
                  <a:lnTo>
                    <a:pt x="900" y="1036"/>
                  </a:lnTo>
                  <a:lnTo>
                    <a:pt x="1047" y="1068"/>
                  </a:lnTo>
                  <a:lnTo>
                    <a:pt x="1193" y="1068"/>
                  </a:lnTo>
                  <a:lnTo>
                    <a:pt x="1340" y="1036"/>
                  </a:lnTo>
                  <a:lnTo>
                    <a:pt x="1413" y="1193"/>
                  </a:lnTo>
                  <a:lnTo>
                    <a:pt x="1497" y="1036"/>
                  </a:lnTo>
                  <a:lnTo>
                    <a:pt x="1633" y="1036"/>
                  </a:lnTo>
                  <a:lnTo>
                    <a:pt x="1759" y="1193"/>
                  </a:lnTo>
                  <a:lnTo>
                    <a:pt x="1821" y="1036"/>
                  </a:lnTo>
                  <a:lnTo>
                    <a:pt x="1978" y="1036"/>
                  </a:lnTo>
                  <a:lnTo>
                    <a:pt x="2052" y="1193"/>
                  </a:lnTo>
                  <a:lnTo>
                    <a:pt x="2177" y="1036"/>
                  </a:lnTo>
                  <a:lnTo>
                    <a:pt x="2345" y="1151"/>
                  </a:lnTo>
                  <a:lnTo>
                    <a:pt x="2502" y="1036"/>
                  </a:lnTo>
                  <a:lnTo>
                    <a:pt x="2607" y="1329"/>
                  </a:lnTo>
                  <a:lnTo>
                    <a:pt x="2607" y="1486"/>
                  </a:lnTo>
                  <a:lnTo>
                    <a:pt x="2460" y="1486"/>
                  </a:lnTo>
                  <a:lnTo>
                    <a:pt x="513" y="1486"/>
                  </a:lnTo>
                  <a:lnTo>
                    <a:pt x="115" y="816"/>
                  </a:lnTo>
                  <a:lnTo>
                    <a:pt x="83" y="670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18273948" y="53022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18273540" y="53020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863"/>
                  </a:lnTo>
                  <a:lnTo>
                    <a:pt x="408" y="1863"/>
                  </a:lnTo>
                  <a:lnTo>
                    <a:pt x="596" y="1675"/>
                  </a:lnTo>
                  <a:lnTo>
                    <a:pt x="670" y="1413"/>
                  </a:lnTo>
                  <a:lnTo>
                    <a:pt x="670" y="450"/>
                  </a:lnTo>
                  <a:lnTo>
                    <a:pt x="596" y="188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0" name="object 9270"/>
            <p:cNvSpPr/>
            <p:nvPr/>
          </p:nvSpPr>
          <p:spPr>
            <a:xfrm>
              <a:off x="18273683" y="5302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1" name="object 9271"/>
            <p:cNvSpPr/>
            <p:nvPr/>
          </p:nvSpPr>
          <p:spPr>
            <a:xfrm>
              <a:off x="18273902" y="53027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18273902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18273890" y="53031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18273890" y="53028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18273890" y="53031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18273690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18273902" y="53031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18273890" y="5302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18273902" y="53027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18273902" y="530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18272113" y="529566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62"/>
                  </a:moveTo>
                  <a:lnTo>
                    <a:pt x="0" y="617"/>
                  </a:lnTo>
                  <a:lnTo>
                    <a:pt x="157" y="774"/>
                  </a:lnTo>
                  <a:lnTo>
                    <a:pt x="157" y="921"/>
                  </a:lnTo>
                  <a:lnTo>
                    <a:pt x="0" y="994"/>
                  </a:lnTo>
                  <a:lnTo>
                    <a:pt x="198" y="1151"/>
                  </a:lnTo>
                  <a:lnTo>
                    <a:pt x="230" y="1476"/>
                  </a:lnTo>
                  <a:lnTo>
                    <a:pt x="73" y="1225"/>
                  </a:lnTo>
                  <a:lnTo>
                    <a:pt x="230" y="1738"/>
                  </a:lnTo>
                  <a:lnTo>
                    <a:pt x="52" y="1895"/>
                  </a:lnTo>
                  <a:lnTo>
                    <a:pt x="198" y="2083"/>
                  </a:lnTo>
                  <a:lnTo>
                    <a:pt x="0" y="2607"/>
                  </a:lnTo>
                  <a:lnTo>
                    <a:pt x="230" y="2408"/>
                  </a:lnTo>
                  <a:lnTo>
                    <a:pt x="230" y="2670"/>
                  </a:lnTo>
                  <a:lnTo>
                    <a:pt x="52" y="2785"/>
                  </a:lnTo>
                  <a:lnTo>
                    <a:pt x="198" y="2963"/>
                  </a:lnTo>
                  <a:lnTo>
                    <a:pt x="52" y="3151"/>
                  </a:lnTo>
                  <a:lnTo>
                    <a:pt x="198" y="3308"/>
                  </a:lnTo>
                  <a:lnTo>
                    <a:pt x="827" y="3308"/>
                  </a:lnTo>
                  <a:lnTo>
                    <a:pt x="869" y="2963"/>
                  </a:lnTo>
                  <a:lnTo>
                    <a:pt x="1088" y="2900"/>
                  </a:lnTo>
                  <a:lnTo>
                    <a:pt x="1151" y="3047"/>
                  </a:lnTo>
                  <a:lnTo>
                    <a:pt x="1612" y="2785"/>
                  </a:lnTo>
                  <a:lnTo>
                    <a:pt x="1675" y="1968"/>
                  </a:lnTo>
                  <a:lnTo>
                    <a:pt x="1612" y="1821"/>
                  </a:lnTo>
                  <a:lnTo>
                    <a:pt x="1225" y="1602"/>
                  </a:lnTo>
                  <a:lnTo>
                    <a:pt x="1088" y="1706"/>
                  </a:lnTo>
                  <a:lnTo>
                    <a:pt x="952" y="1706"/>
                  </a:lnTo>
                  <a:lnTo>
                    <a:pt x="869" y="617"/>
                  </a:lnTo>
                  <a:lnTo>
                    <a:pt x="523" y="586"/>
                  </a:lnTo>
                  <a:lnTo>
                    <a:pt x="376" y="513"/>
                  </a:lnTo>
                  <a:lnTo>
                    <a:pt x="230" y="324"/>
                  </a:lnTo>
                  <a:lnTo>
                    <a:pt x="125" y="94"/>
                  </a:lnTo>
                </a:path>
                <a:path w="1905" h="3810">
                  <a:moveTo>
                    <a:pt x="869" y="2638"/>
                  </a:moveTo>
                  <a:lnTo>
                    <a:pt x="869" y="1999"/>
                  </a:lnTo>
                  <a:lnTo>
                    <a:pt x="900" y="1926"/>
                  </a:lnTo>
                  <a:lnTo>
                    <a:pt x="1382" y="1926"/>
                  </a:lnTo>
                  <a:lnTo>
                    <a:pt x="1424" y="2638"/>
                  </a:lnTo>
                  <a:lnTo>
                    <a:pt x="963" y="2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18272969" y="5296507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575" y="272"/>
                  </a:lnTo>
                  <a:lnTo>
                    <a:pt x="73" y="52"/>
                  </a:lnTo>
                  <a:lnTo>
                    <a:pt x="0" y="795"/>
                  </a:lnTo>
                  <a:lnTo>
                    <a:pt x="188" y="900"/>
                  </a:lnTo>
                  <a:lnTo>
                    <a:pt x="261" y="722"/>
                  </a:lnTo>
                  <a:lnTo>
                    <a:pt x="230" y="345"/>
                  </a:lnTo>
                  <a:lnTo>
                    <a:pt x="575" y="481"/>
                  </a:lnTo>
                  <a:lnTo>
                    <a:pt x="931" y="534"/>
                  </a:lnTo>
                  <a:lnTo>
                    <a:pt x="931" y="2209"/>
                  </a:lnTo>
                  <a:lnTo>
                    <a:pt x="261" y="2544"/>
                  </a:lnTo>
                  <a:lnTo>
                    <a:pt x="230" y="2240"/>
                  </a:lnTo>
                  <a:lnTo>
                    <a:pt x="188" y="2052"/>
                  </a:lnTo>
                  <a:lnTo>
                    <a:pt x="0" y="2136"/>
                  </a:lnTo>
                  <a:lnTo>
                    <a:pt x="0" y="10743"/>
                  </a:lnTo>
                  <a:lnTo>
                    <a:pt x="188" y="10858"/>
                  </a:lnTo>
                  <a:lnTo>
                    <a:pt x="261" y="10711"/>
                  </a:lnTo>
                  <a:lnTo>
                    <a:pt x="230" y="10334"/>
                  </a:lnTo>
                  <a:lnTo>
                    <a:pt x="931" y="10659"/>
                  </a:lnTo>
                  <a:lnTo>
                    <a:pt x="931" y="12355"/>
                  </a:lnTo>
                  <a:lnTo>
                    <a:pt x="575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2010"/>
                  </a:lnTo>
                  <a:lnTo>
                    <a:pt x="0" y="12083"/>
                  </a:lnTo>
                  <a:lnTo>
                    <a:pt x="0" y="12868"/>
                  </a:lnTo>
                  <a:lnTo>
                    <a:pt x="900" y="12491"/>
                  </a:lnTo>
                  <a:lnTo>
                    <a:pt x="931" y="12868"/>
                  </a:lnTo>
                  <a:lnTo>
                    <a:pt x="1832" y="12648"/>
                  </a:lnTo>
                  <a:lnTo>
                    <a:pt x="1832" y="12460"/>
                  </a:lnTo>
                  <a:lnTo>
                    <a:pt x="1225" y="12460"/>
                  </a:lnTo>
                  <a:lnTo>
                    <a:pt x="1214" y="10523"/>
                  </a:lnTo>
                  <a:lnTo>
                    <a:pt x="1057" y="10449"/>
                  </a:lnTo>
                  <a:lnTo>
                    <a:pt x="575" y="10146"/>
                  </a:lnTo>
                  <a:lnTo>
                    <a:pt x="575" y="6523"/>
                  </a:lnTo>
                  <a:lnTo>
                    <a:pt x="575" y="6334"/>
                  </a:lnTo>
                  <a:lnTo>
                    <a:pt x="575" y="2722"/>
                  </a:lnTo>
                  <a:lnTo>
                    <a:pt x="1057" y="2471"/>
                  </a:lnTo>
                  <a:lnTo>
                    <a:pt x="1214" y="2355"/>
                  </a:lnTo>
                  <a:lnTo>
                    <a:pt x="1214" y="460"/>
                  </a:lnTo>
                  <a:lnTo>
                    <a:pt x="1832" y="460"/>
                  </a:lnTo>
                  <a:lnTo>
                    <a:pt x="1832" y="272"/>
                  </a:lnTo>
                  <a:lnTo>
                    <a:pt x="984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18272973" y="5296511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627"/>
                  </a:moveTo>
                  <a:lnTo>
                    <a:pt x="188" y="10858"/>
                  </a:lnTo>
                  <a:lnTo>
                    <a:pt x="31" y="10785"/>
                  </a:lnTo>
                  <a:lnTo>
                    <a:pt x="0" y="2177"/>
                  </a:lnTo>
                  <a:lnTo>
                    <a:pt x="188" y="2052"/>
                  </a:lnTo>
                  <a:lnTo>
                    <a:pt x="261" y="2209"/>
                  </a:lnTo>
                  <a:lnTo>
                    <a:pt x="230" y="2502"/>
                  </a:lnTo>
                  <a:lnTo>
                    <a:pt x="848" y="2272"/>
                  </a:lnTo>
                  <a:lnTo>
                    <a:pt x="931" y="2125"/>
                  </a:lnTo>
                  <a:lnTo>
                    <a:pt x="931" y="869"/>
                  </a:lnTo>
                  <a:lnTo>
                    <a:pt x="931" y="534"/>
                  </a:lnTo>
                  <a:lnTo>
                    <a:pt x="638" y="481"/>
                  </a:lnTo>
                  <a:lnTo>
                    <a:pt x="492" y="450"/>
                  </a:lnTo>
                  <a:lnTo>
                    <a:pt x="261" y="376"/>
                  </a:lnTo>
                  <a:lnTo>
                    <a:pt x="230" y="638"/>
                  </a:lnTo>
                  <a:lnTo>
                    <a:pt x="188" y="900"/>
                  </a:lnTo>
                  <a:lnTo>
                    <a:pt x="31" y="827"/>
                  </a:lnTo>
                  <a:lnTo>
                    <a:pt x="0" y="73"/>
                  </a:lnTo>
                  <a:lnTo>
                    <a:pt x="575" y="261"/>
                  </a:lnTo>
                  <a:lnTo>
                    <a:pt x="900" y="376"/>
                  </a:lnTo>
                  <a:lnTo>
                    <a:pt x="931" y="52"/>
                  </a:lnTo>
                  <a:lnTo>
                    <a:pt x="1800" y="230"/>
                  </a:lnTo>
                  <a:lnTo>
                    <a:pt x="1832" y="376"/>
                  </a:lnTo>
                  <a:lnTo>
                    <a:pt x="1225" y="450"/>
                  </a:lnTo>
                  <a:lnTo>
                    <a:pt x="1204" y="2177"/>
                  </a:lnTo>
                  <a:lnTo>
                    <a:pt x="1204" y="2345"/>
                  </a:lnTo>
                  <a:lnTo>
                    <a:pt x="1057" y="2471"/>
                  </a:lnTo>
                  <a:lnTo>
                    <a:pt x="638" y="2691"/>
                  </a:lnTo>
                  <a:lnTo>
                    <a:pt x="575" y="2848"/>
                  </a:lnTo>
                  <a:lnTo>
                    <a:pt x="575" y="6334"/>
                  </a:lnTo>
                  <a:lnTo>
                    <a:pt x="523" y="6523"/>
                  </a:lnTo>
                  <a:lnTo>
                    <a:pt x="575" y="10041"/>
                  </a:lnTo>
                  <a:lnTo>
                    <a:pt x="638" y="10177"/>
                  </a:lnTo>
                  <a:lnTo>
                    <a:pt x="1057" y="10439"/>
                  </a:lnTo>
                  <a:lnTo>
                    <a:pt x="1204" y="10523"/>
                  </a:lnTo>
                  <a:lnTo>
                    <a:pt x="1204" y="10701"/>
                  </a:lnTo>
                  <a:lnTo>
                    <a:pt x="1204" y="12418"/>
                  </a:lnTo>
                  <a:lnTo>
                    <a:pt x="1800" y="12460"/>
                  </a:lnTo>
                  <a:lnTo>
                    <a:pt x="1832" y="12596"/>
                  </a:lnTo>
                  <a:lnTo>
                    <a:pt x="973" y="12868"/>
                  </a:lnTo>
                  <a:lnTo>
                    <a:pt x="900" y="12491"/>
                  </a:lnTo>
                  <a:lnTo>
                    <a:pt x="575" y="12648"/>
                  </a:lnTo>
                  <a:lnTo>
                    <a:pt x="73" y="12868"/>
                  </a:lnTo>
                  <a:lnTo>
                    <a:pt x="0" y="12114"/>
                  </a:lnTo>
                  <a:lnTo>
                    <a:pt x="188" y="12010"/>
                  </a:lnTo>
                  <a:lnTo>
                    <a:pt x="261" y="12167"/>
                  </a:lnTo>
                  <a:lnTo>
                    <a:pt x="230" y="12491"/>
                  </a:lnTo>
                  <a:lnTo>
                    <a:pt x="492" y="12418"/>
                  </a:lnTo>
                  <a:lnTo>
                    <a:pt x="638" y="12387"/>
                  </a:lnTo>
                  <a:lnTo>
                    <a:pt x="931" y="12355"/>
                  </a:lnTo>
                  <a:lnTo>
                    <a:pt x="931" y="12041"/>
                  </a:lnTo>
                  <a:lnTo>
                    <a:pt x="931" y="10785"/>
                  </a:lnTo>
                  <a:lnTo>
                    <a:pt x="848" y="10627"/>
                  </a:lnTo>
                  <a:lnTo>
                    <a:pt x="261" y="10366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18266119" y="5299089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523"/>
                  </a:moveTo>
                  <a:lnTo>
                    <a:pt x="5434" y="6523"/>
                  </a:lnTo>
                  <a:lnTo>
                    <a:pt x="5298" y="6523"/>
                  </a:lnTo>
                  <a:lnTo>
                    <a:pt x="5256" y="6366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66"/>
                  </a:lnTo>
                  <a:lnTo>
                    <a:pt x="2272" y="6523"/>
                  </a:lnTo>
                  <a:lnTo>
                    <a:pt x="2083" y="6523"/>
                  </a:lnTo>
                  <a:lnTo>
                    <a:pt x="1926" y="6523"/>
                  </a:lnTo>
                  <a:lnTo>
                    <a:pt x="1895" y="6366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34"/>
                  </a:lnTo>
                  <a:lnTo>
                    <a:pt x="0" y="2282"/>
                  </a:lnTo>
                  <a:lnTo>
                    <a:pt x="0" y="2083"/>
                  </a:lnTo>
                  <a:lnTo>
                    <a:pt x="188" y="2083"/>
                  </a:lnTo>
                  <a:lnTo>
                    <a:pt x="1633" y="2083"/>
                  </a:lnTo>
                  <a:lnTo>
                    <a:pt x="1790" y="2083"/>
                  </a:lnTo>
                  <a:lnTo>
                    <a:pt x="1895" y="1382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82"/>
                  </a:lnTo>
                  <a:lnTo>
                    <a:pt x="2408" y="1968"/>
                  </a:lnTo>
                  <a:lnTo>
                    <a:pt x="2607" y="2083"/>
                  </a:lnTo>
                  <a:lnTo>
                    <a:pt x="4984" y="2083"/>
                  </a:lnTo>
                  <a:lnTo>
                    <a:pt x="5141" y="2083"/>
                  </a:lnTo>
                  <a:lnTo>
                    <a:pt x="5256" y="1382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36"/>
                  </a:lnTo>
                  <a:lnTo>
                    <a:pt x="5999" y="188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43"/>
                  </a:lnTo>
                  <a:lnTo>
                    <a:pt x="6135" y="7748"/>
                  </a:lnTo>
                  <a:lnTo>
                    <a:pt x="5999" y="7748"/>
                  </a:lnTo>
                  <a:lnTo>
                    <a:pt x="5999" y="7559"/>
                  </a:lnTo>
                  <a:lnTo>
                    <a:pt x="5999" y="6680"/>
                  </a:lnTo>
                  <a:lnTo>
                    <a:pt x="5999" y="6523"/>
                  </a:lnTo>
                  <a:lnTo>
                    <a:pt x="5811" y="6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18260672" y="529561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120"/>
                  </a:moveTo>
                  <a:lnTo>
                    <a:pt x="3277" y="6984"/>
                  </a:lnTo>
                  <a:lnTo>
                    <a:pt x="3120" y="7120"/>
                  </a:lnTo>
                  <a:lnTo>
                    <a:pt x="2963" y="7193"/>
                  </a:lnTo>
                  <a:lnTo>
                    <a:pt x="3015" y="6984"/>
                  </a:lnTo>
                  <a:lnTo>
                    <a:pt x="2869" y="7151"/>
                  </a:lnTo>
                  <a:lnTo>
                    <a:pt x="2691" y="7350"/>
                  </a:lnTo>
                  <a:lnTo>
                    <a:pt x="2869" y="7539"/>
                  </a:lnTo>
                  <a:lnTo>
                    <a:pt x="2931" y="7675"/>
                  </a:lnTo>
                  <a:lnTo>
                    <a:pt x="3015" y="7539"/>
                  </a:lnTo>
                  <a:lnTo>
                    <a:pt x="3204" y="7675"/>
                  </a:lnTo>
                  <a:lnTo>
                    <a:pt x="3277" y="7539"/>
                  </a:lnTo>
                  <a:lnTo>
                    <a:pt x="3465" y="7675"/>
                  </a:lnTo>
                  <a:lnTo>
                    <a:pt x="3539" y="7539"/>
                  </a:lnTo>
                  <a:lnTo>
                    <a:pt x="3947" y="7570"/>
                  </a:lnTo>
                  <a:lnTo>
                    <a:pt x="3947" y="7381"/>
                  </a:lnTo>
                  <a:lnTo>
                    <a:pt x="4104" y="7497"/>
                  </a:lnTo>
                  <a:lnTo>
                    <a:pt x="4209" y="7654"/>
                  </a:lnTo>
                  <a:lnTo>
                    <a:pt x="4020" y="7654"/>
                  </a:lnTo>
                  <a:lnTo>
                    <a:pt x="4020" y="8209"/>
                  </a:lnTo>
                  <a:lnTo>
                    <a:pt x="4020" y="8397"/>
                  </a:lnTo>
                  <a:lnTo>
                    <a:pt x="3863" y="8397"/>
                  </a:lnTo>
                  <a:lnTo>
                    <a:pt x="1612" y="8397"/>
                  </a:lnTo>
                  <a:lnTo>
                    <a:pt x="356" y="9088"/>
                  </a:lnTo>
                  <a:lnTo>
                    <a:pt x="345" y="13800"/>
                  </a:lnTo>
                  <a:lnTo>
                    <a:pt x="0" y="13936"/>
                  </a:lnTo>
                  <a:lnTo>
                    <a:pt x="2607" y="14020"/>
                  </a:lnTo>
                  <a:lnTo>
                    <a:pt x="2921" y="14020"/>
                  </a:lnTo>
                  <a:lnTo>
                    <a:pt x="2931" y="14313"/>
                  </a:lnTo>
                  <a:lnTo>
                    <a:pt x="2963" y="14544"/>
                  </a:lnTo>
                  <a:lnTo>
                    <a:pt x="3120" y="14659"/>
                  </a:lnTo>
                  <a:lnTo>
                    <a:pt x="3120" y="14208"/>
                  </a:lnTo>
                  <a:lnTo>
                    <a:pt x="3088" y="14020"/>
                  </a:lnTo>
                  <a:lnTo>
                    <a:pt x="2931" y="13884"/>
                  </a:lnTo>
                  <a:lnTo>
                    <a:pt x="2837" y="13727"/>
                  </a:lnTo>
                  <a:lnTo>
                    <a:pt x="3088" y="13643"/>
                  </a:lnTo>
                  <a:lnTo>
                    <a:pt x="3088" y="13507"/>
                  </a:lnTo>
                  <a:lnTo>
                    <a:pt x="2764" y="13455"/>
                  </a:lnTo>
                  <a:lnTo>
                    <a:pt x="2963" y="13350"/>
                  </a:lnTo>
                  <a:lnTo>
                    <a:pt x="3120" y="13214"/>
                  </a:lnTo>
                  <a:lnTo>
                    <a:pt x="3172" y="12575"/>
                  </a:lnTo>
                  <a:lnTo>
                    <a:pt x="3015" y="12491"/>
                  </a:lnTo>
                  <a:lnTo>
                    <a:pt x="2931" y="13130"/>
                  </a:lnTo>
                  <a:lnTo>
                    <a:pt x="2764" y="13161"/>
                  </a:lnTo>
                  <a:lnTo>
                    <a:pt x="2837" y="13004"/>
                  </a:lnTo>
                  <a:lnTo>
                    <a:pt x="2921" y="12795"/>
                  </a:lnTo>
                  <a:lnTo>
                    <a:pt x="2921" y="12575"/>
                  </a:lnTo>
                  <a:lnTo>
                    <a:pt x="2921" y="12418"/>
                  </a:lnTo>
                  <a:lnTo>
                    <a:pt x="3088" y="12376"/>
                  </a:lnTo>
                  <a:lnTo>
                    <a:pt x="3088" y="12229"/>
                  </a:lnTo>
                  <a:lnTo>
                    <a:pt x="2921" y="12198"/>
                  </a:lnTo>
                  <a:lnTo>
                    <a:pt x="2376" y="12198"/>
                  </a:lnTo>
                  <a:lnTo>
                    <a:pt x="2282" y="12376"/>
                  </a:lnTo>
                  <a:lnTo>
                    <a:pt x="2418" y="12523"/>
                  </a:lnTo>
                  <a:lnTo>
                    <a:pt x="2282" y="12680"/>
                  </a:lnTo>
                  <a:lnTo>
                    <a:pt x="2282" y="13758"/>
                  </a:lnTo>
                  <a:lnTo>
                    <a:pt x="2282" y="13580"/>
                  </a:lnTo>
                  <a:lnTo>
                    <a:pt x="2052" y="13350"/>
                  </a:lnTo>
                  <a:lnTo>
                    <a:pt x="2240" y="13161"/>
                  </a:lnTo>
                  <a:lnTo>
                    <a:pt x="2052" y="12942"/>
                  </a:lnTo>
                  <a:lnTo>
                    <a:pt x="2282" y="12711"/>
                  </a:lnTo>
                  <a:lnTo>
                    <a:pt x="2376" y="12575"/>
                  </a:lnTo>
                  <a:lnTo>
                    <a:pt x="2282" y="12418"/>
                  </a:lnTo>
                  <a:lnTo>
                    <a:pt x="2282" y="12282"/>
                  </a:lnTo>
                  <a:lnTo>
                    <a:pt x="1738" y="12198"/>
                  </a:lnTo>
                  <a:lnTo>
                    <a:pt x="1570" y="12198"/>
                  </a:lnTo>
                  <a:lnTo>
                    <a:pt x="1570" y="11999"/>
                  </a:lnTo>
                  <a:lnTo>
                    <a:pt x="1570" y="9214"/>
                  </a:lnTo>
                  <a:lnTo>
                    <a:pt x="1570" y="8879"/>
                  </a:lnTo>
                  <a:lnTo>
                    <a:pt x="1895" y="8795"/>
                  </a:lnTo>
                  <a:lnTo>
                    <a:pt x="2282" y="8764"/>
                  </a:lnTo>
                  <a:lnTo>
                    <a:pt x="3120" y="8764"/>
                  </a:lnTo>
                  <a:lnTo>
                    <a:pt x="3319" y="8607"/>
                  </a:lnTo>
                  <a:lnTo>
                    <a:pt x="3507" y="8607"/>
                  </a:lnTo>
                  <a:lnTo>
                    <a:pt x="3570" y="8764"/>
                  </a:lnTo>
                  <a:lnTo>
                    <a:pt x="3727" y="8764"/>
                  </a:lnTo>
                  <a:lnTo>
                    <a:pt x="3863" y="8659"/>
                  </a:lnTo>
                  <a:lnTo>
                    <a:pt x="3350" y="9696"/>
                  </a:lnTo>
                  <a:lnTo>
                    <a:pt x="3434" y="9842"/>
                  </a:lnTo>
                  <a:lnTo>
                    <a:pt x="4020" y="8879"/>
                  </a:lnTo>
                  <a:lnTo>
                    <a:pt x="4104" y="8732"/>
                  </a:lnTo>
                  <a:lnTo>
                    <a:pt x="4816" y="8397"/>
                  </a:lnTo>
                  <a:lnTo>
                    <a:pt x="5036" y="8313"/>
                  </a:lnTo>
                  <a:lnTo>
                    <a:pt x="4910" y="8083"/>
                  </a:lnTo>
                  <a:lnTo>
                    <a:pt x="4628" y="7434"/>
                  </a:lnTo>
                  <a:lnTo>
                    <a:pt x="4628" y="7277"/>
                  </a:lnTo>
                  <a:lnTo>
                    <a:pt x="4910" y="6607"/>
                  </a:lnTo>
                  <a:lnTo>
                    <a:pt x="5036" y="6376"/>
                  </a:lnTo>
                  <a:lnTo>
                    <a:pt x="4816" y="6261"/>
                  </a:lnTo>
                  <a:lnTo>
                    <a:pt x="4104" y="5926"/>
                  </a:lnTo>
                  <a:lnTo>
                    <a:pt x="4020" y="5779"/>
                  </a:lnTo>
                  <a:lnTo>
                    <a:pt x="3465" y="4879"/>
                  </a:lnTo>
                  <a:lnTo>
                    <a:pt x="3319" y="4910"/>
                  </a:lnTo>
                  <a:lnTo>
                    <a:pt x="3832" y="5895"/>
                  </a:lnTo>
                  <a:lnTo>
                    <a:pt x="3863" y="6052"/>
                  </a:lnTo>
                  <a:lnTo>
                    <a:pt x="3727" y="5926"/>
                  </a:lnTo>
                  <a:lnTo>
                    <a:pt x="3570" y="5926"/>
                  </a:lnTo>
                  <a:lnTo>
                    <a:pt x="3570" y="6083"/>
                  </a:lnTo>
                  <a:lnTo>
                    <a:pt x="3350" y="6083"/>
                  </a:lnTo>
                  <a:lnTo>
                    <a:pt x="3172" y="5926"/>
                  </a:lnTo>
                  <a:lnTo>
                    <a:pt x="2282" y="5926"/>
                  </a:lnTo>
                  <a:lnTo>
                    <a:pt x="1895" y="5842"/>
                  </a:lnTo>
                  <a:lnTo>
                    <a:pt x="1570" y="5811"/>
                  </a:lnTo>
                  <a:lnTo>
                    <a:pt x="1570" y="5486"/>
                  </a:lnTo>
                  <a:lnTo>
                    <a:pt x="1570" y="2680"/>
                  </a:lnTo>
                  <a:lnTo>
                    <a:pt x="1570" y="2502"/>
                  </a:lnTo>
                  <a:lnTo>
                    <a:pt x="1738" y="2502"/>
                  </a:lnTo>
                  <a:lnTo>
                    <a:pt x="2157" y="2502"/>
                  </a:lnTo>
                  <a:lnTo>
                    <a:pt x="2282" y="2272"/>
                  </a:lnTo>
                  <a:lnTo>
                    <a:pt x="2418" y="2136"/>
                  </a:lnTo>
                  <a:lnTo>
                    <a:pt x="2282" y="2010"/>
                  </a:lnTo>
                  <a:lnTo>
                    <a:pt x="2052" y="1790"/>
                  </a:lnTo>
                  <a:lnTo>
                    <a:pt x="2240" y="1602"/>
                  </a:lnTo>
                  <a:lnTo>
                    <a:pt x="2052" y="1371"/>
                  </a:lnTo>
                  <a:lnTo>
                    <a:pt x="2240" y="1151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376" y="2136"/>
                  </a:lnTo>
                  <a:lnTo>
                    <a:pt x="2282" y="2272"/>
                  </a:lnTo>
                  <a:lnTo>
                    <a:pt x="2282" y="2429"/>
                  </a:lnTo>
                  <a:lnTo>
                    <a:pt x="2921" y="2502"/>
                  </a:lnTo>
                  <a:lnTo>
                    <a:pt x="3088" y="2429"/>
                  </a:lnTo>
                  <a:lnTo>
                    <a:pt x="3015" y="2272"/>
                  </a:lnTo>
                  <a:lnTo>
                    <a:pt x="2921" y="2083"/>
                  </a:lnTo>
                  <a:lnTo>
                    <a:pt x="2921" y="1874"/>
                  </a:lnTo>
                  <a:lnTo>
                    <a:pt x="2837" y="1633"/>
                  </a:lnTo>
                  <a:lnTo>
                    <a:pt x="2764" y="1497"/>
                  </a:lnTo>
                  <a:lnTo>
                    <a:pt x="2931" y="1570"/>
                  </a:lnTo>
                  <a:lnTo>
                    <a:pt x="2963" y="2052"/>
                  </a:lnTo>
                  <a:lnTo>
                    <a:pt x="3120" y="2167"/>
                  </a:lnTo>
                  <a:lnTo>
                    <a:pt x="3120" y="1444"/>
                  </a:lnTo>
                  <a:lnTo>
                    <a:pt x="2963" y="1308"/>
                  </a:lnTo>
                  <a:lnTo>
                    <a:pt x="2764" y="1235"/>
                  </a:lnTo>
                  <a:lnTo>
                    <a:pt x="2963" y="1204"/>
                  </a:lnTo>
                  <a:lnTo>
                    <a:pt x="3172" y="1151"/>
                  </a:lnTo>
                  <a:lnTo>
                    <a:pt x="3088" y="994"/>
                  </a:lnTo>
                  <a:lnTo>
                    <a:pt x="2921" y="963"/>
                  </a:lnTo>
                  <a:lnTo>
                    <a:pt x="2921" y="827"/>
                  </a:lnTo>
                  <a:lnTo>
                    <a:pt x="3088" y="638"/>
                  </a:lnTo>
                  <a:lnTo>
                    <a:pt x="3120" y="460"/>
                  </a:lnTo>
                  <a:lnTo>
                    <a:pt x="3172" y="31"/>
                  </a:lnTo>
                  <a:lnTo>
                    <a:pt x="3015" y="31"/>
                  </a:lnTo>
                  <a:lnTo>
                    <a:pt x="2931" y="335"/>
                  </a:lnTo>
                  <a:lnTo>
                    <a:pt x="2921" y="638"/>
                  </a:lnTo>
                  <a:lnTo>
                    <a:pt x="2607" y="638"/>
                  </a:lnTo>
                  <a:lnTo>
                    <a:pt x="31" y="638"/>
                  </a:lnTo>
                  <a:lnTo>
                    <a:pt x="261" y="785"/>
                  </a:lnTo>
                  <a:lnTo>
                    <a:pt x="345" y="5549"/>
                  </a:lnTo>
                  <a:lnTo>
                    <a:pt x="1570" y="6261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50"/>
                  </a:lnTo>
                  <a:lnTo>
                    <a:pt x="4020" y="7057"/>
                  </a:lnTo>
                  <a:lnTo>
                    <a:pt x="4209" y="7057"/>
                  </a:lnTo>
                  <a:lnTo>
                    <a:pt x="3947" y="7277"/>
                  </a:lnTo>
                  <a:lnTo>
                    <a:pt x="3947" y="7120"/>
                  </a:lnTo>
                  <a:lnTo>
                    <a:pt x="3601" y="7120"/>
                  </a:lnTo>
                  <a:lnTo>
                    <a:pt x="3465" y="7151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18261649" y="52971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18261649" y="53082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54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18261383" y="5304598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62" y="3214"/>
                  </a:moveTo>
                  <a:lnTo>
                    <a:pt x="0" y="376"/>
                  </a:lnTo>
                  <a:lnTo>
                    <a:pt x="376" y="7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109"/>
                  </a:lnTo>
                  <a:lnTo>
                    <a:pt x="62" y="3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18261383" y="529811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48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18262611" y="53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18262387" y="5302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18262614" y="530255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18262568" y="5302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18262387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18262572" y="5303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18263202" y="53025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3"/>
                  </a:moveTo>
                  <a:lnTo>
                    <a:pt x="188" y="0"/>
                  </a:lnTo>
                </a:path>
                <a:path w="634" h="1270">
                  <a:moveTo>
                    <a:pt x="157" y="73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18263024" y="53024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18262751" y="53024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18262944" y="53024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18263315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18262972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18262670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18262871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18263160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18263313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18262674" y="53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73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18262979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18263165" y="530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18262875" y="530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41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18263160" y="53025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18262827" y="53025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18265415" y="53056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18268583" y="53056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18265415" y="52985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18268583" y="52985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18272976" y="548403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88"/>
                  </a:lnTo>
                  <a:lnTo>
                    <a:pt x="816" y="481"/>
                  </a:lnTo>
                  <a:lnTo>
                    <a:pt x="858" y="303"/>
                  </a:lnTo>
                  <a:lnTo>
                    <a:pt x="1895" y="261"/>
                  </a:lnTo>
                  <a:lnTo>
                    <a:pt x="1895" y="1047"/>
                  </a:lnTo>
                  <a:lnTo>
                    <a:pt x="2083" y="1047"/>
                  </a:lnTo>
                  <a:lnTo>
                    <a:pt x="2083" y="261"/>
                  </a:lnTo>
                  <a:lnTo>
                    <a:pt x="2418" y="261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83" y="13161"/>
                  </a:lnTo>
                  <a:lnTo>
                    <a:pt x="2083" y="12387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58" y="13245"/>
                  </a:lnTo>
                  <a:lnTo>
                    <a:pt x="816" y="12900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638" y="1338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18272983" y="548403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408"/>
                  </a:moveTo>
                  <a:lnTo>
                    <a:pt x="816" y="481"/>
                  </a:lnTo>
                  <a:lnTo>
                    <a:pt x="848" y="303"/>
                  </a:lnTo>
                  <a:lnTo>
                    <a:pt x="1895" y="272"/>
                  </a:lnTo>
                  <a:lnTo>
                    <a:pt x="1895" y="942"/>
                  </a:lnTo>
                  <a:lnTo>
                    <a:pt x="2073" y="1047"/>
                  </a:lnTo>
                  <a:lnTo>
                    <a:pt x="2073" y="272"/>
                  </a:lnTo>
                  <a:lnTo>
                    <a:pt x="2418" y="272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73" y="13161"/>
                  </a:lnTo>
                  <a:lnTo>
                    <a:pt x="2073" y="12449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48" y="13245"/>
                  </a:lnTo>
                  <a:lnTo>
                    <a:pt x="816" y="12900"/>
                  </a:lnTo>
                  <a:lnTo>
                    <a:pt x="586" y="13004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554" y="13381"/>
                  </a:lnTo>
                  <a:lnTo>
                    <a:pt x="2638" y="115"/>
                  </a:lnTo>
                  <a:lnTo>
                    <a:pt x="104" y="0"/>
                  </a:lnTo>
                  <a:lnTo>
                    <a:pt x="0" y="188"/>
                  </a:lnTo>
                  <a:lnTo>
                    <a:pt x="586" y="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18260187" y="54969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1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18261492" y="548969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832"/>
                  </a:moveTo>
                  <a:lnTo>
                    <a:pt x="2869" y="1832"/>
                  </a:lnTo>
                  <a:lnTo>
                    <a:pt x="2952" y="1507"/>
                  </a:lnTo>
                  <a:lnTo>
                    <a:pt x="3193" y="1507"/>
                  </a:lnTo>
                  <a:lnTo>
                    <a:pt x="3193" y="1727"/>
                  </a:lnTo>
                  <a:lnTo>
                    <a:pt x="3193" y="2094"/>
                  </a:lnTo>
                  <a:lnTo>
                    <a:pt x="2869" y="2094"/>
                  </a:lnTo>
                  <a:lnTo>
                    <a:pt x="743" y="2094"/>
                  </a:lnTo>
                  <a:lnTo>
                    <a:pt x="513" y="2094"/>
                  </a:lnTo>
                  <a:lnTo>
                    <a:pt x="429" y="1905"/>
                  </a:lnTo>
                  <a:lnTo>
                    <a:pt x="104" y="1225"/>
                  </a:lnTo>
                  <a:lnTo>
                    <a:pt x="0" y="1057"/>
                  </a:lnTo>
                  <a:lnTo>
                    <a:pt x="104" y="827"/>
                  </a:lnTo>
                  <a:lnTo>
                    <a:pt x="429" y="19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76"/>
                  </a:lnTo>
                  <a:lnTo>
                    <a:pt x="3193" y="607"/>
                  </a:lnTo>
                  <a:lnTo>
                    <a:pt x="2952" y="607"/>
                  </a:lnTo>
                  <a:lnTo>
                    <a:pt x="2952" y="376"/>
                  </a:lnTo>
                  <a:lnTo>
                    <a:pt x="743" y="261"/>
                  </a:lnTo>
                  <a:lnTo>
                    <a:pt x="335" y="973"/>
                  </a:lnTo>
                  <a:lnTo>
                    <a:pt x="335" y="113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18261005" y="5489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88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18261016" y="54915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57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18261824" y="549000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293"/>
                  </a:moveTo>
                  <a:lnTo>
                    <a:pt x="2303" y="397"/>
                  </a:lnTo>
                  <a:lnTo>
                    <a:pt x="2209" y="261"/>
                  </a:lnTo>
                  <a:lnTo>
                    <a:pt x="2125" y="397"/>
                  </a:lnTo>
                  <a:lnTo>
                    <a:pt x="1978" y="397"/>
                  </a:lnTo>
                  <a:lnTo>
                    <a:pt x="1895" y="261"/>
                  </a:lnTo>
                  <a:lnTo>
                    <a:pt x="1821" y="397"/>
                  </a:lnTo>
                  <a:lnTo>
                    <a:pt x="1675" y="397"/>
                  </a:lnTo>
                  <a:lnTo>
                    <a:pt x="1570" y="261"/>
                  </a:lnTo>
                  <a:lnTo>
                    <a:pt x="1497" y="397"/>
                  </a:lnTo>
                  <a:lnTo>
                    <a:pt x="1340" y="397"/>
                  </a:lnTo>
                  <a:lnTo>
                    <a:pt x="1277" y="261"/>
                  </a:lnTo>
                  <a:lnTo>
                    <a:pt x="1193" y="397"/>
                  </a:lnTo>
                  <a:lnTo>
                    <a:pt x="1047" y="397"/>
                  </a:lnTo>
                  <a:lnTo>
                    <a:pt x="921" y="261"/>
                  </a:lnTo>
                  <a:lnTo>
                    <a:pt x="858" y="397"/>
                  </a:lnTo>
                  <a:lnTo>
                    <a:pt x="638" y="397"/>
                  </a:lnTo>
                  <a:lnTo>
                    <a:pt x="450" y="617"/>
                  </a:lnTo>
                  <a:lnTo>
                    <a:pt x="450" y="848"/>
                  </a:lnTo>
                  <a:lnTo>
                    <a:pt x="596" y="1036"/>
                  </a:lnTo>
                  <a:lnTo>
                    <a:pt x="743" y="1151"/>
                  </a:lnTo>
                  <a:lnTo>
                    <a:pt x="900" y="1068"/>
                  </a:lnTo>
                  <a:lnTo>
                    <a:pt x="1047" y="1068"/>
                  </a:lnTo>
                  <a:lnTo>
                    <a:pt x="1120" y="1225"/>
                  </a:lnTo>
                  <a:lnTo>
                    <a:pt x="1193" y="1068"/>
                  </a:lnTo>
                  <a:lnTo>
                    <a:pt x="1340" y="1068"/>
                  </a:lnTo>
                  <a:lnTo>
                    <a:pt x="1413" y="1225"/>
                  </a:lnTo>
                  <a:lnTo>
                    <a:pt x="1497" y="1068"/>
                  </a:lnTo>
                  <a:lnTo>
                    <a:pt x="1633" y="1068"/>
                  </a:lnTo>
                  <a:lnTo>
                    <a:pt x="1759" y="1225"/>
                  </a:lnTo>
                  <a:lnTo>
                    <a:pt x="1821" y="1068"/>
                  </a:lnTo>
                  <a:lnTo>
                    <a:pt x="1978" y="1068"/>
                  </a:lnTo>
                  <a:lnTo>
                    <a:pt x="2052" y="1225"/>
                  </a:lnTo>
                  <a:lnTo>
                    <a:pt x="2125" y="1068"/>
                  </a:lnTo>
                  <a:lnTo>
                    <a:pt x="2272" y="1068"/>
                  </a:lnTo>
                  <a:lnTo>
                    <a:pt x="2376" y="1225"/>
                  </a:lnTo>
                  <a:lnTo>
                    <a:pt x="2460" y="1068"/>
                  </a:lnTo>
                  <a:lnTo>
                    <a:pt x="2607" y="1068"/>
                  </a:lnTo>
                  <a:lnTo>
                    <a:pt x="2607" y="1329"/>
                  </a:lnTo>
                  <a:lnTo>
                    <a:pt x="2607" y="1486"/>
                  </a:lnTo>
                  <a:lnTo>
                    <a:pt x="2460" y="1486"/>
                  </a:lnTo>
                  <a:lnTo>
                    <a:pt x="513" y="1486"/>
                  </a:lnTo>
                  <a:lnTo>
                    <a:pt x="115" y="848"/>
                  </a:lnTo>
                  <a:lnTo>
                    <a:pt x="31" y="701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136"/>
                  </a:lnTo>
                  <a:lnTo>
                    <a:pt x="2607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18273948" y="549007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18273540" y="54898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863"/>
                  </a:lnTo>
                  <a:lnTo>
                    <a:pt x="408" y="1863"/>
                  </a:lnTo>
                  <a:lnTo>
                    <a:pt x="596" y="1675"/>
                  </a:lnTo>
                  <a:lnTo>
                    <a:pt x="670" y="1413"/>
                  </a:lnTo>
                  <a:lnTo>
                    <a:pt x="670" y="450"/>
                  </a:lnTo>
                  <a:lnTo>
                    <a:pt x="596" y="188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18273683" y="5490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18273902" y="54905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18273902" y="5491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18273890" y="54909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18273890" y="54905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18273890" y="54909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18273690" y="5490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18273902" y="5490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18273890" y="54903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18273902" y="5490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5" name="object 9335"/>
            <p:cNvSpPr/>
            <p:nvPr/>
          </p:nvSpPr>
          <p:spPr>
            <a:xfrm>
              <a:off x="18273902" y="54903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36" name="object 93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272111" y="5483429"/>
              <a:ext cx="1633" cy="3361"/>
            </a:xfrm>
            <a:prstGeom prst="rect">
              <a:avLst/>
            </a:prstGeom>
          </p:spPr>
        </p:pic>
        <p:sp>
          <p:nvSpPr>
            <p:cNvPr id="9337" name="object 9337"/>
            <p:cNvSpPr/>
            <p:nvPr/>
          </p:nvSpPr>
          <p:spPr>
            <a:xfrm>
              <a:off x="18272976" y="54853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62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18272036" y="548342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38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162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16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3005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3005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612"/>
                  </a:lnTo>
                  <a:lnTo>
                    <a:pt x="1162" y="1727"/>
                  </a:lnTo>
                  <a:lnTo>
                    <a:pt x="1015" y="1727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18272969" y="5484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97"/>
                  </a:lnTo>
                  <a:lnTo>
                    <a:pt x="73" y="0"/>
                  </a:lnTo>
                  <a:lnTo>
                    <a:pt x="0" y="764"/>
                  </a:lnTo>
                  <a:lnTo>
                    <a:pt x="188" y="879"/>
                  </a:lnTo>
                  <a:lnTo>
                    <a:pt x="261" y="691"/>
                  </a:lnTo>
                  <a:lnTo>
                    <a:pt x="230" y="345"/>
                  </a:lnTo>
                  <a:lnTo>
                    <a:pt x="502" y="450"/>
                  </a:lnTo>
                  <a:lnTo>
                    <a:pt x="638" y="502"/>
                  </a:lnTo>
                  <a:lnTo>
                    <a:pt x="931" y="523"/>
                  </a:lnTo>
                  <a:lnTo>
                    <a:pt x="931" y="2219"/>
                  </a:lnTo>
                  <a:lnTo>
                    <a:pt x="230" y="2502"/>
                  </a:lnTo>
                  <a:lnTo>
                    <a:pt x="230" y="2240"/>
                  </a:lnTo>
                  <a:lnTo>
                    <a:pt x="188" y="2031"/>
                  </a:lnTo>
                  <a:lnTo>
                    <a:pt x="31" y="2104"/>
                  </a:lnTo>
                  <a:lnTo>
                    <a:pt x="0" y="10701"/>
                  </a:lnTo>
                  <a:lnTo>
                    <a:pt x="188" y="10837"/>
                  </a:lnTo>
                  <a:lnTo>
                    <a:pt x="261" y="10680"/>
                  </a:lnTo>
                  <a:lnTo>
                    <a:pt x="230" y="10313"/>
                  </a:lnTo>
                  <a:lnTo>
                    <a:pt x="931" y="10627"/>
                  </a:lnTo>
                  <a:lnTo>
                    <a:pt x="931" y="12303"/>
                  </a:lnTo>
                  <a:lnTo>
                    <a:pt x="575" y="12355"/>
                  </a:lnTo>
                  <a:lnTo>
                    <a:pt x="261" y="12512"/>
                  </a:lnTo>
                  <a:lnTo>
                    <a:pt x="230" y="12209"/>
                  </a:lnTo>
                  <a:lnTo>
                    <a:pt x="188" y="11989"/>
                  </a:lnTo>
                  <a:lnTo>
                    <a:pt x="0" y="12093"/>
                  </a:lnTo>
                  <a:lnTo>
                    <a:pt x="0" y="12837"/>
                  </a:lnTo>
                  <a:lnTo>
                    <a:pt x="900" y="12470"/>
                  </a:lnTo>
                  <a:lnTo>
                    <a:pt x="931" y="12837"/>
                  </a:lnTo>
                  <a:lnTo>
                    <a:pt x="1832" y="12617"/>
                  </a:lnTo>
                  <a:lnTo>
                    <a:pt x="1832" y="12428"/>
                  </a:lnTo>
                  <a:lnTo>
                    <a:pt x="1225" y="12428"/>
                  </a:lnTo>
                  <a:lnTo>
                    <a:pt x="1214" y="10533"/>
                  </a:lnTo>
                  <a:lnTo>
                    <a:pt x="1057" y="10418"/>
                  </a:lnTo>
                  <a:lnTo>
                    <a:pt x="638" y="10198"/>
                  </a:lnTo>
                  <a:lnTo>
                    <a:pt x="575" y="6502"/>
                  </a:lnTo>
                  <a:lnTo>
                    <a:pt x="523" y="6366"/>
                  </a:lnTo>
                  <a:lnTo>
                    <a:pt x="575" y="2743"/>
                  </a:lnTo>
                  <a:lnTo>
                    <a:pt x="1057" y="2439"/>
                  </a:lnTo>
                  <a:lnTo>
                    <a:pt x="1214" y="2314"/>
                  </a:lnTo>
                  <a:lnTo>
                    <a:pt x="1214" y="429"/>
                  </a:lnTo>
                  <a:lnTo>
                    <a:pt x="1832" y="429"/>
                  </a:lnTo>
                  <a:lnTo>
                    <a:pt x="1832" y="24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18272973" y="5484323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596"/>
                  </a:moveTo>
                  <a:lnTo>
                    <a:pt x="188" y="10826"/>
                  </a:lnTo>
                  <a:lnTo>
                    <a:pt x="31" y="10753"/>
                  </a:lnTo>
                  <a:lnTo>
                    <a:pt x="0" y="2146"/>
                  </a:lnTo>
                  <a:lnTo>
                    <a:pt x="188" y="2020"/>
                  </a:lnTo>
                  <a:lnTo>
                    <a:pt x="261" y="2177"/>
                  </a:lnTo>
                  <a:lnTo>
                    <a:pt x="230" y="2471"/>
                  </a:lnTo>
                  <a:lnTo>
                    <a:pt x="848" y="2240"/>
                  </a:lnTo>
                  <a:lnTo>
                    <a:pt x="931" y="2094"/>
                  </a:lnTo>
                  <a:lnTo>
                    <a:pt x="931" y="837"/>
                  </a:lnTo>
                  <a:lnTo>
                    <a:pt x="931" y="534"/>
                  </a:lnTo>
                  <a:lnTo>
                    <a:pt x="638" y="502"/>
                  </a:lnTo>
                  <a:lnTo>
                    <a:pt x="492" y="450"/>
                  </a:lnTo>
                  <a:lnTo>
                    <a:pt x="261" y="345"/>
                  </a:lnTo>
                  <a:lnTo>
                    <a:pt x="230" y="638"/>
                  </a:lnTo>
                  <a:lnTo>
                    <a:pt x="188" y="869"/>
                  </a:lnTo>
                  <a:lnTo>
                    <a:pt x="31" y="795"/>
                  </a:lnTo>
                  <a:lnTo>
                    <a:pt x="0" y="41"/>
                  </a:lnTo>
                  <a:lnTo>
                    <a:pt x="575" y="230"/>
                  </a:lnTo>
                  <a:lnTo>
                    <a:pt x="900" y="387"/>
                  </a:lnTo>
                  <a:lnTo>
                    <a:pt x="931" y="41"/>
                  </a:lnTo>
                  <a:lnTo>
                    <a:pt x="1800" y="230"/>
                  </a:lnTo>
                  <a:lnTo>
                    <a:pt x="1832" y="418"/>
                  </a:lnTo>
                  <a:lnTo>
                    <a:pt x="1225" y="418"/>
                  </a:lnTo>
                  <a:lnTo>
                    <a:pt x="1204" y="2146"/>
                  </a:lnTo>
                  <a:lnTo>
                    <a:pt x="1204" y="2314"/>
                  </a:lnTo>
                  <a:lnTo>
                    <a:pt x="1057" y="2439"/>
                  </a:lnTo>
                  <a:lnTo>
                    <a:pt x="638" y="2659"/>
                  </a:lnTo>
                  <a:lnTo>
                    <a:pt x="575" y="2816"/>
                  </a:lnTo>
                  <a:lnTo>
                    <a:pt x="575" y="6313"/>
                  </a:lnTo>
                  <a:lnTo>
                    <a:pt x="523" y="6491"/>
                  </a:lnTo>
                  <a:lnTo>
                    <a:pt x="575" y="10041"/>
                  </a:lnTo>
                  <a:lnTo>
                    <a:pt x="638" y="10188"/>
                  </a:lnTo>
                  <a:lnTo>
                    <a:pt x="1057" y="10408"/>
                  </a:lnTo>
                  <a:lnTo>
                    <a:pt x="1204" y="10533"/>
                  </a:lnTo>
                  <a:lnTo>
                    <a:pt x="1204" y="10701"/>
                  </a:lnTo>
                  <a:lnTo>
                    <a:pt x="1204" y="12387"/>
                  </a:lnTo>
                  <a:lnTo>
                    <a:pt x="1800" y="12428"/>
                  </a:lnTo>
                  <a:lnTo>
                    <a:pt x="1832" y="12565"/>
                  </a:lnTo>
                  <a:lnTo>
                    <a:pt x="973" y="12837"/>
                  </a:lnTo>
                  <a:lnTo>
                    <a:pt x="900" y="12460"/>
                  </a:lnTo>
                  <a:lnTo>
                    <a:pt x="575" y="12617"/>
                  </a:lnTo>
                  <a:lnTo>
                    <a:pt x="73" y="12837"/>
                  </a:lnTo>
                  <a:lnTo>
                    <a:pt x="0" y="12083"/>
                  </a:lnTo>
                  <a:lnTo>
                    <a:pt x="188" y="11978"/>
                  </a:lnTo>
                  <a:lnTo>
                    <a:pt x="261" y="12135"/>
                  </a:lnTo>
                  <a:lnTo>
                    <a:pt x="230" y="12460"/>
                  </a:lnTo>
                  <a:lnTo>
                    <a:pt x="492" y="12387"/>
                  </a:lnTo>
                  <a:lnTo>
                    <a:pt x="638" y="12355"/>
                  </a:lnTo>
                  <a:lnTo>
                    <a:pt x="931" y="12303"/>
                  </a:lnTo>
                  <a:lnTo>
                    <a:pt x="931" y="12010"/>
                  </a:lnTo>
                  <a:lnTo>
                    <a:pt x="931" y="10753"/>
                  </a:lnTo>
                  <a:lnTo>
                    <a:pt x="848" y="10596"/>
                  </a:lnTo>
                  <a:lnTo>
                    <a:pt x="261" y="10334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18266119" y="548687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523"/>
                  </a:moveTo>
                  <a:lnTo>
                    <a:pt x="5434" y="6523"/>
                  </a:lnTo>
                  <a:lnTo>
                    <a:pt x="5298" y="6523"/>
                  </a:lnTo>
                  <a:lnTo>
                    <a:pt x="5256" y="6366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66"/>
                  </a:lnTo>
                  <a:lnTo>
                    <a:pt x="2272" y="6523"/>
                  </a:lnTo>
                  <a:lnTo>
                    <a:pt x="2083" y="6523"/>
                  </a:lnTo>
                  <a:lnTo>
                    <a:pt x="1926" y="6523"/>
                  </a:lnTo>
                  <a:lnTo>
                    <a:pt x="1895" y="6366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34"/>
                  </a:lnTo>
                  <a:lnTo>
                    <a:pt x="0" y="2261"/>
                  </a:lnTo>
                  <a:lnTo>
                    <a:pt x="0" y="2125"/>
                  </a:lnTo>
                  <a:lnTo>
                    <a:pt x="188" y="2125"/>
                  </a:lnTo>
                  <a:lnTo>
                    <a:pt x="1633" y="2125"/>
                  </a:lnTo>
                  <a:lnTo>
                    <a:pt x="1790" y="2125"/>
                  </a:lnTo>
                  <a:lnTo>
                    <a:pt x="1821" y="1968"/>
                  </a:lnTo>
                  <a:lnTo>
                    <a:pt x="1895" y="1382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82"/>
                  </a:lnTo>
                  <a:lnTo>
                    <a:pt x="2408" y="1968"/>
                  </a:lnTo>
                  <a:lnTo>
                    <a:pt x="2450" y="2125"/>
                  </a:lnTo>
                  <a:lnTo>
                    <a:pt x="2607" y="2125"/>
                  </a:lnTo>
                  <a:lnTo>
                    <a:pt x="4984" y="2125"/>
                  </a:lnTo>
                  <a:lnTo>
                    <a:pt x="5141" y="2125"/>
                  </a:lnTo>
                  <a:lnTo>
                    <a:pt x="5141" y="1968"/>
                  </a:lnTo>
                  <a:lnTo>
                    <a:pt x="5256" y="1382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36"/>
                  </a:lnTo>
                  <a:lnTo>
                    <a:pt x="5999" y="188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75"/>
                  </a:lnTo>
                  <a:lnTo>
                    <a:pt x="6135" y="7748"/>
                  </a:lnTo>
                  <a:lnTo>
                    <a:pt x="5999" y="7748"/>
                  </a:lnTo>
                  <a:lnTo>
                    <a:pt x="5999" y="7559"/>
                  </a:lnTo>
                  <a:lnTo>
                    <a:pt x="5999" y="6711"/>
                  </a:lnTo>
                  <a:lnTo>
                    <a:pt x="5999" y="6523"/>
                  </a:lnTo>
                  <a:lnTo>
                    <a:pt x="5811" y="6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18260672" y="5483430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088"/>
                  </a:moveTo>
                  <a:lnTo>
                    <a:pt x="3277" y="6952"/>
                  </a:lnTo>
                  <a:lnTo>
                    <a:pt x="3120" y="7120"/>
                  </a:lnTo>
                  <a:lnTo>
                    <a:pt x="2963" y="7162"/>
                  </a:lnTo>
                  <a:lnTo>
                    <a:pt x="3015" y="6984"/>
                  </a:lnTo>
                  <a:lnTo>
                    <a:pt x="2869" y="7120"/>
                  </a:lnTo>
                  <a:lnTo>
                    <a:pt x="2691" y="7319"/>
                  </a:lnTo>
                  <a:lnTo>
                    <a:pt x="2869" y="7497"/>
                  </a:lnTo>
                  <a:lnTo>
                    <a:pt x="2931" y="7696"/>
                  </a:lnTo>
                  <a:lnTo>
                    <a:pt x="3015" y="7539"/>
                  </a:lnTo>
                  <a:lnTo>
                    <a:pt x="3204" y="7696"/>
                  </a:lnTo>
                  <a:lnTo>
                    <a:pt x="3277" y="7539"/>
                  </a:lnTo>
                  <a:lnTo>
                    <a:pt x="3465" y="7696"/>
                  </a:lnTo>
                  <a:lnTo>
                    <a:pt x="3539" y="7539"/>
                  </a:lnTo>
                  <a:lnTo>
                    <a:pt x="3947" y="7539"/>
                  </a:lnTo>
                  <a:lnTo>
                    <a:pt x="3947" y="7350"/>
                  </a:lnTo>
                  <a:lnTo>
                    <a:pt x="4104" y="7497"/>
                  </a:lnTo>
                  <a:lnTo>
                    <a:pt x="4020" y="8209"/>
                  </a:lnTo>
                  <a:lnTo>
                    <a:pt x="4020" y="8366"/>
                  </a:lnTo>
                  <a:lnTo>
                    <a:pt x="3863" y="8366"/>
                  </a:lnTo>
                  <a:lnTo>
                    <a:pt x="1612" y="8366"/>
                  </a:lnTo>
                  <a:lnTo>
                    <a:pt x="356" y="9057"/>
                  </a:lnTo>
                  <a:lnTo>
                    <a:pt x="345" y="13769"/>
                  </a:lnTo>
                  <a:lnTo>
                    <a:pt x="0" y="13957"/>
                  </a:lnTo>
                  <a:lnTo>
                    <a:pt x="2607" y="13989"/>
                  </a:lnTo>
                  <a:lnTo>
                    <a:pt x="2921" y="13989"/>
                  </a:lnTo>
                  <a:lnTo>
                    <a:pt x="2931" y="14282"/>
                  </a:lnTo>
                  <a:lnTo>
                    <a:pt x="2963" y="14512"/>
                  </a:lnTo>
                  <a:lnTo>
                    <a:pt x="3120" y="14627"/>
                  </a:lnTo>
                  <a:lnTo>
                    <a:pt x="3120" y="14177"/>
                  </a:lnTo>
                  <a:lnTo>
                    <a:pt x="3088" y="14030"/>
                  </a:lnTo>
                  <a:lnTo>
                    <a:pt x="2963" y="13873"/>
                  </a:lnTo>
                  <a:lnTo>
                    <a:pt x="2837" y="13695"/>
                  </a:lnTo>
                  <a:lnTo>
                    <a:pt x="3088" y="13612"/>
                  </a:lnTo>
                  <a:lnTo>
                    <a:pt x="2963" y="13476"/>
                  </a:lnTo>
                  <a:lnTo>
                    <a:pt x="2764" y="13423"/>
                  </a:lnTo>
                  <a:lnTo>
                    <a:pt x="2963" y="13318"/>
                  </a:lnTo>
                  <a:lnTo>
                    <a:pt x="3120" y="13214"/>
                  </a:lnTo>
                  <a:lnTo>
                    <a:pt x="3172" y="12544"/>
                  </a:lnTo>
                  <a:lnTo>
                    <a:pt x="3015" y="12491"/>
                  </a:lnTo>
                  <a:lnTo>
                    <a:pt x="2931" y="13099"/>
                  </a:lnTo>
                  <a:lnTo>
                    <a:pt x="2764" y="13182"/>
                  </a:lnTo>
                  <a:lnTo>
                    <a:pt x="2837" y="12973"/>
                  </a:lnTo>
                  <a:lnTo>
                    <a:pt x="2921" y="12795"/>
                  </a:lnTo>
                  <a:lnTo>
                    <a:pt x="2921" y="12544"/>
                  </a:lnTo>
                  <a:lnTo>
                    <a:pt x="3015" y="12387"/>
                  </a:lnTo>
                  <a:lnTo>
                    <a:pt x="3172" y="12345"/>
                  </a:lnTo>
                  <a:lnTo>
                    <a:pt x="3088" y="12198"/>
                  </a:lnTo>
                  <a:lnTo>
                    <a:pt x="2921" y="12167"/>
                  </a:lnTo>
                  <a:lnTo>
                    <a:pt x="2376" y="12167"/>
                  </a:lnTo>
                  <a:lnTo>
                    <a:pt x="2282" y="12345"/>
                  </a:lnTo>
                  <a:lnTo>
                    <a:pt x="2376" y="12491"/>
                  </a:lnTo>
                  <a:lnTo>
                    <a:pt x="2282" y="12648"/>
                  </a:lnTo>
                  <a:lnTo>
                    <a:pt x="2282" y="13769"/>
                  </a:lnTo>
                  <a:lnTo>
                    <a:pt x="2282" y="13549"/>
                  </a:lnTo>
                  <a:lnTo>
                    <a:pt x="2052" y="13350"/>
                  </a:lnTo>
                  <a:lnTo>
                    <a:pt x="2240" y="13130"/>
                  </a:lnTo>
                  <a:lnTo>
                    <a:pt x="2052" y="12910"/>
                  </a:lnTo>
                  <a:lnTo>
                    <a:pt x="2282" y="12680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50"/>
                  </a:lnTo>
                  <a:lnTo>
                    <a:pt x="1738" y="12167"/>
                  </a:lnTo>
                  <a:lnTo>
                    <a:pt x="1570" y="12167"/>
                  </a:lnTo>
                  <a:lnTo>
                    <a:pt x="1570" y="11968"/>
                  </a:lnTo>
                  <a:lnTo>
                    <a:pt x="1570" y="9182"/>
                  </a:lnTo>
                  <a:lnTo>
                    <a:pt x="1570" y="8847"/>
                  </a:lnTo>
                  <a:lnTo>
                    <a:pt x="1895" y="8795"/>
                  </a:lnTo>
                  <a:lnTo>
                    <a:pt x="2282" y="8732"/>
                  </a:lnTo>
                  <a:lnTo>
                    <a:pt x="3120" y="8732"/>
                  </a:lnTo>
                  <a:lnTo>
                    <a:pt x="3319" y="8575"/>
                  </a:lnTo>
                  <a:lnTo>
                    <a:pt x="3507" y="8575"/>
                  </a:lnTo>
                  <a:lnTo>
                    <a:pt x="3570" y="8732"/>
                  </a:lnTo>
                  <a:lnTo>
                    <a:pt x="3727" y="8732"/>
                  </a:lnTo>
                  <a:lnTo>
                    <a:pt x="3863" y="8628"/>
                  </a:lnTo>
                  <a:lnTo>
                    <a:pt x="3832" y="8764"/>
                  </a:lnTo>
                  <a:lnTo>
                    <a:pt x="3350" y="9664"/>
                  </a:lnTo>
                  <a:lnTo>
                    <a:pt x="3434" y="9811"/>
                  </a:lnTo>
                  <a:lnTo>
                    <a:pt x="4020" y="8847"/>
                  </a:lnTo>
                  <a:lnTo>
                    <a:pt x="4816" y="8397"/>
                  </a:lnTo>
                  <a:lnTo>
                    <a:pt x="5036" y="8282"/>
                  </a:lnTo>
                  <a:lnTo>
                    <a:pt x="4910" y="8052"/>
                  </a:lnTo>
                  <a:lnTo>
                    <a:pt x="4628" y="7402"/>
                  </a:lnTo>
                  <a:lnTo>
                    <a:pt x="4628" y="7245"/>
                  </a:lnTo>
                  <a:lnTo>
                    <a:pt x="4910" y="6575"/>
                  </a:lnTo>
                  <a:lnTo>
                    <a:pt x="5036" y="6345"/>
                  </a:lnTo>
                  <a:lnTo>
                    <a:pt x="4816" y="6230"/>
                  </a:lnTo>
                  <a:lnTo>
                    <a:pt x="4104" y="5895"/>
                  </a:lnTo>
                  <a:lnTo>
                    <a:pt x="3465" y="4879"/>
                  </a:lnTo>
                  <a:lnTo>
                    <a:pt x="3319" y="4879"/>
                  </a:lnTo>
                  <a:lnTo>
                    <a:pt x="3832" y="5863"/>
                  </a:lnTo>
                  <a:lnTo>
                    <a:pt x="3863" y="6020"/>
                  </a:lnTo>
                  <a:lnTo>
                    <a:pt x="3727" y="5895"/>
                  </a:lnTo>
                  <a:lnTo>
                    <a:pt x="3570" y="5895"/>
                  </a:lnTo>
                  <a:lnTo>
                    <a:pt x="3570" y="6052"/>
                  </a:lnTo>
                  <a:lnTo>
                    <a:pt x="3350" y="6052"/>
                  </a:lnTo>
                  <a:lnTo>
                    <a:pt x="3172" y="5895"/>
                  </a:lnTo>
                  <a:lnTo>
                    <a:pt x="2282" y="5895"/>
                  </a:lnTo>
                  <a:lnTo>
                    <a:pt x="1895" y="5811"/>
                  </a:lnTo>
                  <a:lnTo>
                    <a:pt x="1570" y="5779"/>
                  </a:lnTo>
                  <a:lnTo>
                    <a:pt x="1570" y="5455"/>
                  </a:lnTo>
                  <a:lnTo>
                    <a:pt x="1570" y="2649"/>
                  </a:lnTo>
                  <a:lnTo>
                    <a:pt x="1570" y="2471"/>
                  </a:lnTo>
                  <a:lnTo>
                    <a:pt x="1738" y="2471"/>
                  </a:lnTo>
                  <a:lnTo>
                    <a:pt x="2157" y="2471"/>
                  </a:lnTo>
                  <a:lnTo>
                    <a:pt x="2282" y="2272"/>
                  </a:lnTo>
                  <a:lnTo>
                    <a:pt x="2376" y="2136"/>
                  </a:lnTo>
                  <a:lnTo>
                    <a:pt x="2282" y="1978"/>
                  </a:lnTo>
                  <a:lnTo>
                    <a:pt x="2052" y="1790"/>
                  </a:lnTo>
                  <a:lnTo>
                    <a:pt x="2240" y="1570"/>
                  </a:lnTo>
                  <a:lnTo>
                    <a:pt x="2052" y="1340"/>
                  </a:lnTo>
                  <a:lnTo>
                    <a:pt x="2240" y="1120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418" y="2136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2921" y="2471"/>
                  </a:lnTo>
                  <a:lnTo>
                    <a:pt x="3088" y="2429"/>
                  </a:lnTo>
                  <a:lnTo>
                    <a:pt x="3172" y="2272"/>
                  </a:lnTo>
                  <a:lnTo>
                    <a:pt x="3015" y="2240"/>
                  </a:lnTo>
                  <a:lnTo>
                    <a:pt x="2921" y="2104"/>
                  </a:lnTo>
                  <a:lnTo>
                    <a:pt x="2921" y="1842"/>
                  </a:lnTo>
                  <a:lnTo>
                    <a:pt x="2837" y="1654"/>
                  </a:lnTo>
                  <a:lnTo>
                    <a:pt x="2764" y="1465"/>
                  </a:lnTo>
                  <a:lnTo>
                    <a:pt x="2931" y="1539"/>
                  </a:lnTo>
                  <a:lnTo>
                    <a:pt x="2963" y="2052"/>
                  </a:lnTo>
                  <a:lnTo>
                    <a:pt x="3120" y="2136"/>
                  </a:lnTo>
                  <a:lnTo>
                    <a:pt x="3120" y="1413"/>
                  </a:lnTo>
                  <a:lnTo>
                    <a:pt x="2963" y="1308"/>
                  </a:lnTo>
                  <a:lnTo>
                    <a:pt x="2764" y="1204"/>
                  </a:lnTo>
                  <a:lnTo>
                    <a:pt x="2963" y="1172"/>
                  </a:lnTo>
                  <a:lnTo>
                    <a:pt x="3172" y="1120"/>
                  </a:lnTo>
                  <a:lnTo>
                    <a:pt x="2921" y="931"/>
                  </a:lnTo>
                  <a:lnTo>
                    <a:pt x="2931" y="795"/>
                  </a:lnTo>
                  <a:lnTo>
                    <a:pt x="3088" y="607"/>
                  </a:lnTo>
                  <a:lnTo>
                    <a:pt x="3120" y="450"/>
                  </a:lnTo>
                  <a:lnTo>
                    <a:pt x="3172" y="31"/>
                  </a:lnTo>
                  <a:lnTo>
                    <a:pt x="3015" y="0"/>
                  </a:lnTo>
                  <a:lnTo>
                    <a:pt x="2931" y="345"/>
                  </a:lnTo>
                  <a:lnTo>
                    <a:pt x="2921" y="607"/>
                  </a:lnTo>
                  <a:lnTo>
                    <a:pt x="2607" y="607"/>
                  </a:lnTo>
                  <a:lnTo>
                    <a:pt x="31" y="607"/>
                  </a:lnTo>
                  <a:lnTo>
                    <a:pt x="261" y="753"/>
                  </a:lnTo>
                  <a:lnTo>
                    <a:pt x="345" y="5518"/>
                  </a:lnTo>
                  <a:lnTo>
                    <a:pt x="1570" y="6230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18"/>
                  </a:lnTo>
                  <a:lnTo>
                    <a:pt x="4020" y="7015"/>
                  </a:lnTo>
                  <a:lnTo>
                    <a:pt x="4209" y="7015"/>
                  </a:lnTo>
                  <a:lnTo>
                    <a:pt x="3947" y="7277"/>
                  </a:lnTo>
                  <a:lnTo>
                    <a:pt x="3947" y="7088"/>
                  </a:lnTo>
                  <a:lnTo>
                    <a:pt x="3601" y="7088"/>
                  </a:lnTo>
                  <a:lnTo>
                    <a:pt x="3465" y="7120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18261649" y="54849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18261649" y="54960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34"/>
                  </a:lnTo>
                  <a:lnTo>
                    <a:pt x="6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18261383" y="549242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35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6" name="object 9346"/>
            <p:cNvSpPr/>
            <p:nvPr/>
          </p:nvSpPr>
          <p:spPr>
            <a:xfrm>
              <a:off x="18261383" y="548590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27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18262611" y="5491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8" name="object 9348"/>
            <p:cNvSpPr/>
            <p:nvPr/>
          </p:nvSpPr>
          <p:spPr>
            <a:xfrm>
              <a:off x="18262387" y="5490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9" name="object 9349"/>
            <p:cNvSpPr/>
            <p:nvPr/>
          </p:nvSpPr>
          <p:spPr>
            <a:xfrm>
              <a:off x="18262614" y="54903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18262568" y="5490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18262387" y="5490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18262572" y="5490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18263202" y="54903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3"/>
                  </a:moveTo>
                  <a:lnTo>
                    <a:pt x="188" y="0"/>
                  </a:lnTo>
                </a:path>
                <a:path w="634" h="1270">
                  <a:moveTo>
                    <a:pt x="157" y="73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18263024" y="5490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18262751" y="5490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18262944" y="54902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7" name="object 9357"/>
            <p:cNvSpPr/>
            <p:nvPr/>
          </p:nvSpPr>
          <p:spPr>
            <a:xfrm>
              <a:off x="18263315" y="5490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8" name="object 9358"/>
            <p:cNvSpPr/>
            <p:nvPr/>
          </p:nvSpPr>
          <p:spPr>
            <a:xfrm>
              <a:off x="18262972" y="54903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18262670" y="54903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18262871" y="5490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18263160" y="5490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18263313" y="54911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18262674" y="5491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73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18262979" y="54911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18263165" y="5491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18262875" y="5491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41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18263160" y="5490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18262827" y="5490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69" name="object 936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8272114" y="5494695"/>
              <a:ext cx="1622" cy="3319"/>
            </a:xfrm>
            <a:prstGeom prst="rect">
              <a:avLst/>
            </a:prstGeom>
          </p:spPr>
        </p:pic>
        <p:sp>
          <p:nvSpPr>
            <p:cNvPr id="9370" name="object 9370"/>
            <p:cNvSpPr/>
            <p:nvPr/>
          </p:nvSpPr>
          <p:spPr>
            <a:xfrm>
              <a:off x="18272976" y="54953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85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18272036" y="54946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64"/>
                  </a:moveTo>
                  <a:lnTo>
                    <a:pt x="230" y="295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75"/>
                  </a:lnTo>
                  <a:lnTo>
                    <a:pt x="230" y="2418"/>
                  </a:lnTo>
                  <a:lnTo>
                    <a:pt x="0" y="2314"/>
                  </a:lnTo>
                  <a:lnTo>
                    <a:pt x="282" y="2157"/>
                  </a:lnTo>
                  <a:lnTo>
                    <a:pt x="293" y="1863"/>
                  </a:lnTo>
                  <a:lnTo>
                    <a:pt x="157" y="2125"/>
                  </a:lnTo>
                  <a:lnTo>
                    <a:pt x="293" y="1602"/>
                  </a:lnTo>
                  <a:lnTo>
                    <a:pt x="125" y="1455"/>
                  </a:lnTo>
                  <a:lnTo>
                    <a:pt x="282" y="1277"/>
                  </a:lnTo>
                  <a:lnTo>
                    <a:pt x="73" y="712"/>
                  </a:lnTo>
                  <a:lnTo>
                    <a:pt x="293" y="931"/>
                  </a:lnTo>
                  <a:lnTo>
                    <a:pt x="293" y="670"/>
                  </a:lnTo>
                  <a:lnTo>
                    <a:pt x="125" y="523"/>
                  </a:lnTo>
                  <a:lnTo>
                    <a:pt x="282" y="366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66"/>
                  </a:lnTo>
                  <a:lnTo>
                    <a:pt x="1162" y="418"/>
                  </a:lnTo>
                  <a:lnTo>
                    <a:pt x="1277" y="261"/>
                  </a:lnTo>
                  <a:lnTo>
                    <a:pt x="1675" y="523"/>
                  </a:lnTo>
                  <a:lnTo>
                    <a:pt x="1759" y="670"/>
                  </a:lnTo>
                  <a:lnTo>
                    <a:pt x="1759" y="1382"/>
                  </a:lnTo>
                  <a:lnTo>
                    <a:pt x="1675" y="1518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18265415" y="54863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18268583" y="54863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18239852" y="5310009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0"/>
                  </a:moveTo>
                  <a:lnTo>
                    <a:pt x="0" y="173680"/>
                  </a:lnTo>
                  <a:lnTo>
                    <a:pt x="21140" y="173680"/>
                  </a:lnTo>
                  <a:lnTo>
                    <a:pt x="211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18240568" y="531001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18260292" y="531001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18263852" y="549338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35" y="0"/>
                  </a:moveTo>
                  <a:lnTo>
                    <a:pt x="0" y="0"/>
                  </a:lnTo>
                  <a:lnTo>
                    <a:pt x="0" y="36648"/>
                  </a:lnTo>
                  <a:lnTo>
                    <a:pt x="335" y="36648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18263858" y="5493387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24" y="0"/>
                  </a:moveTo>
                  <a:lnTo>
                    <a:pt x="324" y="36648"/>
                  </a:lnTo>
                  <a:lnTo>
                    <a:pt x="0" y="36648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18264026" y="55235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18262906" y="5526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35" y="1130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30"/>
                  </a:lnTo>
                  <a:lnTo>
                    <a:pt x="317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1" name="object 9381"/>
            <p:cNvSpPr/>
            <p:nvPr/>
          </p:nvSpPr>
          <p:spPr>
            <a:xfrm>
              <a:off x="18264026" y="55235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2" name="object 9382"/>
            <p:cNvSpPr/>
            <p:nvPr/>
          </p:nvSpPr>
          <p:spPr>
            <a:xfrm>
              <a:off x="18270370" y="5526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18264177" y="552649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3539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3539"/>
                  </a:lnTo>
                  <a:lnTo>
                    <a:pt x="7570" y="3539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18266626" y="54926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30"/>
                  </a:lnTo>
                  <a:lnTo>
                    <a:pt x="1130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30" y="2235"/>
                  </a:lnTo>
                  <a:lnTo>
                    <a:pt x="1917" y="1917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18267758" y="54900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18264177" y="549338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0"/>
                  </a:moveTo>
                  <a:lnTo>
                    <a:pt x="7570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7" name="object 9387"/>
            <p:cNvSpPr/>
            <p:nvPr/>
          </p:nvSpPr>
          <p:spPr>
            <a:xfrm>
              <a:off x="18264026" y="55011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8" name="object 9388"/>
            <p:cNvSpPr/>
            <p:nvPr/>
          </p:nvSpPr>
          <p:spPr>
            <a:xfrm>
              <a:off x="18264177" y="5496898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5">
                  <a:moveTo>
                    <a:pt x="7570" y="0"/>
                  </a:moveTo>
                  <a:lnTo>
                    <a:pt x="7570" y="29611"/>
                  </a:lnTo>
                  <a:lnTo>
                    <a:pt x="0" y="29611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18258888" y="51016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6" y="5968"/>
                  </a:moveTo>
                  <a:lnTo>
                    <a:pt x="816" y="5779"/>
                  </a:lnTo>
                  <a:lnTo>
                    <a:pt x="554" y="5675"/>
                  </a:lnTo>
                  <a:lnTo>
                    <a:pt x="356" y="5675"/>
                  </a:lnTo>
                  <a:lnTo>
                    <a:pt x="356" y="5518"/>
                  </a:lnTo>
                  <a:lnTo>
                    <a:pt x="356" y="5266"/>
                  </a:lnTo>
                  <a:lnTo>
                    <a:pt x="356" y="5109"/>
                  </a:lnTo>
                  <a:lnTo>
                    <a:pt x="554" y="5109"/>
                  </a:lnTo>
                  <a:lnTo>
                    <a:pt x="1591" y="5109"/>
                  </a:lnTo>
                  <a:lnTo>
                    <a:pt x="1780" y="5109"/>
                  </a:lnTo>
                  <a:lnTo>
                    <a:pt x="3005" y="5109"/>
                  </a:lnTo>
                  <a:lnTo>
                    <a:pt x="3162" y="5109"/>
                  </a:lnTo>
                  <a:lnTo>
                    <a:pt x="3162" y="5266"/>
                  </a:lnTo>
                  <a:lnTo>
                    <a:pt x="3162" y="5518"/>
                  </a:lnTo>
                  <a:lnTo>
                    <a:pt x="3162" y="5675"/>
                  </a:lnTo>
                  <a:lnTo>
                    <a:pt x="3005" y="5675"/>
                  </a:lnTo>
                  <a:lnTo>
                    <a:pt x="2554" y="5675"/>
                  </a:lnTo>
                  <a:lnTo>
                    <a:pt x="2554" y="5936"/>
                  </a:lnTo>
                  <a:lnTo>
                    <a:pt x="2764" y="5936"/>
                  </a:lnTo>
                  <a:lnTo>
                    <a:pt x="3518" y="5936"/>
                  </a:lnTo>
                  <a:lnTo>
                    <a:pt x="3601" y="5675"/>
                  </a:lnTo>
                  <a:lnTo>
                    <a:pt x="3465" y="5675"/>
                  </a:lnTo>
                  <a:lnTo>
                    <a:pt x="3465" y="5141"/>
                  </a:lnTo>
                  <a:lnTo>
                    <a:pt x="3643" y="5067"/>
                  </a:lnTo>
                  <a:lnTo>
                    <a:pt x="4020" y="5109"/>
                  </a:lnTo>
                  <a:lnTo>
                    <a:pt x="4094" y="4900"/>
                  </a:lnTo>
                  <a:lnTo>
                    <a:pt x="3518" y="4816"/>
                  </a:lnTo>
                  <a:lnTo>
                    <a:pt x="3518" y="4031"/>
                  </a:lnTo>
                  <a:lnTo>
                    <a:pt x="3759" y="3968"/>
                  </a:lnTo>
                  <a:lnTo>
                    <a:pt x="4156" y="4209"/>
                  </a:lnTo>
                  <a:lnTo>
                    <a:pt x="4156" y="3591"/>
                  </a:lnTo>
                  <a:lnTo>
                    <a:pt x="3601" y="3434"/>
                  </a:lnTo>
                  <a:lnTo>
                    <a:pt x="3518" y="2659"/>
                  </a:lnTo>
                  <a:lnTo>
                    <a:pt x="4156" y="2397"/>
                  </a:lnTo>
                  <a:lnTo>
                    <a:pt x="4209" y="1790"/>
                  </a:lnTo>
                  <a:lnTo>
                    <a:pt x="3759" y="2020"/>
                  </a:lnTo>
                  <a:lnTo>
                    <a:pt x="3601" y="2020"/>
                  </a:lnTo>
                  <a:lnTo>
                    <a:pt x="3518" y="1151"/>
                  </a:lnTo>
                  <a:lnTo>
                    <a:pt x="4020" y="1151"/>
                  </a:lnTo>
                  <a:lnTo>
                    <a:pt x="4094" y="931"/>
                  </a:lnTo>
                  <a:lnTo>
                    <a:pt x="3727" y="858"/>
                  </a:lnTo>
                  <a:lnTo>
                    <a:pt x="3570" y="900"/>
                  </a:lnTo>
                  <a:lnTo>
                    <a:pt x="3465" y="293"/>
                  </a:lnTo>
                  <a:lnTo>
                    <a:pt x="3601" y="293"/>
                  </a:lnTo>
                  <a:lnTo>
                    <a:pt x="3601" y="125"/>
                  </a:lnTo>
                  <a:lnTo>
                    <a:pt x="2764" y="52"/>
                  </a:lnTo>
                  <a:lnTo>
                    <a:pt x="2554" y="52"/>
                  </a:lnTo>
                  <a:lnTo>
                    <a:pt x="2554" y="188"/>
                  </a:lnTo>
                  <a:lnTo>
                    <a:pt x="3005" y="293"/>
                  </a:lnTo>
                  <a:lnTo>
                    <a:pt x="3162" y="293"/>
                  </a:lnTo>
                  <a:lnTo>
                    <a:pt x="3162" y="450"/>
                  </a:lnTo>
                  <a:lnTo>
                    <a:pt x="3162" y="722"/>
                  </a:lnTo>
                  <a:lnTo>
                    <a:pt x="3162" y="858"/>
                  </a:lnTo>
                  <a:lnTo>
                    <a:pt x="3005" y="858"/>
                  </a:lnTo>
                  <a:lnTo>
                    <a:pt x="1780" y="858"/>
                  </a:lnTo>
                  <a:lnTo>
                    <a:pt x="1591" y="858"/>
                  </a:lnTo>
                  <a:lnTo>
                    <a:pt x="554" y="858"/>
                  </a:lnTo>
                  <a:lnTo>
                    <a:pt x="356" y="858"/>
                  </a:lnTo>
                  <a:lnTo>
                    <a:pt x="356" y="722"/>
                  </a:lnTo>
                  <a:lnTo>
                    <a:pt x="356" y="450"/>
                  </a:lnTo>
                  <a:lnTo>
                    <a:pt x="356" y="293"/>
                  </a:lnTo>
                  <a:lnTo>
                    <a:pt x="554" y="293"/>
                  </a:lnTo>
                  <a:lnTo>
                    <a:pt x="816" y="29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5968"/>
                  </a:lnTo>
                  <a:lnTo>
                    <a:pt x="586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18259182" y="51027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62" y="3727"/>
                  </a:moveTo>
                  <a:lnTo>
                    <a:pt x="0" y="104"/>
                  </a:lnTo>
                  <a:lnTo>
                    <a:pt x="2827" y="0"/>
                  </a:lnTo>
                  <a:lnTo>
                    <a:pt x="2952" y="3622"/>
                  </a:lnTo>
                  <a:lnTo>
                    <a:pt x="62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18262416" y="510544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1277"/>
                  </a:moveTo>
                  <a:lnTo>
                    <a:pt x="5193" y="1277"/>
                  </a:lnTo>
                  <a:lnTo>
                    <a:pt x="5224" y="2020"/>
                  </a:lnTo>
                  <a:lnTo>
                    <a:pt x="5486" y="2104"/>
                  </a:lnTo>
                  <a:lnTo>
                    <a:pt x="5622" y="1989"/>
                  </a:lnTo>
                  <a:lnTo>
                    <a:pt x="5675" y="1832"/>
                  </a:lnTo>
                  <a:lnTo>
                    <a:pt x="5486" y="1832"/>
                  </a:lnTo>
                  <a:lnTo>
                    <a:pt x="5486" y="1434"/>
                  </a:lnTo>
                  <a:lnTo>
                    <a:pt x="5518" y="1277"/>
                  </a:lnTo>
                  <a:lnTo>
                    <a:pt x="5675" y="1277"/>
                  </a:lnTo>
                  <a:lnTo>
                    <a:pt x="6188" y="1277"/>
                  </a:lnTo>
                  <a:lnTo>
                    <a:pt x="6387" y="1277"/>
                  </a:lnTo>
                  <a:lnTo>
                    <a:pt x="6387" y="1434"/>
                  </a:lnTo>
                  <a:lnTo>
                    <a:pt x="6387" y="1832"/>
                  </a:lnTo>
                  <a:lnTo>
                    <a:pt x="6188" y="1832"/>
                  </a:lnTo>
                  <a:lnTo>
                    <a:pt x="6230" y="1989"/>
                  </a:lnTo>
                  <a:lnTo>
                    <a:pt x="6418" y="2104"/>
                  </a:lnTo>
                  <a:lnTo>
                    <a:pt x="6575" y="2104"/>
                  </a:lnTo>
                  <a:lnTo>
                    <a:pt x="6649" y="1308"/>
                  </a:lnTo>
                  <a:lnTo>
                    <a:pt x="6827" y="1277"/>
                  </a:lnTo>
                  <a:lnTo>
                    <a:pt x="6900" y="1057"/>
                  </a:lnTo>
                  <a:lnTo>
                    <a:pt x="7402" y="984"/>
                  </a:lnTo>
                  <a:lnTo>
                    <a:pt x="7486" y="272"/>
                  </a:lnTo>
                  <a:lnTo>
                    <a:pt x="7455" y="0"/>
                  </a:lnTo>
                  <a:lnTo>
                    <a:pt x="7214" y="157"/>
                  </a:lnTo>
                  <a:lnTo>
                    <a:pt x="6827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52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34" y="984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18263393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62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5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18265306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94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0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18267201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62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0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18262416" y="510164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827"/>
                  </a:moveTo>
                  <a:lnTo>
                    <a:pt x="5193" y="827"/>
                  </a:lnTo>
                  <a:lnTo>
                    <a:pt x="5224" y="83"/>
                  </a:lnTo>
                  <a:lnTo>
                    <a:pt x="5486" y="0"/>
                  </a:lnTo>
                  <a:lnTo>
                    <a:pt x="5622" y="115"/>
                  </a:lnTo>
                  <a:lnTo>
                    <a:pt x="5675" y="272"/>
                  </a:lnTo>
                  <a:lnTo>
                    <a:pt x="5486" y="272"/>
                  </a:lnTo>
                  <a:lnTo>
                    <a:pt x="5486" y="670"/>
                  </a:lnTo>
                  <a:lnTo>
                    <a:pt x="5518" y="827"/>
                  </a:lnTo>
                  <a:lnTo>
                    <a:pt x="5675" y="827"/>
                  </a:lnTo>
                  <a:lnTo>
                    <a:pt x="6188" y="827"/>
                  </a:lnTo>
                  <a:lnTo>
                    <a:pt x="6387" y="827"/>
                  </a:lnTo>
                  <a:lnTo>
                    <a:pt x="6387" y="670"/>
                  </a:lnTo>
                  <a:lnTo>
                    <a:pt x="6387" y="272"/>
                  </a:lnTo>
                  <a:lnTo>
                    <a:pt x="6188" y="272"/>
                  </a:lnTo>
                  <a:lnTo>
                    <a:pt x="6230" y="115"/>
                  </a:lnTo>
                  <a:lnTo>
                    <a:pt x="6418" y="0"/>
                  </a:lnTo>
                  <a:lnTo>
                    <a:pt x="6575" y="0"/>
                  </a:lnTo>
                  <a:lnTo>
                    <a:pt x="6649" y="795"/>
                  </a:lnTo>
                  <a:lnTo>
                    <a:pt x="6827" y="827"/>
                  </a:lnTo>
                  <a:lnTo>
                    <a:pt x="6900" y="1088"/>
                  </a:lnTo>
                  <a:lnTo>
                    <a:pt x="7402" y="1120"/>
                  </a:lnTo>
                  <a:lnTo>
                    <a:pt x="7486" y="1832"/>
                  </a:lnTo>
                  <a:lnTo>
                    <a:pt x="7455" y="2104"/>
                  </a:lnTo>
                  <a:lnTo>
                    <a:pt x="7214" y="1947"/>
                  </a:lnTo>
                  <a:lnTo>
                    <a:pt x="6827" y="1727"/>
                  </a:lnTo>
                  <a:lnTo>
                    <a:pt x="712" y="1727"/>
                  </a:lnTo>
                  <a:lnTo>
                    <a:pt x="261" y="1947"/>
                  </a:lnTo>
                  <a:lnTo>
                    <a:pt x="52" y="2104"/>
                  </a:lnTo>
                  <a:lnTo>
                    <a:pt x="0" y="1832"/>
                  </a:lnTo>
                  <a:lnTo>
                    <a:pt x="0" y="1204"/>
                  </a:lnTo>
                  <a:lnTo>
                    <a:pt x="534" y="1120"/>
                  </a:lnTo>
                  <a:lnTo>
                    <a:pt x="565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18263393" y="51027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14"/>
                  </a:lnTo>
                  <a:lnTo>
                    <a:pt x="1633" y="376"/>
                  </a:lnTo>
                  <a:lnTo>
                    <a:pt x="1759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18265302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376"/>
                  </a:moveTo>
                  <a:lnTo>
                    <a:pt x="1643" y="376"/>
                  </a:lnTo>
                  <a:lnTo>
                    <a:pt x="1717" y="83"/>
                  </a:lnTo>
                  <a:lnTo>
                    <a:pt x="104" y="0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18267198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376"/>
                  </a:moveTo>
                  <a:lnTo>
                    <a:pt x="1643" y="376"/>
                  </a:lnTo>
                  <a:lnTo>
                    <a:pt x="1706" y="83"/>
                  </a:lnTo>
                  <a:lnTo>
                    <a:pt x="73" y="0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18263511" y="51033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209"/>
                  </a:moveTo>
                  <a:lnTo>
                    <a:pt x="0" y="2471"/>
                  </a:lnTo>
                  <a:lnTo>
                    <a:pt x="293" y="2471"/>
                  </a:lnTo>
                  <a:lnTo>
                    <a:pt x="5015" y="2471"/>
                  </a:lnTo>
                  <a:lnTo>
                    <a:pt x="5298" y="2471"/>
                  </a:lnTo>
                  <a:lnTo>
                    <a:pt x="5298" y="2209"/>
                  </a:lnTo>
                  <a:lnTo>
                    <a:pt x="5298" y="272"/>
                  </a:lnTo>
                  <a:lnTo>
                    <a:pt x="5298" y="0"/>
                  </a:lnTo>
                  <a:lnTo>
                    <a:pt x="5015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18269239" y="509721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00" y="9507"/>
                  </a:moveTo>
                  <a:lnTo>
                    <a:pt x="1005" y="9245"/>
                  </a:lnTo>
                  <a:lnTo>
                    <a:pt x="2366" y="9130"/>
                  </a:lnTo>
                  <a:lnTo>
                    <a:pt x="2513" y="9130"/>
                  </a:lnTo>
                  <a:lnTo>
                    <a:pt x="2533" y="9319"/>
                  </a:lnTo>
                  <a:lnTo>
                    <a:pt x="2575" y="10366"/>
                  </a:lnTo>
                  <a:lnTo>
                    <a:pt x="2575" y="13161"/>
                  </a:lnTo>
                  <a:lnTo>
                    <a:pt x="2282" y="13287"/>
                  </a:lnTo>
                  <a:lnTo>
                    <a:pt x="2209" y="13078"/>
                  </a:lnTo>
                  <a:lnTo>
                    <a:pt x="2052" y="13015"/>
                  </a:lnTo>
                  <a:lnTo>
                    <a:pt x="1968" y="13580"/>
                  </a:lnTo>
                  <a:lnTo>
                    <a:pt x="2177" y="13685"/>
                  </a:lnTo>
                  <a:lnTo>
                    <a:pt x="2177" y="13496"/>
                  </a:lnTo>
                  <a:lnTo>
                    <a:pt x="2471" y="13496"/>
                  </a:lnTo>
                  <a:lnTo>
                    <a:pt x="2659" y="13496"/>
                  </a:lnTo>
                  <a:lnTo>
                    <a:pt x="2659" y="13685"/>
                  </a:lnTo>
                  <a:lnTo>
                    <a:pt x="2659" y="14386"/>
                  </a:lnTo>
                  <a:lnTo>
                    <a:pt x="2659" y="14544"/>
                  </a:lnTo>
                  <a:lnTo>
                    <a:pt x="2471" y="14544"/>
                  </a:lnTo>
                  <a:lnTo>
                    <a:pt x="2177" y="14544"/>
                  </a:lnTo>
                  <a:lnTo>
                    <a:pt x="2177" y="14386"/>
                  </a:lnTo>
                  <a:lnTo>
                    <a:pt x="1968" y="14386"/>
                  </a:lnTo>
                  <a:lnTo>
                    <a:pt x="1968" y="14680"/>
                  </a:lnTo>
                  <a:lnTo>
                    <a:pt x="2764" y="14763"/>
                  </a:lnTo>
                  <a:lnTo>
                    <a:pt x="2869" y="73"/>
                  </a:lnTo>
                  <a:lnTo>
                    <a:pt x="2052" y="0"/>
                  </a:lnTo>
                  <a:lnTo>
                    <a:pt x="1968" y="293"/>
                  </a:lnTo>
                  <a:lnTo>
                    <a:pt x="2177" y="376"/>
                  </a:lnTo>
                  <a:lnTo>
                    <a:pt x="2177" y="219"/>
                  </a:lnTo>
                  <a:lnTo>
                    <a:pt x="2471" y="219"/>
                  </a:lnTo>
                  <a:lnTo>
                    <a:pt x="2659" y="219"/>
                  </a:lnTo>
                  <a:lnTo>
                    <a:pt x="2659" y="376"/>
                  </a:lnTo>
                  <a:lnTo>
                    <a:pt x="2659" y="1088"/>
                  </a:lnTo>
                  <a:lnTo>
                    <a:pt x="2659" y="1277"/>
                  </a:lnTo>
                  <a:lnTo>
                    <a:pt x="2471" y="1277"/>
                  </a:lnTo>
                  <a:lnTo>
                    <a:pt x="2177" y="1277"/>
                  </a:lnTo>
                  <a:lnTo>
                    <a:pt x="2177" y="1088"/>
                  </a:lnTo>
                  <a:lnTo>
                    <a:pt x="1968" y="1088"/>
                  </a:lnTo>
                  <a:lnTo>
                    <a:pt x="1968" y="1675"/>
                  </a:lnTo>
                  <a:lnTo>
                    <a:pt x="2209" y="1759"/>
                  </a:lnTo>
                  <a:lnTo>
                    <a:pt x="2209" y="1602"/>
                  </a:lnTo>
                  <a:lnTo>
                    <a:pt x="2513" y="1486"/>
                  </a:lnTo>
                  <a:lnTo>
                    <a:pt x="2575" y="4397"/>
                  </a:lnTo>
                  <a:lnTo>
                    <a:pt x="2533" y="5434"/>
                  </a:lnTo>
                  <a:lnTo>
                    <a:pt x="2513" y="5622"/>
                  </a:lnTo>
                  <a:lnTo>
                    <a:pt x="2366" y="5622"/>
                  </a:lnTo>
                  <a:lnTo>
                    <a:pt x="1088" y="5622"/>
                  </a:lnTo>
                  <a:lnTo>
                    <a:pt x="1005" y="5371"/>
                  </a:lnTo>
                  <a:lnTo>
                    <a:pt x="670" y="5266"/>
                  </a:lnTo>
                  <a:lnTo>
                    <a:pt x="492" y="5298"/>
                  </a:lnTo>
                  <a:lnTo>
                    <a:pt x="157" y="5266"/>
                  </a:lnTo>
                  <a:lnTo>
                    <a:pt x="104" y="5486"/>
                  </a:lnTo>
                  <a:lnTo>
                    <a:pt x="638" y="5560"/>
                  </a:lnTo>
                  <a:lnTo>
                    <a:pt x="670" y="6334"/>
                  </a:lnTo>
                  <a:lnTo>
                    <a:pt x="460" y="6418"/>
                  </a:lnTo>
                  <a:lnTo>
                    <a:pt x="41" y="6198"/>
                  </a:lnTo>
                  <a:lnTo>
                    <a:pt x="41" y="6785"/>
                  </a:lnTo>
                  <a:lnTo>
                    <a:pt x="586" y="6931"/>
                  </a:lnTo>
                  <a:lnTo>
                    <a:pt x="670" y="7748"/>
                  </a:lnTo>
                  <a:lnTo>
                    <a:pt x="41" y="7989"/>
                  </a:lnTo>
                  <a:lnTo>
                    <a:pt x="0" y="8575"/>
                  </a:lnTo>
                  <a:lnTo>
                    <a:pt x="460" y="8355"/>
                  </a:lnTo>
                  <a:lnTo>
                    <a:pt x="670" y="8355"/>
                  </a:lnTo>
                  <a:lnTo>
                    <a:pt x="670" y="9214"/>
                  </a:lnTo>
                  <a:lnTo>
                    <a:pt x="157" y="9214"/>
                  </a:lnTo>
                  <a:lnTo>
                    <a:pt x="104" y="9434"/>
                  </a:lnTo>
                  <a:lnTo>
                    <a:pt x="492" y="9507"/>
                  </a:lnTo>
                  <a:lnTo>
                    <a:pt x="638" y="9476"/>
                  </a:lnTo>
                  <a:lnTo>
                    <a:pt x="900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18270218" y="51030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3" y="3057"/>
                  </a:moveTo>
                  <a:lnTo>
                    <a:pt x="0" y="104"/>
                  </a:lnTo>
                  <a:lnTo>
                    <a:pt x="1539" y="0"/>
                  </a:lnTo>
                  <a:lnTo>
                    <a:pt x="1612" y="2952"/>
                  </a:lnTo>
                  <a:lnTo>
                    <a:pt x="73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18259322" y="4893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27" y="31"/>
                  </a:lnTo>
                  <a:lnTo>
                    <a:pt x="942" y="167"/>
                  </a:lnTo>
                  <a:lnTo>
                    <a:pt x="1005" y="450"/>
                  </a:lnTo>
                  <a:lnTo>
                    <a:pt x="1036" y="701"/>
                  </a:lnTo>
                  <a:lnTo>
                    <a:pt x="1036" y="858"/>
                  </a:lnTo>
                  <a:lnTo>
                    <a:pt x="963" y="1120"/>
                  </a:lnTo>
                  <a:lnTo>
                    <a:pt x="827" y="1120"/>
                  </a:lnTo>
                  <a:lnTo>
                    <a:pt x="900" y="963"/>
                  </a:lnTo>
                  <a:lnTo>
                    <a:pt x="942" y="743"/>
                  </a:lnTo>
                  <a:lnTo>
                    <a:pt x="900" y="513"/>
                  </a:lnTo>
                  <a:lnTo>
                    <a:pt x="827" y="293"/>
                  </a:lnTo>
                  <a:lnTo>
                    <a:pt x="743" y="136"/>
                  </a:lnTo>
                  <a:lnTo>
                    <a:pt x="680" y="376"/>
                  </a:lnTo>
                  <a:lnTo>
                    <a:pt x="712" y="586"/>
                  </a:lnTo>
                  <a:lnTo>
                    <a:pt x="712" y="743"/>
                  </a:lnTo>
                  <a:lnTo>
                    <a:pt x="680" y="994"/>
                  </a:lnTo>
                  <a:lnTo>
                    <a:pt x="638" y="1225"/>
                  </a:lnTo>
                  <a:lnTo>
                    <a:pt x="481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  <a:path w="1269" h="1904">
                  <a:moveTo>
                    <a:pt x="408" y="617"/>
                  </a:moveTo>
                  <a:lnTo>
                    <a:pt x="607" y="743"/>
                  </a:lnTo>
                  <a:lnTo>
                    <a:pt x="408" y="806"/>
                  </a:lnTo>
                  <a:lnTo>
                    <a:pt x="450" y="994"/>
                  </a:lnTo>
                  <a:lnTo>
                    <a:pt x="554" y="963"/>
                  </a:lnTo>
                  <a:lnTo>
                    <a:pt x="554" y="774"/>
                  </a:lnTo>
                  <a:lnTo>
                    <a:pt x="554" y="586"/>
                  </a:lnTo>
                  <a:lnTo>
                    <a:pt x="408" y="586"/>
                  </a:lnTo>
                </a:path>
                <a:path w="1269" h="1904">
                  <a:moveTo>
                    <a:pt x="157" y="586"/>
                  </a:moveTo>
                  <a:lnTo>
                    <a:pt x="157" y="586"/>
                  </a:lnTo>
                  <a:lnTo>
                    <a:pt x="157" y="890"/>
                  </a:lnTo>
                  <a:lnTo>
                    <a:pt x="314" y="890"/>
                  </a:lnTo>
                  <a:lnTo>
                    <a:pt x="314" y="617"/>
                  </a:lnTo>
                  <a:lnTo>
                    <a:pt x="157" y="586"/>
                  </a:lnTo>
                </a:path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63" y="1120"/>
                  </a:lnTo>
                  <a:lnTo>
                    <a:pt x="827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607" y="1382"/>
                  </a:lnTo>
                  <a:lnTo>
                    <a:pt x="450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18270635" y="48953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900"/>
                  </a:moveTo>
                  <a:lnTo>
                    <a:pt x="879" y="1005"/>
                  </a:lnTo>
                  <a:lnTo>
                    <a:pt x="628" y="931"/>
                  </a:lnTo>
                  <a:lnTo>
                    <a:pt x="586" y="1350"/>
                  </a:lnTo>
                  <a:lnTo>
                    <a:pt x="366" y="1382"/>
                  </a:lnTo>
                  <a:lnTo>
                    <a:pt x="209" y="1350"/>
                  </a:lnTo>
                  <a:lnTo>
                    <a:pt x="83" y="1193"/>
                  </a:lnTo>
                  <a:lnTo>
                    <a:pt x="31" y="931"/>
                  </a:lnTo>
                  <a:lnTo>
                    <a:pt x="0" y="670"/>
                  </a:lnTo>
                  <a:lnTo>
                    <a:pt x="0" y="523"/>
                  </a:lnTo>
                  <a:lnTo>
                    <a:pt x="83" y="261"/>
                  </a:lnTo>
                  <a:lnTo>
                    <a:pt x="167" y="418"/>
                  </a:lnTo>
                  <a:lnTo>
                    <a:pt x="83" y="638"/>
                  </a:lnTo>
                  <a:lnTo>
                    <a:pt x="136" y="869"/>
                  </a:lnTo>
                  <a:lnTo>
                    <a:pt x="209" y="1088"/>
                  </a:lnTo>
                  <a:lnTo>
                    <a:pt x="324" y="1225"/>
                  </a:lnTo>
                  <a:lnTo>
                    <a:pt x="366" y="1005"/>
                  </a:lnTo>
                  <a:lnTo>
                    <a:pt x="324" y="795"/>
                  </a:lnTo>
                  <a:lnTo>
                    <a:pt x="324" y="638"/>
                  </a:lnTo>
                  <a:lnTo>
                    <a:pt x="366" y="376"/>
                  </a:lnTo>
                  <a:lnTo>
                    <a:pt x="397" y="157"/>
                  </a:lnTo>
                  <a:lnTo>
                    <a:pt x="554" y="41"/>
                  </a:lnTo>
                  <a:lnTo>
                    <a:pt x="586" y="293"/>
                  </a:lnTo>
                  <a:lnTo>
                    <a:pt x="774" y="345"/>
                  </a:lnTo>
                  <a:lnTo>
                    <a:pt x="984" y="345"/>
                  </a:lnTo>
                  <a:lnTo>
                    <a:pt x="1036" y="900"/>
                  </a:lnTo>
                </a:path>
                <a:path w="1269" h="1904">
                  <a:moveTo>
                    <a:pt x="628" y="743"/>
                  </a:moveTo>
                  <a:lnTo>
                    <a:pt x="481" y="638"/>
                  </a:lnTo>
                  <a:lnTo>
                    <a:pt x="628" y="575"/>
                  </a:lnTo>
                  <a:lnTo>
                    <a:pt x="586" y="376"/>
                  </a:lnTo>
                  <a:lnTo>
                    <a:pt x="481" y="523"/>
                  </a:lnTo>
                  <a:lnTo>
                    <a:pt x="481" y="869"/>
                  </a:lnTo>
                  <a:lnTo>
                    <a:pt x="628" y="795"/>
                  </a:lnTo>
                </a:path>
                <a:path w="1269" h="1904">
                  <a:moveTo>
                    <a:pt x="910" y="795"/>
                  </a:moveTo>
                  <a:lnTo>
                    <a:pt x="879" y="638"/>
                  </a:lnTo>
                  <a:lnTo>
                    <a:pt x="910" y="492"/>
                  </a:lnTo>
                  <a:lnTo>
                    <a:pt x="774" y="492"/>
                  </a:lnTo>
                  <a:lnTo>
                    <a:pt x="722" y="743"/>
                  </a:lnTo>
                  <a:lnTo>
                    <a:pt x="91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18265773" y="49018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518" y="2848"/>
                  </a:lnTo>
                  <a:lnTo>
                    <a:pt x="3518" y="3350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22"/>
                  </a:lnTo>
                  <a:lnTo>
                    <a:pt x="0" y="2900"/>
                  </a:lnTo>
                  <a:lnTo>
                    <a:pt x="146" y="2848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18265771" y="48967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685"/>
                  </a:moveTo>
                  <a:lnTo>
                    <a:pt x="3444" y="3790"/>
                  </a:lnTo>
                  <a:lnTo>
                    <a:pt x="3528" y="1109"/>
                  </a:lnTo>
                  <a:lnTo>
                    <a:pt x="3371" y="1047"/>
                  </a:lnTo>
                  <a:lnTo>
                    <a:pt x="3528" y="931"/>
                  </a:lnTo>
                  <a:lnTo>
                    <a:pt x="3528" y="450"/>
                  </a:lnTo>
                  <a:lnTo>
                    <a:pt x="3298" y="83"/>
                  </a:lnTo>
                  <a:lnTo>
                    <a:pt x="3141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46"/>
                  </a:lnTo>
                  <a:lnTo>
                    <a:pt x="0" y="890"/>
                  </a:lnTo>
                  <a:lnTo>
                    <a:pt x="157" y="931"/>
                  </a:lnTo>
                  <a:lnTo>
                    <a:pt x="0" y="1047"/>
                  </a:lnTo>
                  <a:lnTo>
                    <a:pt x="0" y="3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6" name="object 9406"/>
            <p:cNvSpPr/>
            <p:nvPr/>
          </p:nvSpPr>
          <p:spPr>
            <a:xfrm>
              <a:off x="18264481" y="49041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549"/>
                  </a:lnTo>
                  <a:lnTo>
                    <a:pt x="5738" y="858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408"/>
                  </a:lnTo>
                  <a:lnTo>
                    <a:pt x="4659" y="450"/>
                  </a:lnTo>
                  <a:lnTo>
                    <a:pt x="4816" y="554"/>
                  </a:lnTo>
                  <a:lnTo>
                    <a:pt x="4816" y="1068"/>
                  </a:lnTo>
                  <a:lnTo>
                    <a:pt x="4586" y="1455"/>
                  </a:lnTo>
                  <a:lnTo>
                    <a:pt x="4429" y="1518"/>
                  </a:lnTo>
                  <a:lnTo>
                    <a:pt x="1486" y="1518"/>
                  </a:lnTo>
                  <a:lnTo>
                    <a:pt x="1287" y="1518"/>
                  </a:lnTo>
                  <a:lnTo>
                    <a:pt x="1287" y="1340"/>
                  </a:lnTo>
                  <a:lnTo>
                    <a:pt x="1287" y="617"/>
                  </a:lnTo>
                  <a:lnTo>
                    <a:pt x="1444" y="554"/>
                  </a:lnTo>
                  <a:lnTo>
                    <a:pt x="1287" y="450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49"/>
                  </a:lnTo>
                  <a:lnTo>
                    <a:pt x="858" y="1036"/>
                  </a:lnTo>
                  <a:lnTo>
                    <a:pt x="670" y="774"/>
                  </a:lnTo>
                  <a:lnTo>
                    <a:pt x="408" y="774"/>
                  </a:lnTo>
                  <a:lnTo>
                    <a:pt x="104" y="774"/>
                  </a:lnTo>
                  <a:lnTo>
                    <a:pt x="0" y="1120"/>
                  </a:lnTo>
                  <a:lnTo>
                    <a:pt x="188" y="1151"/>
                  </a:lnTo>
                  <a:lnTo>
                    <a:pt x="701" y="774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7" name="object 9407"/>
            <p:cNvSpPr/>
            <p:nvPr/>
          </p:nvSpPr>
          <p:spPr>
            <a:xfrm>
              <a:off x="18263162" y="49047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00"/>
                  </a:lnTo>
                  <a:lnTo>
                    <a:pt x="1539" y="869"/>
                  </a:lnTo>
                  <a:lnTo>
                    <a:pt x="1989" y="1204"/>
                  </a:lnTo>
                  <a:lnTo>
                    <a:pt x="1989" y="722"/>
                  </a:lnTo>
                  <a:lnTo>
                    <a:pt x="1989" y="272"/>
                  </a:lnTo>
                  <a:lnTo>
                    <a:pt x="1581" y="481"/>
                  </a:lnTo>
                  <a:lnTo>
                    <a:pt x="1266" y="607"/>
                  </a:lnTo>
                  <a:lnTo>
                    <a:pt x="1235" y="188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23" y="963"/>
                  </a:lnTo>
                  <a:lnTo>
                    <a:pt x="554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18258883" y="4893212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816" y="0"/>
                  </a:moveTo>
                  <a:lnTo>
                    <a:pt x="0" y="0"/>
                  </a:lnTo>
                  <a:lnTo>
                    <a:pt x="0" y="12858"/>
                  </a:lnTo>
                  <a:lnTo>
                    <a:pt x="586" y="12858"/>
                  </a:lnTo>
                  <a:lnTo>
                    <a:pt x="816" y="12627"/>
                  </a:lnTo>
                  <a:lnTo>
                    <a:pt x="366" y="12575"/>
                  </a:lnTo>
                  <a:lnTo>
                    <a:pt x="366" y="11978"/>
                  </a:lnTo>
                  <a:lnTo>
                    <a:pt x="1612" y="11978"/>
                  </a:lnTo>
                  <a:lnTo>
                    <a:pt x="1780" y="11978"/>
                  </a:lnTo>
                  <a:lnTo>
                    <a:pt x="3162" y="11978"/>
                  </a:lnTo>
                  <a:lnTo>
                    <a:pt x="3162" y="12575"/>
                  </a:lnTo>
                  <a:lnTo>
                    <a:pt x="2565" y="12575"/>
                  </a:lnTo>
                  <a:lnTo>
                    <a:pt x="2565" y="12837"/>
                  </a:lnTo>
                  <a:lnTo>
                    <a:pt x="4282" y="12837"/>
                  </a:lnTo>
                  <a:lnTo>
                    <a:pt x="4471" y="12784"/>
                  </a:lnTo>
                  <a:lnTo>
                    <a:pt x="4837" y="12837"/>
                  </a:lnTo>
                  <a:lnTo>
                    <a:pt x="4837" y="12523"/>
                  </a:lnTo>
                  <a:lnTo>
                    <a:pt x="4282" y="12523"/>
                  </a:lnTo>
                  <a:lnTo>
                    <a:pt x="4282" y="11664"/>
                  </a:lnTo>
                  <a:lnTo>
                    <a:pt x="4502" y="11664"/>
                  </a:lnTo>
                  <a:lnTo>
                    <a:pt x="4910" y="11926"/>
                  </a:lnTo>
                  <a:lnTo>
                    <a:pt x="4952" y="11549"/>
                  </a:lnTo>
                  <a:lnTo>
                    <a:pt x="5769" y="11549"/>
                  </a:lnTo>
                  <a:lnTo>
                    <a:pt x="5769" y="4387"/>
                  </a:lnTo>
                  <a:lnTo>
                    <a:pt x="4952" y="4387"/>
                  </a:lnTo>
                  <a:lnTo>
                    <a:pt x="4952" y="4073"/>
                  </a:lnTo>
                  <a:lnTo>
                    <a:pt x="4502" y="4314"/>
                  </a:lnTo>
                  <a:lnTo>
                    <a:pt x="4282" y="4314"/>
                  </a:lnTo>
                  <a:lnTo>
                    <a:pt x="4282" y="3434"/>
                  </a:lnTo>
                  <a:lnTo>
                    <a:pt x="4837" y="3434"/>
                  </a:lnTo>
                  <a:lnTo>
                    <a:pt x="4837" y="3162"/>
                  </a:lnTo>
                  <a:lnTo>
                    <a:pt x="4471" y="3162"/>
                  </a:lnTo>
                  <a:lnTo>
                    <a:pt x="4282" y="3193"/>
                  </a:lnTo>
                  <a:lnTo>
                    <a:pt x="3088" y="3162"/>
                  </a:lnTo>
                  <a:lnTo>
                    <a:pt x="2921" y="3162"/>
                  </a:lnTo>
                  <a:lnTo>
                    <a:pt x="1738" y="3162"/>
                  </a:lnTo>
                  <a:lnTo>
                    <a:pt x="1738" y="2638"/>
                  </a:lnTo>
                  <a:lnTo>
                    <a:pt x="366" y="2638"/>
                  </a:lnTo>
                  <a:lnTo>
                    <a:pt x="366" y="1486"/>
                  </a:lnTo>
                  <a:lnTo>
                    <a:pt x="890" y="1486"/>
                  </a:lnTo>
                  <a:lnTo>
                    <a:pt x="890" y="1109"/>
                  </a:lnTo>
                  <a:lnTo>
                    <a:pt x="712" y="1109"/>
                  </a:lnTo>
                  <a:lnTo>
                    <a:pt x="712" y="1266"/>
                  </a:lnTo>
                  <a:lnTo>
                    <a:pt x="261" y="1266"/>
                  </a:lnTo>
                  <a:lnTo>
                    <a:pt x="261" y="219"/>
                  </a:lnTo>
                  <a:lnTo>
                    <a:pt x="712" y="219"/>
                  </a:lnTo>
                  <a:lnTo>
                    <a:pt x="712" y="408"/>
                  </a:lnTo>
                  <a:lnTo>
                    <a:pt x="890" y="40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18258883" y="489321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104" y="0"/>
                  </a:moveTo>
                  <a:lnTo>
                    <a:pt x="816" y="0"/>
                  </a:lnTo>
                  <a:lnTo>
                    <a:pt x="900" y="293"/>
                  </a:lnTo>
                  <a:lnTo>
                    <a:pt x="712" y="408"/>
                  </a:lnTo>
                  <a:lnTo>
                    <a:pt x="712" y="219"/>
                  </a:lnTo>
                  <a:lnTo>
                    <a:pt x="429" y="219"/>
                  </a:lnTo>
                  <a:lnTo>
                    <a:pt x="261" y="219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277"/>
                  </a:lnTo>
                  <a:lnTo>
                    <a:pt x="429" y="1277"/>
                  </a:lnTo>
                  <a:lnTo>
                    <a:pt x="712" y="1277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413"/>
                  </a:lnTo>
                  <a:lnTo>
                    <a:pt x="429" y="1486"/>
                  </a:lnTo>
                  <a:lnTo>
                    <a:pt x="366" y="2533"/>
                  </a:lnTo>
                  <a:lnTo>
                    <a:pt x="1643" y="2638"/>
                  </a:lnTo>
                  <a:lnTo>
                    <a:pt x="1738" y="3172"/>
                  </a:lnTo>
                  <a:lnTo>
                    <a:pt x="2921" y="3172"/>
                  </a:lnTo>
                  <a:lnTo>
                    <a:pt x="3088" y="3172"/>
                  </a:lnTo>
                  <a:lnTo>
                    <a:pt x="4282" y="3172"/>
                  </a:lnTo>
                  <a:lnTo>
                    <a:pt x="4429" y="3204"/>
                  </a:lnTo>
                  <a:lnTo>
                    <a:pt x="4816" y="3172"/>
                  </a:lnTo>
                  <a:lnTo>
                    <a:pt x="4848" y="3382"/>
                  </a:lnTo>
                  <a:lnTo>
                    <a:pt x="4314" y="3434"/>
                  </a:lnTo>
                  <a:lnTo>
                    <a:pt x="4282" y="4209"/>
                  </a:lnTo>
                  <a:lnTo>
                    <a:pt x="4502" y="4314"/>
                  </a:lnTo>
                  <a:lnTo>
                    <a:pt x="4921" y="4073"/>
                  </a:lnTo>
                  <a:lnTo>
                    <a:pt x="4952" y="4314"/>
                  </a:lnTo>
                  <a:lnTo>
                    <a:pt x="5402" y="4397"/>
                  </a:lnTo>
                  <a:lnTo>
                    <a:pt x="5779" y="4397"/>
                  </a:lnTo>
                  <a:lnTo>
                    <a:pt x="5779" y="4774"/>
                  </a:lnTo>
                  <a:lnTo>
                    <a:pt x="5779" y="11214"/>
                  </a:lnTo>
                  <a:lnTo>
                    <a:pt x="5779" y="11559"/>
                  </a:lnTo>
                  <a:lnTo>
                    <a:pt x="5402" y="11559"/>
                  </a:lnTo>
                  <a:lnTo>
                    <a:pt x="5026" y="11559"/>
                  </a:lnTo>
                  <a:lnTo>
                    <a:pt x="4952" y="11905"/>
                  </a:lnTo>
                  <a:lnTo>
                    <a:pt x="4502" y="11664"/>
                  </a:lnTo>
                  <a:lnTo>
                    <a:pt x="4282" y="11664"/>
                  </a:lnTo>
                  <a:lnTo>
                    <a:pt x="4282" y="12523"/>
                  </a:lnTo>
                  <a:lnTo>
                    <a:pt x="4816" y="12523"/>
                  </a:lnTo>
                  <a:lnTo>
                    <a:pt x="4848" y="12753"/>
                  </a:lnTo>
                  <a:lnTo>
                    <a:pt x="4471" y="12837"/>
                  </a:lnTo>
                  <a:lnTo>
                    <a:pt x="4314" y="12784"/>
                  </a:lnTo>
                  <a:lnTo>
                    <a:pt x="2764" y="12837"/>
                  </a:lnTo>
                  <a:lnTo>
                    <a:pt x="2554" y="12837"/>
                  </a:lnTo>
                  <a:lnTo>
                    <a:pt x="2554" y="12627"/>
                  </a:lnTo>
                  <a:lnTo>
                    <a:pt x="3005" y="12565"/>
                  </a:lnTo>
                  <a:lnTo>
                    <a:pt x="3162" y="12565"/>
                  </a:lnTo>
                  <a:lnTo>
                    <a:pt x="3162" y="12387"/>
                  </a:lnTo>
                  <a:lnTo>
                    <a:pt x="3162" y="12146"/>
                  </a:lnTo>
                  <a:lnTo>
                    <a:pt x="3162" y="11978"/>
                  </a:lnTo>
                  <a:lnTo>
                    <a:pt x="3005" y="11978"/>
                  </a:lnTo>
                  <a:lnTo>
                    <a:pt x="1780" y="11978"/>
                  </a:lnTo>
                  <a:lnTo>
                    <a:pt x="1612" y="11978"/>
                  </a:lnTo>
                  <a:lnTo>
                    <a:pt x="554" y="11978"/>
                  </a:lnTo>
                  <a:lnTo>
                    <a:pt x="366" y="11978"/>
                  </a:lnTo>
                  <a:lnTo>
                    <a:pt x="366" y="12146"/>
                  </a:lnTo>
                  <a:lnTo>
                    <a:pt x="366" y="12387"/>
                  </a:lnTo>
                  <a:lnTo>
                    <a:pt x="366" y="12565"/>
                  </a:lnTo>
                  <a:lnTo>
                    <a:pt x="554" y="12565"/>
                  </a:lnTo>
                  <a:lnTo>
                    <a:pt x="816" y="12565"/>
                  </a:lnTo>
                  <a:lnTo>
                    <a:pt x="586" y="12868"/>
                  </a:lnTo>
                  <a:lnTo>
                    <a:pt x="0" y="12868"/>
                  </a:lnTo>
                  <a:lnTo>
                    <a:pt x="0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18259243" y="4896152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984" y="0"/>
                  </a:moveTo>
                  <a:lnTo>
                    <a:pt x="0" y="0"/>
                  </a:lnTo>
                  <a:lnTo>
                    <a:pt x="0" y="8732"/>
                  </a:lnTo>
                  <a:lnTo>
                    <a:pt x="3099" y="8732"/>
                  </a:lnTo>
                  <a:lnTo>
                    <a:pt x="3099" y="9507"/>
                  </a:lnTo>
                  <a:lnTo>
                    <a:pt x="3633" y="9507"/>
                  </a:lnTo>
                  <a:lnTo>
                    <a:pt x="3633" y="8313"/>
                  </a:lnTo>
                  <a:lnTo>
                    <a:pt x="5109" y="8313"/>
                  </a:lnTo>
                  <a:lnTo>
                    <a:pt x="5109" y="1759"/>
                  </a:lnTo>
                  <a:lnTo>
                    <a:pt x="3633" y="1759"/>
                  </a:lnTo>
                  <a:lnTo>
                    <a:pt x="3633" y="523"/>
                  </a:lnTo>
                  <a:lnTo>
                    <a:pt x="3319" y="523"/>
                  </a:lnTo>
                  <a:lnTo>
                    <a:pt x="3172" y="670"/>
                  </a:lnTo>
                  <a:lnTo>
                    <a:pt x="2146" y="670"/>
                  </a:lnTo>
                  <a:lnTo>
                    <a:pt x="1989" y="523"/>
                  </a:lnTo>
                  <a:lnTo>
                    <a:pt x="1088" y="523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1" name="object 9411"/>
            <p:cNvSpPr/>
            <p:nvPr/>
          </p:nvSpPr>
          <p:spPr>
            <a:xfrm>
              <a:off x="18259249" y="4896153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0"/>
                  </a:moveTo>
                  <a:lnTo>
                    <a:pt x="0" y="8659"/>
                  </a:lnTo>
                  <a:lnTo>
                    <a:pt x="2837" y="8732"/>
                  </a:lnTo>
                  <a:lnTo>
                    <a:pt x="3088" y="8732"/>
                  </a:lnTo>
                  <a:lnTo>
                    <a:pt x="3088" y="8994"/>
                  </a:lnTo>
                  <a:lnTo>
                    <a:pt x="3088" y="9434"/>
                  </a:lnTo>
                  <a:lnTo>
                    <a:pt x="3549" y="9507"/>
                  </a:lnTo>
                  <a:lnTo>
                    <a:pt x="3633" y="8502"/>
                  </a:lnTo>
                  <a:lnTo>
                    <a:pt x="3633" y="8313"/>
                  </a:lnTo>
                  <a:lnTo>
                    <a:pt x="3800" y="8313"/>
                  </a:lnTo>
                  <a:lnTo>
                    <a:pt x="4994" y="8313"/>
                  </a:lnTo>
                  <a:lnTo>
                    <a:pt x="5109" y="1863"/>
                  </a:lnTo>
                  <a:lnTo>
                    <a:pt x="3800" y="1759"/>
                  </a:lnTo>
                  <a:lnTo>
                    <a:pt x="3633" y="1759"/>
                  </a:lnTo>
                  <a:lnTo>
                    <a:pt x="3633" y="1602"/>
                  </a:lnTo>
                  <a:lnTo>
                    <a:pt x="3633" y="607"/>
                  </a:lnTo>
                  <a:lnTo>
                    <a:pt x="3319" y="534"/>
                  </a:lnTo>
                  <a:lnTo>
                    <a:pt x="3162" y="670"/>
                  </a:lnTo>
                  <a:lnTo>
                    <a:pt x="2136" y="670"/>
                  </a:lnTo>
                  <a:lnTo>
                    <a:pt x="1978" y="534"/>
                  </a:lnTo>
                  <a:lnTo>
                    <a:pt x="1235" y="534"/>
                  </a:lnTo>
                  <a:lnTo>
                    <a:pt x="1078" y="534"/>
                  </a:lnTo>
                  <a:lnTo>
                    <a:pt x="1078" y="324"/>
                  </a:lnTo>
                  <a:lnTo>
                    <a:pt x="1078" y="73"/>
                  </a:lnTo>
                  <a:lnTo>
                    <a:pt x="7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2" name="object 9412"/>
            <p:cNvSpPr/>
            <p:nvPr/>
          </p:nvSpPr>
          <p:spPr>
            <a:xfrm>
              <a:off x="18264481" y="48963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19"/>
                  </a:lnTo>
                  <a:lnTo>
                    <a:pt x="5654" y="261"/>
                  </a:lnTo>
                  <a:lnTo>
                    <a:pt x="5738" y="963"/>
                  </a:lnTo>
                  <a:lnTo>
                    <a:pt x="5685" y="1225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790"/>
                  </a:lnTo>
                  <a:lnTo>
                    <a:pt x="4816" y="1444"/>
                  </a:lnTo>
                  <a:lnTo>
                    <a:pt x="4659" y="1371"/>
                  </a:lnTo>
                  <a:lnTo>
                    <a:pt x="4816" y="1277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293"/>
                  </a:lnTo>
                  <a:lnTo>
                    <a:pt x="1486" y="293"/>
                  </a:lnTo>
                  <a:lnTo>
                    <a:pt x="1287" y="293"/>
                  </a:lnTo>
                  <a:lnTo>
                    <a:pt x="1287" y="481"/>
                  </a:lnTo>
                  <a:lnTo>
                    <a:pt x="1287" y="1225"/>
                  </a:lnTo>
                  <a:lnTo>
                    <a:pt x="1444" y="1277"/>
                  </a:lnTo>
                  <a:lnTo>
                    <a:pt x="1287" y="1371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61"/>
                  </a:lnTo>
                  <a:lnTo>
                    <a:pt x="858" y="774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670"/>
                  </a:lnTo>
                  <a:lnTo>
                    <a:pt x="701" y="1036"/>
                  </a:lnTo>
                  <a:lnTo>
                    <a:pt x="701" y="513"/>
                  </a:lnTo>
                  <a:lnTo>
                    <a:pt x="701" y="0"/>
                  </a:lnTo>
                  <a:lnTo>
                    <a:pt x="261" y="219"/>
                  </a:lnTo>
                  <a:lnTo>
                    <a:pt x="261" y="376"/>
                  </a:lnTo>
                  <a:lnTo>
                    <a:pt x="31" y="324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18263162" y="48963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80" y="0"/>
                  </a:moveTo>
                  <a:lnTo>
                    <a:pt x="1162" y="0"/>
                  </a:lnTo>
                  <a:lnTo>
                    <a:pt x="1235" y="324"/>
                  </a:lnTo>
                  <a:lnTo>
                    <a:pt x="1539" y="376"/>
                  </a:lnTo>
                  <a:lnTo>
                    <a:pt x="1989" y="31"/>
                  </a:lnTo>
                  <a:lnTo>
                    <a:pt x="1989" y="513"/>
                  </a:lnTo>
                  <a:lnTo>
                    <a:pt x="1989" y="994"/>
                  </a:lnTo>
                  <a:lnTo>
                    <a:pt x="1581" y="743"/>
                  </a:lnTo>
                  <a:lnTo>
                    <a:pt x="1266" y="670"/>
                  </a:lnTo>
                  <a:lnTo>
                    <a:pt x="1235" y="106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25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261"/>
                  </a:lnTo>
                  <a:lnTo>
                    <a:pt x="55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18269555" y="48958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63" y="0"/>
                  </a:moveTo>
                  <a:lnTo>
                    <a:pt x="806" y="0"/>
                  </a:lnTo>
                  <a:lnTo>
                    <a:pt x="806" y="523"/>
                  </a:lnTo>
                  <a:lnTo>
                    <a:pt x="670" y="523"/>
                  </a:lnTo>
                  <a:lnTo>
                    <a:pt x="513" y="554"/>
                  </a:lnTo>
                  <a:lnTo>
                    <a:pt x="104" y="523"/>
                  </a:lnTo>
                  <a:lnTo>
                    <a:pt x="104" y="774"/>
                  </a:lnTo>
                  <a:lnTo>
                    <a:pt x="670" y="774"/>
                  </a:lnTo>
                  <a:lnTo>
                    <a:pt x="670" y="1675"/>
                  </a:lnTo>
                  <a:lnTo>
                    <a:pt x="439" y="1675"/>
                  </a:lnTo>
                  <a:lnTo>
                    <a:pt x="31" y="1413"/>
                  </a:lnTo>
                  <a:lnTo>
                    <a:pt x="73" y="2020"/>
                  </a:lnTo>
                  <a:lnTo>
                    <a:pt x="670" y="2209"/>
                  </a:lnTo>
                  <a:lnTo>
                    <a:pt x="670" y="8460"/>
                  </a:lnTo>
                  <a:lnTo>
                    <a:pt x="73" y="8648"/>
                  </a:lnTo>
                  <a:lnTo>
                    <a:pt x="0" y="9287"/>
                  </a:lnTo>
                  <a:lnTo>
                    <a:pt x="439" y="9015"/>
                  </a:lnTo>
                  <a:lnTo>
                    <a:pt x="670" y="9015"/>
                  </a:lnTo>
                  <a:lnTo>
                    <a:pt x="670" y="9874"/>
                  </a:lnTo>
                  <a:lnTo>
                    <a:pt x="104" y="9874"/>
                  </a:lnTo>
                  <a:lnTo>
                    <a:pt x="104" y="10167"/>
                  </a:lnTo>
                  <a:lnTo>
                    <a:pt x="481" y="10167"/>
                  </a:lnTo>
                  <a:lnTo>
                    <a:pt x="670" y="10135"/>
                  </a:lnTo>
                  <a:lnTo>
                    <a:pt x="1036" y="10167"/>
                  </a:lnTo>
                  <a:lnTo>
                    <a:pt x="1036" y="9800"/>
                  </a:lnTo>
                  <a:lnTo>
                    <a:pt x="2115" y="9800"/>
                  </a:lnTo>
                  <a:lnTo>
                    <a:pt x="2188" y="11046"/>
                  </a:lnTo>
                  <a:lnTo>
                    <a:pt x="2188" y="13078"/>
                  </a:lnTo>
                  <a:lnTo>
                    <a:pt x="1895" y="13078"/>
                  </a:lnTo>
                  <a:lnTo>
                    <a:pt x="1895" y="12826"/>
                  </a:lnTo>
                  <a:lnTo>
                    <a:pt x="1664" y="12826"/>
                  </a:lnTo>
                  <a:lnTo>
                    <a:pt x="1664" y="13496"/>
                  </a:lnTo>
                  <a:lnTo>
                    <a:pt x="1863" y="13496"/>
                  </a:lnTo>
                  <a:lnTo>
                    <a:pt x="1863" y="13308"/>
                  </a:lnTo>
                  <a:lnTo>
                    <a:pt x="2303" y="13308"/>
                  </a:lnTo>
                  <a:lnTo>
                    <a:pt x="2303" y="14376"/>
                  </a:lnTo>
                  <a:lnTo>
                    <a:pt x="1863" y="14376"/>
                  </a:lnTo>
                  <a:lnTo>
                    <a:pt x="1863" y="14188"/>
                  </a:lnTo>
                  <a:lnTo>
                    <a:pt x="1664" y="14188"/>
                  </a:lnTo>
                  <a:lnTo>
                    <a:pt x="1664" y="14617"/>
                  </a:lnTo>
                  <a:lnTo>
                    <a:pt x="2565" y="14617"/>
                  </a:lnTo>
                  <a:lnTo>
                    <a:pt x="2565" y="1748"/>
                  </a:lnTo>
                  <a:lnTo>
                    <a:pt x="1068" y="1748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18269558" y="48958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068" y="73"/>
                  </a:moveTo>
                  <a:lnTo>
                    <a:pt x="1068" y="1675"/>
                  </a:lnTo>
                  <a:lnTo>
                    <a:pt x="2450" y="1748"/>
                  </a:lnTo>
                  <a:lnTo>
                    <a:pt x="2554" y="14502"/>
                  </a:lnTo>
                  <a:lnTo>
                    <a:pt x="1738" y="14617"/>
                  </a:lnTo>
                  <a:lnTo>
                    <a:pt x="1654" y="14271"/>
                  </a:lnTo>
                  <a:lnTo>
                    <a:pt x="1863" y="14198"/>
                  </a:lnTo>
                  <a:lnTo>
                    <a:pt x="1863" y="14386"/>
                  </a:lnTo>
                  <a:lnTo>
                    <a:pt x="2104" y="14386"/>
                  </a:lnTo>
                  <a:lnTo>
                    <a:pt x="2293" y="14386"/>
                  </a:lnTo>
                  <a:lnTo>
                    <a:pt x="2293" y="14198"/>
                  </a:lnTo>
                  <a:lnTo>
                    <a:pt x="2293" y="13496"/>
                  </a:lnTo>
                  <a:lnTo>
                    <a:pt x="2293" y="13308"/>
                  </a:lnTo>
                  <a:lnTo>
                    <a:pt x="2104" y="13308"/>
                  </a:lnTo>
                  <a:lnTo>
                    <a:pt x="1863" y="13308"/>
                  </a:lnTo>
                  <a:lnTo>
                    <a:pt x="1863" y="13496"/>
                  </a:lnTo>
                  <a:lnTo>
                    <a:pt x="1654" y="13496"/>
                  </a:lnTo>
                  <a:lnTo>
                    <a:pt x="1654" y="12889"/>
                  </a:lnTo>
                  <a:lnTo>
                    <a:pt x="1895" y="12826"/>
                  </a:lnTo>
                  <a:lnTo>
                    <a:pt x="1895" y="13015"/>
                  </a:lnTo>
                  <a:lnTo>
                    <a:pt x="2104" y="13078"/>
                  </a:lnTo>
                  <a:lnTo>
                    <a:pt x="2188" y="11046"/>
                  </a:lnTo>
                  <a:lnTo>
                    <a:pt x="2104" y="9989"/>
                  </a:lnTo>
                  <a:lnTo>
                    <a:pt x="2104" y="9800"/>
                  </a:lnTo>
                  <a:lnTo>
                    <a:pt x="1968" y="9800"/>
                  </a:lnTo>
                  <a:lnTo>
                    <a:pt x="1099" y="9800"/>
                  </a:lnTo>
                  <a:lnTo>
                    <a:pt x="1036" y="10062"/>
                  </a:lnTo>
                  <a:lnTo>
                    <a:pt x="659" y="10167"/>
                  </a:lnTo>
                  <a:lnTo>
                    <a:pt x="513" y="10135"/>
                  </a:lnTo>
                  <a:lnTo>
                    <a:pt x="167" y="10167"/>
                  </a:lnTo>
                  <a:lnTo>
                    <a:pt x="104" y="9957"/>
                  </a:lnTo>
                  <a:lnTo>
                    <a:pt x="659" y="9874"/>
                  </a:lnTo>
                  <a:lnTo>
                    <a:pt x="659" y="9099"/>
                  </a:lnTo>
                  <a:lnTo>
                    <a:pt x="429" y="9025"/>
                  </a:lnTo>
                  <a:lnTo>
                    <a:pt x="31" y="9287"/>
                  </a:lnTo>
                  <a:lnTo>
                    <a:pt x="73" y="8648"/>
                  </a:lnTo>
                  <a:lnTo>
                    <a:pt x="617" y="8491"/>
                  </a:lnTo>
                  <a:lnTo>
                    <a:pt x="659" y="2282"/>
                  </a:lnTo>
                  <a:lnTo>
                    <a:pt x="73" y="2010"/>
                  </a:lnTo>
                  <a:lnTo>
                    <a:pt x="0" y="1444"/>
                  </a:lnTo>
                  <a:lnTo>
                    <a:pt x="429" y="1675"/>
                  </a:lnTo>
                  <a:lnTo>
                    <a:pt x="586" y="1675"/>
                  </a:lnTo>
                  <a:lnTo>
                    <a:pt x="659" y="816"/>
                  </a:lnTo>
                  <a:lnTo>
                    <a:pt x="167" y="774"/>
                  </a:lnTo>
                  <a:lnTo>
                    <a:pt x="104" y="554"/>
                  </a:lnTo>
                  <a:lnTo>
                    <a:pt x="481" y="523"/>
                  </a:lnTo>
                  <a:lnTo>
                    <a:pt x="617" y="554"/>
                  </a:lnTo>
                  <a:lnTo>
                    <a:pt x="806" y="523"/>
                  </a:lnTo>
                  <a:lnTo>
                    <a:pt x="806" y="73"/>
                  </a:lnTo>
                  <a:lnTo>
                    <a:pt x="96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18270516" y="4897905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151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25" y="7455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18270522" y="489790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25" y="73"/>
                  </a:moveTo>
                  <a:lnTo>
                    <a:pt x="104" y="0"/>
                  </a:lnTo>
                  <a:lnTo>
                    <a:pt x="0" y="7371"/>
                  </a:lnTo>
                  <a:lnTo>
                    <a:pt x="1151" y="7455"/>
                  </a:lnTo>
                  <a:lnTo>
                    <a:pt x="1225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18270284" y="49089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39" y="858"/>
                  </a:moveTo>
                  <a:lnTo>
                    <a:pt x="1308" y="1078"/>
                  </a:lnTo>
                  <a:lnTo>
                    <a:pt x="1162" y="1015"/>
                  </a:lnTo>
                  <a:lnTo>
                    <a:pt x="931" y="1015"/>
                  </a:lnTo>
                  <a:lnTo>
                    <a:pt x="858" y="1151"/>
                  </a:lnTo>
                  <a:lnTo>
                    <a:pt x="931" y="1528"/>
                  </a:lnTo>
                  <a:lnTo>
                    <a:pt x="1088" y="1528"/>
                  </a:lnTo>
                  <a:lnTo>
                    <a:pt x="450" y="1633"/>
                  </a:lnTo>
                  <a:lnTo>
                    <a:pt x="314" y="1685"/>
                  </a:lnTo>
                  <a:lnTo>
                    <a:pt x="188" y="1821"/>
                  </a:lnTo>
                  <a:lnTo>
                    <a:pt x="115" y="2136"/>
                  </a:lnTo>
                  <a:lnTo>
                    <a:pt x="31" y="1978"/>
                  </a:lnTo>
                  <a:lnTo>
                    <a:pt x="73" y="1759"/>
                  </a:lnTo>
                  <a:lnTo>
                    <a:pt x="188" y="1560"/>
                  </a:lnTo>
                  <a:lnTo>
                    <a:pt x="376" y="1413"/>
                  </a:lnTo>
                  <a:lnTo>
                    <a:pt x="575" y="1340"/>
                  </a:lnTo>
                  <a:lnTo>
                    <a:pt x="638" y="1120"/>
                  </a:lnTo>
                  <a:lnTo>
                    <a:pt x="502" y="963"/>
                  </a:lnTo>
                  <a:lnTo>
                    <a:pt x="418" y="534"/>
                  </a:lnTo>
                  <a:lnTo>
                    <a:pt x="596" y="376"/>
                  </a:lnTo>
                  <a:lnTo>
                    <a:pt x="638" y="115"/>
                  </a:lnTo>
                  <a:lnTo>
                    <a:pt x="931" y="0"/>
                  </a:lnTo>
                  <a:lnTo>
                    <a:pt x="931" y="251"/>
                  </a:lnTo>
                  <a:lnTo>
                    <a:pt x="858" y="408"/>
                  </a:lnTo>
                  <a:lnTo>
                    <a:pt x="1162" y="408"/>
                  </a:lnTo>
                  <a:lnTo>
                    <a:pt x="1308" y="303"/>
                  </a:lnTo>
                  <a:lnTo>
                    <a:pt x="1486" y="481"/>
                  </a:lnTo>
                  <a:lnTo>
                    <a:pt x="1539" y="858"/>
                  </a:lnTo>
                </a:path>
                <a:path w="1905" h="2539">
                  <a:moveTo>
                    <a:pt x="1308" y="753"/>
                  </a:moveTo>
                  <a:lnTo>
                    <a:pt x="1308" y="596"/>
                  </a:lnTo>
                  <a:lnTo>
                    <a:pt x="1015" y="565"/>
                  </a:lnTo>
                  <a:lnTo>
                    <a:pt x="931" y="753"/>
                  </a:lnTo>
                  <a:lnTo>
                    <a:pt x="1225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18270135" y="4908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795"/>
                  </a:moveTo>
                  <a:lnTo>
                    <a:pt x="104" y="858"/>
                  </a:lnTo>
                  <a:lnTo>
                    <a:pt x="261" y="1015"/>
                  </a:lnTo>
                  <a:lnTo>
                    <a:pt x="261" y="1172"/>
                  </a:lnTo>
                  <a:lnTo>
                    <a:pt x="104" y="1204"/>
                  </a:lnTo>
                  <a:lnTo>
                    <a:pt x="261" y="1308"/>
                  </a:lnTo>
                  <a:lnTo>
                    <a:pt x="460" y="1308"/>
                  </a:lnTo>
                  <a:lnTo>
                    <a:pt x="314" y="1465"/>
                  </a:lnTo>
                  <a:lnTo>
                    <a:pt x="104" y="1622"/>
                  </a:lnTo>
                  <a:lnTo>
                    <a:pt x="104" y="1863"/>
                  </a:lnTo>
                  <a:lnTo>
                    <a:pt x="104" y="2314"/>
                  </a:lnTo>
                  <a:lnTo>
                    <a:pt x="188" y="2167"/>
                  </a:lnTo>
                  <a:lnTo>
                    <a:pt x="230" y="1654"/>
                  </a:lnTo>
                  <a:lnTo>
                    <a:pt x="712" y="1539"/>
                  </a:lnTo>
                  <a:lnTo>
                    <a:pt x="785" y="1308"/>
                  </a:lnTo>
                  <a:lnTo>
                    <a:pt x="638" y="1172"/>
                  </a:lnTo>
                  <a:lnTo>
                    <a:pt x="575" y="722"/>
                  </a:lnTo>
                  <a:lnTo>
                    <a:pt x="743" y="565"/>
                  </a:lnTo>
                  <a:lnTo>
                    <a:pt x="785" y="314"/>
                  </a:lnTo>
                  <a:lnTo>
                    <a:pt x="1088" y="188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25"/>
                  </a:lnTo>
                  <a:lnTo>
                    <a:pt x="0" y="240"/>
                  </a:lnTo>
                  <a:lnTo>
                    <a:pt x="157" y="272"/>
                  </a:lnTo>
                  <a:lnTo>
                    <a:pt x="335" y="314"/>
                  </a:lnTo>
                  <a:lnTo>
                    <a:pt x="261" y="450"/>
                  </a:lnTo>
                  <a:lnTo>
                    <a:pt x="104" y="481"/>
                  </a:lnTo>
                  <a:lnTo>
                    <a:pt x="261" y="638"/>
                  </a:lnTo>
                  <a:lnTo>
                    <a:pt x="335" y="795"/>
                  </a:lnTo>
                </a:path>
                <a:path w="1269" h="2539">
                  <a:moveTo>
                    <a:pt x="261" y="795"/>
                  </a:moveTo>
                  <a:lnTo>
                    <a:pt x="104" y="858"/>
                  </a:lnTo>
                  <a:lnTo>
                    <a:pt x="261" y="1015"/>
                  </a:lnTo>
                  <a:lnTo>
                    <a:pt x="261" y="1172"/>
                  </a:lnTo>
                  <a:lnTo>
                    <a:pt x="104" y="1204"/>
                  </a:lnTo>
                  <a:lnTo>
                    <a:pt x="261" y="1308"/>
                  </a:lnTo>
                  <a:lnTo>
                    <a:pt x="460" y="1308"/>
                  </a:lnTo>
                  <a:lnTo>
                    <a:pt x="314" y="1465"/>
                  </a:lnTo>
                  <a:lnTo>
                    <a:pt x="104" y="1622"/>
                  </a:lnTo>
                  <a:lnTo>
                    <a:pt x="104" y="1863"/>
                  </a:lnTo>
                  <a:lnTo>
                    <a:pt x="104" y="2314"/>
                  </a:lnTo>
                  <a:lnTo>
                    <a:pt x="188" y="2167"/>
                  </a:lnTo>
                  <a:lnTo>
                    <a:pt x="230" y="1654"/>
                  </a:lnTo>
                  <a:lnTo>
                    <a:pt x="712" y="1539"/>
                  </a:lnTo>
                  <a:lnTo>
                    <a:pt x="785" y="1308"/>
                  </a:lnTo>
                  <a:lnTo>
                    <a:pt x="638" y="1172"/>
                  </a:lnTo>
                  <a:lnTo>
                    <a:pt x="575" y="722"/>
                  </a:lnTo>
                  <a:lnTo>
                    <a:pt x="743" y="565"/>
                  </a:lnTo>
                  <a:lnTo>
                    <a:pt x="785" y="314"/>
                  </a:lnTo>
                  <a:lnTo>
                    <a:pt x="1088" y="188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25"/>
                  </a:lnTo>
                  <a:lnTo>
                    <a:pt x="0" y="240"/>
                  </a:lnTo>
                  <a:lnTo>
                    <a:pt x="157" y="272"/>
                  </a:lnTo>
                  <a:lnTo>
                    <a:pt x="335" y="314"/>
                  </a:lnTo>
                  <a:lnTo>
                    <a:pt x="261" y="450"/>
                  </a:lnTo>
                  <a:lnTo>
                    <a:pt x="104" y="481"/>
                  </a:lnTo>
                  <a:lnTo>
                    <a:pt x="261" y="638"/>
                  </a:lnTo>
                  <a:lnTo>
                    <a:pt x="335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18258876" y="490536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387" y="0"/>
                  </a:moveTo>
                  <a:lnTo>
                    <a:pt x="1748" y="0"/>
                  </a:lnTo>
                  <a:lnTo>
                    <a:pt x="1895" y="104"/>
                  </a:lnTo>
                  <a:lnTo>
                    <a:pt x="1340" y="659"/>
                  </a:lnTo>
                  <a:lnTo>
                    <a:pt x="1193" y="774"/>
                  </a:lnTo>
                  <a:lnTo>
                    <a:pt x="1193" y="586"/>
                  </a:lnTo>
                  <a:lnTo>
                    <a:pt x="1151" y="366"/>
                  </a:lnTo>
                  <a:lnTo>
                    <a:pt x="910" y="293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2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575"/>
                  </a:lnTo>
                  <a:lnTo>
                    <a:pt x="3549" y="4575"/>
                  </a:lnTo>
                  <a:lnTo>
                    <a:pt x="3549" y="4198"/>
                  </a:lnTo>
                  <a:lnTo>
                    <a:pt x="3874" y="4198"/>
                  </a:lnTo>
                  <a:lnTo>
                    <a:pt x="3874" y="3863"/>
                  </a:lnTo>
                  <a:lnTo>
                    <a:pt x="3549" y="3863"/>
                  </a:lnTo>
                  <a:lnTo>
                    <a:pt x="3926" y="2785"/>
                  </a:lnTo>
                  <a:lnTo>
                    <a:pt x="3685" y="2785"/>
                  </a:lnTo>
                  <a:lnTo>
                    <a:pt x="3277" y="3916"/>
                  </a:lnTo>
                  <a:lnTo>
                    <a:pt x="3277" y="4293"/>
                  </a:lnTo>
                  <a:lnTo>
                    <a:pt x="261" y="4293"/>
                  </a:lnTo>
                  <a:lnTo>
                    <a:pt x="314" y="4020"/>
                  </a:lnTo>
                  <a:lnTo>
                    <a:pt x="366" y="2230"/>
                  </a:lnTo>
                  <a:lnTo>
                    <a:pt x="931" y="2230"/>
                  </a:lnTo>
                  <a:lnTo>
                    <a:pt x="1413" y="2157"/>
                  </a:lnTo>
                  <a:lnTo>
                    <a:pt x="1005" y="1968"/>
                  </a:lnTo>
                  <a:lnTo>
                    <a:pt x="366" y="2020"/>
                  </a:lnTo>
                  <a:lnTo>
                    <a:pt x="366" y="1183"/>
                  </a:lnTo>
                  <a:lnTo>
                    <a:pt x="963" y="1329"/>
                  </a:lnTo>
                  <a:lnTo>
                    <a:pt x="2062" y="261"/>
                  </a:lnTo>
                  <a:lnTo>
                    <a:pt x="2774" y="146"/>
                  </a:lnTo>
                  <a:lnTo>
                    <a:pt x="2460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18258883" y="49053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4471"/>
                  </a:moveTo>
                  <a:lnTo>
                    <a:pt x="3465" y="4575"/>
                  </a:lnTo>
                  <a:lnTo>
                    <a:pt x="3539" y="4282"/>
                  </a:lnTo>
                  <a:lnTo>
                    <a:pt x="3790" y="4209"/>
                  </a:lnTo>
                  <a:lnTo>
                    <a:pt x="3863" y="3947"/>
                  </a:lnTo>
                  <a:lnTo>
                    <a:pt x="3654" y="3863"/>
                  </a:lnTo>
                  <a:lnTo>
                    <a:pt x="3863" y="2931"/>
                  </a:lnTo>
                  <a:lnTo>
                    <a:pt x="3916" y="2795"/>
                  </a:lnTo>
                  <a:lnTo>
                    <a:pt x="3727" y="2795"/>
                  </a:lnTo>
                  <a:lnTo>
                    <a:pt x="3277" y="3916"/>
                  </a:lnTo>
                  <a:lnTo>
                    <a:pt x="3277" y="4209"/>
                  </a:lnTo>
                  <a:lnTo>
                    <a:pt x="554" y="4282"/>
                  </a:lnTo>
                  <a:lnTo>
                    <a:pt x="261" y="4282"/>
                  </a:lnTo>
                  <a:lnTo>
                    <a:pt x="314" y="4020"/>
                  </a:lnTo>
                  <a:lnTo>
                    <a:pt x="356" y="2314"/>
                  </a:lnTo>
                  <a:lnTo>
                    <a:pt x="931" y="2230"/>
                  </a:lnTo>
                  <a:lnTo>
                    <a:pt x="1413" y="2157"/>
                  </a:lnTo>
                  <a:lnTo>
                    <a:pt x="994" y="1968"/>
                  </a:lnTo>
                  <a:lnTo>
                    <a:pt x="439" y="2020"/>
                  </a:lnTo>
                  <a:lnTo>
                    <a:pt x="356" y="1298"/>
                  </a:lnTo>
                  <a:lnTo>
                    <a:pt x="827" y="1298"/>
                  </a:lnTo>
                  <a:lnTo>
                    <a:pt x="963" y="1329"/>
                  </a:lnTo>
                  <a:lnTo>
                    <a:pt x="2052" y="261"/>
                  </a:lnTo>
                  <a:lnTo>
                    <a:pt x="2303" y="157"/>
                  </a:lnTo>
                  <a:lnTo>
                    <a:pt x="2691" y="157"/>
                  </a:lnTo>
                  <a:lnTo>
                    <a:pt x="2502" y="73"/>
                  </a:lnTo>
                  <a:lnTo>
                    <a:pt x="1790" y="0"/>
                  </a:lnTo>
                  <a:lnTo>
                    <a:pt x="1863" y="157"/>
                  </a:lnTo>
                  <a:lnTo>
                    <a:pt x="1340" y="659"/>
                  </a:lnTo>
                  <a:lnTo>
                    <a:pt x="1183" y="774"/>
                  </a:lnTo>
                  <a:lnTo>
                    <a:pt x="1183" y="586"/>
                  </a:lnTo>
                  <a:lnTo>
                    <a:pt x="1151" y="366"/>
                  </a:lnTo>
                  <a:lnTo>
                    <a:pt x="931" y="293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1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47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18263020" y="490789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75" y="1790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46"/>
                  </a:lnTo>
                  <a:lnTo>
                    <a:pt x="0" y="1057"/>
                  </a:lnTo>
                  <a:lnTo>
                    <a:pt x="293" y="565"/>
                  </a:lnTo>
                  <a:lnTo>
                    <a:pt x="418" y="0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75" y="1790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46"/>
                  </a:lnTo>
                  <a:lnTo>
                    <a:pt x="0" y="1057"/>
                  </a:lnTo>
                  <a:lnTo>
                    <a:pt x="293" y="565"/>
                  </a:lnTo>
                  <a:lnTo>
                    <a:pt x="418" y="0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18262562" y="4906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293"/>
                  </a:moveTo>
                  <a:lnTo>
                    <a:pt x="418" y="774"/>
                  </a:lnTo>
                  <a:lnTo>
                    <a:pt x="418" y="1413"/>
                  </a:lnTo>
                  <a:lnTo>
                    <a:pt x="418" y="1602"/>
                  </a:lnTo>
                  <a:lnTo>
                    <a:pt x="314" y="1968"/>
                  </a:lnTo>
                  <a:lnTo>
                    <a:pt x="0" y="2240"/>
                  </a:lnTo>
                  <a:lnTo>
                    <a:pt x="157" y="2052"/>
                  </a:lnTo>
                  <a:lnTo>
                    <a:pt x="157" y="1863"/>
                  </a:lnTo>
                  <a:lnTo>
                    <a:pt x="157" y="1413"/>
                  </a:lnTo>
                  <a:lnTo>
                    <a:pt x="157" y="701"/>
                  </a:lnTo>
                  <a:lnTo>
                    <a:pt x="596" y="104"/>
                  </a:lnTo>
                  <a:lnTo>
                    <a:pt x="795" y="104"/>
                  </a:lnTo>
                  <a:lnTo>
                    <a:pt x="827" y="293"/>
                  </a:lnTo>
                </a:path>
                <a:path w="1269" h="2539">
                  <a:moveTo>
                    <a:pt x="827" y="293"/>
                  </a:moveTo>
                  <a:lnTo>
                    <a:pt x="418" y="774"/>
                  </a:lnTo>
                  <a:lnTo>
                    <a:pt x="418" y="1413"/>
                  </a:lnTo>
                  <a:lnTo>
                    <a:pt x="418" y="1602"/>
                  </a:lnTo>
                  <a:lnTo>
                    <a:pt x="314" y="1968"/>
                  </a:lnTo>
                  <a:lnTo>
                    <a:pt x="0" y="2240"/>
                  </a:lnTo>
                  <a:lnTo>
                    <a:pt x="157" y="2052"/>
                  </a:lnTo>
                  <a:lnTo>
                    <a:pt x="157" y="1863"/>
                  </a:lnTo>
                  <a:lnTo>
                    <a:pt x="157" y="1413"/>
                  </a:lnTo>
                  <a:lnTo>
                    <a:pt x="157" y="701"/>
                  </a:lnTo>
                  <a:lnTo>
                    <a:pt x="596" y="104"/>
                  </a:lnTo>
                  <a:lnTo>
                    <a:pt x="795" y="104"/>
                  </a:lnTo>
                  <a:lnTo>
                    <a:pt x="827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18262421" y="49078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2094"/>
                  </a:moveTo>
                  <a:lnTo>
                    <a:pt x="41" y="1780"/>
                  </a:lnTo>
                  <a:lnTo>
                    <a:pt x="261" y="1748"/>
                  </a:lnTo>
                  <a:lnTo>
                    <a:pt x="335" y="1350"/>
                  </a:lnTo>
                  <a:lnTo>
                    <a:pt x="73" y="1235"/>
                  </a:lnTo>
                  <a:lnTo>
                    <a:pt x="596" y="712"/>
                  </a:lnTo>
                  <a:lnTo>
                    <a:pt x="900" y="125"/>
                  </a:lnTo>
                  <a:lnTo>
                    <a:pt x="900" y="554"/>
                  </a:lnTo>
                  <a:lnTo>
                    <a:pt x="596" y="1005"/>
                  </a:lnTo>
                  <a:lnTo>
                    <a:pt x="596" y="1162"/>
                  </a:lnTo>
                  <a:lnTo>
                    <a:pt x="785" y="1350"/>
                  </a:lnTo>
                  <a:lnTo>
                    <a:pt x="628" y="1266"/>
                  </a:lnTo>
                  <a:lnTo>
                    <a:pt x="628" y="1424"/>
                  </a:lnTo>
                  <a:lnTo>
                    <a:pt x="628" y="1832"/>
                  </a:lnTo>
                  <a:lnTo>
                    <a:pt x="785" y="1989"/>
                  </a:lnTo>
                  <a:lnTo>
                    <a:pt x="816" y="2125"/>
                  </a:lnTo>
                  <a:lnTo>
                    <a:pt x="973" y="2230"/>
                  </a:lnTo>
                  <a:lnTo>
                    <a:pt x="1162" y="2230"/>
                  </a:lnTo>
                  <a:lnTo>
                    <a:pt x="1109" y="2649"/>
                  </a:lnTo>
                  <a:lnTo>
                    <a:pt x="816" y="2418"/>
                  </a:lnTo>
                  <a:lnTo>
                    <a:pt x="596" y="2198"/>
                  </a:lnTo>
                  <a:lnTo>
                    <a:pt x="335" y="2157"/>
                  </a:lnTo>
                  <a:lnTo>
                    <a:pt x="146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18259114" y="490517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863"/>
                  </a:moveTo>
                  <a:lnTo>
                    <a:pt x="2481" y="1005"/>
                  </a:lnTo>
                  <a:lnTo>
                    <a:pt x="2889" y="1005"/>
                  </a:lnTo>
                  <a:lnTo>
                    <a:pt x="2889" y="1162"/>
                  </a:lnTo>
                  <a:lnTo>
                    <a:pt x="3172" y="1225"/>
                  </a:lnTo>
                  <a:lnTo>
                    <a:pt x="3350" y="1193"/>
                  </a:lnTo>
                  <a:lnTo>
                    <a:pt x="3350" y="1382"/>
                  </a:lnTo>
                  <a:lnTo>
                    <a:pt x="3497" y="1413"/>
                  </a:lnTo>
                  <a:lnTo>
                    <a:pt x="3444" y="900"/>
                  </a:lnTo>
                  <a:lnTo>
                    <a:pt x="3015" y="869"/>
                  </a:lnTo>
                  <a:lnTo>
                    <a:pt x="2533" y="869"/>
                  </a:lnTo>
                  <a:lnTo>
                    <a:pt x="2376" y="743"/>
                  </a:lnTo>
                  <a:lnTo>
                    <a:pt x="2335" y="481"/>
                  </a:lnTo>
                  <a:lnTo>
                    <a:pt x="2481" y="481"/>
                  </a:lnTo>
                  <a:lnTo>
                    <a:pt x="2753" y="481"/>
                  </a:lnTo>
                  <a:lnTo>
                    <a:pt x="2753" y="230"/>
                  </a:lnTo>
                  <a:lnTo>
                    <a:pt x="2753" y="0"/>
                  </a:lnTo>
                  <a:lnTo>
                    <a:pt x="2607" y="0"/>
                  </a:lnTo>
                  <a:lnTo>
                    <a:pt x="1476" y="0"/>
                  </a:lnTo>
                  <a:lnTo>
                    <a:pt x="1413" y="157"/>
                  </a:lnTo>
                  <a:lnTo>
                    <a:pt x="1507" y="293"/>
                  </a:lnTo>
                  <a:lnTo>
                    <a:pt x="1476" y="157"/>
                  </a:lnTo>
                  <a:lnTo>
                    <a:pt x="2272" y="73"/>
                  </a:lnTo>
                  <a:lnTo>
                    <a:pt x="2481" y="157"/>
                  </a:lnTo>
                  <a:lnTo>
                    <a:pt x="2607" y="345"/>
                  </a:lnTo>
                  <a:lnTo>
                    <a:pt x="2219" y="345"/>
                  </a:lnTo>
                  <a:lnTo>
                    <a:pt x="2083" y="450"/>
                  </a:lnTo>
                  <a:lnTo>
                    <a:pt x="1895" y="963"/>
                  </a:lnTo>
                  <a:lnTo>
                    <a:pt x="1738" y="1162"/>
                  </a:lnTo>
                  <a:lnTo>
                    <a:pt x="356" y="1727"/>
                  </a:lnTo>
                  <a:lnTo>
                    <a:pt x="167" y="1800"/>
                  </a:lnTo>
                  <a:lnTo>
                    <a:pt x="251" y="1602"/>
                  </a:lnTo>
                  <a:lnTo>
                    <a:pt x="324" y="1455"/>
                  </a:lnTo>
                  <a:lnTo>
                    <a:pt x="167" y="1413"/>
                  </a:lnTo>
                  <a:lnTo>
                    <a:pt x="31" y="1863"/>
                  </a:lnTo>
                  <a:lnTo>
                    <a:pt x="481" y="19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18265497" y="49074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0"/>
                  </a:moveTo>
                  <a:lnTo>
                    <a:pt x="2816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81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18258888" y="468234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6" y="5968"/>
                  </a:moveTo>
                  <a:lnTo>
                    <a:pt x="816" y="5779"/>
                  </a:lnTo>
                  <a:lnTo>
                    <a:pt x="554" y="5654"/>
                  </a:lnTo>
                  <a:lnTo>
                    <a:pt x="356" y="5654"/>
                  </a:lnTo>
                  <a:lnTo>
                    <a:pt x="356" y="5518"/>
                  </a:lnTo>
                  <a:lnTo>
                    <a:pt x="356" y="5256"/>
                  </a:lnTo>
                  <a:lnTo>
                    <a:pt x="356" y="5109"/>
                  </a:lnTo>
                  <a:lnTo>
                    <a:pt x="554" y="5109"/>
                  </a:lnTo>
                  <a:lnTo>
                    <a:pt x="1591" y="5109"/>
                  </a:lnTo>
                  <a:lnTo>
                    <a:pt x="1780" y="5109"/>
                  </a:lnTo>
                  <a:lnTo>
                    <a:pt x="3005" y="5109"/>
                  </a:lnTo>
                  <a:lnTo>
                    <a:pt x="3162" y="5109"/>
                  </a:lnTo>
                  <a:lnTo>
                    <a:pt x="3162" y="5256"/>
                  </a:lnTo>
                  <a:lnTo>
                    <a:pt x="3162" y="5518"/>
                  </a:lnTo>
                  <a:lnTo>
                    <a:pt x="3162" y="5654"/>
                  </a:lnTo>
                  <a:lnTo>
                    <a:pt x="3005" y="5654"/>
                  </a:lnTo>
                  <a:lnTo>
                    <a:pt x="2554" y="5654"/>
                  </a:lnTo>
                  <a:lnTo>
                    <a:pt x="2554" y="5936"/>
                  </a:lnTo>
                  <a:lnTo>
                    <a:pt x="2764" y="5936"/>
                  </a:lnTo>
                  <a:lnTo>
                    <a:pt x="3518" y="5936"/>
                  </a:lnTo>
                  <a:lnTo>
                    <a:pt x="3601" y="5654"/>
                  </a:lnTo>
                  <a:lnTo>
                    <a:pt x="3465" y="5654"/>
                  </a:lnTo>
                  <a:lnTo>
                    <a:pt x="3465" y="5141"/>
                  </a:lnTo>
                  <a:lnTo>
                    <a:pt x="3643" y="5067"/>
                  </a:lnTo>
                  <a:lnTo>
                    <a:pt x="4020" y="5109"/>
                  </a:lnTo>
                  <a:lnTo>
                    <a:pt x="4094" y="4879"/>
                  </a:lnTo>
                  <a:lnTo>
                    <a:pt x="3518" y="4806"/>
                  </a:lnTo>
                  <a:lnTo>
                    <a:pt x="3518" y="4020"/>
                  </a:lnTo>
                  <a:lnTo>
                    <a:pt x="3759" y="3947"/>
                  </a:lnTo>
                  <a:lnTo>
                    <a:pt x="4156" y="4177"/>
                  </a:lnTo>
                  <a:lnTo>
                    <a:pt x="4156" y="3570"/>
                  </a:lnTo>
                  <a:lnTo>
                    <a:pt x="3601" y="3423"/>
                  </a:lnTo>
                  <a:lnTo>
                    <a:pt x="3518" y="2638"/>
                  </a:lnTo>
                  <a:lnTo>
                    <a:pt x="4156" y="2397"/>
                  </a:lnTo>
                  <a:lnTo>
                    <a:pt x="4209" y="1790"/>
                  </a:lnTo>
                  <a:lnTo>
                    <a:pt x="3759" y="2020"/>
                  </a:lnTo>
                  <a:lnTo>
                    <a:pt x="3601" y="2020"/>
                  </a:lnTo>
                  <a:lnTo>
                    <a:pt x="3518" y="1151"/>
                  </a:lnTo>
                  <a:lnTo>
                    <a:pt x="4020" y="1151"/>
                  </a:lnTo>
                  <a:lnTo>
                    <a:pt x="4094" y="931"/>
                  </a:lnTo>
                  <a:lnTo>
                    <a:pt x="3727" y="858"/>
                  </a:lnTo>
                  <a:lnTo>
                    <a:pt x="3570" y="890"/>
                  </a:lnTo>
                  <a:lnTo>
                    <a:pt x="3465" y="293"/>
                  </a:lnTo>
                  <a:lnTo>
                    <a:pt x="3601" y="293"/>
                  </a:lnTo>
                  <a:lnTo>
                    <a:pt x="3601" y="115"/>
                  </a:lnTo>
                  <a:lnTo>
                    <a:pt x="2764" y="31"/>
                  </a:lnTo>
                  <a:lnTo>
                    <a:pt x="2554" y="31"/>
                  </a:lnTo>
                  <a:lnTo>
                    <a:pt x="2554" y="188"/>
                  </a:lnTo>
                  <a:lnTo>
                    <a:pt x="3005" y="293"/>
                  </a:lnTo>
                  <a:lnTo>
                    <a:pt x="3162" y="293"/>
                  </a:lnTo>
                  <a:lnTo>
                    <a:pt x="3162" y="450"/>
                  </a:lnTo>
                  <a:lnTo>
                    <a:pt x="3162" y="712"/>
                  </a:lnTo>
                  <a:lnTo>
                    <a:pt x="3162" y="858"/>
                  </a:lnTo>
                  <a:lnTo>
                    <a:pt x="3005" y="858"/>
                  </a:lnTo>
                  <a:lnTo>
                    <a:pt x="1780" y="858"/>
                  </a:lnTo>
                  <a:lnTo>
                    <a:pt x="1591" y="858"/>
                  </a:lnTo>
                  <a:lnTo>
                    <a:pt x="554" y="858"/>
                  </a:lnTo>
                  <a:lnTo>
                    <a:pt x="356" y="858"/>
                  </a:lnTo>
                  <a:lnTo>
                    <a:pt x="356" y="712"/>
                  </a:lnTo>
                  <a:lnTo>
                    <a:pt x="356" y="450"/>
                  </a:lnTo>
                  <a:lnTo>
                    <a:pt x="356" y="293"/>
                  </a:lnTo>
                  <a:lnTo>
                    <a:pt x="554" y="293"/>
                  </a:lnTo>
                  <a:lnTo>
                    <a:pt x="816" y="29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5968"/>
                  </a:lnTo>
                  <a:lnTo>
                    <a:pt x="586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18259182" y="46834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62" y="3727"/>
                  </a:moveTo>
                  <a:lnTo>
                    <a:pt x="0" y="104"/>
                  </a:lnTo>
                  <a:lnTo>
                    <a:pt x="2827" y="0"/>
                  </a:lnTo>
                  <a:lnTo>
                    <a:pt x="2952" y="3622"/>
                  </a:lnTo>
                  <a:lnTo>
                    <a:pt x="62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18262416" y="468618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1277"/>
                  </a:moveTo>
                  <a:lnTo>
                    <a:pt x="5193" y="1277"/>
                  </a:lnTo>
                  <a:lnTo>
                    <a:pt x="5224" y="2020"/>
                  </a:lnTo>
                  <a:lnTo>
                    <a:pt x="5486" y="2104"/>
                  </a:lnTo>
                  <a:lnTo>
                    <a:pt x="5622" y="1978"/>
                  </a:lnTo>
                  <a:lnTo>
                    <a:pt x="5675" y="1832"/>
                  </a:lnTo>
                  <a:lnTo>
                    <a:pt x="5486" y="1832"/>
                  </a:lnTo>
                  <a:lnTo>
                    <a:pt x="5486" y="1413"/>
                  </a:lnTo>
                  <a:lnTo>
                    <a:pt x="5518" y="1277"/>
                  </a:lnTo>
                  <a:lnTo>
                    <a:pt x="5675" y="1277"/>
                  </a:lnTo>
                  <a:lnTo>
                    <a:pt x="6188" y="1277"/>
                  </a:lnTo>
                  <a:lnTo>
                    <a:pt x="6387" y="1277"/>
                  </a:lnTo>
                  <a:lnTo>
                    <a:pt x="6387" y="1413"/>
                  </a:lnTo>
                  <a:lnTo>
                    <a:pt x="6387" y="1832"/>
                  </a:lnTo>
                  <a:lnTo>
                    <a:pt x="6188" y="1832"/>
                  </a:lnTo>
                  <a:lnTo>
                    <a:pt x="6230" y="1978"/>
                  </a:lnTo>
                  <a:lnTo>
                    <a:pt x="6418" y="2104"/>
                  </a:lnTo>
                  <a:lnTo>
                    <a:pt x="6575" y="2104"/>
                  </a:lnTo>
                  <a:lnTo>
                    <a:pt x="6649" y="1308"/>
                  </a:lnTo>
                  <a:lnTo>
                    <a:pt x="6827" y="1277"/>
                  </a:lnTo>
                  <a:lnTo>
                    <a:pt x="6900" y="1015"/>
                  </a:lnTo>
                  <a:lnTo>
                    <a:pt x="7402" y="963"/>
                  </a:lnTo>
                  <a:lnTo>
                    <a:pt x="7486" y="272"/>
                  </a:lnTo>
                  <a:lnTo>
                    <a:pt x="7455" y="0"/>
                  </a:lnTo>
                  <a:lnTo>
                    <a:pt x="7214" y="157"/>
                  </a:lnTo>
                  <a:lnTo>
                    <a:pt x="6827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52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34" y="963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18263393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62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59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18265306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94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06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18267201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62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06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18262416" y="468237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827"/>
                  </a:moveTo>
                  <a:lnTo>
                    <a:pt x="5193" y="827"/>
                  </a:lnTo>
                  <a:lnTo>
                    <a:pt x="5224" y="83"/>
                  </a:lnTo>
                  <a:lnTo>
                    <a:pt x="5486" y="0"/>
                  </a:lnTo>
                  <a:lnTo>
                    <a:pt x="5622" y="125"/>
                  </a:lnTo>
                  <a:lnTo>
                    <a:pt x="5675" y="272"/>
                  </a:lnTo>
                  <a:lnTo>
                    <a:pt x="5486" y="272"/>
                  </a:lnTo>
                  <a:lnTo>
                    <a:pt x="5486" y="691"/>
                  </a:lnTo>
                  <a:lnTo>
                    <a:pt x="5518" y="827"/>
                  </a:lnTo>
                  <a:lnTo>
                    <a:pt x="5675" y="827"/>
                  </a:lnTo>
                  <a:lnTo>
                    <a:pt x="6188" y="827"/>
                  </a:lnTo>
                  <a:lnTo>
                    <a:pt x="6387" y="827"/>
                  </a:lnTo>
                  <a:lnTo>
                    <a:pt x="6387" y="691"/>
                  </a:lnTo>
                  <a:lnTo>
                    <a:pt x="6387" y="272"/>
                  </a:lnTo>
                  <a:lnTo>
                    <a:pt x="6188" y="272"/>
                  </a:lnTo>
                  <a:lnTo>
                    <a:pt x="6230" y="125"/>
                  </a:lnTo>
                  <a:lnTo>
                    <a:pt x="6418" y="0"/>
                  </a:lnTo>
                  <a:lnTo>
                    <a:pt x="6575" y="0"/>
                  </a:lnTo>
                  <a:lnTo>
                    <a:pt x="6649" y="795"/>
                  </a:lnTo>
                  <a:lnTo>
                    <a:pt x="6827" y="827"/>
                  </a:lnTo>
                  <a:lnTo>
                    <a:pt x="6900" y="1057"/>
                  </a:lnTo>
                  <a:lnTo>
                    <a:pt x="7402" y="1141"/>
                  </a:lnTo>
                  <a:lnTo>
                    <a:pt x="7486" y="1832"/>
                  </a:lnTo>
                  <a:lnTo>
                    <a:pt x="7455" y="2104"/>
                  </a:lnTo>
                  <a:lnTo>
                    <a:pt x="7214" y="1947"/>
                  </a:lnTo>
                  <a:lnTo>
                    <a:pt x="6827" y="1727"/>
                  </a:lnTo>
                  <a:lnTo>
                    <a:pt x="712" y="1685"/>
                  </a:lnTo>
                  <a:lnTo>
                    <a:pt x="261" y="1947"/>
                  </a:lnTo>
                  <a:lnTo>
                    <a:pt x="52" y="2104"/>
                  </a:lnTo>
                  <a:lnTo>
                    <a:pt x="0" y="1832"/>
                  </a:lnTo>
                  <a:lnTo>
                    <a:pt x="0" y="1204"/>
                  </a:lnTo>
                  <a:lnTo>
                    <a:pt x="534" y="1141"/>
                  </a:lnTo>
                  <a:lnTo>
                    <a:pt x="565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18263393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24"/>
                  </a:lnTo>
                  <a:lnTo>
                    <a:pt x="1633" y="408"/>
                  </a:lnTo>
                  <a:lnTo>
                    <a:pt x="1759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18265302" y="46834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408"/>
                  </a:moveTo>
                  <a:lnTo>
                    <a:pt x="1643" y="408"/>
                  </a:lnTo>
                  <a:lnTo>
                    <a:pt x="1717" y="115"/>
                  </a:lnTo>
                  <a:lnTo>
                    <a:pt x="104" y="0"/>
                  </a:lnTo>
                  <a:lnTo>
                    <a:pt x="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18267198" y="46834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43" y="408"/>
                  </a:lnTo>
                  <a:lnTo>
                    <a:pt x="1706" y="115"/>
                  </a:lnTo>
                  <a:lnTo>
                    <a:pt x="73" y="0"/>
                  </a:lnTo>
                  <a:lnTo>
                    <a:pt x="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18263511" y="4684086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209"/>
                  </a:moveTo>
                  <a:lnTo>
                    <a:pt x="0" y="2471"/>
                  </a:lnTo>
                  <a:lnTo>
                    <a:pt x="293" y="2471"/>
                  </a:lnTo>
                  <a:lnTo>
                    <a:pt x="5015" y="2471"/>
                  </a:lnTo>
                  <a:lnTo>
                    <a:pt x="5298" y="2471"/>
                  </a:lnTo>
                  <a:lnTo>
                    <a:pt x="5298" y="2209"/>
                  </a:lnTo>
                  <a:lnTo>
                    <a:pt x="5298" y="272"/>
                  </a:lnTo>
                  <a:lnTo>
                    <a:pt x="5298" y="0"/>
                  </a:lnTo>
                  <a:lnTo>
                    <a:pt x="5015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18269239" y="467794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00" y="9507"/>
                  </a:moveTo>
                  <a:lnTo>
                    <a:pt x="1005" y="9245"/>
                  </a:lnTo>
                  <a:lnTo>
                    <a:pt x="2366" y="9130"/>
                  </a:lnTo>
                  <a:lnTo>
                    <a:pt x="2513" y="9130"/>
                  </a:lnTo>
                  <a:lnTo>
                    <a:pt x="2533" y="9319"/>
                  </a:lnTo>
                  <a:lnTo>
                    <a:pt x="2575" y="10366"/>
                  </a:lnTo>
                  <a:lnTo>
                    <a:pt x="2575" y="13161"/>
                  </a:lnTo>
                  <a:lnTo>
                    <a:pt x="2282" y="13266"/>
                  </a:lnTo>
                  <a:lnTo>
                    <a:pt x="2209" y="13078"/>
                  </a:lnTo>
                  <a:lnTo>
                    <a:pt x="2052" y="13015"/>
                  </a:lnTo>
                  <a:lnTo>
                    <a:pt x="1968" y="13559"/>
                  </a:lnTo>
                  <a:lnTo>
                    <a:pt x="2177" y="13685"/>
                  </a:lnTo>
                  <a:lnTo>
                    <a:pt x="2177" y="13496"/>
                  </a:lnTo>
                  <a:lnTo>
                    <a:pt x="2471" y="13496"/>
                  </a:lnTo>
                  <a:lnTo>
                    <a:pt x="2659" y="13496"/>
                  </a:lnTo>
                  <a:lnTo>
                    <a:pt x="2659" y="13685"/>
                  </a:lnTo>
                  <a:lnTo>
                    <a:pt x="2659" y="14386"/>
                  </a:lnTo>
                  <a:lnTo>
                    <a:pt x="2659" y="14544"/>
                  </a:lnTo>
                  <a:lnTo>
                    <a:pt x="2471" y="14544"/>
                  </a:lnTo>
                  <a:lnTo>
                    <a:pt x="2177" y="14544"/>
                  </a:lnTo>
                  <a:lnTo>
                    <a:pt x="2177" y="14386"/>
                  </a:lnTo>
                  <a:lnTo>
                    <a:pt x="1968" y="14386"/>
                  </a:lnTo>
                  <a:lnTo>
                    <a:pt x="1968" y="14680"/>
                  </a:lnTo>
                  <a:lnTo>
                    <a:pt x="2764" y="14763"/>
                  </a:lnTo>
                  <a:lnTo>
                    <a:pt x="2869" y="73"/>
                  </a:lnTo>
                  <a:lnTo>
                    <a:pt x="2052" y="0"/>
                  </a:lnTo>
                  <a:lnTo>
                    <a:pt x="1968" y="293"/>
                  </a:lnTo>
                  <a:lnTo>
                    <a:pt x="2177" y="376"/>
                  </a:lnTo>
                  <a:lnTo>
                    <a:pt x="2177" y="219"/>
                  </a:lnTo>
                  <a:lnTo>
                    <a:pt x="2471" y="219"/>
                  </a:lnTo>
                  <a:lnTo>
                    <a:pt x="2659" y="219"/>
                  </a:lnTo>
                  <a:lnTo>
                    <a:pt x="2659" y="376"/>
                  </a:lnTo>
                  <a:lnTo>
                    <a:pt x="2659" y="1088"/>
                  </a:lnTo>
                  <a:lnTo>
                    <a:pt x="2659" y="1256"/>
                  </a:lnTo>
                  <a:lnTo>
                    <a:pt x="2471" y="1256"/>
                  </a:lnTo>
                  <a:lnTo>
                    <a:pt x="2177" y="1256"/>
                  </a:lnTo>
                  <a:lnTo>
                    <a:pt x="2177" y="1088"/>
                  </a:lnTo>
                  <a:lnTo>
                    <a:pt x="1968" y="1088"/>
                  </a:lnTo>
                  <a:lnTo>
                    <a:pt x="1968" y="1675"/>
                  </a:lnTo>
                  <a:lnTo>
                    <a:pt x="2209" y="1738"/>
                  </a:lnTo>
                  <a:lnTo>
                    <a:pt x="2209" y="1602"/>
                  </a:lnTo>
                  <a:lnTo>
                    <a:pt x="2513" y="1486"/>
                  </a:lnTo>
                  <a:lnTo>
                    <a:pt x="2575" y="4397"/>
                  </a:lnTo>
                  <a:lnTo>
                    <a:pt x="2533" y="5434"/>
                  </a:lnTo>
                  <a:lnTo>
                    <a:pt x="2513" y="5622"/>
                  </a:lnTo>
                  <a:lnTo>
                    <a:pt x="2366" y="5622"/>
                  </a:lnTo>
                  <a:lnTo>
                    <a:pt x="1088" y="5622"/>
                  </a:lnTo>
                  <a:lnTo>
                    <a:pt x="1005" y="5361"/>
                  </a:lnTo>
                  <a:lnTo>
                    <a:pt x="670" y="5245"/>
                  </a:lnTo>
                  <a:lnTo>
                    <a:pt x="492" y="5298"/>
                  </a:lnTo>
                  <a:lnTo>
                    <a:pt x="157" y="5245"/>
                  </a:lnTo>
                  <a:lnTo>
                    <a:pt x="104" y="5486"/>
                  </a:lnTo>
                  <a:lnTo>
                    <a:pt x="638" y="5560"/>
                  </a:lnTo>
                  <a:lnTo>
                    <a:pt x="670" y="6334"/>
                  </a:lnTo>
                  <a:lnTo>
                    <a:pt x="460" y="6418"/>
                  </a:lnTo>
                  <a:lnTo>
                    <a:pt x="41" y="6156"/>
                  </a:lnTo>
                  <a:lnTo>
                    <a:pt x="41" y="6785"/>
                  </a:lnTo>
                  <a:lnTo>
                    <a:pt x="586" y="6931"/>
                  </a:lnTo>
                  <a:lnTo>
                    <a:pt x="670" y="7717"/>
                  </a:lnTo>
                  <a:lnTo>
                    <a:pt x="41" y="7968"/>
                  </a:lnTo>
                  <a:lnTo>
                    <a:pt x="0" y="8575"/>
                  </a:lnTo>
                  <a:lnTo>
                    <a:pt x="460" y="8345"/>
                  </a:lnTo>
                  <a:lnTo>
                    <a:pt x="670" y="8345"/>
                  </a:lnTo>
                  <a:lnTo>
                    <a:pt x="670" y="9193"/>
                  </a:lnTo>
                  <a:lnTo>
                    <a:pt x="157" y="9193"/>
                  </a:lnTo>
                  <a:lnTo>
                    <a:pt x="104" y="9434"/>
                  </a:lnTo>
                  <a:lnTo>
                    <a:pt x="492" y="9507"/>
                  </a:lnTo>
                  <a:lnTo>
                    <a:pt x="638" y="9476"/>
                  </a:lnTo>
                  <a:lnTo>
                    <a:pt x="900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18270218" y="46837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3" y="3057"/>
                  </a:moveTo>
                  <a:lnTo>
                    <a:pt x="0" y="125"/>
                  </a:lnTo>
                  <a:lnTo>
                    <a:pt x="1539" y="0"/>
                  </a:lnTo>
                  <a:lnTo>
                    <a:pt x="1612" y="2952"/>
                  </a:lnTo>
                  <a:lnTo>
                    <a:pt x="73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18262906" y="51048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17"/>
                  </a:lnTo>
                  <a:lnTo>
                    <a:pt x="317" y="1917"/>
                  </a:lnTo>
                  <a:lnTo>
                    <a:pt x="1117" y="2235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  <a:path w="6350" h="2539">
                  <a:moveTo>
                    <a:pt x="5969" y="1117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51" y="330"/>
                  </a:lnTo>
                  <a:lnTo>
                    <a:pt x="3721" y="1117"/>
                  </a:lnTo>
                  <a:lnTo>
                    <a:pt x="4051" y="1917"/>
                  </a:lnTo>
                  <a:lnTo>
                    <a:pt x="4851" y="2235"/>
                  </a:lnTo>
                  <a:lnTo>
                    <a:pt x="5638" y="1917"/>
                  </a:lnTo>
                  <a:lnTo>
                    <a:pt x="5969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18267758" y="51059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18266626" y="51048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47" y="4851"/>
                  </a:moveTo>
                  <a:lnTo>
                    <a:pt x="1917" y="4051"/>
                  </a:lnTo>
                  <a:lnTo>
                    <a:pt x="1130" y="3721"/>
                  </a:lnTo>
                  <a:lnTo>
                    <a:pt x="330" y="4051"/>
                  </a:lnTo>
                  <a:lnTo>
                    <a:pt x="0" y="4851"/>
                  </a:lnTo>
                  <a:lnTo>
                    <a:pt x="330" y="5638"/>
                  </a:lnTo>
                  <a:lnTo>
                    <a:pt x="1130" y="5969"/>
                  </a:lnTo>
                  <a:lnTo>
                    <a:pt x="1917" y="5638"/>
                  </a:lnTo>
                  <a:lnTo>
                    <a:pt x="2247" y="4851"/>
                  </a:lnTo>
                  <a:close/>
                </a:path>
                <a:path w="6350" h="6350">
                  <a:moveTo>
                    <a:pt x="5981" y="1117"/>
                  </a:moveTo>
                  <a:lnTo>
                    <a:pt x="5651" y="330"/>
                  </a:lnTo>
                  <a:lnTo>
                    <a:pt x="4864" y="0"/>
                  </a:lnTo>
                  <a:lnTo>
                    <a:pt x="4064" y="330"/>
                  </a:lnTo>
                  <a:lnTo>
                    <a:pt x="3733" y="1117"/>
                  </a:lnTo>
                  <a:lnTo>
                    <a:pt x="4064" y="1917"/>
                  </a:lnTo>
                  <a:lnTo>
                    <a:pt x="4864" y="2235"/>
                  </a:lnTo>
                  <a:lnTo>
                    <a:pt x="5651" y="1917"/>
                  </a:lnTo>
                  <a:lnTo>
                    <a:pt x="5981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3" name="object 9443"/>
            <p:cNvSpPr/>
            <p:nvPr/>
          </p:nvSpPr>
          <p:spPr>
            <a:xfrm>
              <a:off x="18267758" y="51059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4" name="object 9444"/>
            <p:cNvSpPr/>
            <p:nvPr/>
          </p:nvSpPr>
          <p:spPr>
            <a:xfrm>
              <a:off x="18263843" y="510671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0"/>
                  </a:moveTo>
                  <a:lnTo>
                    <a:pt x="0" y="5821"/>
                  </a:lnTo>
                  <a:lnTo>
                    <a:pt x="7381" y="5821"/>
                  </a:lnTo>
                  <a:lnTo>
                    <a:pt x="7381" y="0"/>
                  </a:lnTo>
                  <a:lnTo>
                    <a:pt x="5580" y="0"/>
                  </a:lnTo>
                  <a:lnTo>
                    <a:pt x="5580" y="1225"/>
                  </a:lnTo>
                  <a:lnTo>
                    <a:pt x="3465" y="1225"/>
                  </a:lnTo>
                  <a:lnTo>
                    <a:pt x="3465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18268236" y="510910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465" y="931"/>
                  </a:moveTo>
                  <a:lnTo>
                    <a:pt x="3790" y="1308"/>
                  </a:lnTo>
                  <a:lnTo>
                    <a:pt x="3874" y="0"/>
                  </a:lnTo>
                  <a:lnTo>
                    <a:pt x="3465" y="324"/>
                  </a:lnTo>
                  <a:lnTo>
                    <a:pt x="3277" y="408"/>
                  </a:lnTo>
                  <a:lnTo>
                    <a:pt x="596" y="408"/>
                  </a:lnTo>
                  <a:lnTo>
                    <a:pt x="0" y="617"/>
                  </a:lnTo>
                  <a:lnTo>
                    <a:pt x="701" y="900"/>
                  </a:lnTo>
                  <a:lnTo>
                    <a:pt x="3277" y="900"/>
                  </a:lnTo>
                  <a:lnTo>
                    <a:pt x="3465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18272038" y="51091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18269015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18269245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18269472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18269699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18269958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18270171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18270397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18270626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18270853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18271081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18268806" y="510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18268579" y="51095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18271287" y="5109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18271757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607"/>
                  </a:moveTo>
                  <a:lnTo>
                    <a:pt x="136" y="607"/>
                  </a:lnTo>
                  <a:lnTo>
                    <a:pt x="0" y="293"/>
                  </a:lnTo>
                  <a:lnTo>
                    <a:pt x="136" y="0"/>
                  </a:lnTo>
                  <a:lnTo>
                    <a:pt x="356" y="0"/>
                  </a:lnTo>
                </a:path>
                <a:path w="634" h="635">
                  <a:moveTo>
                    <a:pt x="356" y="607"/>
                  </a:moveTo>
                  <a:lnTo>
                    <a:pt x="387" y="450"/>
                  </a:lnTo>
                  <a:lnTo>
                    <a:pt x="282" y="293"/>
                  </a:lnTo>
                  <a:lnTo>
                    <a:pt x="356" y="157"/>
                  </a:lnTo>
                  <a:lnTo>
                    <a:pt x="3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18271826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607"/>
                  </a:moveTo>
                  <a:lnTo>
                    <a:pt x="104" y="450"/>
                  </a:lnTo>
                  <a:lnTo>
                    <a:pt x="0" y="293"/>
                  </a:lnTo>
                  <a:lnTo>
                    <a:pt x="31" y="157"/>
                  </a:ln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18271852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607"/>
                  </a:moveTo>
                  <a:lnTo>
                    <a:pt x="230" y="0"/>
                  </a:lnTo>
                </a:path>
                <a:path w="634" h="635">
                  <a:moveTo>
                    <a:pt x="230" y="607"/>
                  </a:moveTo>
                  <a:lnTo>
                    <a:pt x="0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18271852" y="510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18271852" y="51096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18267528" y="510973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18265584" y="51125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62" y="0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4209"/>
                  </a:lnTo>
                  <a:lnTo>
                    <a:pt x="534" y="4209"/>
                  </a:lnTo>
                  <a:lnTo>
                    <a:pt x="534" y="523"/>
                  </a:lnTo>
                  <a:lnTo>
                    <a:pt x="4062" y="523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18265582" y="51125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73" y="0"/>
                  </a:moveTo>
                  <a:lnTo>
                    <a:pt x="722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4209"/>
                  </a:lnTo>
                  <a:lnTo>
                    <a:pt x="534" y="4209"/>
                  </a:lnTo>
                  <a:lnTo>
                    <a:pt x="534" y="701"/>
                  </a:lnTo>
                  <a:lnTo>
                    <a:pt x="534" y="534"/>
                  </a:lnTo>
                  <a:lnTo>
                    <a:pt x="722" y="534"/>
                  </a:lnTo>
                  <a:lnTo>
                    <a:pt x="4073" y="534"/>
                  </a:lnTo>
                  <a:lnTo>
                    <a:pt x="407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18266119" y="51142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74"/>
                  </a:moveTo>
                  <a:lnTo>
                    <a:pt x="0" y="1738"/>
                  </a:lnTo>
                  <a:lnTo>
                    <a:pt x="188" y="1738"/>
                  </a:lnTo>
                  <a:lnTo>
                    <a:pt x="481" y="1382"/>
                  </a:lnTo>
                  <a:lnTo>
                    <a:pt x="513" y="963"/>
                  </a:lnTo>
                  <a:lnTo>
                    <a:pt x="481" y="774"/>
                  </a:lnTo>
                  <a:lnTo>
                    <a:pt x="481" y="366"/>
                  </a:lnTo>
                  <a:lnTo>
                    <a:pt x="188" y="104"/>
                  </a:lnTo>
                  <a:lnTo>
                    <a:pt x="0" y="0"/>
                  </a:lnTo>
                  <a:lnTo>
                    <a:pt x="0" y="963"/>
                  </a:lnTo>
                  <a:lnTo>
                    <a:pt x="0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18266302" y="51144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18266119" y="5115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18266197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701"/>
                  </a:moveTo>
                  <a:lnTo>
                    <a:pt x="94" y="565"/>
                  </a:lnTo>
                  <a:lnTo>
                    <a:pt x="0" y="376"/>
                  </a:lnTo>
                  <a:lnTo>
                    <a:pt x="94" y="146"/>
                  </a:ln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18266281" y="5115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18266281" y="5115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18266302" y="5114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18262234" y="511484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3884" y="638"/>
                  </a:moveTo>
                  <a:lnTo>
                    <a:pt x="869" y="607"/>
                  </a:lnTo>
                  <a:lnTo>
                    <a:pt x="0" y="345"/>
                  </a:lnTo>
                  <a:lnTo>
                    <a:pt x="712" y="52"/>
                  </a:lnTo>
                  <a:lnTo>
                    <a:pt x="3832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1826313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18263389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18263645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18263874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1826413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18264358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1826461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1826489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1826510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1826537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1826558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18262899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18262646" y="5114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18265850" y="511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18261526" y="5115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18267012" y="511305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74" y="0"/>
                  </a:moveTo>
                  <a:lnTo>
                    <a:pt x="1738" y="0"/>
                  </a:lnTo>
                  <a:lnTo>
                    <a:pt x="1738" y="188"/>
                  </a:lnTo>
                  <a:lnTo>
                    <a:pt x="1382" y="481"/>
                  </a:lnTo>
                  <a:lnTo>
                    <a:pt x="973" y="523"/>
                  </a:lnTo>
                  <a:lnTo>
                    <a:pt x="774" y="450"/>
                  </a:lnTo>
                  <a:lnTo>
                    <a:pt x="366" y="481"/>
                  </a:lnTo>
                  <a:lnTo>
                    <a:pt x="104" y="188"/>
                  </a:lnTo>
                  <a:lnTo>
                    <a:pt x="0" y="0"/>
                  </a:lnTo>
                  <a:lnTo>
                    <a:pt x="973" y="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18267114" y="5113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18267788" y="5113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18267531" y="51131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12" y="408"/>
                  </a:moveTo>
                  <a:lnTo>
                    <a:pt x="554" y="94"/>
                  </a:lnTo>
                  <a:lnTo>
                    <a:pt x="335" y="0"/>
                  </a:lnTo>
                  <a:lnTo>
                    <a:pt x="157" y="94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18267942" y="51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45"/>
                  </a:moveTo>
                  <a:lnTo>
                    <a:pt x="41" y="83"/>
                  </a:lnTo>
                </a:path>
                <a:path w="634" h="635">
                  <a:moveTo>
                    <a:pt x="41" y="345"/>
                  </a:moveTo>
                  <a:lnTo>
                    <a:pt x="10" y="0"/>
                  </a:lnTo>
                </a:path>
                <a:path w="634" h="635">
                  <a:moveTo>
                    <a:pt x="41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18267788" y="51131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83"/>
                  </a:lnTo>
                </a:path>
                <a:path h="635">
                  <a:moveTo>
                    <a:pt x="0" y="345"/>
                  </a:moveTo>
                  <a:lnTo>
                    <a:pt x="0" y="0"/>
                  </a:lnTo>
                </a:path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18267684" y="5113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18267559" y="510917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38" y="3884"/>
                  </a:moveTo>
                  <a:lnTo>
                    <a:pt x="607" y="827"/>
                  </a:lnTo>
                  <a:lnTo>
                    <a:pt x="314" y="0"/>
                  </a:lnTo>
                  <a:lnTo>
                    <a:pt x="52" y="712"/>
                  </a:lnTo>
                  <a:lnTo>
                    <a:pt x="52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18267500" y="51100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18267500" y="51103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18267500" y="51105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18267500" y="51108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18267500" y="51110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18267500" y="51113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18267500" y="51115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18267500" y="51117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18267500" y="511205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18267500" y="5112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18267500" y="51125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0" name="object 9510"/>
            <p:cNvSpPr/>
            <p:nvPr/>
          </p:nvSpPr>
          <p:spPr>
            <a:xfrm>
              <a:off x="18267499" y="51098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1" name="object 9511"/>
            <p:cNvSpPr/>
            <p:nvPr/>
          </p:nvSpPr>
          <p:spPr>
            <a:xfrm>
              <a:off x="18267559" y="51095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38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18267500" y="51127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18267864" y="51084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18266637" y="4676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18264026" y="46771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18264026" y="46771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18262906" y="46760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35" y="4851"/>
                  </a:moveTo>
                  <a:lnTo>
                    <a:pt x="1905" y="4064"/>
                  </a:lnTo>
                  <a:lnTo>
                    <a:pt x="1117" y="3733"/>
                  </a:lnTo>
                  <a:lnTo>
                    <a:pt x="317" y="4064"/>
                  </a:lnTo>
                  <a:lnTo>
                    <a:pt x="0" y="4851"/>
                  </a:lnTo>
                  <a:lnTo>
                    <a:pt x="317" y="5651"/>
                  </a:lnTo>
                  <a:lnTo>
                    <a:pt x="1117" y="5981"/>
                  </a:lnTo>
                  <a:lnTo>
                    <a:pt x="1905" y="5651"/>
                  </a:lnTo>
                  <a:lnTo>
                    <a:pt x="2235" y="4851"/>
                  </a:lnTo>
                  <a:close/>
                </a:path>
                <a:path w="6350" h="6350">
                  <a:moveTo>
                    <a:pt x="5969" y="1117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51" y="330"/>
                  </a:lnTo>
                  <a:lnTo>
                    <a:pt x="3721" y="1117"/>
                  </a:lnTo>
                  <a:lnTo>
                    <a:pt x="4051" y="1917"/>
                  </a:lnTo>
                  <a:lnTo>
                    <a:pt x="4851" y="2247"/>
                  </a:lnTo>
                  <a:lnTo>
                    <a:pt x="5638" y="1917"/>
                  </a:lnTo>
                  <a:lnTo>
                    <a:pt x="5969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18263843" y="4677388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5811"/>
                  </a:moveTo>
                  <a:lnTo>
                    <a:pt x="0" y="0"/>
                  </a:lnTo>
                  <a:lnTo>
                    <a:pt x="7381" y="0"/>
                  </a:lnTo>
                  <a:lnTo>
                    <a:pt x="7381" y="5811"/>
                  </a:lnTo>
                  <a:lnTo>
                    <a:pt x="5580" y="5811"/>
                  </a:lnTo>
                  <a:lnTo>
                    <a:pt x="5580" y="4586"/>
                  </a:lnTo>
                  <a:lnTo>
                    <a:pt x="3465" y="4586"/>
                  </a:lnTo>
                  <a:lnTo>
                    <a:pt x="3465" y="5811"/>
                  </a:lnTo>
                  <a:lnTo>
                    <a:pt x="0" y="5811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18268236" y="467950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465" y="376"/>
                  </a:moveTo>
                  <a:lnTo>
                    <a:pt x="3790" y="0"/>
                  </a:lnTo>
                  <a:lnTo>
                    <a:pt x="3874" y="1308"/>
                  </a:lnTo>
                  <a:lnTo>
                    <a:pt x="3465" y="984"/>
                  </a:lnTo>
                  <a:lnTo>
                    <a:pt x="3277" y="900"/>
                  </a:lnTo>
                  <a:lnTo>
                    <a:pt x="596" y="900"/>
                  </a:lnTo>
                  <a:lnTo>
                    <a:pt x="0" y="670"/>
                  </a:lnTo>
                  <a:lnTo>
                    <a:pt x="701" y="408"/>
                  </a:lnTo>
                  <a:lnTo>
                    <a:pt x="3277" y="408"/>
                  </a:lnTo>
                  <a:lnTo>
                    <a:pt x="3465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18272038" y="467951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18269015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18269245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18269472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18269699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18269958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18270171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18270397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18270626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18270853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18271081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18268806" y="46798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18268579" y="46799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18271287" y="4680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18271757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136" y="0"/>
                  </a:lnTo>
                  <a:lnTo>
                    <a:pt x="0" y="293"/>
                  </a:lnTo>
                  <a:lnTo>
                    <a:pt x="136" y="607"/>
                  </a:lnTo>
                  <a:lnTo>
                    <a:pt x="356" y="607"/>
                  </a:lnTo>
                </a:path>
                <a:path w="634" h="635">
                  <a:moveTo>
                    <a:pt x="356" y="0"/>
                  </a:moveTo>
                  <a:lnTo>
                    <a:pt x="387" y="157"/>
                  </a:lnTo>
                  <a:lnTo>
                    <a:pt x="282" y="293"/>
                  </a:lnTo>
                  <a:lnTo>
                    <a:pt x="356" y="450"/>
                  </a:lnTo>
                  <a:lnTo>
                    <a:pt x="356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5" name="object 9535"/>
            <p:cNvSpPr/>
            <p:nvPr/>
          </p:nvSpPr>
          <p:spPr>
            <a:xfrm>
              <a:off x="18271826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104" y="157"/>
                  </a:lnTo>
                  <a:lnTo>
                    <a:pt x="0" y="293"/>
                  </a:lnTo>
                  <a:lnTo>
                    <a:pt x="31" y="450"/>
                  </a:lnTo>
                  <a:lnTo>
                    <a:pt x="73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18271852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230" y="607"/>
                  </a:lnTo>
                </a:path>
                <a:path w="634" h="635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18271852" y="46800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18271852" y="46802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18267528" y="468018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18265589" y="46731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523" y="0"/>
                  </a:moveTo>
                  <a:lnTo>
                    <a:pt x="0" y="0"/>
                  </a:lnTo>
                  <a:lnTo>
                    <a:pt x="0" y="4209"/>
                  </a:lnTo>
                  <a:lnTo>
                    <a:pt x="4062" y="4209"/>
                  </a:lnTo>
                  <a:lnTo>
                    <a:pt x="4062" y="3685"/>
                  </a:lnTo>
                  <a:lnTo>
                    <a:pt x="523" y="3685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18265582" y="4673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73" y="4209"/>
                  </a:moveTo>
                  <a:lnTo>
                    <a:pt x="722" y="4209"/>
                  </a:lnTo>
                  <a:lnTo>
                    <a:pt x="0" y="4209"/>
                  </a:lnTo>
                  <a:lnTo>
                    <a:pt x="0" y="3497"/>
                  </a:lnTo>
                  <a:lnTo>
                    <a:pt x="0" y="0"/>
                  </a:lnTo>
                  <a:lnTo>
                    <a:pt x="534" y="0"/>
                  </a:lnTo>
                  <a:lnTo>
                    <a:pt x="534" y="3497"/>
                  </a:lnTo>
                  <a:lnTo>
                    <a:pt x="534" y="3685"/>
                  </a:lnTo>
                  <a:lnTo>
                    <a:pt x="722" y="3685"/>
                  </a:lnTo>
                  <a:lnTo>
                    <a:pt x="4073" y="3685"/>
                  </a:lnTo>
                  <a:lnTo>
                    <a:pt x="4073" y="420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18266119" y="46738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6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481" y="376"/>
                  </a:lnTo>
                  <a:lnTo>
                    <a:pt x="513" y="774"/>
                  </a:lnTo>
                  <a:lnTo>
                    <a:pt x="481" y="963"/>
                  </a:lnTo>
                  <a:lnTo>
                    <a:pt x="481" y="1371"/>
                  </a:lnTo>
                  <a:lnTo>
                    <a:pt x="188" y="1633"/>
                  </a:lnTo>
                  <a:lnTo>
                    <a:pt x="0" y="1759"/>
                  </a:lnTo>
                  <a:lnTo>
                    <a:pt x="0" y="774"/>
                  </a:lnTo>
                  <a:lnTo>
                    <a:pt x="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18266302" y="4673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18266119" y="4674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18266197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94" y="157"/>
                  </a:lnTo>
                  <a:lnTo>
                    <a:pt x="0" y="345"/>
                  </a:lnTo>
                  <a:lnTo>
                    <a:pt x="94" y="554"/>
                  </a:lnTo>
                  <a:lnTo>
                    <a:pt x="408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18266281" y="4674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18266281" y="4674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18266302" y="46745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18262234" y="467443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3884" y="0"/>
                  </a:moveTo>
                  <a:lnTo>
                    <a:pt x="869" y="31"/>
                  </a:lnTo>
                  <a:lnTo>
                    <a:pt x="0" y="314"/>
                  </a:lnTo>
                  <a:lnTo>
                    <a:pt x="712" y="607"/>
                  </a:lnTo>
                  <a:lnTo>
                    <a:pt x="3832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1826313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18263389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18263645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18263874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1826413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18264358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18264616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1826489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1826510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18265376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1826558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18262899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18262646" y="4674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18265850" y="467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18261526" y="46747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18267012" y="46763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74" y="523"/>
                  </a:moveTo>
                  <a:lnTo>
                    <a:pt x="1738" y="523"/>
                  </a:lnTo>
                  <a:lnTo>
                    <a:pt x="1738" y="335"/>
                  </a:lnTo>
                  <a:lnTo>
                    <a:pt x="1382" y="41"/>
                  </a:lnTo>
                  <a:lnTo>
                    <a:pt x="973" y="0"/>
                  </a:lnTo>
                  <a:lnTo>
                    <a:pt x="774" y="73"/>
                  </a:lnTo>
                  <a:lnTo>
                    <a:pt x="366" y="41"/>
                  </a:lnTo>
                  <a:lnTo>
                    <a:pt x="104" y="335"/>
                  </a:lnTo>
                  <a:lnTo>
                    <a:pt x="0" y="523"/>
                  </a:lnTo>
                  <a:lnTo>
                    <a:pt x="973" y="523"/>
                  </a:lnTo>
                  <a:lnTo>
                    <a:pt x="774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18267114" y="46766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18267788" y="4676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18267531" y="467638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12" y="0"/>
                  </a:moveTo>
                  <a:lnTo>
                    <a:pt x="554" y="293"/>
                  </a:lnTo>
                  <a:lnTo>
                    <a:pt x="335" y="408"/>
                  </a:lnTo>
                  <a:lnTo>
                    <a:pt x="157" y="2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18267942" y="4676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41" y="261"/>
                  </a:lnTo>
                </a:path>
                <a:path w="634" h="635">
                  <a:moveTo>
                    <a:pt x="41" y="0"/>
                  </a:moveTo>
                  <a:lnTo>
                    <a:pt x="10" y="324"/>
                  </a:lnTo>
                </a:path>
                <a:path w="634" h="635">
                  <a:moveTo>
                    <a:pt x="41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18267788" y="4676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  <a:path h="635">
                  <a:moveTo>
                    <a:pt x="0" y="0"/>
                  </a:moveTo>
                  <a:lnTo>
                    <a:pt x="0" y="324"/>
                  </a:lnTo>
                </a:path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18267684" y="46766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18267559" y="4676865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38" y="0"/>
                  </a:moveTo>
                  <a:lnTo>
                    <a:pt x="607" y="3057"/>
                  </a:lnTo>
                  <a:lnTo>
                    <a:pt x="314" y="3884"/>
                  </a:lnTo>
                  <a:lnTo>
                    <a:pt x="52" y="3172"/>
                  </a:lnTo>
                  <a:lnTo>
                    <a:pt x="52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18267500" y="46797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18267500" y="46794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18267500" y="46792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18267500" y="46789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18267500" y="467874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36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18267500" y="467851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18267500" y="467824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18267500" y="46779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18267500" y="46777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18267500" y="46774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18267500" y="46772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18267499" y="4679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0"/>
                  </a:move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18267559" y="4680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38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18267500" y="4677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18267864" y="4675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18260414" y="512819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612"/>
                  </a:moveTo>
                  <a:lnTo>
                    <a:pt x="554" y="2136"/>
                  </a:lnTo>
                  <a:lnTo>
                    <a:pt x="586" y="0"/>
                  </a:lnTo>
                  <a:lnTo>
                    <a:pt x="0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18260976" y="51281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18260335" y="5128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774"/>
                  </a:moveTo>
                  <a:lnTo>
                    <a:pt x="219" y="774"/>
                  </a:lnTo>
                  <a:lnTo>
                    <a:pt x="0" y="366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18260488" y="51288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774"/>
                  </a:moveTo>
                  <a:lnTo>
                    <a:pt x="62" y="586"/>
                  </a:lnTo>
                  <a:lnTo>
                    <a:pt x="31" y="366"/>
                  </a:lnTo>
                  <a:lnTo>
                    <a:pt x="62" y="167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18260555" y="51294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18260555" y="51290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18258874" y="51287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88"/>
                  </a:moveTo>
                  <a:lnTo>
                    <a:pt x="1130" y="1088"/>
                  </a:lnTo>
                  <a:lnTo>
                    <a:pt x="115" y="1088"/>
                  </a:lnTo>
                  <a:lnTo>
                    <a:pt x="0" y="125"/>
                  </a:lnTo>
                  <a:lnTo>
                    <a:pt x="1130" y="0"/>
                  </a:lnTo>
                  <a:lnTo>
                    <a:pt x="1497" y="52"/>
                  </a:lnTo>
                </a:path>
                <a:path w="1905" h="1270">
                  <a:moveTo>
                    <a:pt x="1539" y="1088"/>
                  </a:moveTo>
                  <a:lnTo>
                    <a:pt x="1183" y="1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18260013" y="5128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18258883" y="5129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18258883" y="5128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18260004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18258987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18258158" y="51292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18240907" y="512218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18241798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18259442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18260414" y="52877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54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18260976" y="52877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18260335" y="52884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18260488" y="5288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188"/>
                  </a:lnTo>
                  <a:lnTo>
                    <a:pt x="31" y="408"/>
                  </a:lnTo>
                  <a:lnTo>
                    <a:pt x="62" y="607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18260555" y="52886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18260555" y="5289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18258874" y="52883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31"/>
                  </a:lnTo>
                  <a:lnTo>
                    <a:pt x="1130" y="1036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1" name="object 9611"/>
            <p:cNvSpPr/>
            <p:nvPr/>
          </p:nvSpPr>
          <p:spPr>
            <a:xfrm>
              <a:off x="18260013" y="52892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18258883" y="52884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18258883" y="52892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18260004" y="5288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18258987" y="5288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18258158" y="52888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18240907" y="5281823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18241798" y="52818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18259442" y="52818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18260414" y="531597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612"/>
                  </a:moveTo>
                  <a:lnTo>
                    <a:pt x="554" y="2125"/>
                  </a:lnTo>
                  <a:lnTo>
                    <a:pt x="586" y="0"/>
                  </a:lnTo>
                  <a:lnTo>
                    <a:pt x="0" y="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18260976" y="531597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18260335" y="5316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18260488" y="5316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596"/>
                  </a:lnTo>
                  <a:lnTo>
                    <a:pt x="31" y="418"/>
                  </a:lnTo>
                  <a:lnTo>
                    <a:pt x="62" y="188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18260555" y="53172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18260555" y="53168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18258874" y="53165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73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18260013" y="5316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18258883" y="53174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18258883" y="53166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18260004" y="531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18258987" y="531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18258158" y="5317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18240907" y="531000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18241798" y="53100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18259442" y="53100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18260414" y="5488805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18260976" y="54888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18260335" y="54894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18260488" y="5489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219"/>
                  </a:lnTo>
                  <a:lnTo>
                    <a:pt x="31" y="408"/>
                  </a:lnTo>
                  <a:lnTo>
                    <a:pt x="62" y="638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18260555" y="54896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1" name="object 9641"/>
            <p:cNvSpPr/>
            <p:nvPr/>
          </p:nvSpPr>
          <p:spPr>
            <a:xfrm>
              <a:off x="18260555" y="54900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18258874" y="54893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88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18260013" y="5490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18258883" y="54894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18258883" y="54903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18260004" y="54893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18258987" y="54893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18258158" y="548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18240907" y="5482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0" y="900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18241798" y="54828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18259442" y="54828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18260414" y="465959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18260976" y="46595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18260335" y="4660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18"/>
                  </a:lnTo>
                  <a:lnTo>
                    <a:pt x="219" y="795"/>
                  </a:lnTo>
                  <a:lnTo>
                    <a:pt x="670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18260488" y="46602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188"/>
                  </a:lnTo>
                  <a:lnTo>
                    <a:pt x="31" y="418"/>
                  </a:lnTo>
                  <a:lnTo>
                    <a:pt x="62" y="607"/>
                  </a:lnTo>
                  <a:lnTo>
                    <a:pt x="62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18260555" y="46604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18260555" y="466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18258874" y="46601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68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18260013" y="4661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18258883" y="4660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18258883" y="46610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18260004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18258987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18258158" y="46606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18240907" y="4653632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18241798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18259442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18260414" y="450000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570"/>
                  </a:moveTo>
                  <a:lnTo>
                    <a:pt x="554" y="2125"/>
                  </a:lnTo>
                  <a:lnTo>
                    <a:pt x="586" y="0"/>
                  </a:lnTo>
                  <a:lnTo>
                    <a:pt x="0" y="5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18260976" y="45000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18260335" y="45006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18260488" y="45006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638"/>
                  </a:lnTo>
                  <a:lnTo>
                    <a:pt x="31" y="418"/>
                  </a:lnTo>
                  <a:lnTo>
                    <a:pt x="62" y="219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18260555" y="45012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18260555" y="450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18258874" y="45005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104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18260013" y="45005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18258883" y="45015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18258883" y="45006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18260004" y="45005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18258987" y="45005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18258158" y="45010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18240907" y="449400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18241798" y="449400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18259442" y="449400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18260414" y="4471817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18260976" y="44718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18260335" y="44724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18260488" y="4472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219"/>
                  </a:lnTo>
                  <a:lnTo>
                    <a:pt x="31" y="408"/>
                  </a:lnTo>
                  <a:lnTo>
                    <a:pt x="62" y="638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18260555" y="44726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18260555" y="447308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0" name="object 9690"/>
            <p:cNvSpPr/>
            <p:nvPr/>
          </p:nvSpPr>
          <p:spPr>
            <a:xfrm>
              <a:off x="18258874" y="447234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36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18260013" y="4473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18258883" y="44724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18258883" y="44733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18260004" y="44723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18258987" y="44723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18258158" y="4472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18240907" y="4465824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18241798" y="446581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18259442" y="446581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18260414" y="431221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570"/>
                  </a:moveTo>
                  <a:lnTo>
                    <a:pt x="554" y="2104"/>
                  </a:lnTo>
                  <a:lnTo>
                    <a:pt x="586" y="0"/>
                  </a:lnTo>
                  <a:lnTo>
                    <a:pt x="0" y="5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18260976" y="43122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18260335" y="43128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18260488" y="43128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596"/>
                  </a:lnTo>
                  <a:lnTo>
                    <a:pt x="31" y="418"/>
                  </a:lnTo>
                  <a:lnTo>
                    <a:pt x="62" y="219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18260555" y="43134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18260555" y="43130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18258874" y="43127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104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18260013" y="4312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18258883" y="43136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18258883" y="43128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18260004" y="43127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18258987" y="43127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18258158" y="43132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18240907" y="430621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18241798" y="430622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18259442" y="430622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17875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90" y="0"/>
                  </a:moveTo>
                  <a:lnTo>
                    <a:pt x="0" y="0"/>
                  </a:lnTo>
                  <a:lnTo>
                    <a:pt x="0" y="13046"/>
                  </a:lnTo>
                  <a:lnTo>
                    <a:pt x="0" y="14051"/>
                  </a:lnTo>
                  <a:lnTo>
                    <a:pt x="24690" y="14051"/>
                  </a:lnTo>
                  <a:lnTo>
                    <a:pt x="24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17875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0" y="13046"/>
                  </a:moveTo>
                  <a:lnTo>
                    <a:pt x="0" y="1005"/>
                  </a:lnTo>
                  <a:lnTo>
                    <a:pt x="0" y="0"/>
                  </a:lnTo>
                  <a:lnTo>
                    <a:pt x="1036" y="0"/>
                  </a:lnTo>
                  <a:lnTo>
                    <a:pt x="23643" y="0"/>
                  </a:lnTo>
                  <a:lnTo>
                    <a:pt x="24690" y="0"/>
                  </a:lnTo>
                  <a:lnTo>
                    <a:pt x="24690" y="1005"/>
                  </a:lnTo>
                  <a:lnTo>
                    <a:pt x="24690" y="13046"/>
                  </a:lnTo>
                  <a:lnTo>
                    <a:pt x="24690" y="14051"/>
                  </a:lnTo>
                  <a:lnTo>
                    <a:pt x="23643" y="14051"/>
                  </a:lnTo>
                  <a:lnTo>
                    <a:pt x="1036" y="14051"/>
                  </a:lnTo>
                  <a:lnTo>
                    <a:pt x="0" y="14051"/>
                  </a:lnTo>
                  <a:lnTo>
                    <a:pt x="0" y="130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17876080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76" y="0"/>
                  </a:moveTo>
                  <a:lnTo>
                    <a:pt x="0" y="0"/>
                  </a:lnTo>
                  <a:lnTo>
                    <a:pt x="0" y="12387"/>
                  </a:lnTo>
                  <a:lnTo>
                    <a:pt x="0" y="12732"/>
                  </a:lnTo>
                  <a:lnTo>
                    <a:pt x="23276" y="12732"/>
                  </a:lnTo>
                  <a:lnTo>
                    <a:pt x="23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17876080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0" y="12387"/>
                  </a:moveTo>
                  <a:lnTo>
                    <a:pt x="0" y="345"/>
                  </a:lnTo>
                  <a:lnTo>
                    <a:pt x="0" y="0"/>
                  </a:lnTo>
                  <a:lnTo>
                    <a:pt x="324" y="0"/>
                  </a:lnTo>
                  <a:lnTo>
                    <a:pt x="22952" y="0"/>
                  </a:lnTo>
                  <a:lnTo>
                    <a:pt x="23276" y="0"/>
                  </a:lnTo>
                  <a:lnTo>
                    <a:pt x="23276" y="345"/>
                  </a:lnTo>
                  <a:lnTo>
                    <a:pt x="23276" y="12387"/>
                  </a:lnTo>
                  <a:lnTo>
                    <a:pt x="23276" y="12732"/>
                  </a:lnTo>
                  <a:lnTo>
                    <a:pt x="22952" y="12732"/>
                  </a:lnTo>
                  <a:lnTo>
                    <a:pt x="324" y="12732"/>
                  </a:lnTo>
                  <a:lnTo>
                    <a:pt x="0" y="12732"/>
                  </a:lnTo>
                  <a:lnTo>
                    <a:pt x="0" y="123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17866766" y="5108480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33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2607" y="13371"/>
                  </a:lnTo>
                  <a:lnTo>
                    <a:pt x="2638" y="13235"/>
                  </a:lnTo>
                  <a:lnTo>
                    <a:pt x="1821" y="12889"/>
                  </a:lnTo>
                  <a:lnTo>
                    <a:pt x="1780" y="13182"/>
                  </a:lnTo>
                  <a:lnTo>
                    <a:pt x="743" y="13151"/>
                  </a:lnTo>
                  <a:lnTo>
                    <a:pt x="743" y="12387"/>
                  </a:lnTo>
                  <a:lnTo>
                    <a:pt x="554" y="12387"/>
                  </a:lnTo>
                  <a:lnTo>
                    <a:pt x="554" y="13151"/>
                  </a:lnTo>
                  <a:lnTo>
                    <a:pt x="219" y="13151"/>
                  </a:lnTo>
                  <a:lnTo>
                    <a:pt x="293" y="9319"/>
                  </a:lnTo>
                  <a:lnTo>
                    <a:pt x="293" y="4052"/>
                  </a:lnTo>
                  <a:lnTo>
                    <a:pt x="219" y="219"/>
                  </a:lnTo>
                  <a:lnTo>
                    <a:pt x="554" y="219"/>
                  </a:lnTo>
                  <a:lnTo>
                    <a:pt x="554" y="1005"/>
                  </a:lnTo>
                  <a:lnTo>
                    <a:pt x="743" y="1005"/>
                  </a:lnTo>
                  <a:lnTo>
                    <a:pt x="743" y="219"/>
                  </a:lnTo>
                  <a:lnTo>
                    <a:pt x="1780" y="178"/>
                  </a:lnTo>
                  <a:lnTo>
                    <a:pt x="1821" y="481"/>
                  </a:lnTo>
                  <a:lnTo>
                    <a:pt x="2638" y="136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17866762" y="51084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052" y="397"/>
                  </a:moveTo>
                  <a:lnTo>
                    <a:pt x="1821" y="471"/>
                  </a:lnTo>
                  <a:lnTo>
                    <a:pt x="1790" y="261"/>
                  </a:lnTo>
                  <a:lnTo>
                    <a:pt x="743" y="209"/>
                  </a:lnTo>
                  <a:lnTo>
                    <a:pt x="743" y="931"/>
                  </a:lnTo>
                  <a:lnTo>
                    <a:pt x="565" y="1005"/>
                  </a:lnTo>
                  <a:lnTo>
                    <a:pt x="565" y="209"/>
                  </a:lnTo>
                  <a:lnTo>
                    <a:pt x="219" y="209"/>
                  </a:lnTo>
                  <a:lnTo>
                    <a:pt x="293" y="4052"/>
                  </a:lnTo>
                  <a:lnTo>
                    <a:pt x="293" y="9319"/>
                  </a:lnTo>
                  <a:lnTo>
                    <a:pt x="219" y="13151"/>
                  </a:lnTo>
                  <a:lnTo>
                    <a:pt x="565" y="13151"/>
                  </a:lnTo>
                  <a:lnTo>
                    <a:pt x="565" y="12439"/>
                  </a:lnTo>
                  <a:lnTo>
                    <a:pt x="743" y="12376"/>
                  </a:lnTo>
                  <a:lnTo>
                    <a:pt x="743" y="13151"/>
                  </a:lnTo>
                  <a:lnTo>
                    <a:pt x="1790" y="13182"/>
                  </a:lnTo>
                  <a:lnTo>
                    <a:pt x="1821" y="12889"/>
                  </a:lnTo>
                  <a:lnTo>
                    <a:pt x="2052" y="12962"/>
                  </a:lnTo>
                  <a:lnTo>
                    <a:pt x="2565" y="13182"/>
                  </a:lnTo>
                  <a:lnTo>
                    <a:pt x="2607" y="13371"/>
                  </a:lnTo>
                  <a:lnTo>
                    <a:pt x="83" y="13371"/>
                  </a:lnTo>
                  <a:lnTo>
                    <a:pt x="0" y="73"/>
                  </a:lnTo>
                  <a:lnTo>
                    <a:pt x="2533" y="0"/>
                  </a:lnTo>
                  <a:lnTo>
                    <a:pt x="2638" y="136"/>
                  </a:lnTo>
                  <a:lnTo>
                    <a:pt x="2052" y="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17871687" y="511413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450" y="1790"/>
                  </a:moveTo>
                  <a:lnTo>
                    <a:pt x="366" y="1790"/>
                  </a:lnTo>
                  <a:lnTo>
                    <a:pt x="240" y="1497"/>
                  </a:lnTo>
                  <a:lnTo>
                    <a:pt x="0" y="1497"/>
                  </a:lnTo>
                  <a:lnTo>
                    <a:pt x="0" y="1717"/>
                  </a:lnTo>
                  <a:lnTo>
                    <a:pt x="0" y="2052"/>
                  </a:lnTo>
                  <a:lnTo>
                    <a:pt x="366" y="2052"/>
                  </a:lnTo>
                  <a:lnTo>
                    <a:pt x="2450" y="2052"/>
                  </a:lnTo>
                  <a:lnTo>
                    <a:pt x="2680" y="2052"/>
                  </a:lnTo>
                  <a:lnTo>
                    <a:pt x="2774" y="1863"/>
                  </a:lnTo>
                  <a:lnTo>
                    <a:pt x="3130" y="1235"/>
                  </a:lnTo>
                  <a:lnTo>
                    <a:pt x="3245" y="1047"/>
                  </a:lnTo>
                  <a:lnTo>
                    <a:pt x="3130" y="827"/>
                  </a:lnTo>
                  <a:lnTo>
                    <a:pt x="2774" y="188"/>
                  </a:lnTo>
                  <a:lnTo>
                    <a:pt x="2680" y="0"/>
                  </a:lnTo>
                  <a:lnTo>
                    <a:pt x="2450" y="0"/>
                  </a:lnTo>
                  <a:lnTo>
                    <a:pt x="366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0" y="565"/>
                  </a:lnTo>
                  <a:lnTo>
                    <a:pt x="240" y="565"/>
                  </a:lnTo>
                  <a:lnTo>
                    <a:pt x="240" y="345"/>
                  </a:lnTo>
                  <a:lnTo>
                    <a:pt x="2450" y="272"/>
                  </a:lnTo>
                  <a:lnTo>
                    <a:pt x="2900" y="931"/>
                  </a:lnTo>
                  <a:lnTo>
                    <a:pt x="2900" y="1120"/>
                  </a:lnTo>
                  <a:lnTo>
                    <a:pt x="2523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17874336" y="51141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01" y="188"/>
                  </a:lnTo>
                  <a:lnTo>
                    <a:pt x="102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17874340" y="51159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26" y="188"/>
                  </a:moveTo>
                  <a:lnTo>
                    <a:pt x="701" y="0"/>
                  </a:lnTo>
                  <a:lnTo>
                    <a:pt x="324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17871940" y="51144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3" y="324"/>
                  </a:moveTo>
                  <a:lnTo>
                    <a:pt x="303" y="429"/>
                  </a:lnTo>
                  <a:lnTo>
                    <a:pt x="397" y="293"/>
                  </a:lnTo>
                  <a:lnTo>
                    <a:pt x="481" y="429"/>
                  </a:lnTo>
                  <a:lnTo>
                    <a:pt x="628" y="429"/>
                  </a:lnTo>
                  <a:lnTo>
                    <a:pt x="712" y="293"/>
                  </a:lnTo>
                  <a:lnTo>
                    <a:pt x="816" y="429"/>
                  </a:lnTo>
                  <a:lnTo>
                    <a:pt x="973" y="429"/>
                  </a:lnTo>
                  <a:lnTo>
                    <a:pt x="1036" y="293"/>
                  </a:lnTo>
                  <a:lnTo>
                    <a:pt x="1109" y="429"/>
                  </a:lnTo>
                  <a:lnTo>
                    <a:pt x="1266" y="429"/>
                  </a:lnTo>
                  <a:lnTo>
                    <a:pt x="1350" y="293"/>
                  </a:lnTo>
                  <a:lnTo>
                    <a:pt x="1455" y="429"/>
                  </a:lnTo>
                  <a:lnTo>
                    <a:pt x="1612" y="429"/>
                  </a:lnTo>
                  <a:lnTo>
                    <a:pt x="1685" y="293"/>
                  </a:lnTo>
                  <a:lnTo>
                    <a:pt x="1748" y="429"/>
                  </a:lnTo>
                  <a:lnTo>
                    <a:pt x="2010" y="429"/>
                  </a:lnTo>
                  <a:lnTo>
                    <a:pt x="2167" y="649"/>
                  </a:lnTo>
                  <a:lnTo>
                    <a:pt x="2167" y="848"/>
                  </a:lnTo>
                  <a:lnTo>
                    <a:pt x="2010" y="1068"/>
                  </a:lnTo>
                  <a:lnTo>
                    <a:pt x="1863" y="1183"/>
                  </a:lnTo>
                  <a:lnTo>
                    <a:pt x="1706" y="1068"/>
                  </a:lnTo>
                  <a:lnTo>
                    <a:pt x="1528" y="1225"/>
                  </a:lnTo>
                  <a:lnTo>
                    <a:pt x="1424" y="1068"/>
                  </a:lnTo>
                  <a:lnTo>
                    <a:pt x="1266" y="1099"/>
                  </a:lnTo>
                  <a:lnTo>
                    <a:pt x="1109" y="1099"/>
                  </a:lnTo>
                  <a:lnTo>
                    <a:pt x="973" y="1068"/>
                  </a:lnTo>
                  <a:lnTo>
                    <a:pt x="900" y="1225"/>
                  </a:lnTo>
                  <a:lnTo>
                    <a:pt x="785" y="1068"/>
                  </a:lnTo>
                  <a:lnTo>
                    <a:pt x="628" y="1099"/>
                  </a:lnTo>
                  <a:lnTo>
                    <a:pt x="481" y="1099"/>
                  </a:lnTo>
                  <a:lnTo>
                    <a:pt x="335" y="1068"/>
                  </a:lnTo>
                  <a:lnTo>
                    <a:pt x="272" y="1225"/>
                  </a:lnTo>
                  <a:lnTo>
                    <a:pt x="146" y="1068"/>
                  </a:lnTo>
                  <a:lnTo>
                    <a:pt x="0" y="1068"/>
                  </a:lnTo>
                  <a:lnTo>
                    <a:pt x="0" y="1361"/>
                  </a:lnTo>
                  <a:lnTo>
                    <a:pt x="0" y="1518"/>
                  </a:lnTo>
                  <a:lnTo>
                    <a:pt x="146" y="1518"/>
                  </a:lnTo>
                  <a:lnTo>
                    <a:pt x="2094" y="1518"/>
                  </a:lnTo>
                  <a:lnTo>
                    <a:pt x="2251" y="1444"/>
                  </a:lnTo>
                  <a:lnTo>
                    <a:pt x="2523" y="848"/>
                  </a:lnTo>
                  <a:lnTo>
                    <a:pt x="2523" y="701"/>
                  </a:lnTo>
                  <a:lnTo>
                    <a:pt x="2251" y="62"/>
                  </a:lnTo>
                  <a:lnTo>
                    <a:pt x="2094" y="0"/>
                  </a:lnTo>
                  <a:lnTo>
                    <a:pt x="146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17868433" y="51144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17868171" y="51142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61" y="0"/>
                  </a:moveTo>
                  <a:lnTo>
                    <a:pt x="712" y="0"/>
                  </a:lnTo>
                  <a:lnTo>
                    <a:pt x="712" y="1905"/>
                  </a:lnTo>
                  <a:lnTo>
                    <a:pt x="261" y="1905"/>
                  </a:lnTo>
                  <a:lnTo>
                    <a:pt x="73" y="1675"/>
                  </a:lnTo>
                  <a:lnTo>
                    <a:pt x="0" y="1465"/>
                  </a:lnTo>
                  <a:lnTo>
                    <a:pt x="0" y="450"/>
                  </a:lnTo>
                  <a:lnTo>
                    <a:pt x="73" y="23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17868479" y="5114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17868479" y="51149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0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17868165" y="5115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17868174" y="511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17868174" y="51150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17868174" y="51152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17868475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17868479" y="51154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17868174" y="51147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17868165" y="51149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8" name="object 9738"/>
            <p:cNvSpPr/>
            <p:nvPr/>
          </p:nvSpPr>
          <p:spPr>
            <a:xfrm>
              <a:off x="17868479" y="51147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17868892" y="51097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712"/>
                  </a:moveTo>
                  <a:lnTo>
                    <a:pt x="513" y="104"/>
                  </a:lnTo>
                  <a:lnTo>
                    <a:pt x="73" y="0"/>
                  </a:lnTo>
                  <a:lnTo>
                    <a:pt x="0" y="712"/>
                  </a:lnTo>
                  <a:lnTo>
                    <a:pt x="408" y="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17868586" y="51078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586"/>
                  </a:moveTo>
                  <a:lnTo>
                    <a:pt x="1528" y="366"/>
                  </a:lnTo>
                  <a:lnTo>
                    <a:pt x="1602" y="31"/>
                  </a:lnTo>
                  <a:lnTo>
                    <a:pt x="1675" y="617"/>
                  </a:lnTo>
                  <a:lnTo>
                    <a:pt x="1528" y="774"/>
                  </a:lnTo>
                  <a:lnTo>
                    <a:pt x="1528" y="910"/>
                  </a:lnTo>
                  <a:lnTo>
                    <a:pt x="1759" y="1036"/>
                  </a:lnTo>
                  <a:lnTo>
                    <a:pt x="1476" y="1141"/>
                  </a:lnTo>
                  <a:lnTo>
                    <a:pt x="1465" y="1444"/>
                  </a:lnTo>
                  <a:lnTo>
                    <a:pt x="1602" y="1225"/>
                  </a:lnTo>
                  <a:lnTo>
                    <a:pt x="1465" y="1706"/>
                  </a:lnTo>
                  <a:lnTo>
                    <a:pt x="1633" y="1895"/>
                  </a:lnTo>
                  <a:lnTo>
                    <a:pt x="1476" y="2041"/>
                  </a:lnTo>
                  <a:lnTo>
                    <a:pt x="1675" y="2607"/>
                  </a:lnTo>
                  <a:lnTo>
                    <a:pt x="1465" y="2418"/>
                  </a:lnTo>
                  <a:lnTo>
                    <a:pt x="1465" y="2670"/>
                  </a:lnTo>
                  <a:lnTo>
                    <a:pt x="1633" y="2795"/>
                  </a:lnTo>
                  <a:lnTo>
                    <a:pt x="1476" y="2984"/>
                  </a:lnTo>
                  <a:lnTo>
                    <a:pt x="1633" y="3120"/>
                  </a:lnTo>
                  <a:lnTo>
                    <a:pt x="1476" y="3308"/>
                  </a:lnTo>
                  <a:lnTo>
                    <a:pt x="858" y="3308"/>
                  </a:lnTo>
                  <a:lnTo>
                    <a:pt x="827" y="2984"/>
                  </a:lnTo>
                  <a:lnTo>
                    <a:pt x="607" y="2900"/>
                  </a:lnTo>
                  <a:lnTo>
                    <a:pt x="481" y="3088"/>
                  </a:lnTo>
                  <a:lnTo>
                    <a:pt x="83" y="2795"/>
                  </a:lnTo>
                  <a:lnTo>
                    <a:pt x="0" y="2638"/>
                  </a:lnTo>
                  <a:lnTo>
                    <a:pt x="0" y="1968"/>
                  </a:lnTo>
                  <a:lnTo>
                    <a:pt x="83" y="1811"/>
                  </a:lnTo>
                  <a:lnTo>
                    <a:pt x="450" y="1549"/>
                  </a:lnTo>
                  <a:lnTo>
                    <a:pt x="565" y="1706"/>
                  </a:lnTo>
                  <a:lnTo>
                    <a:pt x="743" y="1706"/>
                  </a:lnTo>
                  <a:lnTo>
                    <a:pt x="827" y="617"/>
                  </a:lnTo>
                  <a:lnTo>
                    <a:pt x="1151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17867579" y="510873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832" y="0"/>
                  </a:moveTo>
                  <a:lnTo>
                    <a:pt x="1256" y="261"/>
                  </a:lnTo>
                  <a:lnTo>
                    <a:pt x="931" y="376"/>
                  </a:lnTo>
                  <a:lnTo>
                    <a:pt x="900" y="0"/>
                  </a:lnTo>
                  <a:lnTo>
                    <a:pt x="20" y="230"/>
                  </a:lnTo>
                  <a:lnTo>
                    <a:pt x="0" y="418"/>
                  </a:lnTo>
                  <a:lnTo>
                    <a:pt x="638" y="418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691"/>
                  </a:lnTo>
                  <a:lnTo>
                    <a:pt x="1308" y="6334"/>
                  </a:lnTo>
                  <a:lnTo>
                    <a:pt x="1308" y="6523"/>
                  </a:lnTo>
                  <a:lnTo>
                    <a:pt x="1308" y="10146"/>
                  </a:lnTo>
                  <a:lnTo>
                    <a:pt x="774" y="10408"/>
                  </a:lnTo>
                  <a:lnTo>
                    <a:pt x="638" y="10523"/>
                  </a:lnTo>
                  <a:lnTo>
                    <a:pt x="638" y="12460"/>
                  </a:lnTo>
                  <a:lnTo>
                    <a:pt x="0" y="12460"/>
                  </a:lnTo>
                  <a:lnTo>
                    <a:pt x="0" y="12638"/>
                  </a:lnTo>
                  <a:lnTo>
                    <a:pt x="900" y="12868"/>
                  </a:lnTo>
                  <a:lnTo>
                    <a:pt x="931" y="12491"/>
                  </a:lnTo>
                  <a:lnTo>
                    <a:pt x="1256" y="12596"/>
                  </a:lnTo>
                  <a:lnTo>
                    <a:pt x="1832" y="12868"/>
                  </a:lnTo>
                  <a:lnTo>
                    <a:pt x="1832" y="12083"/>
                  </a:lnTo>
                  <a:lnTo>
                    <a:pt x="1643" y="11968"/>
                  </a:lnTo>
                  <a:lnTo>
                    <a:pt x="1570" y="12114"/>
                  </a:lnTo>
                  <a:lnTo>
                    <a:pt x="1612" y="12533"/>
                  </a:lnTo>
                  <a:lnTo>
                    <a:pt x="1329" y="12418"/>
                  </a:lnTo>
                  <a:lnTo>
                    <a:pt x="900" y="12345"/>
                  </a:lnTo>
                  <a:lnTo>
                    <a:pt x="900" y="10648"/>
                  </a:lnTo>
                  <a:lnTo>
                    <a:pt x="1570" y="10366"/>
                  </a:lnTo>
                  <a:lnTo>
                    <a:pt x="1612" y="10627"/>
                  </a:lnTo>
                  <a:lnTo>
                    <a:pt x="1643" y="10858"/>
                  </a:lnTo>
                  <a:lnTo>
                    <a:pt x="1800" y="10743"/>
                  </a:lnTo>
                  <a:lnTo>
                    <a:pt x="1832" y="2125"/>
                  </a:lnTo>
                  <a:lnTo>
                    <a:pt x="1643" y="2020"/>
                  </a:lnTo>
                  <a:lnTo>
                    <a:pt x="1570" y="2167"/>
                  </a:lnTo>
                  <a:lnTo>
                    <a:pt x="1612" y="2533"/>
                  </a:lnTo>
                  <a:lnTo>
                    <a:pt x="973" y="2261"/>
                  </a:lnTo>
                  <a:lnTo>
                    <a:pt x="900" y="523"/>
                  </a:lnTo>
                  <a:lnTo>
                    <a:pt x="1256" y="492"/>
                  </a:lnTo>
                  <a:lnTo>
                    <a:pt x="1570" y="376"/>
                  </a:lnTo>
                  <a:lnTo>
                    <a:pt x="1612" y="659"/>
                  </a:lnTo>
                  <a:lnTo>
                    <a:pt x="1643" y="900"/>
                  </a:lnTo>
                  <a:lnTo>
                    <a:pt x="1800" y="7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17867576" y="510872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570" y="10627"/>
                  </a:moveTo>
                  <a:lnTo>
                    <a:pt x="1643" y="10858"/>
                  </a:lnTo>
                  <a:lnTo>
                    <a:pt x="1800" y="10732"/>
                  </a:lnTo>
                  <a:lnTo>
                    <a:pt x="1832" y="2177"/>
                  </a:lnTo>
                  <a:lnTo>
                    <a:pt x="1643" y="2020"/>
                  </a:lnTo>
                  <a:lnTo>
                    <a:pt x="1570" y="2177"/>
                  </a:lnTo>
                  <a:lnTo>
                    <a:pt x="1612" y="2502"/>
                  </a:lnTo>
                  <a:lnTo>
                    <a:pt x="984" y="2272"/>
                  </a:lnTo>
                  <a:lnTo>
                    <a:pt x="900" y="2125"/>
                  </a:lnTo>
                  <a:lnTo>
                    <a:pt x="900" y="869"/>
                  </a:lnTo>
                  <a:lnTo>
                    <a:pt x="900" y="534"/>
                  </a:lnTo>
                  <a:lnTo>
                    <a:pt x="1193" y="502"/>
                  </a:lnTo>
                  <a:lnTo>
                    <a:pt x="1340" y="450"/>
                  </a:lnTo>
                  <a:lnTo>
                    <a:pt x="1570" y="376"/>
                  </a:lnTo>
                  <a:lnTo>
                    <a:pt x="1612" y="638"/>
                  </a:lnTo>
                  <a:lnTo>
                    <a:pt x="1643" y="900"/>
                  </a:lnTo>
                  <a:lnTo>
                    <a:pt x="1800" y="795"/>
                  </a:lnTo>
                  <a:lnTo>
                    <a:pt x="1832" y="73"/>
                  </a:lnTo>
                  <a:lnTo>
                    <a:pt x="1256" y="261"/>
                  </a:lnTo>
                  <a:lnTo>
                    <a:pt x="931" y="376"/>
                  </a:lnTo>
                  <a:lnTo>
                    <a:pt x="900" y="52"/>
                  </a:lnTo>
                  <a:lnTo>
                    <a:pt x="31" y="230"/>
                  </a:lnTo>
                  <a:lnTo>
                    <a:pt x="0" y="376"/>
                  </a:lnTo>
                  <a:lnTo>
                    <a:pt x="607" y="418"/>
                  </a:lnTo>
                  <a:lnTo>
                    <a:pt x="638" y="2177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691"/>
                  </a:lnTo>
                  <a:lnTo>
                    <a:pt x="1308" y="2848"/>
                  </a:lnTo>
                  <a:lnTo>
                    <a:pt x="1308" y="6345"/>
                  </a:lnTo>
                  <a:lnTo>
                    <a:pt x="1308" y="6523"/>
                  </a:lnTo>
                  <a:lnTo>
                    <a:pt x="1308" y="10041"/>
                  </a:lnTo>
                  <a:lnTo>
                    <a:pt x="1193" y="10177"/>
                  </a:lnTo>
                  <a:lnTo>
                    <a:pt x="774" y="10408"/>
                  </a:lnTo>
                  <a:lnTo>
                    <a:pt x="638" y="10523"/>
                  </a:lnTo>
                  <a:lnTo>
                    <a:pt x="638" y="10701"/>
                  </a:lnTo>
                  <a:lnTo>
                    <a:pt x="638" y="12418"/>
                  </a:lnTo>
                  <a:lnTo>
                    <a:pt x="31" y="12460"/>
                  </a:lnTo>
                  <a:lnTo>
                    <a:pt x="0" y="12648"/>
                  </a:lnTo>
                  <a:lnTo>
                    <a:pt x="858" y="12868"/>
                  </a:lnTo>
                  <a:lnTo>
                    <a:pt x="931" y="12491"/>
                  </a:lnTo>
                  <a:lnTo>
                    <a:pt x="1256" y="12596"/>
                  </a:lnTo>
                  <a:lnTo>
                    <a:pt x="1759" y="12837"/>
                  </a:lnTo>
                  <a:lnTo>
                    <a:pt x="1832" y="12114"/>
                  </a:lnTo>
                  <a:lnTo>
                    <a:pt x="1643" y="11968"/>
                  </a:lnTo>
                  <a:lnTo>
                    <a:pt x="1570" y="12114"/>
                  </a:lnTo>
                  <a:lnTo>
                    <a:pt x="1612" y="12460"/>
                  </a:lnTo>
                  <a:lnTo>
                    <a:pt x="1340" y="12418"/>
                  </a:lnTo>
                  <a:lnTo>
                    <a:pt x="1193" y="12387"/>
                  </a:lnTo>
                  <a:lnTo>
                    <a:pt x="900" y="12355"/>
                  </a:lnTo>
                  <a:lnTo>
                    <a:pt x="900" y="12010"/>
                  </a:lnTo>
                  <a:lnTo>
                    <a:pt x="900" y="10785"/>
                  </a:lnTo>
                  <a:lnTo>
                    <a:pt x="984" y="10596"/>
                  </a:lnTo>
                  <a:lnTo>
                    <a:pt x="1570" y="10366"/>
                  </a:lnTo>
                  <a:lnTo>
                    <a:pt x="1612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17870710" y="5107836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1759" y="7120"/>
                  </a:moveTo>
                  <a:lnTo>
                    <a:pt x="1706" y="6984"/>
                  </a:lnTo>
                  <a:lnTo>
                    <a:pt x="1863" y="7120"/>
                  </a:lnTo>
                  <a:lnTo>
                    <a:pt x="2020" y="7193"/>
                  </a:lnTo>
                  <a:lnTo>
                    <a:pt x="2020" y="6984"/>
                  </a:lnTo>
                  <a:lnTo>
                    <a:pt x="2115" y="7120"/>
                  </a:lnTo>
                  <a:lnTo>
                    <a:pt x="2272" y="7277"/>
                  </a:lnTo>
                  <a:lnTo>
                    <a:pt x="2115" y="7539"/>
                  </a:lnTo>
                  <a:lnTo>
                    <a:pt x="2052" y="7675"/>
                  </a:lnTo>
                  <a:lnTo>
                    <a:pt x="2020" y="7539"/>
                  </a:lnTo>
                  <a:lnTo>
                    <a:pt x="1863" y="7497"/>
                  </a:lnTo>
                  <a:lnTo>
                    <a:pt x="1790" y="7675"/>
                  </a:lnTo>
                  <a:lnTo>
                    <a:pt x="1759" y="7539"/>
                  </a:lnTo>
                  <a:lnTo>
                    <a:pt x="1602" y="7497"/>
                  </a:lnTo>
                  <a:lnTo>
                    <a:pt x="1528" y="7675"/>
                  </a:lnTo>
                  <a:lnTo>
                    <a:pt x="1497" y="7539"/>
                  </a:lnTo>
                  <a:lnTo>
                    <a:pt x="1047" y="7539"/>
                  </a:lnTo>
                  <a:lnTo>
                    <a:pt x="1047" y="7381"/>
                  </a:lnTo>
                  <a:lnTo>
                    <a:pt x="806" y="7601"/>
                  </a:lnTo>
                  <a:lnTo>
                    <a:pt x="963" y="7601"/>
                  </a:lnTo>
                  <a:lnTo>
                    <a:pt x="963" y="8209"/>
                  </a:lnTo>
                  <a:lnTo>
                    <a:pt x="963" y="8397"/>
                  </a:lnTo>
                  <a:lnTo>
                    <a:pt x="1151" y="8397"/>
                  </a:lnTo>
                  <a:lnTo>
                    <a:pt x="3423" y="8397"/>
                  </a:lnTo>
                  <a:lnTo>
                    <a:pt x="4659" y="9057"/>
                  </a:lnTo>
                  <a:lnTo>
                    <a:pt x="4659" y="13800"/>
                  </a:lnTo>
                  <a:lnTo>
                    <a:pt x="5005" y="13936"/>
                  </a:lnTo>
                  <a:lnTo>
                    <a:pt x="2397" y="14020"/>
                  </a:lnTo>
                  <a:lnTo>
                    <a:pt x="2115" y="14020"/>
                  </a:lnTo>
                  <a:lnTo>
                    <a:pt x="2052" y="14313"/>
                  </a:lnTo>
                  <a:lnTo>
                    <a:pt x="2020" y="14544"/>
                  </a:lnTo>
                  <a:lnTo>
                    <a:pt x="1863" y="14659"/>
                  </a:lnTo>
                  <a:lnTo>
                    <a:pt x="1916" y="14208"/>
                  </a:lnTo>
                  <a:lnTo>
                    <a:pt x="1947" y="14020"/>
                  </a:lnTo>
                  <a:lnTo>
                    <a:pt x="2052" y="13884"/>
                  </a:lnTo>
                  <a:lnTo>
                    <a:pt x="2167" y="13727"/>
                  </a:lnTo>
                  <a:lnTo>
                    <a:pt x="1916" y="13643"/>
                  </a:lnTo>
                  <a:lnTo>
                    <a:pt x="1916" y="13507"/>
                  </a:lnTo>
                  <a:lnTo>
                    <a:pt x="2272" y="13455"/>
                  </a:lnTo>
                  <a:lnTo>
                    <a:pt x="2052" y="13350"/>
                  </a:lnTo>
                  <a:lnTo>
                    <a:pt x="1863" y="13214"/>
                  </a:lnTo>
                  <a:lnTo>
                    <a:pt x="1863" y="12575"/>
                  </a:lnTo>
                  <a:lnTo>
                    <a:pt x="2020" y="12491"/>
                  </a:lnTo>
                  <a:lnTo>
                    <a:pt x="2083" y="13088"/>
                  </a:lnTo>
                  <a:lnTo>
                    <a:pt x="2240" y="13161"/>
                  </a:lnTo>
                  <a:lnTo>
                    <a:pt x="2167" y="13004"/>
                  </a:lnTo>
                  <a:lnTo>
                    <a:pt x="2115" y="12795"/>
                  </a:lnTo>
                  <a:lnTo>
                    <a:pt x="2115" y="12575"/>
                  </a:lnTo>
                  <a:lnTo>
                    <a:pt x="2115" y="12418"/>
                  </a:lnTo>
                  <a:lnTo>
                    <a:pt x="1978" y="12387"/>
                  </a:lnTo>
                  <a:lnTo>
                    <a:pt x="1863" y="12229"/>
                  </a:lnTo>
                  <a:lnTo>
                    <a:pt x="2115" y="12156"/>
                  </a:lnTo>
                  <a:lnTo>
                    <a:pt x="2659" y="12156"/>
                  </a:lnTo>
                  <a:lnTo>
                    <a:pt x="2722" y="12387"/>
                  </a:lnTo>
                  <a:lnTo>
                    <a:pt x="2617" y="12523"/>
                  </a:lnTo>
                  <a:lnTo>
                    <a:pt x="2722" y="12680"/>
                  </a:lnTo>
                  <a:lnTo>
                    <a:pt x="2722" y="13758"/>
                  </a:lnTo>
                  <a:lnTo>
                    <a:pt x="2753" y="13580"/>
                  </a:lnTo>
                  <a:lnTo>
                    <a:pt x="2984" y="13350"/>
                  </a:lnTo>
                  <a:lnTo>
                    <a:pt x="2753" y="13161"/>
                  </a:lnTo>
                  <a:lnTo>
                    <a:pt x="2984" y="12900"/>
                  </a:lnTo>
                  <a:lnTo>
                    <a:pt x="2753" y="12680"/>
                  </a:lnTo>
                  <a:lnTo>
                    <a:pt x="2617" y="12523"/>
                  </a:lnTo>
                  <a:lnTo>
                    <a:pt x="2722" y="12387"/>
                  </a:lnTo>
                  <a:lnTo>
                    <a:pt x="2753" y="12229"/>
                  </a:lnTo>
                  <a:lnTo>
                    <a:pt x="3277" y="12156"/>
                  </a:lnTo>
                  <a:lnTo>
                    <a:pt x="3423" y="12156"/>
                  </a:lnTo>
                  <a:lnTo>
                    <a:pt x="3423" y="11999"/>
                  </a:lnTo>
                  <a:lnTo>
                    <a:pt x="3423" y="9172"/>
                  </a:lnTo>
                  <a:lnTo>
                    <a:pt x="3423" y="8879"/>
                  </a:lnTo>
                  <a:lnTo>
                    <a:pt x="3141" y="8795"/>
                  </a:lnTo>
                  <a:lnTo>
                    <a:pt x="2722" y="8732"/>
                  </a:lnTo>
                  <a:lnTo>
                    <a:pt x="1863" y="8732"/>
                  </a:lnTo>
                  <a:lnTo>
                    <a:pt x="1685" y="8607"/>
                  </a:lnTo>
                  <a:lnTo>
                    <a:pt x="1497" y="8607"/>
                  </a:lnTo>
                  <a:lnTo>
                    <a:pt x="1277" y="8732"/>
                  </a:lnTo>
                  <a:lnTo>
                    <a:pt x="1120" y="8659"/>
                  </a:lnTo>
                  <a:lnTo>
                    <a:pt x="1685" y="9696"/>
                  </a:lnTo>
                  <a:lnTo>
                    <a:pt x="963" y="8879"/>
                  </a:lnTo>
                  <a:lnTo>
                    <a:pt x="1015" y="8732"/>
                  </a:lnTo>
                  <a:lnTo>
                    <a:pt x="219" y="8397"/>
                  </a:lnTo>
                  <a:lnTo>
                    <a:pt x="0" y="8282"/>
                  </a:lnTo>
                  <a:lnTo>
                    <a:pt x="125" y="8083"/>
                  </a:lnTo>
                  <a:lnTo>
                    <a:pt x="376" y="7434"/>
                  </a:lnTo>
                  <a:lnTo>
                    <a:pt x="376" y="7224"/>
                  </a:lnTo>
                  <a:lnTo>
                    <a:pt x="125" y="6565"/>
                  </a:lnTo>
                  <a:lnTo>
                    <a:pt x="0" y="6376"/>
                  </a:lnTo>
                  <a:lnTo>
                    <a:pt x="219" y="6261"/>
                  </a:lnTo>
                  <a:lnTo>
                    <a:pt x="931" y="5926"/>
                  </a:lnTo>
                  <a:lnTo>
                    <a:pt x="963" y="5779"/>
                  </a:lnTo>
                  <a:lnTo>
                    <a:pt x="1560" y="4879"/>
                  </a:lnTo>
                  <a:lnTo>
                    <a:pt x="1706" y="4910"/>
                  </a:lnTo>
                  <a:lnTo>
                    <a:pt x="1204" y="5895"/>
                  </a:lnTo>
                  <a:lnTo>
                    <a:pt x="1382" y="5926"/>
                  </a:lnTo>
                  <a:lnTo>
                    <a:pt x="1444" y="6083"/>
                  </a:lnTo>
                  <a:lnTo>
                    <a:pt x="1685" y="6083"/>
                  </a:lnTo>
                  <a:lnTo>
                    <a:pt x="1832" y="5926"/>
                  </a:lnTo>
                  <a:lnTo>
                    <a:pt x="2722" y="5926"/>
                  </a:lnTo>
                  <a:lnTo>
                    <a:pt x="3141" y="5842"/>
                  </a:lnTo>
                  <a:lnTo>
                    <a:pt x="3423" y="5811"/>
                  </a:lnTo>
                  <a:lnTo>
                    <a:pt x="3423" y="5486"/>
                  </a:lnTo>
                  <a:lnTo>
                    <a:pt x="3423" y="2649"/>
                  </a:lnTo>
                  <a:lnTo>
                    <a:pt x="3423" y="2502"/>
                  </a:lnTo>
                  <a:lnTo>
                    <a:pt x="3277" y="2502"/>
                  </a:lnTo>
                  <a:lnTo>
                    <a:pt x="2827" y="2502"/>
                  </a:lnTo>
                  <a:lnTo>
                    <a:pt x="2722" y="2272"/>
                  </a:lnTo>
                  <a:lnTo>
                    <a:pt x="2617" y="2136"/>
                  </a:lnTo>
                  <a:lnTo>
                    <a:pt x="2722" y="1978"/>
                  </a:lnTo>
                  <a:lnTo>
                    <a:pt x="2984" y="1790"/>
                  </a:lnTo>
                  <a:lnTo>
                    <a:pt x="2753" y="1602"/>
                  </a:lnTo>
                  <a:lnTo>
                    <a:pt x="2984" y="1340"/>
                  </a:lnTo>
                  <a:lnTo>
                    <a:pt x="2753" y="1151"/>
                  </a:lnTo>
                  <a:lnTo>
                    <a:pt x="2795" y="900"/>
                  </a:lnTo>
                  <a:lnTo>
                    <a:pt x="2722" y="1978"/>
                  </a:lnTo>
                  <a:lnTo>
                    <a:pt x="2617" y="2136"/>
                  </a:lnTo>
                  <a:lnTo>
                    <a:pt x="2722" y="2272"/>
                  </a:lnTo>
                  <a:lnTo>
                    <a:pt x="2722" y="2429"/>
                  </a:lnTo>
                  <a:lnTo>
                    <a:pt x="2115" y="2502"/>
                  </a:lnTo>
                  <a:lnTo>
                    <a:pt x="1916" y="2429"/>
                  </a:lnTo>
                  <a:lnTo>
                    <a:pt x="1916" y="2272"/>
                  </a:lnTo>
                  <a:lnTo>
                    <a:pt x="2115" y="2240"/>
                  </a:lnTo>
                  <a:lnTo>
                    <a:pt x="2115" y="2083"/>
                  </a:lnTo>
                  <a:lnTo>
                    <a:pt x="2115" y="1874"/>
                  </a:lnTo>
                  <a:lnTo>
                    <a:pt x="2167" y="1633"/>
                  </a:lnTo>
                  <a:lnTo>
                    <a:pt x="2240" y="1497"/>
                  </a:lnTo>
                  <a:lnTo>
                    <a:pt x="2083" y="1570"/>
                  </a:lnTo>
                  <a:lnTo>
                    <a:pt x="2020" y="2052"/>
                  </a:lnTo>
                  <a:lnTo>
                    <a:pt x="1863" y="2167"/>
                  </a:lnTo>
                  <a:lnTo>
                    <a:pt x="1863" y="1444"/>
                  </a:lnTo>
                  <a:lnTo>
                    <a:pt x="2052" y="1308"/>
                  </a:lnTo>
                  <a:lnTo>
                    <a:pt x="2272" y="1204"/>
                  </a:lnTo>
                  <a:lnTo>
                    <a:pt x="2020" y="1204"/>
                  </a:lnTo>
                  <a:lnTo>
                    <a:pt x="1863" y="1120"/>
                  </a:lnTo>
                  <a:lnTo>
                    <a:pt x="2115" y="963"/>
                  </a:lnTo>
                  <a:lnTo>
                    <a:pt x="2115" y="827"/>
                  </a:lnTo>
                  <a:lnTo>
                    <a:pt x="1947" y="638"/>
                  </a:lnTo>
                  <a:lnTo>
                    <a:pt x="1916" y="450"/>
                  </a:lnTo>
                  <a:lnTo>
                    <a:pt x="1863" y="31"/>
                  </a:lnTo>
                  <a:lnTo>
                    <a:pt x="2020" y="31"/>
                  </a:lnTo>
                  <a:lnTo>
                    <a:pt x="2052" y="335"/>
                  </a:lnTo>
                  <a:lnTo>
                    <a:pt x="2115" y="638"/>
                  </a:lnTo>
                  <a:lnTo>
                    <a:pt x="2397" y="638"/>
                  </a:lnTo>
                  <a:lnTo>
                    <a:pt x="5005" y="638"/>
                  </a:lnTo>
                  <a:lnTo>
                    <a:pt x="4722" y="785"/>
                  </a:lnTo>
                  <a:lnTo>
                    <a:pt x="4659" y="5518"/>
                  </a:lnTo>
                  <a:lnTo>
                    <a:pt x="3423" y="6261"/>
                  </a:lnTo>
                  <a:lnTo>
                    <a:pt x="1151" y="6261"/>
                  </a:lnTo>
                  <a:lnTo>
                    <a:pt x="963" y="6261"/>
                  </a:lnTo>
                  <a:lnTo>
                    <a:pt x="963" y="6450"/>
                  </a:lnTo>
                  <a:lnTo>
                    <a:pt x="963" y="7057"/>
                  </a:lnTo>
                  <a:lnTo>
                    <a:pt x="806" y="7057"/>
                  </a:lnTo>
                  <a:lnTo>
                    <a:pt x="1047" y="7277"/>
                  </a:lnTo>
                  <a:lnTo>
                    <a:pt x="1047" y="7120"/>
                  </a:lnTo>
                  <a:lnTo>
                    <a:pt x="1434" y="7120"/>
                  </a:lnTo>
                  <a:lnTo>
                    <a:pt x="1444" y="6984"/>
                  </a:lnTo>
                  <a:lnTo>
                    <a:pt x="1602" y="7120"/>
                  </a:lnTo>
                  <a:lnTo>
                    <a:pt x="1759" y="7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17874064" y="51093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523"/>
                  </a:moveTo>
                  <a:lnTo>
                    <a:pt x="607" y="523"/>
                  </a:lnTo>
                  <a:lnTo>
                    <a:pt x="712" y="73"/>
                  </a:lnTo>
                  <a:lnTo>
                    <a:pt x="73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17874064" y="5120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0"/>
                  </a:moveTo>
                  <a:lnTo>
                    <a:pt x="607" y="0"/>
                  </a:lnTo>
                  <a:lnTo>
                    <a:pt x="712" y="450"/>
                  </a:lnTo>
                  <a:lnTo>
                    <a:pt x="73" y="534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17874519" y="511682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3172"/>
                  </a:moveTo>
                  <a:lnTo>
                    <a:pt x="513" y="376"/>
                  </a:lnTo>
                  <a:lnTo>
                    <a:pt x="115" y="83"/>
                  </a:lnTo>
                  <a:lnTo>
                    <a:pt x="0" y="3099"/>
                  </a:lnTo>
                  <a:lnTo>
                    <a:pt x="439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17874519" y="51103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0"/>
                  </a:moveTo>
                  <a:lnTo>
                    <a:pt x="513" y="2795"/>
                  </a:lnTo>
                  <a:lnTo>
                    <a:pt x="115" y="3088"/>
                  </a:lnTo>
                  <a:lnTo>
                    <a:pt x="0" y="73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17868892" y="51197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104"/>
                  </a:moveTo>
                  <a:lnTo>
                    <a:pt x="513" y="712"/>
                  </a:lnTo>
                  <a:lnTo>
                    <a:pt x="73" y="816"/>
                  </a:lnTo>
                  <a:lnTo>
                    <a:pt x="0" y="104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17868586" y="51191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2722"/>
                  </a:moveTo>
                  <a:lnTo>
                    <a:pt x="1528" y="2942"/>
                  </a:lnTo>
                  <a:lnTo>
                    <a:pt x="1602" y="3277"/>
                  </a:lnTo>
                  <a:lnTo>
                    <a:pt x="1675" y="2691"/>
                  </a:lnTo>
                  <a:lnTo>
                    <a:pt x="1528" y="2533"/>
                  </a:lnTo>
                  <a:lnTo>
                    <a:pt x="1528" y="2397"/>
                  </a:lnTo>
                  <a:lnTo>
                    <a:pt x="1759" y="2272"/>
                  </a:lnTo>
                  <a:lnTo>
                    <a:pt x="1476" y="2167"/>
                  </a:lnTo>
                  <a:lnTo>
                    <a:pt x="1465" y="1863"/>
                  </a:lnTo>
                  <a:lnTo>
                    <a:pt x="1602" y="2115"/>
                  </a:lnTo>
                  <a:lnTo>
                    <a:pt x="1465" y="1602"/>
                  </a:lnTo>
                  <a:lnTo>
                    <a:pt x="1633" y="1413"/>
                  </a:lnTo>
                  <a:lnTo>
                    <a:pt x="1476" y="1256"/>
                  </a:lnTo>
                  <a:lnTo>
                    <a:pt x="1675" y="701"/>
                  </a:lnTo>
                  <a:lnTo>
                    <a:pt x="1465" y="890"/>
                  </a:lnTo>
                  <a:lnTo>
                    <a:pt x="1465" y="628"/>
                  </a:lnTo>
                  <a:lnTo>
                    <a:pt x="1633" y="513"/>
                  </a:lnTo>
                  <a:lnTo>
                    <a:pt x="1476" y="324"/>
                  </a:lnTo>
                  <a:lnTo>
                    <a:pt x="1633" y="188"/>
                  </a:lnTo>
                  <a:lnTo>
                    <a:pt x="1476" y="0"/>
                  </a:lnTo>
                  <a:lnTo>
                    <a:pt x="858" y="0"/>
                  </a:lnTo>
                  <a:lnTo>
                    <a:pt x="827" y="376"/>
                  </a:lnTo>
                  <a:lnTo>
                    <a:pt x="607" y="408"/>
                  </a:lnTo>
                  <a:lnTo>
                    <a:pt x="481" y="251"/>
                  </a:lnTo>
                  <a:lnTo>
                    <a:pt x="83" y="513"/>
                  </a:lnTo>
                  <a:lnTo>
                    <a:pt x="0" y="670"/>
                  </a:lnTo>
                  <a:lnTo>
                    <a:pt x="0" y="1340"/>
                  </a:lnTo>
                  <a:lnTo>
                    <a:pt x="83" y="1497"/>
                  </a:lnTo>
                  <a:lnTo>
                    <a:pt x="450" y="1759"/>
                  </a:lnTo>
                  <a:lnTo>
                    <a:pt x="565" y="1602"/>
                  </a:lnTo>
                  <a:lnTo>
                    <a:pt x="743" y="1602"/>
                  </a:lnTo>
                  <a:lnTo>
                    <a:pt x="827" y="2691"/>
                  </a:lnTo>
                  <a:lnTo>
                    <a:pt x="1151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17876074" y="512218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392" y="0"/>
                  </a:moveTo>
                  <a:lnTo>
                    <a:pt x="19392" y="14093"/>
                  </a:lnTo>
                  <a:lnTo>
                    <a:pt x="0" y="14093"/>
                  </a:lnTo>
                  <a:lnTo>
                    <a:pt x="0" y="0"/>
                  </a:lnTo>
                  <a:lnTo>
                    <a:pt x="1939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17894576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17876976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18258883" y="488384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04" y="7423"/>
                  </a:moveTo>
                  <a:lnTo>
                    <a:pt x="1413" y="7423"/>
                  </a:lnTo>
                  <a:lnTo>
                    <a:pt x="1539" y="10146"/>
                  </a:lnTo>
                  <a:lnTo>
                    <a:pt x="1738" y="10219"/>
                  </a:lnTo>
                  <a:lnTo>
                    <a:pt x="1738" y="9696"/>
                  </a:lnTo>
                  <a:lnTo>
                    <a:pt x="2921" y="9696"/>
                  </a:lnTo>
                  <a:lnTo>
                    <a:pt x="3088" y="9696"/>
                  </a:lnTo>
                  <a:lnTo>
                    <a:pt x="4282" y="9696"/>
                  </a:lnTo>
                  <a:lnTo>
                    <a:pt x="4429" y="9664"/>
                  </a:lnTo>
                  <a:lnTo>
                    <a:pt x="4816" y="9696"/>
                  </a:lnTo>
                  <a:lnTo>
                    <a:pt x="4848" y="9476"/>
                  </a:lnTo>
                  <a:lnTo>
                    <a:pt x="4314" y="9444"/>
                  </a:lnTo>
                  <a:lnTo>
                    <a:pt x="4282" y="8648"/>
                  </a:lnTo>
                  <a:lnTo>
                    <a:pt x="4502" y="8586"/>
                  </a:lnTo>
                  <a:lnTo>
                    <a:pt x="4921" y="8806"/>
                  </a:lnTo>
                  <a:lnTo>
                    <a:pt x="4952" y="8544"/>
                  </a:lnTo>
                  <a:lnTo>
                    <a:pt x="5402" y="8460"/>
                  </a:lnTo>
                  <a:lnTo>
                    <a:pt x="5779" y="8460"/>
                  </a:lnTo>
                  <a:lnTo>
                    <a:pt x="5779" y="8093"/>
                  </a:lnTo>
                  <a:lnTo>
                    <a:pt x="5779" y="1643"/>
                  </a:lnTo>
                  <a:lnTo>
                    <a:pt x="5779" y="1298"/>
                  </a:lnTo>
                  <a:lnTo>
                    <a:pt x="5402" y="1298"/>
                  </a:lnTo>
                  <a:lnTo>
                    <a:pt x="5057" y="1298"/>
                  </a:lnTo>
                  <a:lnTo>
                    <a:pt x="4952" y="973"/>
                  </a:lnTo>
                  <a:lnTo>
                    <a:pt x="4502" y="1193"/>
                  </a:lnTo>
                  <a:lnTo>
                    <a:pt x="4282" y="1193"/>
                  </a:lnTo>
                  <a:lnTo>
                    <a:pt x="4282" y="335"/>
                  </a:lnTo>
                  <a:lnTo>
                    <a:pt x="4816" y="335"/>
                  </a:lnTo>
                  <a:lnTo>
                    <a:pt x="4848" y="125"/>
                  </a:lnTo>
                  <a:lnTo>
                    <a:pt x="4471" y="41"/>
                  </a:lnTo>
                  <a:lnTo>
                    <a:pt x="4314" y="73"/>
                  </a:lnTo>
                  <a:lnTo>
                    <a:pt x="2764" y="41"/>
                  </a:lnTo>
                  <a:lnTo>
                    <a:pt x="2554" y="41"/>
                  </a:lnTo>
                  <a:lnTo>
                    <a:pt x="2554" y="230"/>
                  </a:lnTo>
                  <a:lnTo>
                    <a:pt x="3005" y="303"/>
                  </a:lnTo>
                  <a:lnTo>
                    <a:pt x="3162" y="303"/>
                  </a:lnTo>
                  <a:lnTo>
                    <a:pt x="3162" y="492"/>
                  </a:lnTo>
                  <a:lnTo>
                    <a:pt x="3162" y="712"/>
                  </a:lnTo>
                  <a:lnTo>
                    <a:pt x="3162" y="900"/>
                  </a:lnTo>
                  <a:lnTo>
                    <a:pt x="3005" y="900"/>
                  </a:lnTo>
                  <a:lnTo>
                    <a:pt x="1780" y="900"/>
                  </a:lnTo>
                  <a:lnTo>
                    <a:pt x="1612" y="900"/>
                  </a:lnTo>
                  <a:lnTo>
                    <a:pt x="554" y="900"/>
                  </a:lnTo>
                  <a:lnTo>
                    <a:pt x="366" y="900"/>
                  </a:lnTo>
                  <a:lnTo>
                    <a:pt x="366" y="712"/>
                  </a:lnTo>
                  <a:lnTo>
                    <a:pt x="366" y="492"/>
                  </a:lnTo>
                  <a:lnTo>
                    <a:pt x="366" y="303"/>
                  </a:lnTo>
                  <a:lnTo>
                    <a:pt x="554" y="303"/>
                  </a:lnTo>
                  <a:lnTo>
                    <a:pt x="816" y="30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73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18259249" y="488426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6711"/>
                  </a:moveTo>
                  <a:lnTo>
                    <a:pt x="0" y="858"/>
                  </a:lnTo>
                  <a:lnTo>
                    <a:pt x="2837" y="774"/>
                  </a:lnTo>
                  <a:lnTo>
                    <a:pt x="3088" y="774"/>
                  </a:lnTo>
                  <a:lnTo>
                    <a:pt x="3088" y="523"/>
                  </a:lnTo>
                  <a:lnTo>
                    <a:pt x="3088" y="73"/>
                  </a:lnTo>
                  <a:lnTo>
                    <a:pt x="3549" y="0"/>
                  </a:lnTo>
                  <a:lnTo>
                    <a:pt x="3633" y="1015"/>
                  </a:lnTo>
                  <a:lnTo>
                    <a:pt x="3633" y="1193"/>
                  </a:lnTo>
                  <a:lnTo>
                    <a:pt x="3800" y="1193"/>
                  </a:lnTo>
                  <a:lnTo>
                    <a:pt x="4994" y="1193"/>
                  </a:lnTo>
                  <a:lnTo>
                    <a:pt x="5109" y="7643"/>
                  </a:lnTo>
                  <a:lnTo>
                    <a:pt x="3800" y="7748"/>
                  </a:lnTo>
                  <a:lnTo>
                    <a:pt x="3633" y="7748"/>
                  </a:lnTo>
                  <a:lnTo>
                    <a:pt x="3633" y="7905"/>
                  </a:lnTo>
                  <a:lnTo>
                    <a:pt x="3633" y="8921"/>
                  </a:lnTo>
                  <a:lnTo>
                    <a:pt x="3319" y="8984"/>
                  </a:lnTo>
                  <a:lnTo>
                    <a:pt x="3162" y="8837"/>
                  </a:lnTo>
                  <a:lnTo>
                    <a:pt x="2136" y="8837"/>
                  </a:lnTo>
                  <a:lnTo>
                    <a:pt x="1978" y="8984"/>
                  </a:lnTo>
                  <a:lnTo>
                    <a:pt x="1528" y="8984"/>
                  </a:lnTo>
                  <a:lnTo>
                    <a:pt x="1455" y="6847"/>
                  </a:lnTo>
                  <a:lnTo>
                    <a:pt x="1455" y="6711"/>
                  </a:lnTo>
                  <a:lnTo>
                    <a:pt x="1266" y="6711"/>
                  </a:lnTo>
                  <a:lnTo>
                    <a:pt x="73" y="6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18263162" y="48923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80" y="1225"/>
                  </a:moveTo>
                  <a:lnTo>
                    <a:pt x="1162" y="1225"/>
                  </a:lnTo>
                  <a:lnTo>
                    <a:pt x="1235" y="900"/>
                  </a:lnTo>
                  <a:lnTo>
                    <a:pt x="1539" y="848"/>
                  </a:lnTo>
                  <a:lnTo>
                    <a:pt x="1989" y="1193"/>
                  </a:lnTo>
                  <a:lnTo>
                    <a:pt x="1989" y="701"/>
                  </a:lnTo>
                  <a:lnTo>
                    <a:pt x="1989" y="219"/>
                  </a:lnTo>
                  <a:lnTo>
                    <a:pt x="1581" y="481"/>
                  </a:lnTo>
                  <a:lnTo>
                    <a:pt x="1266" y="554"/>
                  </a:lnTo>
                  <a:lnTo>
                    <a:pt x="1235" y="136"/>
                  </a:lnTo>
                  <a:lnTo>
                    <a:pt x="1036" y="104"/>
                  </a:lnTo>
                  <a:lnTo>
                    <a:pt x="1005" y="481"/>
                  </a:lnTo>
                  <a:lnTo>
                    <a:pt x="272" y="136"/>
                  </a:lnTo>
                  <a:lnTo>
                    <a:pt x="41" y="0"/>
                  </a:lnTo>
                  <a:lnTo>
                    <a:pt x="0" y="261"/>
                  </a:lnTo>
                  <a:lnTo>
                    <a:pt x="0" y="848"/>
                  </a:lnTo>
                  <a:lnTo>
                    <a:pt x="523" y="963"/>
                  </a:lnTo>
                  <a:lnTo>
                    <a:pt x="554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18263162" y="48838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408"/>
                  </a:lnTo>
                  <a:lnTo>
                    <a:pt x="1989" y="31"/>
                  </a:lnTo>
                  <a:lnTo>
                    <a:pt x="1989" y="534"/>
                  </a:lnTo>
                  <a:lnTo>
                    <a:pt x="2020" y="1005"/>
                  </a:lnTo>
                  <a:lnTo>
                    <a:pt x="1612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1005"/>
                  </a:lnTo>
                  <a:lnTo>
                    <a:pt x="0" y="376"/>
                  </a:lnTo>
                  <a:lnTo>
                    <a:pt x="523" y="293"/>
                  </a:lnTo>
                  <a:lnTo>
                    <a:pt x="55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18264481" y="488388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61"/>
                  </a:lnTo>
                  <a:lnTo>
                    <a:pt x="5654" y="293"/>
                  </a:lnTo>
                  <a:lnTo>
                    <a:pt x="5738" y="1005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832"/>
                  </a:lnTo>
                  <a:lnTo>
                    <a:pt x="4816" y="1465"/>
                  </a:lnTo>
                  <a:lnTo>
                    <a:pt x="4659" y="1413"/>
                  </a:lnTo>
                  <a:lnTo>
                    <a:pt x="4816" y="1308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324"/>
                  </a:lnTo>
                  <a:lnTo>
                    <a:pt x="1486" y="324"/>
                  </a:lnTo>
                  <a:lnTo>
                    <a:pt x="1287" y="324"/>
                  </a:lnTo>
                  <a:lnTo>
                    <a:pt x="1287" y="534"/>
                  </a:lnTo>
                  <a:lnTo>
                    <a:pt x="1287" y="1225"/>
                  </a:lnTo>
                  <a:lnTo>
                    <a:pt x="1444" y="1308"/>
                  </a:lnTo>
                  <a:lnTo>
                    <a:pt x="1287" y="1413"/>
                  </a:lnTo>
                  <a:lnTo>
                    <a:pt x="1287" y="1832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93"/>
                  </a:lnTo>
                  <a:lnTo>
                    <a:pt x="858" y="827"/>
                  </a:lnTo>
                  <a:lnTo>
                    <a:pt x="670" y="1088"/>
                  </a:lnTo>
                  <a:lnTo>
                    <a:pt x="408" y="1088"/>
                  </a:lnTo>
                  <a:lnTo>
                    <a:pt x="104" y="1088"/>
                  </a:lnTo>
                  <a:lnTo>
                    <a:pt x="0" y="743"/>
                  </a:lnTo>
                  <a:lnTo>
                    <a:pt x="188" y="701"/>
                  </a:lnTo>
                  <a:lnTo>
                    <a:pt x="701" y="1088"/>
                  </a:lnTo>
                  <a:lnTo>
                    <a:pt x="701" y="534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18264481" y="4891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602"/>
                  </a:lnTo>
                  <a:lnTo>
                    <a:pt x="5738" y="900"/>
                  </a:lnTo>
                  <a:lnTo>
                    <a:pt x="5685" y="638"/>
                  </a:lnTo>
                  <a:lnTo>
                    <a:pt x="5486" y="774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408"/>
                  </a:lnTo>
                  <a:lnTo>
                    <a:pt x="4659" y="481"/>
                  </a:lnTo>
                  <a:lnTo>
                    <a:pt x="4816" y="586"/>
                  </a:lnTo>
                  <a:lnTo>
                    <a:pt x="4816" y="1088"/>
                  </a:lnTo>
                  <a:lnTo>
                    <a:pt x="4586" y="1455"/>
                  </a:lnTo>
                  <a:lnTo>
                    <a:pt x="4429" y="1570"/>
                  </a:lnTo>
                  <a:lnTo>
                    <a:pt x="1486" y="1570"/>
                  </a:lnTo>
                  <a:lnTo>
                    <a:pt x="1287" y="1570"/>
                  </a:lnTo>
                  <a:lnTo>
                    <a:pt x="1287" y="1382"/>
                  </a:lnTo>
                  <a:lnTo>
                    <a:pt x="1287" y="638"/>
                  </a:lnTo>
                  <a:lnTo>
                    <a:pt x="1444" y="586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602"/>
                  </a:lnTo>
                  <a:lnTo>
                    <a:pt x="858" y="1088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33"/>
                  </a:lnTo>
                  <a:lnTo>
                    <a:pt x="261" y="1486"/>
                  </a:lnTo>
                  <a:lnTo>
                    <a:pt x="31" y="1539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18265771" y="48894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104"/>
                  </a:moveTo>
                  <a:lnTo>
                    <a:pt x="3444" y="0"/>
                  </a:lnTo>
                  <a:lnTo>
                    <a:pt x="3528" y="2680"/>
                  </a:lnTo>
                  <a:lnTo>
                    <a:pt x="3371" y="2743"/>
                  </a:lnTo>
                  <a:lnTo>
                    <a:pt x="3528" y="2869"/>
                  </a:lnTo>
                  <a:lnTo>
                    <a:pt x="3528" y="3350"/>
                  </a:lnTo>
                  <a:lnTo>
                    <a:pt x="3298" y="3727"/>
                  </a:lnTo>
                  <a:lnTo>
                    <a:pt x="3141" y="3800"/>
                  </a:lnTo>
                  <a:lnTo>
                    <a:pt x="198" y="3800"/>
                  </a:lnTo>
                  <a:lnTo>
                    <a:pt x="0" y="3800"/>
                  </a:lnTo>
                  <a:lnTo>
                    <a:pt x="0" y="3643"/>
                  </a:lnTo>
                  <a:lnTo>
                    <a:pt x="0" y="2900"/>
                  </a:lnTo>
                  <a:lnTo>
                    <a:pt x="157" y="2869"/>
                  </a:lnTo>
                  <a:lnTo>
                    <a:pt x="0" y="2743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18265773" y="48842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518" y="973"/>
                  </a:lnTo>
                  <a:lnTo>
                    <a:pt x="3518" y="481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0" y="910"/>
                  </a:lnTo>
                  <a:lnTo>
                    <a:pt x="146" y="973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18269547" y="4879450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14617"/>
                  </a:moveTo>
                  <a:lnTo>
                    <a:pt x="2125" y="14617"/>
                  </a:lnTo>
                  <a:lnTo>
                    <a:pt x="2198" y="15653"/>
                  </a:lnTo>
                  <a:lnTo>
                    <a:pt x="1738" y="15769"/>
                  </a:lnTo>
                  <a:lnTo>
                    <a:pt x="1675" y="16062"/>
                  </a:lnTo>
                  <a:lnTo>
                    <a:pt x="1863" y="16135"/>
                  </a:lnTo>
                  <a:lnTo>
                    <a:pt x="1863" y="15999"/>
                  </a:lnTo>
                  <a:lnTo>
                    <a:pt x="2125" y="15999"/>
                  </a:lnTo>
                  <a:lnTo>
                    <a:pt x="2314" y="15999"/>
                  </a:lnTo>
                  <a:lnTo>
                    <a:pt x="2314" y="16135"/>
                  </a:lnTo>
                  <a:lnTo>
                    <a:pt x="2314" y="16858"/>
                  </a:lnTo>
                  <a:lnTo>
                    <a:pt x="2314" y="17036"/>
                  </a:lnTo>
                  <a:lnTo>
                    <a:pt x="2125" y="17036"/>
                  </a:lnTo>
                  <a:lnTo>
                    <a:pt x="1863" y="17036"/>
                  </a:lnTo>
                  <a:lnTo>
                    <a:pt x="1863" y="16858"/>
                  </a:lnTo>
                  <a:lnTo>
                    <a:pt x="1675" y="16858"/>
                  </a:lnTo>
                  <a:lnTo>
                    <a:pt x="1675" y="17193"/>
                  </a:lnTo>
                  <a:lnTo>
                    <a:pt x="2450" y="17256"/>
                  </a:lnTo>
                  <a:lnTo>
                    <a:pt x="2565" y="104"/>
                  </a:lnTo>
                  <a:lnTo>
                    <a:pt x="1738" y="0"/>
                  </a:lnTo>
                  <a:lnTo>
                    <a:pt x="1675" y="335"/>
                  </a:lnTo>
                  <a:lnTo>
                    <a:pt x="1863" y="397"/>
                  </a:lnTo>
                  <a:lnTo>
                    <a:pt x="1863" y="230"/>
                  </a:lnTo>
                  <a:lnTo>
                    <a:pt x="2125" y="230"/>
                  </a:lnTo>
                  <a:lnTo>
                    <a:pt x="2314" y="230"/>
                  </a:lnTo>
                  <a:lnTo>
                    <a:pt x="2314" y="397"/>
                  </a:lnTo>
                  <a:lnTo>
                    <a:pt x="2314" y="1120"/>
                  </a:lnTo>
                  <a:lnTo>
                    <a:pt x="2314" y="1298"/>
                  </a:lnTo>
                  <a:lnTo>
                    <a:pt x="2125" y="1298"/>
                  </a:lnTo>
                  <a:lnTo>
                    <a:pt x="1863" y="1298"/>
                  </a:lnTo>
                  <a:lnTo>
                    <a:pt x="1863" y="1120"/>
                  </a:lnTo>
                  <a:lnTo>
                    <a:pt x="1675" y="1120"/>
                  </a:lnTo>
                  <a:lnTo>
                    <a:pt x="1675" y="1706"/>
                  </a:lnTo>
                  <a:lnTo>
                    <a:pt x="1895" y="1780"/>
                  </a:lnTo>
                  <a:lnTo>
                    <a:pt x="1895" y="1602"/>
                  </a:lnTo>
                  <a:lnTo>
                    <a:pt x="2125" y="1539"/>
                  </a:lnTo>
                  <a:lnTo>
                    <a:pt x="2198" y="3581"/>
                  </a:lnTo>
                  <a:lnTo>
                    <a:pt x="2125" y="4628"/>
                  </a:lnTo>
                  <a:lnTo>
                    <a:pt x="2125" y="4816"/>
                  </a:lnTo>
                  <a:lnTo>
                    <a:pt x="1968" y="4816"/>
                  </a:lnTo>
                  <a:lnTo>
                    <a:pt x="1099" y="4816"/>
                  </a:lnTo>
                  <a:lnTo>
                    <a:pt x="1057" y="4554"/>
                  </a:lnTo>
                  <a:lnTo>
                    <a:pt x="670" y="4439"/>
                  </a:lnTo>
                  <a:lnTo>
                    <a:pt x="513" y="4471"/>
                  </a:lnTo>
                  <a:lnTo>
                    <a:pt x="188" y="4439"/>
                  </a:lnTo>
                  <a:lnTo>
                    <a:pt x="104" y="4659"/>
                  </a:lnTo>
                  <a:lnTo>
                    <a:pt x="670" y="4732"/>
                  </a:lnTo>
                  <a:lnTo>
                    <a:pt x="670" y="5528"/>
                  </a:lnTo>
                  <a:lnTo>
                    <a:pt x="450" y="5591"/>
                  </a:lnTo>
                  <a:lnTo>
                    <a:pt x="31" y="5329"/>
                  </a:lnTo>
                  <a:lnTo>
                    <a:pt x="73" y="5968"/>
                  </a:lnTo>
                  <a:lnTo>
                    <a:pt x="617" y="6114"/>
                  </a:lnTo>
                  <a:lnTo>
                    <a:pt x="670" y="12345"/>
                  </a:lnTo>
                  <a:lnTo>
                    <a:pt x="73" y="12596"/>
                  </a:lnTo>
                  <a:lnTo>
                    <a:pt x="0" y="13151"/>
                  </a:lnTo>
                  <a:lnTo>
                    <a:pt x="450" y="12983"/>
                  </a:lnTo>
                  <a:lnTo>
                    <a:pt x="586" y="12983"/>
                  </a:lnTo>
                  <a:lnTo>
                    <a:pt x="670" y="13790"/>
                  </a:lnTo>
                  <a:lnTo>
                    <a:pt x="188" y="13842"/>
                  </a:lnTo>
                  <a:lnTo>
                    <a:pt x="104" y="14062"/>
                  </a:lnTo>
                  <a:lnTo>
                    <a:pt x="481" y="14093"/>
                  </a:lnTo>
                  <a:lnTo>
                    <a:pt x="617" y="14062"/>
                  </a:lnTo>
                  <a:lnTo>
                    <a:pt x="670" y="1454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18270520" y="488455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9214"/>
                  </a:moveTo>
                  <a:lnTo>
                    <a:pt x="115" y="9214"/>
                  </a:lnTo>
                  <a:lnTo>
                    <a:pt x="0" y="83"/>
                  </a:lnTo>
                  <a:lnTo>
                    <a:pt x="1151" y="0"/>
                  </a:lnTo>
                  <a:lnTo>
                    <a:pt x="1225" y="914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18261494" y="48898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12" y="1308"/>
                  </a:moveTo>
                  <a:lnTo>
                    <a:pt x="712" y="450"/>
                  </a:lnTo>
                  <a:lnTo>
                    <a:pt x="429" y="0"/>
                  </a:lnTo>
                  <a:lnTo>
                    <a:pt x="261" y="0"/>
                  </a:lnTo>
                  <a:lnTo>
                    <a:pt x="0" y="450"/>
                  </a:ln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18261492" y="48987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58"/>
                  </a:lnTo>
                  <a:lnTo>
                    <a:pt x="261" y="1277"/>
                  </a:lnTo>
                  <a:lnTo>
                    <a:pt x="439" y="1277"/>
                  </a:lnTo>
                  <a:lnTo>
                    <a:pt x="712" y="858"/>
                  </a:lnTo>
                  <a:lnTo>
                    <a:pt x="7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18261234" y="4891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18261234" y="48985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219" y="261"/>
                  </a:lnTo>
                  <a:lnTo>
                    <a:pt x="994" y="261"/>
                  </a:ln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18261234" y="48970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1413"/>
                  </a:lnTo>
                  <a:lnTo>
                    <a:pt x="1225" y="1413"/>
                  </a:ln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18261384" y="4896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450"/>
                  </a:moveTo>
                  <a:lnTo>
                    <a:pt x="31" y="3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18260444" y="48883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18261855" y="4889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18262720" y="48847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18261492" y="48908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18261718" y="48904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18261718" y="4891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18261492" y="48902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18261714" y="48900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18261238" y="48912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25" y="1675"/>
                  </a:moveTo>
                  <a:lnTo>
                    <a:pt x="1225" y="261"/>
                  </a:lnTo>
                  <a:lnTo>
                    <a:pt x="994" y="0"/>
                  </a:lnTo>
                  <a:lnTo>
                    <a:pt x="219" y="0"/>
                  </a:lnTo>
                  <a:lnTo>
                    <a:pt x="0" y="261"/>
                  </a:lnTo>
                  <a:lnTo>
                    <a:pt x="1225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18261492" y="4898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39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18261718" y="4899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18261718" y="4898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18261492" y="48995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39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18261714" y="4899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18261340" y="48939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1826134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18260640" y="489398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4209" y="523"/>
                  </a:moveTo>
                  <a:lnTo>
                    <a:pt x="4209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4209" y="52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18261643" y="4885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18261641" y="4886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18261643" y="48875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18261674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18261386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18264132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0"/>
                  </a:lnTo>
                  <a:lnTo>
                    <a:pt x="157" y="1162"/>
                  </a:lnTo>
                  <a:lnTo>
                    <a:pt x="157" y="1308"/>
                  </a:ln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18261228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0"/>
                  </a:lnTo>
                  <a:lnTo>
                    <a:pt x="0" y="638"/>
                  </a:lnTo>
                  <a:lnTo>
                    <a:pt x="0" y="1162"/>
                  </a:lnTo>
                  <a:lnTo>
                    <a:pt x="0" y="1308"/>
                  </a:lnTo>
                  <a:lnTo>
                    <a:pt x="157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18261264" y="4886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18261311" y="48908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18263313" y="4894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18264132" y="48902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18261259" y="4889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900"/>
                  </a:moveTo>
                  <a:lnTo>
                    <a:pt x="0" y="1570"/>
                  </a:lnTo>
                </a:path>
                <a:path w="634" h="1904">
                  <a:moveTo>
                    <a:pt x="125" y="900"/>
                  </a:moveTo>
                  <a:lnTo>
                    <a:pt x="125" y="0"/>
                  </a:ln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18261259" y="48861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376"/>
                  </a:lnTo>
                  <a:lnTo>
                    <a:pt x="0" y="670"/>
                  </a:lnTo>
                  <a:lnTo>
                    <a:pt x="0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18261264" y="4889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88"/>
                  </a:lnTo>
                  <a:lnTo>
                    <a:pt x="125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18261386" y="4885717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549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4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18262052" y="48945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18263313" y="489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18261718" y="48945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31"/>
                  </a:moveTo>
                  <a:lnTo>
                    <a:pt x="31" y="219"/>
                  </a:lnTo>
                  <a:lnTo>
                    <a:pt x="188" y="408"/>
                  </a:lnTo>
                  <a:lnTo>
                    <a:pt x="670" y="890"/>
                  </a:lnTo>
                  <a:lnTo>
                    <a:pt x="1790" y="1999"/>
                  </a:lnTo>
                  <a:lnTo>
                    <a:pt x="1926" y="2041"/>
                  </a:lnTo>
                  <a:lnTo>
                    <a:pt x="2052" y="963"/>
                  </a:lnTo>
                  <a:lnTo>
                    <a:pt x="20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18262007" y="48950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0" y="3015"/>
                  </a:lnTo>
                  <a:lnTo>
                    <a:pt x="125" y="3172"/>
                  </a:lnTo>
                  <a:lnTo>
                    <a:pt x="1225" y="3204"/>
                  </a:lnTo>
                  <a:lnTo>
                    <a:pt x="1382" y="3141"/>
                  </a:lnTo>
                  <a:lnTo>
                    <a:pt x="1434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18261674" y="4885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2900"/>
                  </a:moveTo>
                  <a:lnTo>
                    <a:pt x="523" y="2900"/>
                  </a:lnTo>
                  <a:lnTo>
                    <a:pt x="670" y="2827"/>
                  </a:lnTo>
                  <a:lnTo>
                    <a:pt x="712" y="1329"/>
                  </a:lnTo>
                  <a:lnTo>
                    <a:pt x="638" y="1193"/>
                  </a:lnTo>
                  <a:lnTo>
                    <a:pt x="0" y="1141"/>
                  </a:lnTo>
                  <a:lnTo>
                    <a:pt x="0" y="0"/>
                  </a:lnTo>
                  <a:lnTo>
                    <a:pt x="2450" y="0"/>
                  </a:lnTo>
                  <a:lnTo>
                    <a:pt x="2450" y="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18261977" y="489638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601"/>
                  </a:moveTo>
                  <a:lnTo>
                    <a:pt x="1570" y="3601"/>
                  </a:lnTo>
                  <a:lnTo>
                    <a:pt x="1821" y="3528"/>
                  </a:lnTo>
                  <a:lnTo>
                    <a:pt x="2020" y="3340"/>
                  </a:lnTo>
                  <a:lnTo>
                    <a:pt x="2052" y="3204"/>
                  </a:lnTo>
                  <a:lnTo>
                    <a:pt x="209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18261416" y="48987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743"/>
                  </a:lnTo>
                  <a:lnTo>
                    <a:pt x="31" y="931"/>
                  </a:lnTo>
                  <a:lnTo>
                    <a:pt x="188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18260629" y="4895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188"/>
                  </a:moveTo>
                  <a:lnTo>
                    <a:pt x="4324" y="52"/>
                  </a:lnTo>
                  <a:lnTo>
                    <a:pt x="0" y="0"/>
                  </a:lnTo>
                  <a:lnTo>
                    <a:pt x="0" y="984"/>
                  </a:lnTo>
                  <a:lnTo>
                    <a:pt x="4397" y="984"/>
                  </a:lnTo>
                  <a:lnTo>
                    <a:pt x="4397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18260938" y="48968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63" y="136"/>
                  </a:lnTo>
                  <a:lnTo>
                    <a:pt x="178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18260629" y="48935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0"/>
                  </a:moveTo>
                  <a:lnTo>
                    <a:pt x="0" y="0"/>
                  </a:lnTo>
                  <a:lnTo>
                    <a:pt x="0" y="450"/>
                  </a:lnTo>
                  <a:lnTo>
                    <a:pt x="4209" y="450"/>
                  </a:lnTo>
                  <a:lnTo>
                    <a:pt x="4209" y="963"/>
                  </a:lnTo>
                  <a:lnTo>
                    <a:pt x="4366" y="931"/>
                  </a:lnTo>
                  <a:lnTo>
                    <a:pt x="439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18260938" y="48928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63" y="136"/>
                  </a:lnTo>
                  <a:lnTo>
                    <a:pt x="178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18262720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18260779" y="4902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18261826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18263616" y="49024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18259542" y="49025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0"/>
                  </a:moveTo>
                  <a:lnTo>
                    <a:pt x="345" y="188"/>
                  </a:lnTo>
                  <a:lnTo>
                    <a:pt x="0" y="638"/>
                  </a:ln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18259847" y="49027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31" y="0"/>
                  </a:moveTo>
                  <a:lnTo>
                    <a:pt x="418" y="0"/>
                  </a:lnTo>
                  <a:lnTo>
                    <a:pt x="0" y="450"/>
                  </a:lnTo>
                  <a:lnTo>
                    <a:pt x="0" y="963"/>
                  </a:lnTo>
                  <a:lnTo>
                    <a:pt x="0" y="1486"/>
                  </a:lnTo>
                  <a:lnTo>
                    <a:pt x="418" y="1916"/>
                  </a:lnTo>
                  <a:lnTo>
                    <a:pt x="931" y="1916"/>
                  </a:lnTo>
                  <a:lnTo>
                    <a:pt x="1455" y="1916"/>
                  </a:lnTo>
                  <a:lnTo>
                    <a:pt x="1895" y="1486"/>
                  </a:lnTo>
                  <a:lnTo>
                    <a:pt x="1895" y="963"/>
                  </a:lnTo>
                  <a:lnTo>
                    <a:pt x="1895" y="450"/>
                  </a:lnTo>
                  <a:lnTo>
                    <a:pt x="1455" y="0"/>
                  </a:lnTo>
                  <a:lnTo>
                    <a:pt x="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18264072" y="49011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18262007" y="49026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07" y="0"/>
                  </a:moveTo>
                  <a:lnTo>
                    <a:pt x="282" y="73"/>
                  </a:lnTo>
                  <a:lnTo>
                    <a:pt x="0" y="345"/>
                  </a:lnTo>
                  <a:lnTo>
                    <a:pt x="0" y="670"/>
                  </a:lnTo>
                  <a:lnTo>
                    <a:pt x="0" y="1005"/>
                  </a:lnTo>
                  <a:lnTo>
                    <a:pt x="282" y="1308"/>
                  </a:lnTo>
                  <a:lnTo>
                    <a:pt x="607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18262871" y="490263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324" y="1308"/>
                  </a:lnTo>
                  <a:lnTo>
                    <a:pt x="554" y="1005"/>
                  </a:lnTo>
                  <a:lnTo>
                    <a:pt x="554" y="680"/>
                  </a:lnTo>
                  <a:lnTo>
                    <a:pt x="554" y="345"/>
                  </a:lnTo>
                  <a:lnTo>
                    <a:pt x="324" y="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18263951" y="49025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18259587" y="49026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0"/>
                  </a:moveTo>
                  <a:lnTo>
                    <a:pt x="303" y="188"/>
                  </a:lnTo>
                  <a:lnTo>
                    <a:pt x="0" y="712"/>
                  </a:lnTo>
                  <a:lnTo>
                    <a:pt x="83" y="1277"/>
                  </a:lnTo>
                  <a:lnTo>
                    <a:pt x="146" y="1790"/>
                  </a:lnTo>
                  <a:lnTo>
                    <a:pt x="628" y="2209"/>
                  </a:lnTo>
                  <a:lnTo>
                    <a:pt x="1151" y="2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18259852" y="49027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18259959" y="4902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277"/>
                  </a:moveTo>
                  <a:lnTo>
                    <a:pt x="1277" y="0"/>
                  </a:lnTo>
                </a:path>
                <a:path w="1905" h="1904">
                  <a:moveTo>
                    <a:pt x="0" y="1277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18259852" y="49027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18262871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18262871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18264072" y="489921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18263500" y="4902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50" y="450"/>
                  </a:moveTo>
                  <a:lnTo>
                    <a:pt x="418" y="261"/>
                  </a:lnTo>
                  <a:lnTo>
                    <a:pt x="188" y="104"/>
                  </a:lnTo>
                </a:path>
                <a:path w="634" h="635">
                  <a:moveTo>
                    <a:pt x="450" y="450"/>
                  </a:moveTo>
                  <a:lnTo>
                    <a:pt x="450" y="219"/>
                  </a:lnTo>
                  <a:lnTo>
                    <a:pt x="2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18261311" y="48992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18260377" y="49021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0"/>
                  </a:moveTo>
                  <a:lnTo>
                    <a:pt x="0" y="418"/>
                  </a:lnTo>
                </a:path>
                <a:path w="1269" h="635">
                  <a:moveTo>
                    <a:pt x="1068" y="0"/>
                  </a:moveTo>
                  <a:lnTo>
                    <a:pt x="41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18261311" y="49011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18261826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18261596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05" y="0"/>
                  </a:lnTo>
                </a:path>
                <a:path w="1269">
                  <a:moveTo>
                    <a:pt x="0" y="0"/>
                  </a:moveTo>
                  <a:lnTo>
                    <a:pt x="10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18261440" y="49020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18261440" y="49021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15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18262865" y="4904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18262872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18261855" y="49033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18263616" y="4904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88" y="293"/>
                  </a:lnTo>
                  <a:lnTo>
                    <a:pt x="324" y="62"/>
                  </a:lnTo>
                </a:path>
                <a:path w="634" h="635">
                  <a:moveTo>
                    <a:pt x="0" y="324"/>
                  </a:moveTo>
                  <a:lnTo>
                    <a:pt x="188" y="293"/>
                  </a:lnTo>
                  <a:lnTo>
                    <a:pt x="324" y="167"/>
                  </a:lnTo>
                  <a:lnTo>
                    <a:pt x="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18260930" y="49038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18260187" y="4903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40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18260490" y="4903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93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18260748" y="49047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57" y="62"/>
                  </a:lnTo>
                  <a:lnTo>
                    <a:pt x="293" y="31"/>
                  </a:ln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18260187" y="4903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40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18260930" y="49038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18260490" y="4903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93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18259936" y="49036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18261817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18262007" y="49044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18261186" y="49045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70" y="0"/>
                  </a:moveTo>
                  <a:lnTo>
                    <a:pt x="0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18261850" y="4904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18259550" y="49036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157" y="607"/>
                  </a:lnTo>
                  <a:lnTo>
                    <a:pt x="376" y="827"/>
                  </a:lnTo>
                  <a:lnTo>
                    <a:pt x="586" y="1036"/>
                  </a:lnTo>
                  <a:lnTo>
                    <a:pt x="900" y="1151"/>
                  </a:lnTo>
                  <a:lnTo>
                    <a:pt x="1193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18258883" y="469625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04" y="2795"/>
                  </a:moveTo>
                  <a:lnTo>
                    <a:pt x="1413" y="2795"/>
                  </a:lnTo>
                  <a:lnTo>
                    <a:pt x="1539" y="73"/>
                  </a:lnTo>
                  <a:lnTo>
                    <a:pt x="1738" y="0"/>
                  </a:lnTo>
                  <a:lnTo>
                    <a:pt x="1738" y="523"/>
                  </a:lnTo>
                  <a:lnTo>
                    <a:pt x="2921" y="523"/>
                  </a:lnTo>
                  <a:lnTo>
                    <a:pt x="3088" y="523"/>
                  </a:lnTo>
                  <a:lnTo>
                    <a:pt x="4282" y="523"/>
                  </a:lnTo>
                  <a:lnTo>
                    <a:pt x="4429" y="554"/>
                  </a:lnTo>
                  <a:lnTo>
                    <a:pt x="4816" y="523"/>
                  </a:lnTo>
                  <a:lnTo>
                    <a:pt x="4848" y="743"/>
                  </a:lnTo>
                  <a:lnTo>
                    <a:pt x="4314" y="827"/>
                  </a:lnTo>
                  <a:lnTo>
                    <a:pt x="4282" y="1570"/>
                  </a:lnTo>
                  <a:lnTo>
                    <a:pt x="4502" y="1675"/>
                  </a:lnTo>
                  <a:lnTo>
                    <a:pt x="4921" y="1413"/>
                  </a:lnTo>
                  <a:lnTo>
                    <a:pt x="4952" y="1675"/>
                  </a:lnTo>
                  <a:lnTo>
                    <a:pt x="5402" y="1800"/>
                  </a:lnTo>
                  <a:lnTo>
                    <a:pt x="5779" y="1800"/>
                  </a:lnTo>
                  <a:lnTo>
                    <a:pt x="5779" y="2125"/>
                  </a:lnTo>
                  <a:lnTo>
                    <a:pt x="5779" y="8575"/>
                  </a:lnTo>
                  <a:lnTo>
                    <a:pt x="5779" y="8921"/>
                  </a:lnTo>
                  <a:lnTo>
                    <a:pt x="5402" y="8921"/>
                  </a:lnTo>
                  <a:lnTo>
                    <a:pt x="5057" y="8921"/>
                  </a:lnTo>
                  <a:lnTo>
                    <a:pt x="4952" y="9256"/>
                  </a:lnTo>
                  <a:lnTo>
                    <a:pt x="4502" y="9025"/>
                  </a:lnTo>
                  <a:lnTo>
                    <a:pt x="4282" y="9025"/>
                  </a:lnTo>
                  <a:lnTo>
                    <a:pt x="4282" y="9884"/>
                  </a:lnTo>
                  <a:lnTo>
                    <a:pt x="4816" y="9884"/>
                  </a:lnTo>
                  <a:lnTo>
                    <a:pt x="4848" y="10146"/>
                  </a:lnTo>
                  <a:lnTo>
                    <a:pt x="4471" y="10188"/>
                  </a:lnTo>
                  <a:lnTo>
                    <a:pt x="4314" y="10146"/>
                  </a:lnTo>
                  <a:lnTo>
                    <a:pt x="2764" y="10188"/>
                  </a:lnTo>
                  <a:lnTo>
                    <a:pt x="2554" y="10188"/>
                  </a:lnTo>
                  <a:lnTo>
                    <a:pt x="2554" y="9989"/>
                  </a:lnTo>
                  <a:lnTo>
                    <a:pt x="3005" y="9915"/>
                  </a:lnTo>
                  <a:lnTo>
                    <a:pt x="3162" y="9915"/>
                  </a:lnTo>
                  <a:lnTo>
                    <a:pt x="3162" y="9737"/>
                  </a:lnTo>
                  <a:lnTo>
                    <a:pt x="3162" y="9507"/>
                  </a:lnTo>
                  <a:lnTo>
                    <a:pt x="3162" y="9319"/>
                  </a:lnTo>
                  <a:lnTo>
                    <a:pt x="3005" y="9319"/>
                  </a:lnTo>
                  <a:lnTo>
                    <a:pt x="1780" y="9319"/>
                  </a:lnTo>
                  <a:lnTo>
                    <a:pt x="1612" y="9319"/>
                  </a:lnTo>
                  <a:lnTo>
                    <a:pt x="554" y="9319"/>
                  </a:lnTo>
                  <a:lnTo>
                    <a:pt x="366" y="9319"/>
                  </a:lnTo>
                  <a:lnTo>
                    <a:pt x="366" y="9507"/>
                  </a:lnTo>
                  <a:lnTo>
                    <a:pt x="366" y="9737"/>
                  </a:lnTo>
                  <a:lnTo>
                    <a:pt x="366" y="9915"/>
                  </a:lnTo>
                  <a:lnTo>
                    <a:pt x="554" y="9915"/>
                  </a:lnTo>
                  <a:lnTo>
                    <a:pt x="816" y="9915"/>
                  </a:lnTo>
                  <a:lnTo>
                    <a:pt x="586" y="10219"/>
                  </a:lnTo>
                  <a:lnTo>
                    <a:pt x="0" y="10219"/>
                  </a:lnTo>
                  <a:lnTo>
                    <a:pt x="0" y="2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18259249" y="4697074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2314"/>
                  </a:moveTo>
                  <a:lnTo>
                    <a:pt x="0" y="8125"/>
                  </a:lnTo>
                  <a:lnTo>
                    <a:pt x="2837" y="8198"/>
                  </a:lnTo>
                  <a:lnTo>
                    <a:pt x="3088" y="8198"/>
                  </a:lnTo>
                  <a:lnTo>
                    <a:pt x="3088" y="8470"/>
                  </a:lnTo>
                  <a:lnTo>
                    <a:pt x="3088" y="8921"/>
                  </a:lnTo>
                  <a:lnTo>
                    <a:pt x="3549" y="9025"/>
                  </a:lnTo>
                  <a:lnTo>
                    <a:pt x="3633" y="7989"/>
                  </a:lnTo>
                  <a:lnTo>
                    <a:pt x="3633" y="7800"/>
                  </a:lnTo>
                  <a:lnTo>
                    <a:pt x="3800" y="7800"/>
                  </a:lnTo>
                  <a:lnTo>
                    <a:pt x="4994" y="7800"/>
                  </a:lnTo>
                  <a:lnTo>
                    <a:pt x="5109" y="1350"/>
                  </a:lnTo>
                  <a:lnTo>
                    <a:pt x="3800" y="1277"/>
                  </a:lnTo>
                  <a:lnTo>
                    <a:pt x="3633" y="1277"/>
                  </a:lnTo>
                  <a:lnTo>
                    <a:pt x="3633" y="1068"/>
                  </a:lnTo>
                  <a:lnTo>
                    <a:pt x="3633" y="73"/>
                  </a:lnTo>
                  <a:lnTo>
                    <a:pt x="3319" y="0"/>
                  </a:lnTo>
                  <a:lnTo>
                    <a:pt x="3162" y="157"/>
                  </a:lnTo>
                  <a:lnTo>
                    <a:pt x="2136" y="157"/>
                  </a:lnTo>
                  <a:lnTo>
                    <a:pt x="1978" y="0"/>
                  </a:lnTo>
                  <a:lnTo>
                    <a:pt x="1528" y="0"/>
                  </a:lnTo>
                  <a:lnTo>
                    <a:pt x="1455" y="2125"/>
                  </a:lnTo>
                  <a:lnTo>
                    <a:pt x="1455" y="2314"/>
                  </a:lnTo>
                  <a:lnTo>
                    <a:pt x="1266" y="2314"/>
                  </a:lnTo>
                  <a:lnTo>
                    <a:pt x="73" y="2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18263162" y="46967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376"/>
                  </a:lnTo>
                  <a:lnTo>
                    <a:pt x="1989" y="73"/>
                  </a:lnTo>
                  <a:lnTo>
                    <a:pt x="1989" y="534"/>
                  </a:lnTo>
                  <a:lnTo>
                    <a:pt x="1989" y="1005"/>
                  </a:lnTo>
                  <a:lnTo>
                    <a:pt x="1581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314"/>
                  </a:lnTo>
                  <a:lnTo>
                    <a:pt x="55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18263162" y="47051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31"/>
                  </a:lnTo>
                  <a:lnTo>
                    <a:pt x="1539" y="900"/>
                  </a:lnTo>
                  <a:lnTo>
                    <a:pt x="1989" y="1246"/>
                  </a:lnTo>
                  <a:lnTo>
                    <a:pt x="1989" y="753"/>
                  </a:lnTo>
                  <a:lnTo>
                    <a:pt x="2020" y="314"/>
                  </a:lnTo>
                  <a:lnTo>
                    <a:pt x="1612" y="534"/>
                  </a:lnTo>
                  <a:lnTo>
                    <a:pt x="1266" y="607"/>
                  </a:lnTo>
                  <a:lnTo>
                    <a:pt x="1235" y="188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314"/>
                  </a:lnTo>
                  <a:lnTo>
                    <a:pt x="0" y="900"/>
                  </a:lnTo>
                  <a:lnTo>
                    <a:pt x="523" y="963"/>
                  </a:lnTo>
                  <a:lnTo>
                    <a:pt x="55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18264481" y="470457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549"/>
                  </a:lnTo>
                  <a:lnTo>
                    <a:pt x="5738" y="900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994"/>
                  </a:lnTo>
                  <a:lnTo>
                    <a:pt x="4942" y="73"/>
                  </a:lnTo>
                  <a:lnTo>
                    <a:pt x="4816" y="397"/>
                  </a:lnTo>
                  <a:lnTo>
                    <a:pt x="4659" y="481"/>
                  </a:lnTo>
                  <a:lnTo>
                    <a:pt x="4816" y="554"/>
                  </a:lnTo>
                  <a:lnTo>
                    <a:pt x="4816" y="1068"/>
                  </a:lnTo>
                  <a:lnTo>
                    <a:pt x="4586" y="1444"/>
                  </a:lnTo>
                  <a:lnTo>
                    <a:pt x="4429" y="1518"/>
                  </a:lnTo>
                  <a:lnTo>
                    <a:pt x="1486" y="1518"/>
                  </a:lnTo>
                  <a:lnTo>
                    <a:pt x="1287" y="1518"/>
                  </a:lnTo>
                  <a:lnTo>
                    <a:pt x="1287" y="1382"/>
                  </a:lnTo>
                  <a:lnTo>
                    <a:pt x="1287" y="617"/>
                  </a:lnTo>
                  <a:lnTo>
                    <a:pt x="1444" y="554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49"/>
                  </a:lnTo>
                  <a:lnTo>
                    <a:pt x="858" y="1036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261" y="1036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18264481" y="46967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30"/>
                  </a:lnTo>
                  <a:lnTo>
                    <a:pt x="5654" y="314"/>
                  </a:lnTo>
                  <a:lnTo>
                    <a:pt x="5738" y="963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69"/>
                  </a:lnTo>
                  <a:lnTo>
                    <a:pt x="4942" y="1790"/>
                  </a:lnTo>
                  <a:lnTo>
                    <a:pt x="4816" y="1465"/>
                  </a:lnTo>
                  <a:lnTo>
                    <a:pt x="4659" y="1382"/>
                  </a:lnTo>
                  <a:lnTo>
                    <a:pt x="4816" y="1308"/>
                  </a:lnTo>
                  <a:lnTo>
                    <a:pt x="4816" y="795"/>
                  </a:lnTo>
                  <a:lnTo>
                    <a:pt x="4586" y="418"/>
                  </a:lnTo>
                  <a:lnTo>
                    <a:pt x="4429" y="345"/>
                  </a:lnTo>
                  <a:lnTo>
                    <a:pt x="1486" y="345"/>
                  </a:lnTo>
                  <a:lnTo>
                    <a:pt x="1287" y="345"/>
                  </a:lnTo>
                  <a:lnTo>
                    <a:pt x="1287" y="481"/>
                  </a:lnTo>
                  <a:lnTo>
                    <a:pt x="1287" y="1246"/>
                  </a:lnTo>
                  <a:lnTo>
                    <a:pt x="1444" y="1308"/>
                  </a:lnTo>
                  <a:lnTo>
                    <a:pt x="1287" y="1382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314"/>
                  </a:lnTo>
                  <a:lnTo>
                    <a:pt x="858" y="827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670"/>
                  </a:lnTo>
                  <a:lnTo>
                    <a:pt x="261" y="827"/>
                  </a:lnTo>
                  <a:lnTo>
                    <a:pt x="701" y="1036"/>
                  </a:lnTo>
                  <a:lnTo>
                    <a:pt x="701" y="534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18265771" y="46971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444" y="3800"/>
                  </a:lnTo>
                  <a:lnTo>
                    <a:pt x="3528" y="1120"/>
                  </a:lnTo>
                  <a:lnTo>
                    <a:pt x="3371" y="1088"/>
                  </a:lnTo>
                  <a:lnTo>
                    <a:pt x="3371" y="931"/>
                  </a:lnTo>
                  <a:lnTo>
                    <a:pt x="3528" y="931"/>
                  </a:lnTo>
                  <a:lnTo>
                    <a:pt x="3528" y="450"/>
                  </a:lnTo>
                  <a:lnTo>
                    <a:pt x="3298" y="73"/>
                  </a:lnTo>
                  <a:lnTo>
                    <a:pt x="3141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00"/>
                  </a:lnTo>
                  <a:lnTo>
                    <a:pt x="157" y="931"/>
                  </a:lnTo>
                  <a:lnTo>
                    <a:pt x="157" y="1088"/>
                  </a:lnTo>
                  <a:lnTo>
                    <a:pt x="0" y="1088"/>
                  </a:ln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18265773" y="47022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1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18269547" y="4693618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2638"/>
                  </a:moveTo>
                  <a:lnTo>
                    <a:pt x="2125" y="2638"/>
                  </a:lnTo>
                  <a:lnTo>
                    <a:pt x="2198" y="1602"/>
                  </a:lnTo>
                  <a:lnTo>
                    <a:pt x="1738" y="1518"/>
                  </a:lnTo>
                  <a:lnTo>
                    <a:pt x="1675" y="1183"/>
                  </a:lnTo>
                  <a:lnTo>
                    <a:pt x="1863" y="1099"/>
                  </a:lnTo>
                  <a:lnTo>
                    <a:pt x="1863" y="1298"/>
                  </a:lnTo>
                  <a:lnTo>
                    <a:pt x="2125" y="1298"/>
                  </a:lnTo>
                  <a:lnTo>
                    <a:pt x="2314" y="1298"/>
                  </a:lnTo>
                  <a:lnTo>
                    <a:pt x="2314" y="1099"/>
                  </a:lnTo>
                  <a:lnTo>
                    <a:pt x="2314" y="397"/>
                  </a:lnTo>
                  <a:lnTo>
                    <a:pt x="2314" y="219"/>
                  </a:lnTo>
                  <a:lnTo>
                    <a:pt x="2125" y="219"/>
                  </a:lnTo>
                  <a:lnTo>
                    <a:pt x="1863" y="219"/>
                  </a:lnTo>
                  <a:lnTo>
                    <a:pt x="1863" y="397"/>
                  </a:lnTo>
                  <a:lnTo>
                    <a:pt x="1675" y="397"/>
                  </a:lnTo>
                  <a:lnTo>
                    <a:pt x="1675" y="62"/>
                  </a:lnTo>
                  <a:lnTo>
                    <a:pt x="2450" y="0"/>
                  </a:lnTo>
                  <a:lnTo>
                    <a:pt x="2565" y="17182"/>
                  </a:lnTo>
                  <a:lnTo>
                    <a:pt x="1738" y="17245"/>
                  </a:lnTo>
                  <a:lnTo>
                    <a:pt x="1675" y="16952"/>
                  </a:lnTo>
                  <a:lnTo>
                    <a:pt x="1863" y="16837"/>
                  </a:lnTo>
                  <a:lnTo>
                    <a:pt x="1863" y="17025"/>
                  </a:lnTo>
                  <a:lnTo>
                    <a:pt x="2125" y="17025"/>
                  </a:lnTo>
                  <a:lnTo>
                    <a:pt x="2314" y="17025"/>
                  </a:lnTo>
                  <a:lnTo>
                    <a:pt x="2314" y="16837"/>
                  </a:lnTo>
                  <a:lnTo>
                    <a:pt x="2314" y="16135"/>
                  </a:lnTo>
                  <a:lnTo>
                    <a:pt x="2314" y="15989"/>
                  </a:lnTo>
                  <a:lnTo>
                    <a:pt x="2125" y="15989"/>
                  </a:lnTo>
                  <a:lnTo>
                    <a:pt x="1863" y="15989"/>
                  </a:lnTo>
                  <a:lnTo>
                    <a:pt x="1863" y="16135"/>
                  </a:lnTo>
                  <a:lnTo>
                    <a:pt x="1675" y="16135"/>
                  </a:lnTo>
                  <a:lnTo>
                    <a:pt x="1675" y="15580"/>
                  </a:lnTo>
                  <a:lnTo>
                    <a:pt x="1895" y="15455"/>
                  </a:lnTo>
                  <a:lnTo>
                    <a:pt x="1895" y="15643"/>
                  </a:lnTo>
                  <a:lnTo>
                    <a:pt x="2125" y="15716"/>
                  </a:lnTo>
                  <a:lnTo>
                    <a:pt x="2198" y="13716"/>
                  </a:lnTo>
                  <a:lnTo>
                    <a:pt x="2125" y="12627"/>
                  </a:lnTo>
                  <a:lnTo>
                    <a:pt x="2125" y="12470"/>
                  </a:lnTo>
                  <a:lnTo>
                    <a:pt x="1968" y="12470"/>
                  </a:lnTo>
                  <a:lnTo>
                    <a:pt x="1099" y="12470"/>
                  </a:lnTo>
                  <a:lnTo>
                    <a:pt x="1057" y="12743"/>
                  </a:lnTo>
                  <a:lnTo>
                    <a:pt x="670" y="12816"/>
                  </a:lnTo>
                  <a:lnTo>
                    <a:pt x="513" y="12784"/>
                  </a:lnTo>
                  <a:lnTo>
                    <a:pt x="188" y="12816"/>
                  </a:lnTo>
                  <a:lnTo>
                    <a:pt x="104" y="12596"/>
                  </a:lnTo>
                  <a:lnTo>
                    <a:pt x="670" y="12523"/>
                  </a:lnTo>
                  <a:lnTo>
                    <a:pt x="670" y="11769"/>
                  </a:lnTo>
                  <a:lnTo>
                    <a:pt x="450" y="11664"/>
                  </a:lnTo>
                  <a:lnTo>
                    <a:pt x="31" y="11926"/>
                  </a:lnTo>
                  <a:lnTo>
                    <a:pt x="73" y="11319"/>
                  </a:lnTo>
                  <a:lnTo>
                    <a:pt x="617" y="11141"/>
                  </a:lnTo>
                  <a:lnTo>
                    <a:pt x="670" y="4910"/>
                  </a:lnTo>
                  <a:lnTo>
                    <a:pt x="73" y="4638"/>
                  </a:lnTo>
                  <a:lnTo>
                    <a:pt x="0" y="4083"/>
                  </a:lnTo>
                  <a:lnTo>
                    <a:pt x="450" y="4314"/>
                  </a:lnTo>
                  <a:lnTo>
                    <a:pt x="586" y="4314"/>
                  </a:lnTo>
                  <a:lnTo>
                    <a:pt x="670" y="3465"/>
                  </a:lnTo>
                  <a:lnTo>
                    <a:pt x="188" y="3465"/>
                  </a:lnTo>
                  <a:lnTo>
                    <a:pt x="104" y="3193"/>
                  </a:lnTo>
                  <a:lnTo>
                    <a:pt x="481" y="3151"/>
                  </a:lnTo>
                  <a:lnTo>
                    <a:pt x="617" y="3193"/>
                  </a:lnTo>
                  <a:lnTo>
                    <a:pt x="670" y="2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18270520" y="4696552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0"/>
                  </a:moveTo>
                  <a:lnTo>
                    <a:pt x="115" y="0"/>
                  </a:lnTo>
                  <a:lnTo>
                    <a:pt x="0" y="9130"/>
                  </a:lnTo>
                  <a:lnTo>
                    <a:pt x="1151" y="9214"/>
                  </a:lnTo>
                  <a:lnTo>
                    <a:pt x="1225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17878431" y="48898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70" y="1308"/>
                  </a:moveTo>
                  <a:lnTo>
                    <a:pt x="670" y="450"/>
                  </a:lnTo>
                  <a:lnTo>
                    <a:pt x="439" y="0"/>
                  </a:lnTo>
                  <a:lnTo>
                    <a:pt x="230" y="0"/>
                  </a:lnTo>
                  <a:lnTo>
                    <a:pt x="0" y="450"/>
                  </a:lnTo>
                  <a:lnTo>
                    <a:pt x="0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17878432" y="48987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58"/>
                  </a:lnTo>
                  <a:lnTo>
                    <a:pt x="230" y="1277"/>
                  </a:lnTo>
                  <a:lnTo>
                    <a:pt x="439" y="1277"/>
                  </a:lnTo>
                  <a:lnTo>
                    <a:pt x="670" y="858"/>
                  </a:ln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17878129" y="4891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17878129" y="48985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230" y="261"/>
                  </a:lnTo>
                  <a:lnTo>
                    <a:pt x="1036" y="261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17878129" y="48970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1413"/>
                  </a:lnTo>
                  <a:lnTo>
                    <a:pt x="1225" y="1413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17878284" y="4896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450"/>
                  </a:moveTo>
                  <a:lnTo>
                    <a:pt x="41" y="3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17878766" y="4889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17879661" y="48847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17878432" y="48908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17878614" y="48904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17878614" y="4891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17878432" y="48902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17878658" y="48900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17878134" y="48912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25" y="1675"/>
                  </a:moveTo>
                  <a:lnTo>
                    <a:pt x="1225" y="261"/>
                  </a:lnTo>
                  <a:lnTo>
                    <a:pt x="1036" y="0"/>
                  </a:lnTo>
                  <a:lnTo>
                    <a:pt x="230" y="0"/>
                  </a:lnTo>
                  <a:lnTo>
                    <a:pt x="0" y="261"/>
                  </a:lnTo>
                  <a:lnTo>
                    <a:pt x="1225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17878432" y="4898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17878614" y="4899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17878614" y="4898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17878432" y="48995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17878658" y="4899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17878250" y="48939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1787825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17877539" y="489398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4209" y="523"/>
                  </a:moveTo>
                  <a:lnTo>
                    <a:pt x="4209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4209" y="52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17878542" y="4885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17878539" y="4886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17878538" y="48875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64" y="0"/>
                  </a:lnTo>
                </a:path>
                <a:path w="1269">
                  <a:moveTo>
                    <a:pt x="0" y="0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17878584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1787828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17881042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0"/>
                  </a:lnTo>
                  <a:lnTo>
                    <a:pt x="157" y="1162"/>
                  </a:lnTo>
                  <a:lnTo>
                    <a:pt x="157" y="1308"/>
                  </a:lnTo>
                  <a:lnTo>
                    <a:pt x="0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17878123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0"/>
                  </a:lnTo>
                  <a:lnTo>
                    <a:pt x="0" y="638"/>
                  </a:lnTo>
                  <a:lnTo>
                    <a:pt x="0" y="1162"/>
                  </a:lnTo>
                  <a:lnTo>
                    <a:pt x="0" y="1308"/>
                  </a:lnTo>
                  <a:lnTo>
                    <a:pt x="157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17878207" y="4886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17878250" y="48908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17880222" y="4894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17881042" y="48902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17878207" y="4889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73" y="900"/>
                  </a:moveTo>
                  <a:lnTo>
                    <a:pt x="0" y="1570"/>
                  </a:lnTo>
                </a:path>
                <a:path w="634" h="1904">
                  <a:moveTo>
                    <a:pt x="73" y="900"/>
                  </a:moveTo>
                  <a:lnTo>
                    <a:pt x="73" y="0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17878207" y="48861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376"/>
                  </a:lnTo>
                  <a:lnTo>
                    <a:pt x="0" y="670"/>
                  </a:lnTo>
                  <a:lnTo>
                    <a:pt x="0" y="11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17878207" y="4889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8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17878280" y="4885717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549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43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17878948" y="48945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57" y="481"/>
                  </a:ln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17880222" y="489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17878659" y="48945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31"/>
                  </a:moveTo>
                  <a:lnTo>
                    <a:pt x="31" y="219"/>
                  </a:lnTo>
                  <a:lnTo>
                    <a:pt x="157" y="408"/>
                  </a:lnTo>
                  <a:lnTo>
                    <a:pt x="638" y="890"/>
                  </a:lnTo>
                  <a:lnTo>
                    <a:pt x="1790" y="1999"/>
                  </a:lnTo>
                  <a:lnTo>
                    <a:pt x="1947" y="2041"/>
                  </a:lnTo>
                  <a:lnTo>
                    <a:pt x="1999" y="963"/>
                  </a:lnTo>
                  <a:lnTo>
                    <a:pt x="199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17878948" y="48950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0" y="3015"/>
                  </a:lnTo>
                  <a:lnTo>
                    <a:pt x="73" y="3172"/>
                  </a:lnTo>
                  <a:lnTo>
                    <a:pt x="1225" y="3204"/>
                  </a:lnTo>
                  <a:lnTo>
                    <a:pt x="1382" y="3088"/>
                  </a:lnTo>
                  <a:lnTo>
                    <a:pt x="1382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17878584" y="4885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2900"/>
                  </a:moveTo>
                  <a:lnTo>
                    <a:pt x="513" y="2900"/>
                  </a:lnTo>
                  <a:lnTo>
                    <a:pt x="670" y="2827"/>
                  </a:lnTo>
                  <a:lnTo>
                    <a:pt x="712" y="1329"/>
                  </a:lnTo>
                  <a:lnTo>
                    <a:pt x="638" y="1193"/>
                  </a:lnTo>
                  <a:lnTo>
                    <a:pt x="0" y="1141"/>
                  </a:lnTo>
                  <a:lnTo>
                    <a:pt x="0" y="0"/>
                  </a:lnTo>
                  <a:lnTo>
                    <a:pt x="2450" y="0"/>
                  </a:lnTo>
                  <a:lnTo>
                    <a:pt x="2450" y="782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17878873" y="489638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601"/>
                  </a:moveTo>
                  <a:lnTo>
                    <a:pt x="1581" y="3601"/>
                  </a:lnTo>
                  <a:lnTo>
                    <a:pt x="1727" y="3570"/>
                  </a:lnTo>
                  <a:lnTo>
                    <a:pt x="1937" y="3465"/>
                  </a:lnTo>
                  <a:lnTo>
                    <a:pt x="2094" y="3204"/>
                  </a:lnTo>
                  <a:lnTo>
                    <a:pt x="209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17878326" y="48987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743"/>
                  </a:lnTo>
                  <a:lnTo>
                    <a:pt x="31" y="931"/>
                  </a:lnTo>
                  <a:lnTo>
                    <a:pt x="188" y="11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17877539" y="4895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188"/>
                  </a:moveTo>
                  <a:lnTo>
                    <a:pt x="4324" y="52"/>
                  </a:lnTo>
                  <a:lnTo>
                    <a:pt x="0" y="0"/>
                  </a:lnTo>
                  <a:lnTo>
                    <a:pt x="0" y="984"/>
                  </a:lnTo>
                  <a:lnTo>
                    <a:pt x="4397" y="984"/>
                  </a:lnTo>
                  <a:lnTo>
                    <a:pt x="4397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17877849" y="48968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42" y="188"/>
                  </a:lnTo>
                  <a:lnTo>
                    <a:pt x="1811" y="3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17877539" y="48935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0"/>
                  </a:moveTo>
                  <a:lnTo>
                    <a:pt x="0" y="0"/>
                  </a:lnTo>
                  <a:lnTo>
                    <a:pt x="0" y="450"/>
                  </a:lnTo>
                  <a:lnTo>
                    <a:pt x="4209" y="450"/>
                  </a:lnTo>
                  <a:lnTo>
                    <a:pt x="4209" y="963"/>
                  </a:lnTo>
                  <a:lnTo>
                    <a:pt x="4366" y="931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17877849" y="48928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42" y="136"/>
                  </a:lnTo>
                  <a:lnTo>
                    <a:pt x="181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17879661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17881603" y="4902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17880556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17878766" y="49024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17882004" y="49025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1151"/>
                  </a:moveTo>
                  <a:lnTo>
                    <a:pt x="827" y="628"/>
                  </a:lnTo>
                  <a:lnTo>
                    <a:pt x="502" y="188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17880640" y="49027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63" y="0"/>
                  </a:moveTo>
                  <a:lnTo>
                    <a:pt x="450" y="0"/>
                  </a:lnTo>
                  <a:lnTo>
                    <a:pt x="0" y="450"/>
                  </a:lnTo>
                  <a:lnTo>
                    <a:pt x="0" y="963"/>
                  </a:lnTo>
                  <a:lnTo>
                    <a:pt x="0" y="1486"/>
                  </a:lnTo>
                  <a:lnTo>
                    <a:pt x="450" y="1916"/>
                  </a:lnTo>
                  <a:lnTo>
                    <a:pt x="963" y="1916"/>
                  </a:lnTo>
                  <a:lnTo>
                    <a:pt x="1476" y="1916"/>
                  </a:lnTo>
                  <a:lnTo>
                    <a:pt x="1895" y="1486"/>
                  </a:lnTo>
                  <a:lnTo>
                    <a:pt x="1895" y="963"/>
                  </a:lnTo>
                  <a:lnTo>
                    <a:pt x="1895" y="450"/>
                  </a:lnTo>
                  <a:lnTo>
                    <a:pt x="1476" y="0"/>
                  </a:ln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17878326" y="49011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17879766" y="490263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345" y="1308"/>
                  </a:lnTo>
                  <a:lnTo>
                    <a:pt x="607" y="1005"/>
                  </a:lnTo>
                  <a:lnTo>
                    <a:pt x="607" y="680"/>
                  </a:lnTo>
                  <a:lnTo>
                    <a:pt x="607" y="345"/>
                  </a:lnTo>
                  <a:lnTo>
                    <a:pt x="345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17878953" y="49026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54" y="0"/>
                  </a:moveTo>
                  <a:lnTo>
                    <a:pt x="230" y="73"/>
                  </a:lnTo>
                  <a:lnTo>
                    <a:pt x="0" y="345"/>
                  </a:lnTo>
                  <a:lnTo>
                    <a:pt x="0" y="670"/>
                  </a:lnTo>
                  <a:lnTo>
                    <a:pt x="0" y="1005"/>
                  </a:lnTo>
                  <a:lnTo>
                    <a:pt x="230" y="1308"/>
                  </a:lnTo>
                  <a:lnTo>
                    <a:pt x="554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17878432" y="49025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17881634" y="4902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240"/>
                  </a:moveTo>
                  <a:lnTo>
                    <a:pt x="534" y="2209"/>
                  </a:lnTo>
                  <a:lnTo>
                    <a:pt x="1005" y="1790"/>
                  </a:lnTo>
                  <a:lnTo>
                    <a:pt x="1088" y="1277"/>
                  </a:lnTo>
                  <a:lnTo>
                    <a:pt x="1151" y="722"/>
                  </a:lnTo>
                  <a:lnTo>
                    <a:pt x="869" y="188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17878765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17878765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17878326" y="489921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17878326" y="49021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39" y="0"/>
                  </a:moveTo>
                  <a:lnTo>
                    <a:pt x="251" y="31"/>
                  </a:lnTo>
                  <a:lnTo>
                    <a:pt x="115" y="261"/>
                  </a:lnTo>
                </a:path>
                <a:path w="634" h="635">
                  <a:moveTo>
                    <a:pt x="439" y="0"/>
                  </a:moveTo>
                  <a:lnTo>
                    <a:pt x="209" y="0"/>
                  </a:lnTo>
                  <a:lnTo>
                    <a:pt x="0" y="219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17881120" y="48992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8" name="object 9928"/>
            <p:cNvSpPr/>
            <p:nvPr/>
          </p:nvSpPr>
          <p:spPr>
            <a:xfrm>
              <a:off x="17880966" y="49021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36" y="418"/>
                  </a:lnTo>
                </a:path>
                <a:path w="1269" h="635">
                  <a:moveTo>
                    <a:pt x="0" y="0"/>
                  </a:moveTo>
                  <a:lnTo>
                    <a:pt x="1026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17881120" y="49011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6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17879760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17879779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05" y="0"/>
                  </a:moveTo>
                  <a:lnTo>
                    <a:pt x="0" y="0"/>
                  </a:lnTo>
                </a:path>
                <a:path w="1269">
                  <a:moveTo>
                    <a:pt x="1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17880778" y="49020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17880778" y="49021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157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17878690" y="4904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17878766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17878768" y="49033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17878432" y="4904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88"/>
                  </a:lnTo>
                  <a:lnTo>
                    <a:pt x="261" y="324"/>
                  </a:lnTo>
                </a:path>
                <a:path w="634" h="635">
                  <a:moveTo>
                    <a:pt x="0" y="0"/>
                  </a:moveTo>
                  <a:lnTo>
                    <a:pt x="31" y="188"/>
                  </a:lnTo>
                  <a:lnTo>
                    <a:pt x="188" y="293"/>
                  </a:lnTo>
                  <a:lnTo>
                    <a:pt x="356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17881193" y="490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  <a:lnTo>
                    <a:pt x="293" y="62"/>
                  </a:lnTo>
                  <a:lnTo>
                    <a:pt x="439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17880709" y="49036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17879766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17879766" y="49044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17880527" y="49045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67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17880369" y="4904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17881634" y="49036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51"/>
                  </a:moveTo>
                  <a:lnTo>
                    <a:pt x="314" y="1151"/>
                  </a:lnTo>
                  <a:lnTo>
                    <a:pt x="607" y="1047"/>
                  </a:lnTo>
                  <a:lnTo>
                    <a:pt x="827" y="827"/>
                  </a:lnTo>
                  <a:lnTo>
                    <a:pt x="1036" y="596"/>
                  </a:lnTo>
                  <a:lnTo>
                    <a:pt x="1193" y="293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18281812" y="48850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50" y="0"/>
                  </a:lnTo>
                  <a:lnTo>
                    <a:pt x="0" y="1382"/>
                  </a:lnTo>
                  <a:lnTo>
                    <a:pt x="0" y="3015"/>
                  </a:lnTo>
                  <a:lnTo>
                    <a:pt x="0" y="4659"/>
                  </a:lnTo>
                  <a:lnTo>
                    <a:pt x="1350" y="6010"/>
                  </a:lnTo>
                  <a:lnTo>
                    <a:pt x="2984" y="6010"/>
                  </a:lnTo>
                  <a:lnTo>
                    <a:pt x="4617" y="6010"/>
                  </a:lnTo>
                  <a:lnTo>
                    <a:pt x="5968" y="4659"/>
                  </a:lnTo>
                  <a:lnTo>
                    <a:pt x="5968" y="3015"/>
                  </a:lnTo>
                  <a:lnTo>
                    <a:pt x="5968" y="1382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6" name="object 9946"/>
            <p:cNvSpPr/>
            <p:nvPr/>
          </p:nvSpPr>
          <p:spPr>
            <a:xfrm>
              <a:off x="18272111" y="4888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69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7" name="object 9947"/>
            <p:cNvSpPr/>
            <p:nvPr/>
          </p:nvSpPr>
          <p:spPr>
            <a:xfrm>
              <a:off x="18272122" y="488579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10732" y="0"/>
                  </a:moveTo>
                  <a:lnTo>
                    <a:pt x="0" y="0"/>
                  </a:lnTo>
                  <a:lnTo>
                    <a:pt x="0" y="4586"/>
                  </a:lnTo>
                  <a:lnTo>
                    <a:pt x="10732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18283577" y="48880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18284796" y="48868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17893200" y="48850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50" y="0"/>
                  </a:lnTo>
                  <a:lnTo>
                    <a:pt x="0" y="1382"/>
                  </a:lnTo>
                  <a:lnTo>
                    <a:pt x="0" y="3015"/>
                  </a:lnTo>
                  <a:lnTo>
                    <a:pt x="0" y="4659"/>
                  </a:lnTo>
                  <a:lnTo>
                    <a:pt x="1350" y="6010"/>
                  </a:lnTo>
                  <a:lnTo>
                    <a:pt x="2984" y="6010"/>
                  </a:lnTo>
                  <a:lnTo>
                    <a:pt x="4617" y="6010"/>
                  </a:lnTo>
                  <a:lnTo>
                    <a:pt x="5947" y="4659"/>
                  </a:lnTo>
                  <a:lnTo>
                    <a:pt x="5947" y="3015"/>
                  </a:lnTo>
                  <a:lnTo>
                    <a:pt x="5947" y="1382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17883499" y="4888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69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17883509" y="488579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10732" y="0"/>
                  </a:moveTo>
                  <a:lnTo>
                    <a:pt x="0" y="0"/>
                  </a:lnTo>
                  <a:lnTo>
                    <a:pt x="0" y="4586"/>
                  </a:lnTo>
                  <a:lnTo>
                    <a:pt x="10732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17894963" y="48880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17896185" y="48868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18275838" y="46933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45"/>
                  </a:moveTo>
                  <a:lnTo>
                    <a:pt x="188" y="83"/>
                  </a:lnTo>
                  <a:lnTo>
                    <a:pt x="345" y="83"/>
                  </a:lnTo>
                  <a:lnTo>
                    <a:pt x="0" y="0"/>
                  </a:lnTo>
                  <a:lnTo>
                    <a:pt x="115" y="345"/>
                  </a:lnTo>
                  <a:lnTo>
                    <a:pt x="345" y="408"/>
                  </a:lnTo>
                  <a:lnTo>
                    <a:pt x="18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18275692" y="46930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18275620" y="4692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close/>
                </a:path>
                <a:path w="634" h="635">
                  <a:moveTo>
                    <a:pt x="73" y="10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18275842" y="4694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73"/>
                  </a:moveTo>
                  <a:lnTo>
                    <a:pt x="261" y="397"/>
                  </a:lnTo>
                  <a:lnTo>
                    <a:pt x="335" y="104"/>
                  </a:lnTo>
                  <a:lnTo>
                    <a:pt x="188" y="0"/>
                  </a:lnTo>
                  <a:lnTo>
                    <a:pt x="104" y="303"/>
                  </a:lnTo>
                  <a:lnTo>
                    <a:pt x="31" y="41"/>
                  </a:lnTo>
                  <a:lnTo>
                    <a:pt x="0" y="335"/>
                  </a:lnTo>
                  <a:lnTo>
                    <a:pt x="157" y="397"/>
                  </a:lnTo>
                  <a:lnTo>
                    <a:pt x="188" y="10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18273081" y="469080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942" y="670"/>
                  </a:moveTo>
                  <a:lnTo>
                    <a:pt x="565" y="1015"/>
                  </a:lnTo>
                  <a:lnTo>
                    <a:pt x="261" y="1465"/>
                  </a:lnTo>
                  <a:lnTo>
                    <a:pt x="73" y="1947"/>
                  </a:lnTo>
                  <a:lnTo>
                    <a:pt x="0" y="2460"/>
                  </a:lnTo>
                  <a:lnTo>
                    <a:pt x="73" y="2984"/>
                  </a:lnTo>
                  <a:lnTo>
                    <a:pt x="2607" y="4879"/>
                  </a:lnTo>
                  <a:lnTo>
                    <a:pt x="3507" y="4879"/>
                  </a:lnTo>
                  <a:lnTo>
                    <a:pt x="6083" y="2460"/>
                  </a:lnTo>
                  <a:lnTo>
                    <a:pt x="6010" y="1947"/>
                  </a:lnTo>
                  <a:lnTo>
                    <a:pt x="3507" y="0"/>
                  </a:lnTo>
                  <a:lnTo>
                    <a:pt x="2575" y="0"/>
                  </a:lnTo>
                  <a:lnTo>
                    <a:pt x="1717" y="230"/>
                  </a:lnTo>
                  <a:lnTo>
                    <a:pt x="942" y="67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18274761" y="46968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31" y="0"/>
                  </a:move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18272158" y="4695437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5402" y="0"/>
                  </a:moveTo>
                  <a:lnTo>
                    <a:pt x="4963" y="376"/>
                  </a:lnTo>
                  <a:lnTo>
                    <a:pt x="4575" y="858"/>
                  </a:lnTo>
                  <a:lnTo>
                    <a:pt x="4334" y="1371"/>
                  </a:lnTo>
                  <a:lnTo>
                    <a:pt x="3507" y="1413"/>
                  </a:lnTo>
                  <a:lnTo>
                    <a:pt x="2607" y="2157"/>
                  </a:lnTo>
                  <a:lnTo>
                    <a:pt x="2607" y="8156"/>
                  </a:lnTo>
                  <a:lnTo>
                    <a:pt x="2554" y="8313"/>
                  </a:lnTo>
                  <a:lnTo>
                    <a:pt x="2387" y="8450"/>
                  </a:lnTo>
                  <a:lnTo>
                    <a:pt x="2230" y="8502"/>
                  </a:lnTo>
                  <a:lnTo>
                    <a:pt x="712" y="8502"/>
                  </a:lnTo>
                  <a:lnTo>
                    <a:pt x="554" y="8575"/>
                  </a:lnTo>
                  <a:lnTo>
                    <a:pt x="73" y="8502"/>
                  </a:lnTo>
                  <a:lnTo>
                    <a:pt x="0" y="8795"/>
                  </a:lnTo>
                  <a:lnTo>
                    <a:pt x="2711" y="8868"/>
                  </a:lnTo>
                  <a:lnTo>
                    <a:pt x="3350" y="8387"/>
                  </a:lnTo>
                  <a:lnTo>
                    <a:pt x="3434" y="8230"/>
                  </a:lnTo>
                  <a:lnTo>
                    <a:pt x="4209" y="1968"/>
                  </a:lnTo>
                  <a:lnTo>
                    <a:pt x="4334" y="14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18272108" y="469513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659" y="8313"/>
                  </a:moveTo>
                  <a:lnTo>
                    <a:pt x="2586" y="8502"/>
                  </a:lnTo>
                  <a:lnTo>
                    <a:pt x="2471" y="8690"/>
                  </a:lnTo>
                  <a:lnTo>
                    <a:pt x="2282" y="8764"/>
                  </a:lnTo>
                  <a:lnTo>
                    <a:pt x="52" y="8764"/>
                  </a:lnTo>
                  <a:lnTo>
                    <a:pt x="0" y="3916"/>
                  </a:lnTo>
                  <a:lnTo>
                    <a:pt x="387" y="3842"/>
                  </a:lnTo>
                  <a:lnTo>
                    <a:pt x="534" y="3811"/>
                  </a:lnTo>
                  <a:lnTo>
                    <a:pt x="691" y="3654"/>
                  </a:lnTo>
                  <a:lnTo>
                    <a:pt x="1308" y="1256"/>
                  </a:lnTo>
                  <a:lnTo>
                    <a:pt x="1382" y="1088"/>
                  </a:lnTo>
                  <a:lnTo>
                    <a:pt x="1465" y="931"/>
                  </a:lnTo>
                  <a:lnTo>
                    <a:pt x="1622" y="827"/>
                  </a:lnTo>
                  <a:lnTo>
                    <a:pt x="1989" y="481"/>
                  </a:lnTo>
                  <a:lnTo>
                    <a:pt x="2104" y="293"/>
                  </a:lnTo>
                  <a:lnTo>
                    <a:pt x="2104" y="157"/>
                  </a:lnTo>
                  <a:lnTo>
                    <a:pt x="20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18274693" y="46888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31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18272111" y="4682613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020" y="8795"/>
                  </a:moveTo>
                  <a:lnTo>
                    <a:pt x="2094" y="8638"/>
                  </a:lnTo>
                  <a:lnTo>
                    <a:pt x="2062" y="8450"/>
                  </a:lnTo>
                  <a:lnTo>
                    <a:pt x="1947" y="8313"/>
                  </a:lnTo>
                  <a:lnTo>
                    <a:pt x="1539" y="7968"/>
                  </a:lnTo>
                  <a:lnTo>
                    <a:pt x="1434" y="7832"/>
                  </a:lnTo>
                  <a:lnTo>
                    <a:pt x="1308" y="7675"/>
                  </a:lnTo>
                  <a:lnTo>
                    <a:pt x="1277" y="7518"/>
                  </a:lnTo>
                  <a:lnTo>
                    <a:pt x="638" y="5172"/>
                  </a:lnTo>
                  <a:lnTo>
                    <a:pt x="534" y="4984"/>
                  </a:lnTo>
                  <a:lnTo>
                    <a:pt x="387" y="4910"/>
                  </a:lnTo>
                  <a:lnTo>
                    <a:pt x="52" y="4910"/>
                  </a:lnTo>
                  <a:lnTo>
                    <a:pt x="0" y="62"/>
                  </a:lnTo>
                  <a:lnTo>
                    <a:pt x="2125" y="0"/>
                  </a:lnTo>
                  <a:lnTo>
                    <a:pt x="2345" y="62"/>
                  </a:lnTo>
                  <a:lnTo>
                    <a:pt x="2502" y="219"/>
                  </a:lnTo>
                  <a:lnTo>
                    <a:pt x="2575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18275848" y="4693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76"/>
                  </a:moveTo>
                  <a:lnTo>
                    <a:pt x="230" y="376"/>
                  </a:lnTo>
                  <a:lnTo>
                    <a:pt x="335" y="0"/>
                  </a:lnTo>
                  <a:lnTo>
                    <a:pt x="261" y="314"/>
                  </a:lnTo>
                  <a:lnTo>
                    <a:pt x="73" y="314"/>
                  </a:lnTo>
                  <a:lnTo>
                    <a:pt x="31" y="52"/>
                  </a:lnTo>
                  <a:lnTo>
                    <a:pt x="0" y="31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18272168" y="4682238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4314" y="7455"/>
                  </a:moveTo>
                  <a:lnTo>
                    <a:pt x="4188" y="6785"/>
                  </a:lnTo>
                  <a:lnTo>
                    <a:pt x="2701" y="0"/>
                  </a:lnTo>
                  <a:lnTo>
                    <a:pt x="73" y="0"/>
                  </a:lnTo>
                  <a:lnTo>
                    <a:pt x="0" y="293"/>
                  </a:lnTo>
                  <a:lnTo>
                    <a:pt x="429" y="366"/>
                  </a:lnTo>
                  <a:lnTo>
                    <a:pt x="586" y="293"/>
                  </a:lnTo>
                  <a:lnTo>
                    <a:pt x="2188" y="366"/>
                  </a:lnTo>
                  <a:lnTo>
                    <a:pt x="2345" y="397"/>
                  </a:lnTo>
                  <a:lnTo>
                    <a:pt x="2481" y="513"/>
                  </a:lnTo>
                  <a:lnTo>
                    <a:pt x="2523" y="701"/>
                  </a:lnTo>
                  <a:lnTo>
                    <a:pt x="2523" y="6659"/>
                  </a:lnTo>
                  <a:lnTo>
                    <a:pt x="3413" y="7423"/>
                  </a:lnTo>
                  <a:lnTo>
                    <a:pt x="4314" y="7455"/>
                  </a:lnTo>
                  <a:lnTo>
                    <a:pt x="4638" y="8041"/>
                  </a:lnTo>
                  <a:lnTo>
                    <a:pt x="5057" y="8523"/>
                  </a:lnTo>
                  <a:lnTo>
                    <a:pt x="5539" y="8900"/>
                  </a:lnTo>
                  <a:lnTo>
                    <a:pt x="6135" y="9214"/>
                  </a:lnTo>
                  <a:lnTo>
                    <a:pt x="6732" y="9350"/>
                  </a:lnTo>
                  <a:lnTo>
                    <a:pt x="6879" y="10334"/>
                  </a:lnTo>
                  <a:lnTo>
                    <a:pt x="6921" y="10627"/>
                  </a:lnTo>
                  <a:lnTo>
                    <a:pt x="6952" y="11025"/>
                  </a:lnTo>
                  <a:lnTo>
                    <a:pt x="6921" y="11434"/>
                  </a:lnTo>
                  <a:lnTo>
                    <a:pt x="6795" y="12680"/>
                  </a:lnTo>
                  <a:lnTo>
                    <a:pt x="6334" y="12753"/>
                  </a:lnTo>
                  <a:lnTo>
                    <a:pt x="5926" y="128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18275841" y="4692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93"/>
                  </a:moveTo>
                  <a:lnTo>
                    <a:pt x="73" y="293"/>
                  </a:lnTo>
                  <a:lnTo>
                    <a:pt x="31" y="31"/>
                  </a:lnTo>
                  <a:lnTo>
                    <a:pt x="0" y="293"/>
                  </a:lnTo>
                  <a:lnTo>
                    <a:pt x="261" y="366"/>
                  </a:lnTo>
                  <a:lnTo>
                    <a:pt x="335" y="0"/>
                  </a:lnTo>
                  <a:lnTo>
                    <a:pt x="261" y="2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18275841" y="4692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335" y="345"/>
                  </a:lnTo>
                  <a:lnTo>
                    <a:pt x="0" y="418"/>
                  </a:lnTo>
                  <a:lnTo>
                    <a:pt x="261" y="345"/>
                  </a:lnTo>
                  <a:lnTo>
                    <a:pt x="314" y="73"/>
                  </a:lnTo>
                  <a:lnTo>
                    <a:pt x="0" y="73"/>
                  </a:lnTo>
                  <a:lnTo>
                    <a:pt x="26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18275845" y="4691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261" y="0"/>
                  </a:lnTo>
                  <a:lnTo>
                    <a:pt x="324" y="366"/>
                  </a:lnTo>
                  <a:lnTo>
                    <a:pt x="73" y="450"/>
                  </a:lnTo>
                  <a:lnTo>
                    <a:pt x="0" y="7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18275872" y="4691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230" y="261"/>
                  </a:lnTo>
                  <a:lnTo>
                    <a:pt x="41" y="293"/>
                  </a:lnTo>
                  <a:lnTo>
                    <a:pt x="0" y="0"/>
                  </a:lnTo>
                  <a:lnTo>
                    <a:pt x="23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18273081" y="509423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942" y="4209"/>
                  </a:moveTo>
                  <a:lnTo>
                    <a:pt x="565" y="3884"/>
                  </a:lnTo>
                  <a:lnTo>
                    <a:pt x="261" y="3434"/>
                  </a:lnTo>
                  <a:lnTo>
                    <a:pt x="73" y="2931"/>
                  </a:lnTo>
                  <a:lnTo>
                    <a:pt x="0" y="2418"/>
                  </a:lnTo>
                  <a:lnTo>
                    <a:pt x="73" y="1895"/>
                  </a:lnTo>
                  <a:lnTo>
                    <a:pt x="2607" y="0"/>
                  </a:lnTo>
                  <a:lnTo>
                    <a:pt x="3507" y="0"/>
                  </a:lnTo>
                  <a:lnTo>
                    <a:pt x="6083" y="2418"/>
                  </a:lnTo>
                  <a:lnTo>
                    <a:pt x="6010" y="2931"/>
                  </a:lnTo>
                  <a:lnTo>
                    <a:pt x="3507" y="4879"/>
                  </a:lnTo>
                  <a:lnTo>
                    <a:pt x="2575" y="4879"/>
                  </a:lnTo>
                  <a:lnTo>
                    <a:pt x="1717" y="4659"/>
                  </a:lnTo>
                  <a:lnTo>
                    <a:pt x="942" y="42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2" name="object 9972"/>
            <p:cNvSpPr/>
            <p:nvPr/>
          </p:nvSpPr>
          <p:spPr>
            <a:xfrm>
              <a:off x="18272158" y="5085620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5402" y="8868"/>
                  </a:moveTo>
                  <a:lnTo>
                    <a:pt x="4963" y="8491"/>
                  </a:lnTo>
                  <a:lnTo>
                    <a:pt x="4575" y="8010"/>
                  </a:lnTo>
                  <a:lnTo>
                    <a:pt x="4334" y="7486"/>
                  </a:lnTo>
                  <a:lnTo>
                    <a:pt x="3507" y="7455"/>
                  </a:lnTo>
                  <a:lnTo>
                    <a:pt x="2607" y="6711"/>
                  </a:lnTo>
                  <a:lnTo>
                    <a:pt x="2607" y="712"/>
                  </a:lnTo>
                  <a:lnTo>
                    <a:pt x="2554" y="554"/>
                  </a:lnTo>
                  <a:lnTo>
                    <a:pt x="2387" y="397"/>
                  </a:lnTo>
                  <a:lnTo>
                    <a:pt x="2230" y="366"/>
                  </a:lnTo>
                  <a:lnTo>
                    <a:pt x="712" y="366"/>
                  </a:lnTo>
                  <a:lnTo>
                    <a:pt x="554" y="293"/>
                  </a:lnTo>
                  <a:lnTo>
                    <a:pt x="73" y="366"/>
                  </a:lnTo>
                  <a:lnTo>
                    <a:pt x="0" y="73"/>
                  </a:lnTo>
                  <a:lnTo>
                    <a:pt x="2711" y="0"/>
                  </a:lnTo>
                  <a:lnTo>
                    <a:pt x="3350" y="481"/>
                  </a:lnTo>
                  <a:lnTo>
                    <a:pt x="3434" y="638"/>
                  </a:lnTo>
                  <a:lnTo>
                    <a:pt x="4209" y="6900"/>
                  </a:lnTo>
                  <a:lnTo>
                    <a:pt x="4334" y="7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3" name="object 9973"/>
            <p:cNvSpPr/>
            <p:nvPr/>
          </p:nvSpPr>
          <p:spPr>
            <a:xfrm>
              <a:off x="18272108" y="508601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659" y="450"/>
                  </a:moveTo>
                  <a:lnTo>
                    <a:pt x="2586" y="261"/>
                  </a:lnTo>
                  <a:lnTo>
                    <a:pt x="2471" y="73"/>
                  </a:lnTo>
                  <a:lnTo>
                    <a:pt x="2282" y="0"/>
                  </a:lnTo>
                  <a:lnTo>
                    <a:pt x="52" y="0"/>
                  </a:lnTo>
                  <a:lnTo>
                    <a:pt x="0" y="4848"/>
                  </a:lnTo>
                  <a:lnTo>
                    <a:pt x="387" y="4921"/>
                  </a:lnTo>
                  <a:lnTo>
                    <a:pt x="534" y="4973"/>
                  </a:lnTo>
                  <a:lnTo>
                    <a:pt x="691" y="5109"/>
                  </a:lnTo>
                  <a:lnTo>
                    <a:pt x="1308" y="7507"/>
                  </a:lnTo>
                  <a:lnTo>
                    <a:pt x="1382" y="7685"/>
                  </a:lnTo>
                  <a:lnTo>
                    <a:pt x="1465" y="7832"/>
                  </a:lnTo>
                  <a:lnTo>
                    <a:pt x="1622" y="7936"/>
                  </a:lnTo>
                  <a:lnTo>
                    <a:pt x="1989" y="8282"/>
                  </a:lnTo>
                  <a:lnTo>
                    <a:pt x="2104" y="8470"/>
                  </a:lnTo>
                  <a:lnTo>
                    <a:pt x="2104" y="8617"/>
                  </a:lnTo>
                  <a:lnTo>
                    <a:pt x="2073" y="8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18274693" y="5100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27"/>
                  </a:moveTo>
                  <a:lnTo>
                    <a:pt x="931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18272111" y="5098516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020" y="0"/>
                  </a:moveTo>
                  <a:lnTo>
                    <a:pt x="2094" y="157"/>
                  </a:lnTo>
                  <a:lnTo>
                    <a:pt x="2062" y="324"/>
                  </a:lnTo>
                  <a:lnTo>
                    <a:pt x="1947" y="481"/>
                  </a:lnTo>
                  <a:lnTo>
                    <a:pt x="1539" y="827"/>
                  </a:lnTo>
                  <a:lnTo>
                    <a:pt x="1434" y="963"/>
                  </a:lnTo>
                  <a:lnTo>
                    <a:pt x="1308" y="1120"/>
                  </a:lnTo>
                  <a:lnTo>
                    <a:pt x="1277" y="1277"/>
                  </a:lnTo>
                  <a:lnTo>
                    <a:pt x="638" y="3622"/>
                  </a:lnTo>
                  <a:lnTo>
                    <a:pt x="534" y="3811"/>
                  </a:lnTo>
                  <a:lnTo>
                    <a:pt x="387" y="3884"/>
                  </a:lnTo>
                  <a:lnTo>
                    <a:pt x="52" y="3884"/>
                  </a:lnTo>
                  <a:lnTo>
                    <a:pt x="0" y="8732"/>
                  </a:lnTo>
                  <a:lnTo>
                    <a:pt x="2125" y="8795"/>
                  </a:lnTo>
                  <a:lnTo>
                    <a:pt x="2345" y="8732"/>
                  </a:lnTo>
                  <a:lnTo>
                    <a:pt x="2502" y="8575"/>
                  </a:lnTo>
                  <a:lnTo>
                    <a:pt x="2575" y="835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18272168" y="5094775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4314" y="5455"/>
                  </a:moveTo>
                  <a:lnTo>
                    <a:pt x="4188" y="6125"/>
                  </a:lnTo>
                  <a:lnTo>
                    <a:pt x="2701" y="12910"/>
                  </a:lnTo>
                  <a:lnTo>
                    <a:pt x="73" y="12910"/>
                  </a:lnTo>
                  <a:lnTo>
                    <a:pt x="0" y="12617"/>
                  </a:lnTo>
                  <a:lnTo>
                    <a:pt x="429" y="12575"/>
                  </a:lnTo>
                  <a:lnTo>
                    <a:pt x="586" y="12617"/>
                  </a:lnTo>
                  <a:lnTo>
                    <a:pt x="2188" y="12575"/>
                  </a:lnTo>
                  <a:lnTo>
                    <a:pt x="2345" y="12512"/>
                  </a:lnTo>
                  <a:lnTo>
                    <a:pt x="2481" y="12387"/>
                  </a:lnTo>
                  <a:lnTo>
                    <a:pt x="2523" y="12209"/>
                  </a:lnTo>
                  <a:lnTo>
                    <a:pt x="2523" y="6230"/>
                  </a:lnTo>
                  <a:lnTo>
                    <a:pt x="3413" y="5486"/>
                  </a:lnTo>
                  <a:lnTo>
                    <a:pt x="4314" y="5455"/>
                  </a:lnTo>
                  <a:lnTo>
                    <a:pt x="4638" y="4900"/>
                  </a:lnTo>
                  <a:lnTo>
                    <a:pt x="5057" y="4366"/>
                  </a:lnTo>
                  <a:lnTo>
                    <a:pt x="5539" y="3999"/>
                  </a:lnTo>
                  <a:lnTo>
                    <a:pt x="6135" y="3696"/>
                  </a:lnTo>
                  <a:lnTo>
                    <a:pt x="6732" y="3549"/>
                  </a:lnTo>
                  <a:lnTo>
                    <a:pt x="6879" y="2586"/>
                  </a:lnTo>
                  <a:lnTo>
                    <a:pt x="6921" y="2282"/>
                  </a:lnTo>
                  <a:lnTo>
                    <a:pt x="6952" y="1884"/>
                  </a:lnTo>
                  <a:lnTo>
                    <a:pt x="6921" y="1507"/>
                  </a:lnTo>
                  <a:lnTo>
                    <a:pt x="6795" y="230"/>
                  </a:lnTo>
                  <a:lnTo>
                    <a:pt x="6334" y="157"/>
                  </a:lnTo>
                  <a:lnTo>
                    <a:pt x="5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18715025" y="5544990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680" y="0"/>
                  </a:moveTo>
                  <a:lnTo>
                    <a:pt x="2355" y="397"/>
                  </a:lnTo>
                  <a:lnTo>
                    <a:pt x="2355" y="1727"/>
                  </a:lnTo>
                  <a:lnTo>
                    <a:pt x="1266" y="1727"/>
                  </a:lnTo>
                  <a:lnTo>
                    <a:pt x="1109" y="1727"/>
                  </a:lnTo>
                  <a:lnTo>
                    <a:pt x="41" y="1727"/>
                  </a:lnTo>
                  <a:lnTo>
                    <a:pt x="0" y="1937"/>
                  </a:lnTo>
                  <a:lnTo>
                    <a:pt x="649" y="2167"/>
                  </a:lnTo>
                  <a:lnTo>
                    <a:pt x="764" y="2020"/>
                  </a:lnTo>
                  <a:lnTo>
                    <a:pt x="2355" y="2020"/>
                  </a:lnTo>
                  <a:lnTo>
                    <a:pt x="2355" y="19151"/>
                  </a:lnTo>
                  <a:lnTo>
                    <a:pt x="764" y="19151"/>
                  </a:lnTo>
                  <a:lnTo>
                    <a:pt x="701" y="18941"/>
                  </a:lnTo>
                  <a:lnTo>
                    <a:pt x="0" y="19203"/>
                  </a:lnTo>
                  <a:lnTo>
                    <a:pt x="41" y="19444"/>
                  </a:lnTo>
                  <a:lnTo>
                    <a:pt x="1109" y="19444"/>
                  </a:lnTo>
                  <a:lnTo>
                    <a:pt x="1266" y="19444"/>
                  </a:lnTo>
                  <a:lnTo>
                    <a:pt x="2355" y="19444"/>
                  </a:lnTo>
                  <a:lnTo>
                    <a:pt x="2355" y="20826"/>
                  </a:lnTo>
                  <a:lnTo>
                    <a:pt x="2680" y="21151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18715033" y="5544991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345" y="1727"/>
                  </a:moveTo>
                  <a:lnTo>
                    <a:pt x="1256" y="1727"/>
                  </a:lnTo>
                  <a:lnTo>
                    <a:pt x="1099" y="1727"/>
                  </a:lnTo>
                  <a:lnTo>
                    <a:pt x="167" y="1727"/>
                  </a:lnTo>
                  <a:lnTo>
                    <a:pt x="31" y="1727"/>
                  </a:lnTo>
                  <a:lnTo>
                    <a:pt x="0" y="1947"/>
                  </a:lnTo>
                  <a:lnTo>
                    <a:pt x="638" y="2167"/>
                  </a:lnTo>
                  <a:lnTo>
                    <a:pt x="764" y="2020"/>
                  </a:lnTo>
                  <a:lnTo>
                    <a:pt x="2345" y="2020"/>
                  </a:lnTo>
                  <a:lnTo>
                    <a:pt x="2345" y="19140"/>
                  </a:lnTo>
                  <a:lnTo>
                    <a:pt x="806" y="19140"/>
                  </a:lnTo>
                  <a:lnTo>
                    <a:pt x="701" y="18941"/>
                  </a:lnTo>
                  <a:lnTo>
                    <a:pt x="94" y="19172"/>
                  </a:lnTo>
                  <a:lnTo>
                    <a:pt x="31" y="19329"/>
                  </a:lnTo>
                  <a:lnTo>
                    <a:pt x="167" y="19444"/>
                  </a:lnTo>
                  <a:lnTo>
                    <a:pt x="1099" y="19444"/>
                  </a:lnTo>
                  <a:lnTo>
                    <a:pt x="1256" y="19444"/>
                  </a:lnTo>
                  <a:lnTo>
                    <a:pt x="2345" y="19444"/>
                  </a:lnTo>
                  <a:lnTo>
                    <a:pt x="2345" y="20826"/>
                  </a:lnTo>
                  <a:lnTo>
                    <a:pt x="2670" y="21151"/>
                  </a:lnTo>
                  <a:lnTo>
                    <a:pt x="2753" y="0"/>
                  </a:lnTo>
                  <a:lnTo>
                    <a:pt x="2345" y="387"/>
                  </a:lnTo>
                  <a:lnTo>
                    <a:pt x="2345" y="1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18682583" y="554854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14093"/>
                  </a:moveTo>
                  <a:lnTo>
                    <a:pt x="0" y="0"/>
                  </a:lnTo>
                  <a:lnTo>
                    <a:pt x="2083" y="0"/>
                  </a:lnTo>
                  <a:lnTo>
                    <a:pt x="2083" y="14093"/>
                  </a:lnTo>
                  <a:lnTo>
                    <a:pt x="0" y="14093"/>
                  </a:lnTo>
                  <a:close/>
                </a:path>
                <a:path w="2540" h="14604">
                  <a:moveTo>
                    <a:pt x="0" y="14093"/>
                  </a:moveTo>
                  <a:lnTo>
                    <a:pt x="20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18682589" y="554854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0"/>
                  </a:moveTo>
                  <a:lnTo>
                    <a:pt x="2083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18691192" y="5552834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0"/>
                  </a:moveTo>
                  <a:lnTo>
                    <a:pt x="7874" y="1790"/>
                  </a:lnTo>
                  <a:lnTo>
                    <a:pt x="7559" y="2052"/>
                  </a:lnTo>
                  <a:lnTo>
                    <a:pt x="7559" y="3434"/>
                  </a:lnTo>
                  <a:lnTo>
                    <a:pt x="7874" y="3727"/>
                  </a:lnTo>
                  <a:lnTo>
                    <a:pt x="7874" y="5486"/>
                  </a:lnTo>
                  <a:lnTo>
                    <a:pt x="0" y="5486"/>
                  </a:lnTo>
                  <a:lnTo>
                    <a:pt x="0" y="0"/>
                  </a:lnTo>
                  <a:lnTo>
                    <a:pt x="7874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18690295" y="5545523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5675" y="6900"/>
                  </a:moveTo>
                  <a:lnTo>
                    <a:pt x="5675" y="2460"/>
                  </a:lnTo>
                  <a:lnTo>
                    <a:pt x="5999" y="2460"/>
                  </a:lnTo>
                  <a:lnTo>
                    <a:pt x="5999" y="5999"/>
                  </a:lnTo>
                  <a:lnTo>
                    <a:pt x="6471" y="5999"/>
                  </a:lnTo>
                  <a:lnTo>
                    <a:pt x="6471" y="0"/>
                  </a:lnTo>
                  <a:lnTo>
                    <a:pt x="7696" y="0"/>
                  </a:lnTo>
                  <a:lnTo>
                    <a:pt x="7696" y="219"/>
                  </a:lnTo>
                  <a:lnTo>
                    <a:pt x="7308" y="376"/>
                  </a:lnTo>
                  <a:lnTo>
                    <a:pt x="6984" y="376"/>
                  </a:lnTo>
                  <a:lnTo>
                    <a:pt x="6984" y="6900"/>
                  </a:lnTo>
                  <a:lnTo>
                    <a:pt x="8638" y="6900"/>
                  </a:lnTo>
                  <a:lnTo>
                    <a:pt x="9182" y="7088"/>
                  </a:lnTo>
                  <a:lnTo>
                    <a:pt x="9182" y="9989"/>
                  </a:lnTo>
                  <a:lnTo>
                    <a:pt x="9182" y="13025"/>
                  </a:lnTo>
                  <a:lnTo>
                    <a:pt x="8638" y="13235"/>
                  </a:lnTo>
                  <a:lnTo>
                    <a:pt x="6984" y="13235"/>
                  </a:lnTo>
                  <a:lnTo>
                    <a:pt x="6984" y="19716"/>
                  </a:lnTo>
                  <a:lnTo>
                    <a:pt x="7308" y="19716"/>
                  </a:lnTo>
                  <a:lnTo>
                    <a:pt x="7696" y="19873"/>
                  </a:lnTo>
                  <a:lnTo>
                    <a:pt x="7696" y="20104"/>
                  </a:lnTo>
                  <a:lnTo>
                    <a:pt x="6471" y="20104"/>
                  </a:lnTo>
                  <a:lnTo>
                    <a:pt x="6471" y="14093"/>
                  </a:lnTo>
                  <a:lnTo>
                    <a:pt x="5999" y="14093"/>
                  </a:lnTo>
                  <a:lnTo>
                    <a:pt x="5999" y="17632"/>
                  </a:lnTo>
                  <a:lnTo>
                    <a:pt x="5675" y="17632"/>
                  </a:lnTo>
                  <a:lnTo>
                    <a:pt x="5675" y="13235"/>
                  </a:lnTo>
                  <a:lnTo>
                    <a:pt x="890" y="13235"/>
                  </a:lnTo>
                  <a:lnTo>
                    <a:pt x="890" y="15350"/>
                  </a:lnTo>
                  <a:lnTo>
                    <a:pt x="890" y="17109"/>
                  </a:lnTo>
                  <a:lnTo>
                    <a:pt x="0" y="17109"/>
                  </a:lnTo>
                  <a:lnTo>
                    <a:pt x="0" y="3015"/>
                  </a:lnTo>
                  <a:lnTo>
                    <a:pt x="890" y="3015"/>
                  </a:lnTo>
                  <a:lnTo>
                    <a:pt x="890" y="4628"/>
                  </a:lnTo>
                  <a:lnTo>
                    <a:pt x="890" y="6900"/>
                  </a:lnTo>
                  <a:lnTo>
                    <a:pt x="5675" y="690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18682581" y="5533548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39">
                  <a:moveTo>
                    <a:pt x="2083" y="14994"/>
                  </a:moveTo>
                  <a:lnTo>
                    <a:pt x="2083" y="0"/>
                  </a:lnTo>
                  <a:lnTo>
                    <a:pt x="0" y="0"/>
                  </a:lnTo>
                  <a:lnTo>
                    <a:pt x="0" y="14994"/>
                  </a:lnTo>
                  <a:lnTo>
                    <a:pt x="2083" y="1499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18684664" y="5548540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5" h="14604">
                  <a:moveTo>
                    <a:pt x="5298" y="14093"/>
                  </a:moveTo>
                  <a:lnTo>
                    <a:pt x="0" y="0"/>
                  </a:lnTo>
                  <a:lnTo>
                    <a:pt x="5298" y="0"/>
                  </a:lnTo>
                  <a:lnTo>
                    <a:pt x="0" y="14093"/>
                  </a:lnTo>
                  <a:lnTo>
                    <a:pt x="5298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5" name="object 9985"/>
            <p:cNvSpPr/>
            <p:nvPr/>
          </p:nvSpPr>
          <p:spPr>
            <a:xfrm>
              <a:off x="18684664" y="5533548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5298" y="14994"/>
                  </a:moveTo>
                  <a:lnTo>
                    <a:pt x="5298" y="0"/>
                  </a:lnTo>
                  <a:lnTo>
                    <a:pt x="0" y="0"/>
                  </a:lnTo>
                  <a:lnTo>
                    <a:pt x="0" y="14994"/>
                  </a:lnTo>
                  <a:lnTo>
                    <a:pt x="5298" y="1499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6" name="object 9986"/>
            <p:cNvSpPr/>
            <p:nvPr/>
          </p:nvSpPr>
          <p:spPr>
            <a:xfrm>
              <a:off x="18701599" y="5548543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670"/>
                  </a:lnTo>
                  <a:lnTo>
                    <a:pt x="7036" y="670"/>
                  </a:lnTo>
                  <a:lnTo>
                    <a:pt x="70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18275611" y="5500962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76" y="0"/>
                  </a:moveTo>
                  <a:lnTo>
                    <a:pt x="131975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34" y="7758"/>
                  </a:lnTo>
                  <a:lnTo>
                    <a:pt x="534" y="513"/>
                  </a:lnTo>
                  <a:lnTo>
                    <a:pt x="132163" y="513"/>
                  </a:lnTo>
                  <a:lnTo>
                    <a:pt x="132163" y="7758"/>
                  </a:lnTo>
                  <a:lnTo>
                    <a:pt x="132676" y="7758"/>
                  </a:lnTo>
                  <a:lnTo>
                    <a:pt x="132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18275620" y="5500970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66" y="7748"/>
                  </a:moveTo>
                  <a:lnTo>
                    <a:pt x="132666" y="691"/>
                  </a:lnTo>
                  <a:lnTo>
                    <a:pt x="132666" y="0"/>
                  </a:lnTo>
                  <a:lnTo>
                    <a:pt x="131964" y="0"/>
                  </a:lnTo>
                  <a:lnTo>
                    <a:pt x="712" y="0"/>
                  </a:lnTo>
                  <a:lnTo>
                    <a:pt x="0" y="0"/>
                  </a:lnTo>
                  <a:lnTo>
                    <a:pt x="0" y="691"/>
                  </a:lnTo>
                  <a:lnTo>
                    <a:pt x="0" y="7748"/>
                  </a:lnTo>
                  <a:lnTo>
                    <a:pt x="523" y="7748"/>
                  </a:lnTo>
                  <a:lnTo>
                    <a:pt x="523" y="691"/>
                  </a:lnTo>
                  <a:lnTo>
                    <a:pt x="523" y="513"/>
                  </a:lnTo>
                  <a:lnTo>
                    <a:pt x="712" y="513"/>
                  </a:lnTo>
                  <a:lnTo>
                    <a:pt x="131964" y="513"/>
                  </a:lnTo>
                  <a:lnTo>
                    <a:pt x="132153" y="513"/>
                  </a:lnTo>
                  <a:lnTo>
                    <a:pt x="132153" y="691"/>
                  </a:lnTo>
                  <a:lnTo>
                    <a:pt x="132153" y="7748"/>
                  </a:lnTo>
                  <a:lnTo>
                    <a:pt x="132666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18410765" y="550096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37" y="0"/>
                  </a:moveTo>
                  <a:lnTo>
                    <a:pt x="132477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02" y="7758"/>
                  </a:lnTo>
                  <a:lnTo>
                    <a:pt x="502" y="513"/>
                  </a:lnTo>
                  <a:lnTo>
                    <a:pt x="132613" y="513"/>
                  </a:lnTo>
                  <a:lnTo>
                    <a:pt x="132613" y="7758"/>
                  </a:lnTo>
                  <a:lnTo>
                    <a:pt x="133137" y="7758"/>
                  </a:lnTo>
                  <a:lnTo>
                    <a:pt x="133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18410759" y="5500970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7748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132477" y="0"/>
                  </a:lnTo>
                  <a:lnTo>
                    <a:pt x="133147" y="0"/>
                  </a:lnTo>
                  <a:lnTo>
                    <a:pt x="133147" y="691"/>
                  </a:lnTo>
                  <a:lnTo>
                    <a:pt x="133147" y="7748"/>
                  </a:lnTo>
                  <a:lnTo>
                    <a:pt x="132624" y="7748"/>
                  </a:lnTo>
                  <a:lnTo>
                    <a:pt x="132624" y="691"/>
                  </a:lnTo>
                  <a:lnTo>
                    <a:pt x="132624" y="513"/>
                  </a:lnTo>
                  <a:lnTo>
                    <a:pt x="132477" y="513"/>
                  </a:lnTo>
                  <a:lnTo>
                    <a:pt x="701" y="513"/>
                  </a:lnTo>
                  <a:lnTo>
                    <a:pt x="513" y="513"/>
                  </a:lnTo>
                  <a:lnTo>
                    <a:pt x="513" y="691"/>
                  </a:lnTo>
                  <a:lnTo>
                    <a:pt x="513" y="7748"/>
                  </a:lnTo>
                  <a:lnTo>
                    <a:pt x="0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18405828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18405828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18404978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18404978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18405130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1840828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82" y="2450"/>
                  </a:lnTo>
                  <a:lnTo>
                    <a:pt x="282" y="2261"/>
                  </a:lnTo>
                  <a:lnTo>
                    <a:pt x="282" y="178"/>
                  </a:lnTo>
                  <a:lnTo>
                    <a:pt x="282" y="0"/>
                  </a:lnTo>
                  <a:lnTo>
                    <a:pt x="73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18403935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57"/>
                  </a:moveTo>
                  <a:lnTo>
                    <a:pt x="481" y="0"/>
                  </a:lnTo>
                  <a:lnTo>
                    <a:pt x="167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167" y="1193"/>
                  </a:lnTo>
                  <a:lnTo>
                    <a:pt x="481" y="1193"/>
                  </a:lnTo>
                  <a:lnTo>
                    <a:pt x="481" y="1057"/>
                  </a:lnTo>
                </a:path>
                <a:path w="634" h="1270">
                  <a:moveTo>
                    <a:pt x="481" y="157"/>
                  </a:moveTo>
                  <a:lnTo>
                    <a:pt x="481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18407769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1413"/>
                  </a:moveTo>
                  <a:lnTo>
                    <a:pt x="157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57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1840441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1840441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1" name="object 10001"/>
            <p:cNvSpPr/>
            <p:nvPr/>
          </p:nvSpPr>
          <p:spPr>
            <a:xfrm>
              <a:off x="18407394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76" y="3507"/>
                  </a:moveTo>
                  <a:lnTo>
                    <a:pt x="376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76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2" name="object 10002"/>
            <p:cNvSpPr/>
            <p:nvPr/>
          </p:nvSpPr>
          <p:spPr>
            <a:xfrm>
              <a:off x="18404419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1790"/>
                  </a:moveTo>
                  <a:lnTo>
                    <a:pt x="2963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963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1840792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18405019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1840792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18407921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18407921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18405828" y="5506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125" y="408"/>
                  </a:lnTo>
                </a:path>
                <a:path w="634"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18404978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0" name="object 10010"/>
            <p:cNvSpPr/>
            <p:nvPr/>
          </p:nvSpPr>
          <p:spPr>
            <a:xfrm>
              <a:off x="1840497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1" name="object 10011"/>
            <p:cNvSpPr/>
            <p:nvPr/>
          </p:nvSpPr>
          <p:spPr>
            <a:xfrm>
              <a:off x="18405950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1840497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18405130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1840582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18403930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18408660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85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18408903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0"/>
                  </a:moveTo>
                  <a:lnTo>
                    <a:pt x="103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36" y="1570"/>
                  </a:lnTo>
                  <a:lnTo>
                    <a:pt x="209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67" y="1088"/>
                  </a:ln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18409071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18409071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18408845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42" y="1308"/>
                  </a:moveTo>
                  <a:lnTo>
                    <a:pt x="418" y="1308"/>
                  </a:lnTo>
                  <a:lnTo>
                    <a:pt x="0" y="1308"/>
                  </a:lnTo>
                  <a:lnTo>
                    <a:pt x="303" y="1570"/>
                  </a:lnTo>
                  <a:lnTo>
                    <a:pt x="680" y="1863"/>
                  </a:lnTo>
                  <a:lnTo>
                    <a:pt x="1015" y="1570"/>
                  </a:lnTo>
                  <a:lnTo>
                    <a:pt x="1350" y="1308"/>
                  </a:lnTo>
                  <a:lnTo>
                    <a:pt x="942" y="1308"/>
                  </a:lnTo>
                </a:path>
                <a:path w="1905" h="1904">
                  <a:moveTo>
                    <a:pt x="942" y="1308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18409256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1840994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18409119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18409529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18413216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18413059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18413065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184140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18413931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18410476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82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282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18414627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261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1841109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18411087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18411087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18411266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18411609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3015" y="0"/>
                  </a:lnTo>
                  <a:lnTo>
                    <a:pt x="3015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1841075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18408403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1841075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18410768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18410768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18413059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18413065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184140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18413931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1841306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184140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18413216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18410486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18411269" y="5508719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321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18276140" y="5508719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62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18546404" y="550096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47" y="0"/>
                  </a:moveTo>
                  <a:lnTo>
                    <a:pt x="132446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23" y="7758"/>
                  </a:lnTo>
                  <a:lnTo>
                    <a:pt x="523" y="513"/>
                  </a:lnTo>
                  <a:lnTo>
                    <a:pt x="132634" y="513"/>
                  </a:lnTo>
                  <a:lnTo>
                    <a:pt x="132634" y="7758"/>
                  </a:lnTo>
                  <a:lnTo>
                    <a:pt x="133147" y="7758"/>
                  </a:lnTo>
                  <a:lnTo>
                    <a:pt x="133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3" name="object 10053"/>
            <p:cNvSpPr/>
            <p:nvPr/>
          </p:nvSpPr>
          <p:spPr>
            <a:xfrm>
              <a:off x="18546401" y="5500970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7748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132446" y="0"/>
                  </a:lnTo>
                  <a:lnTo>
                    <a:pt x="133147" y="0"/>
                  </a:lnTo>
                  <a:lnTo>
                    <a:pt x="133147" y="691"/>
                  </a:lnTo>
                  <a:lnTo>
                    <a:pt x="133147" y="7748"/>
                  </a:lnTo>
                  <a:lnTo>
                    <a:pt x="132634" y="7748"/>
                  </a:lnTo>
                  <a:lnTo>
                    <a:pt x="132634" y="691"/>
                  </a:lnTo>
                  <a:lnTo>
                    <a:pt x="132634" y="513"/>
                  </a:lnTo>
                  <a:lnTo>
                    <a:pt x="132446" y="513"/>
                  </a:lnTo>
                  <a:lnTo>
                    <a:pt x="712" y="513"/>
                  </a:lnTo>
                  <a:lnTo>
                    <a:pt x="523" y="513"/>
                  </a:lnTo>
                  <a:lnTo>
                    <a:pt x="523" y="691"/>
                  </a:lnTo>
                  <a:lnTo>
                    <a:pt x="523" y="7748"/>
                  </a:lnTo>
                  <a:lnTo>
                    <a:pt x="0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1854145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18541455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18541592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185406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18540635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0"/>
                  </a:lnTo>
                </a:path>
                <a:path w="634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18543913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93" y="2450"/>
                  </a:lnTo>
                  <a:lnTo>
                    <a:pt x="293" y="2261"/>
                  </a:lnTo>
                  <a:lnTo>
                    <a:pt x="293" y="178"/>
                  </a:lnTo>
                  <a:lnTo>
                    <a:pt x="293" y="0"/>
                  </a:lnTo>
                  <a:lnTo>
                    <a:pt x="104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18539549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157"/>
                  </a:moveTo>
                  <a:lnTo>
                    <a:pt x="523" y="0"/>
                  </a:lnTo>
                  <a:lnTo>
                    <a:pt x="209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209" y="1193"/>
                  </a:lnTo>
                  <a:lnTo>
                    <a:pt x="523" y="1193"/>
                  </a:lnTo>
                  <a:lnTo>
                    <a:pt x="523" y="1057"/>
                  </a:lnTo>
                </a:path>
                <a:path w="634" h="1270">
                  <a:moveTo>
                    <a:pt x="523" y="157"/>
                  </a:moveTo>
                  <a:lnTo>
                    <a:pt x="523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18543378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98" y="1413"/>
                  </a:moveTo>
                  <a:lnTo>
                    <a:pt x="19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98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18540073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18540073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18543050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3507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24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18540085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1790"/>
                  </a:moveTo>
                  <a:lnTo>
                    <a:pt x="2963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963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1854358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18540662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1854358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18543578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18543578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18541455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18541592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185406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18540635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18541592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185406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1854145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18539542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18544317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64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18544554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26" y="0"/>
                  </a:moveTo>
                  <a:lnTo>
                    <a:pt x="102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26" y="1570"/>
                  </a:lnTo>
                  <a:lnTo>
                    <a:pt x="167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67" y="1088"/>
                  </a:ln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18544723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18544723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18544498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31" y="1308"/>
                  </a:moveTo>
                  <a:lnTo>
                    <a:pt x="387" y="1308"/>
                  </a:lnTo>
                  <a:lnTo>
                    <a:pt x="0" y="1308"/>
                  </a:lnTo>
                  <a:lnTo>
                    <a:pt x="314" y="1570"/>
                  </a:lnTo>
                  <a:lnTo>
                    <a:pt x="670" y="1863"/>
                  </a:lnTo>
                  <a:lnTo>
                    <a:pt x="1005" y="1570"/>
                  </a:lnTo>
                  <a:lnTo>
                    <a:pt x="1308" y="1308"/>
                  </a:lnTo>
                  <a:lnTo>
                    <a:pt x="931" y="1308"/>
                  </a:lnTo>
                </a:path>
                <a:path w="1905" h="1904">
                  <a:moveTo>
                    <a:pt x="931" y="1308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18544915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18545581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1854473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18545172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18548873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18548716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18548722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18549694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18549568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0"/>
                  </a:lnTo>
                </a:path>
                <a:path w="634" h="635">
                  <a:moveTo>
                    <a:pt x="125" y="0"/>
                  </a:moveTo>
                  <a:lnTo>
                    <a:pt x="125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18546139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18550285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261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1854674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1854674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1854674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18546933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18547258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3015" y="0"/>
                  </a:lnTo>
                  <a:lnTo>
                    <a:pt x="3015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18546401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1" name="object 10101"/>
            <p:cNvSpPr/>
            <p:nvPr/>
          </p:nvSpPr>
          <p:spPr>
            <a:xfrm>
              <a:off x="18544061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2" name="object 10102"/>
            <p:cNvSpPr/>
            <p:nvPr/>
          </p:nvSpPr>
          <p:spPr>
            <a:xfrm>
              <a:off x="18546401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18546403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18546403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18548716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18548722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18549694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1854956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18548722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18549694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1854887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18546143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18546927" y="5508719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321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18682589" y="550871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1740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18694362" y="5508719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5">
                  <a:moveTo>
                    <a:pt x="0" y="0"/>
                  </a:moveTo>
                  <a:lnTo>
                    <a:pt x="0" y="35768"/>
                  </a:lnTo>
                  <a:lnTo>
                    <a:pt x="5622" y="357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18276144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18272114" y="5503610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978" y="0"/>
                  </a:moveTo>
                  <a:lnTo>
                    <a:pt x="5434" y="0"/>
                  </a:lnTo>
                  <a:lnTo>
                    <a:pt x="5434" y="6533"/>
                  </a:lnTo>
                  <a:lnTo>
                    <a:pt x="0" y="6533"/>
                  </a:lnTo>
                  <a:lnTo>
                    <a:pt x="0" y="12334"/>
                  </a:lnTo>
                  <a:lnTo>
                    <a:pt x="523" y="12334"/>
                  </a:lnTo>
                  <a:lnTo>
                    <a:pt x="523" y="7057"/>
                  </a:lnTo>
                  <a:lnTo>
                    <a:pt x="5978" y="7057"/>
                  </a:lnTo>
                  <a:lnTo>
                    <a:pt x="59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18272110" y="5503614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34" y="12334"/>
                  </a:moveTo>
                  <a:lnTo>
                    <a:pt x="534" y="7224"/>
                  </a:lnTo>
                  <a:lnTo>
                    <a:pt x="534" y="7057"/>
                  </a:lnTo>
                  <a:lnTo>
                    <a:pt x="722" y="7057"/>
                  </a:lnTo>
                  <a:lnTo>
                    <a:pt x="5277" y="7057"/>
                  </a:lnTo>
                  <a:lnTo>
                    <a:pt x="5989" y="7057"/>
                  </a:lnTo>
                  <a:lnTo>
                    <a:pt x="5989" y="6334"/>
                  </a:lnTo>
                  <a:lnTo>
                    <a:pt x="5989" y="0"/>
                  </a:lnTo>
                  <a:lnTo>
                    <a:pt x="5444" y="0"/>
                  </a:lnTo>
                  <a:lnTo>
                    <a:pt x="5444" y="6334"/>
                  </a:lnTo>
                  <a:lnTo>
                    <a:pt x="5444" y="6523"/>
                  </a:lnTo>
                  <a:lnTo>
                    <a:pt x="5277" y="6523"/>
                  </a:lnTo>
                  <a:lnTo>
                    <a:pt x="722" y="6523"/>
                  </a:lnTo>
                  <a:lnTo>
                    <a:pt x="0" y="6523"/>
                  </a:lnTo>
                  <a:lnTo>
                    <a:pt x="0" y="7224"/>
                  </a:lnTo>
                  <a:lnTo>
                    <a:pt x="0" y="12334"/>
                  </a:lnTo>
                  <a:lnTo>
                    <a:pt x="534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18400734" y="551964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01" y="12146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17601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18400730" y="55310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18400734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1759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01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01" y="0"/>
                  </a:lnTo>
                  <a:lnTo>
                    <a:pt x="17601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18408771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18410227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18408642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18408893" y="5528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18408895" y="55290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18409074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18409301" y="55437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18409074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18408559" y="5545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18408515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18408404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1"/>
                  </a:moveTo>
                  <a:lnTo>
                    <a:pt x="0" y="31"/>
                  </a:lnTo>
                </a:path>
                <a:path w="634" h="635">
                  <a:moveTo>
                    <a:pt x="230" y="31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18409711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18408634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18408634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18408642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18408642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18408696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18408691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18409711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481"/>
                  </a:lnTo>
                  <a:lnTo>
                    <a:pt x="586" y="41"/>
                  </a:lnTo>
                  <a:lnTo>
                    <a:pt x="293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18409940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36" y="345"/>
                  </a:lnTo>
                  <a:lnTo>
                    <a:pt x="293" y="157"/>
                  </a:lnTo>
                  <a:lnTo>
                    <a:pt x="104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18408691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413"/>
                  </a:moveTo>
                  <a:lnTo>
                    <a:pt x="1455" y="1518"/>
                  </a:lnTo>
                  <a:lnTo>
                    <a:pt x="1287" y="1570"/>
                  </a:lnTo>
                  <a:lnTo>
                    <a:pt x="1026" y="1518"/>
                  </a:lnTo>
                  <a:lnTo>
                    <a:pt x="869" y="1350"/>
                  </a:lnTo>
                  <a:lnTo>
                    <a:pt x="753" y="1088"/>
                  </a:lnTo>
                  <a:lnTo>
                    <a:pt x="712" y="827"/>
                  </a:lnTo>
                  <a:lnTo>
                    <a:pt x="680" y="136"/>
                  </a:lnTo>
                  <a:lnTo>
                    <a:pt x="544" y="0"/>
                  </a:lnTo>
                  <a:lnTo>
                    <a:pt x="387" y="0"/>
                  </a:lnTo>
                  <a:lnTo>
                    <a:pt x="303" y="774"/>
                  </a:lnTo>
                  <a:lnTo>
                    <a:pt x="230" y="1005"/>
                  </a:lnTo>
                  <a:lnTo>
                    <a:pt x="198" y="1193"/>
                  </a:lnTo>
                  <a:lnTo>
                    <a:pt x="73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18408634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18408404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8083"/>
                  </a:moveTo>
                  <a:lnTo>
                    <a:pt x="2020" y="18240"/>
                  </a:lnTo>
                  <a:lnTo>
                    <a:pt x="1978" y="18669"/>
                  </a:lnTo>
                  <a:lnTo>
                    <a:pt x="1978" y="19119"/>
                  </a:lnTo>
                  <a:lnTo>
                    <a:pt x="1727" y="19392"/>
                  </a:lnTo>
                  <a:lnTo>
                    <a:pt x="481" y="19392"/>
                  </a:lnTo>
                  <a:lnTo>
                    <a:pt x="230" y="19119"/>
                  </a:lnTo>
                  <a:lnTo>
                    <a:pt x="230" y="18669"/>
                  </a:lnTo>
                  <a:lnTo>
                    <a:pt x="293" y="18376"/>
                  </a:lnTo>
                  <a:lnTo>
                    <a:pt x="83" y="18407"/>
                  </a:lnTo>
                  <a:lnTo>
                    <a:pt x="115" y="18051"/>
                  </a:lnTo>
                  <a:lnTo>
                    <a:pt x="0" y="17894"/>
                  </a:lnTo>
                  <a:lnTo>
                    <a:pt x="157" y="17339"/>
                  </a:lnTo>
                  <a:lnTo>
                    <a:pt x="83" y="16994"/>
                  </a:lnTo>
                  <a:lnTo>
                    <a:pt x="230" y="15245"/>
                  </a:lnTo>
                  <a:lnTo>
                    <a:pt x="230" y="14837"/>
                  </a:lnTo>
                  <a:lnTo>
                    <a:pt x="293" y="8837"/>
                  </a:lnTo>
                  <a:lnTo>
                    <a:pt x="230" y="774"/>
                  </a:lnTo>
                  <a:lnTo>
                    <a:pt x="481" y="523"/>
                  </a:lnTo>
                  <a:lnTo>
                    <a:pt x="481" y="104"/>
                  </a:lnTo>
                  <a:lnTo>
                    <a:pt x="1643" y="0"/>
                  </a:lnTo>
                  <a:lnTo>
                    <a:pt x="1738" y="523"/>
                  </a:lnTo>
                  <a:lnTo>
                    <a:pt x="1978" y="774"/>
                  </a:lnTo>
                  <a:lnTo>
                    <a:pt x="1978" y="8837"/>
                  </a:lnTo>
                  <a:lnTo>
                    <a:pt x="1895" y="14837"/>
                  </a:lnTo>
                  <a:lnTo>
                    <a:pt x="1978" y="15245"/>
                  </a:lnTo>
                  <a:lnTo>
                    <a:pt x="2083" y="17528"/>
                  </a:lnTo>
                  <a:lnTo>
                    <a:pt x="2125" y="17790"/>
                  </a:lnTo>
                  <a:lnTo>
                    <a:pt x="2052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18409529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18407766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18407766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18411274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18407769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18410456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18408588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18409529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18407888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0"/>
                  </a:moveTo>
                  <a:lnTo>
                    <a:pt x="3277" y="157"/>
                  </a:lnTo>
                  <a:lnTo>
                    <a:pt x="3277" y="1308"/>
                  </a:lnTo>
                  <a:lnTo>
                    <a:pt x="2900" y="1455"/>
                  </a:lnTo>
                  <a:lnTo>
                    <a:pt x="335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35" y="0"/>
                  </a:lnTo>
                  <a:lnTo>
                    <a:pt x="290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18410380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18408663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18407871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157"/>
                  </a:moveTo>
                  <a:lnTo>
                    <a:pt x="2889" y="0"/>
                  </a:lnTo>
                  <a:lnTo>
                    <a:pt x="2502" y="157"/>
                  </a:lnTo>
                  <a:lnTo>
                    <a:pt x="1664" y="0"/>
                  </a:lnTo>
                  <a:lnTo>
                    <a:pt x="795" y="157"/>
                  </a:lnTo>
                  <a:lnTo>
                    <a:pt x="397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18407871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0"/>
                  </a:moveTo>
                  <a:lnTo>
                    <a:pt x="2889" y="157"/>
                  </a:lnTo>
                  <a:lnTo>
                    <a:pt x="2502" y="0"/>
                  </a:lnTo>
                  <a:lnTo>
                    <a:pt x="1664" y="157"/>
                  </a:lnTo>
                  <a:lnTo>
                    <a:pt x="795" y="0"/>
                  </a:lnTo>
                  <a:lnTo>
                    <a:pt x="397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8" name="object 10158"/>
            <p:cNvSpPr/>
            <p:nvPr/>
          </p:nvSpPr>
          <p:spPr>
            <a:xfrm>
              <a:off x="18410275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04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9" name="object 10159"/>
            <p:cNvSpPr/>
            <p:nvPr/>
          </p:nvSpPr>
          <p:spPr>
            <a:xfrm>
              <a:off x="18408634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36" y="73"/>
                  </a:lnTo>
                  <a:lnTo>
                    <a:pt x="136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18408764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18408764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18410380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1840863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18409529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18402470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18402475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18405121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58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858" y="0"/>
                  </a:lnTo>
                  <a:lnTo>
                    <a:pt x="1759" y="513"/>
                  </a:lnTo>
                  <a:lnTo>
                    <a:pt x="1759" y="1518"/>
                  </a:lnTo>
                  <a:lnTo>
                    <a:pt x="858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18405425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18405121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58" y="0"/>
                  </a:moveTo>
                  <a:lnTo>
                    <a:pt x="376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376" y="1759"/>
                  </a:lnTo>
                  <a:lnTo>
                    <a:pt x="858" y="1759"/>
                  </a:lnTo>
                  <a:lnTo>
                    <a:pt x="1340" y="1759"/>
                  </a:lnTo>
                  <a:lnTo>
                    <a:pt x="1759" y="1340"/>
                  </a:lnTo>
                  <a:lnTo>
                    <a:pt x="1759" y="858"/>
                  </a:lnTo>
                  <a:lnTo>
                    <a:pt x="1759" y="376"/>
                  </a:lnTo>
                  <a:lnTo>
                    <a:pt x="1340" y="0"/>
                  </a:lnTo>
                  <a:lnTo>
                    <a:pt x="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18404786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87" y="1863"/>
                  </a:lnTo>
                  <a:lnTo>
                    <a:pt x="2387" y="1193"/>
                  </a:lnTo>
                  <a:lnTo>
                    <a:pt x="2387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18405464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16" y="869"/>
                  </a:lnTo>
                  <a:lnTo>
                    <a:pt x="1675" y="1717"/>
                  </a:lnTo>
                  <a:lnTo>
                    <a:pt x="481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18404085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18405980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1841216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69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869" y="0"/>
                  </a:lnTo>
                  <a:lnTo>
                    <a:pt x="1769" y="513"/>
                  </a:lnTo>
                  <a:lnTo>
                    <a:pt x="1769" y="1518"/>
                  </a:lnTo>
                  <a:lnTo>
                    <a:pt x="869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18412480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1841216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69" y="0"/>
                  </a:moveTo>
                  <a:lnTo>
                    <a:pt x="387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387" y="1759"/>
                  </a:lnTo>
                  <a:lnTo>
                    <a:pt x="869" y="1759"/>
                  </a:lnTo>
                  <a:lnTo>
                    <a:pt x="1350" y="1759"/>
                  </a:lnTo>
                  <a:lnTo>
                    <a:pt x="1769" y="1340"/>
                  </a:lnTo>
                  <a:lnTo>
                    <a:pt x="1769" y="858"/>
                  </a:lnTo>
                  <a:lnTo>
                    <a:pt x="1769" y="376"/>
                  </a:lnTo>
                  <a:lnTo>
                    <a:pt x="1350" y="0"/>
                  </a:lnTo>
                  <a:lnTo>
                    <a:pt x="8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18411842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18412499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27" y="869"/>
                  </a:lnTo>
                  <a:lnTo>
                    <a:pt x="1696" y="1717"/>
                  </a:lnTo>
                  <a:lnTo>
                    <a:pt x="481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1841112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18413035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18536337" y="551964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32" y="12146"/>
                  </a:moveTo>
                  <a:lnTo>
                    <a:pt x="17632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17632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18536340" y="55310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18536337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32" y="1759"/>
                  </a:moveTo>
                  <a:lnTo>
                    <a:pt x="17632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32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32" y="0"/>
                  </a:lnTo>
                  <a:lnTo>
                    <a:pt x="17632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18544428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18545885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18544276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18544548" y="5528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18544554" y="55290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18544730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18544917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18544730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18544171" y="5545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1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18544140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18544055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31"/>
                  </a:moveTo>
                  <a:lnTo>
                    <a:pt x="0" y="31"/>
                  </a:lnTo>
                </a:path>
                <a:path w="634" h="635">
                  <a:moveTo>
                    <a:pt x="219" y="31"/>
                  </a:moveTo>
                  <a:lnTo>
                    <a:pt x="1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18545369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18544275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18544275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18544276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9" name="object 10199"/>
            <p:cNvSpPr/>
            <p:nvPr/>
          </p:nvSpPr>
          <p:spPr>
            <a:xfrm>
              <a:off x="18544276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0" name="object 10200"/>
            <p:cNvSpPr/>
            <p:nvPr/>
          </p:nvSpPr>
          <p:spPr>
            <a:xfrm>
              <a:off x="18544353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18544347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18545369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293" y="481"/>
                  </a:lnTo>
                  <a:lnTo>
                    <a:pt x="586" y="41"/>
                  </a:lnTo>
                  <a:lnTo>
                    <a:pt x="293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18545581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57" y="345"/>
                  </a:lnTo>
                  <a:lnTo>
                    <a:pt x="282" y="157"/>
                  </a:lnTo>
                  <a:lnTo>
                    <a:pt x="125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18544347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413"/>
                  </a:moveTo>
                  <a:lnTo>
                    <a:pt x="1424" y="1518"/>
                  </a:lnTo>
                  <a:lnTo>
                    <a:pt x="1287" y="1570"/>
                  </a:lnTo>
                  <a:lnTo>
                    <a:pt x="1026" y="1518"/>
                  </a:lnTo>
                  <a:lnTo>
                    <a:pt x="816" y="1350"/>
                  </a:lnTo>
                  <a:lnTo>
                    <a:pt x="743" y="1088"/>
                  </a:lnTo>
                  <a:lnTo>
                    <a:pt x="680" y="827"/>
                  </a:lnTo>
                  <a:lnTo>
                    <a:pt x="649" y="136"/>
                  </a:lnTo>
                  <a:lnTo>
                    <a:pt x="492" y="0"/>
                  </a:lnTo>
                  <a:lnTo>
                    <a:pt x="335" y="104"/>
                  </a:lnTo>
                  <a:lnTo>
                    <a:pt x="303" y="774"/>
                  </a:lnTo>
                  <a:lnTo>
                    <a:pt x="230" y="1005"/>
                  </a:lnTo>
                  <a:lnTo>
                    <a:pt x="146" y="1193"/>
                  </a:lnTo>
                  <a:lnTo>
                    <a:pt x="73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18544275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18544059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8083"/>
                  </a:moveTo>
                  <a:lnTo>
                    <a:pt x="1978" y="18240"/>
                  </a:lnTo>
                  <a:lnTo>
                    <a:pt x="1978" y="18669"/>
                  </a:lnTo>
                  <a:lnTo>
                    <a:pt x="1978" y="19119"/>
                  </a:lnTo>
                  <a:lnTo>
                    <a:pt x="1727" y="19392"/>
                  </a:lnTo>
                  <a:lnTo>
                    <a:pt x="481" y="19392"/>
                  </a:lnTo>
                  <a:lnTo>
                    <a:pt x="219" y="19119"/>
                  </a:lnTo>
                  <a:lnTo>
                    <a:pt x="219" y="18669"/>
                  </a:lnTo>
                  <a:lnTo>
                    <a:pt x="293" y="18376"/>
                  </a:lnTo>
                  <a:lnTo>
                    <a:pt x="83" y="18407"/>
                  </a:lnTo>
                  <a:lnTo>
                    <a:pt x="83" y="18051"/>
                  </a:lnTo>
                  <a:lnTo>
                    <a:pt x="0" y="17894"/>
                  </a:lnTo>
                  <a:lnTo>
                    <a:pt x="115" y="17339"/>
                  </a:lnTo>
                  <a:lnTo>
                    <a:pt x="83" y="16994"/>
                  </a:lnTo>
                  <a:lnTo>
                    <a:pt x="219" y="15245"/>
                  </a:lnTo>
                  <a:lnTo>
                    <a:pt x="219" y="14837"/>
                  </a:lnTo>
                  <a:lnTo>
                    <a:pt x="293" y="8837"/>
                  </a:lnTo>
                  <a:lnTo>
                    <a:pt x="219" y="774"/>
                  </a:lnTo>
                  <a:lnTo>
                    <a:pt x="481" y="523"/>
                  </a:lnTo>
                  <a:lnTo>
                    <a:pt x="481" y="104"/>
                  </a:lnTo>
                  <a:lnTo>
                    <a:pt x="1602" y="0"/>
                  </a:lnTo>
                  <a:lnTo>
                    <a:pt x="1727" y="523"/>
                  </a:lnTo>
                  <a:lnTo>
                    <a:pt x="1978" y="774"/>
                  </a:lnTo>
                  <a:lnTo>
                    <a:pt x="1978" y="8837"/>
                  </a:lnTo>
                  <a:lnTo>
                    <a:pt x="1895" y="14837"/>
                  </a:lnTo>
                  <a:lnTo>
                    <a:pt x="1978" y="15245"/>
                  </a:lnTo>
                  <a:lnTo>
                    <a:pt x="2083" y="17528"/>
                  </a:lnTo>
                  <a:lnTo>
                    <a:pt x="2083" y="17790"/>
                  </a:lnTo>
                  <a:lnTo>
                    <a:pt x="2052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18545172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18543372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18543372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18546932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18543381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18546067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18544246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4" name="object 10214"/>
            <p:cNvSpPr/>
            <p:nvPr/>
          </p:nvSpPr>
          <p:spPr>
            <a:xfrm>
              <a:off x="18545172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18543514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31" y="0"/>
                  </a:moveTo>
                  <a:lnTo>
                    <a:pt x="3308" y="157"/>
                  </a:lnTo>
                  <a:lnTo>
                    <a:pt x="3308" y="1308"/>
                  </a:lnTo>
                  <a:lnTo>
                    <a:pt x="2931" y="1455"/>
                  </a:lnTo>
                  <a:lnTo>
                    <a:pt x="356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56" y="0"/>
                  </a:lnTo>
                  <a:lnTo>
                    <a:pt x="2931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18546035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18544275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18543496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157"/>
                  </a:moveTo>
                  <a:lnTo>
                    <a:pt x="2910" y="0"/>
                  </a:lnTo>
                  <a:lnTo>
                    <a:pt x="2533" y="157"/>
                  </a:lnTo>
                  <a:lnTo>
                    <a:pt x="1685" y="0"/>
                  </a:lnTo>
                  <a:lnTo>
                    <a:pt x="785" y="157"/>
                  </a:lnTo>
                  <a:lnTo>
                    <a:pt x="429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18543496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0"/>
                  </a:moveTo>
                  <a:lnTo>
                    <a:pt x="2910" y="157"/>
                  </a:lnTo>
                  <a:lnTo>
                    <a:pt x="2533" y="0"/>
                  </a:lnTo>
                  <a:lnTo>
                    <a:pt x="1685" y="157"/>
                  </a:lnTo>
                  <a:lnTo>
                    <a:pt x="785" y="0"/>
                  </a:lnTo>
                  <a:lnTo>
                    <a:pt x="429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18545878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73"/>
                  </a:lnTo>
                  <a:lnTo>
                    <a:pt x="0" y="1382"/>
                  </a:lnTo>
                  <a:lnTo>
                    <a:pt x="157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18544275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73"/>
                  </a:lnTo>
                  <a:lnTo>
                    <a:pt x="157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18544420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18544420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18546035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18544275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18545172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18538137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18538131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1854073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800" y="513"/>
                  </a:lnTo>
                  <a:lnTo>
                    <a:pt x="1800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18541082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1854073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40"/>
                  </a:lnTo>
                  <a:lnTo>
                    <a:pt x="1800" y="858"/>
                  </a:lnTo>
                  <a:lnTo>
                    <a:pt x="1800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18540443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18541070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13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1853972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18541637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1854777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800" y="513"/>
                  </a:lnTo>
                  <a:lnTo>
                    <a:pt x="1800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18548121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61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61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1854777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40"/>
                  </a:lnTo>
                  <a:lnTo>
                    <a:pt x="1800" y="858"/>
                  </a:lnTo>
                  <a:lnTo>
                    <a:pt x="1800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18547493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65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65" y="2397"/>
                  </a:lnTo>
                  <a:lnTo>
                    <a:pt x="118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18548111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18546777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18548676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18661449" y="551964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28187" y="12146"/>
                  </a:moveTo>
                  <a:lnTo>
                    <a:pt x="28187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28187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18661439" y="553109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18661439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1759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01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01" y="0"/>
                  </a:lnTo>
                  <a:lnTo>
                    <a:pt x="17601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18669526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18670952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18669344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18669601" y="5528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18669598" y="55290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18669798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18670010" y="55437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18669798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18669268" y="5545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18669237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18669156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"/>
                  </a:moveTo>
                  <a:lnTo>
                    <a:pt x="0" y="31"/>
                  </a:lnTo>
                </a:path>
                <a:path w="634" h="635">
                  <a:moveTo>
                    <a:pt x="188" y="31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18670421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18669344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18669344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18669344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18669344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18669449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18669445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18670421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45" y="481"/>
                  </a:lnTo>
                  <a:lnTo>
                    <a:pt x="607" y="41"/>
                  </a:lnTo>
                  <a:lnTo>
                    <a:pt x="314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18670647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57" y="345"/>
                  </a:lnTo>
                  <a:lnTo>
                    <a:pt x="314" y="157"/>
                  </a:lnTo>
                  <a:lnTo>
                    <a:pt x="157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18669424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413"/>
                  </a:moveTo>
                  <a:lnTo>
                    <a:pt x="1444" y="1518"/>
                  </a:lnTo>
                  <a:lnTo>
                    <a:pt x="1277" y="1570"/>
                  </a:lnTo>
                  <a:lnTo>
                    <a:pt x="1047" y="1518"/>
                  </a:lnTo>
                  <a:lnTo>
                    <a:pt x="858" y="1350"/>
                  </a:lnTo>
                  <a:lnTo>
                    <a:pt x="774" y="1088"/>
                  </a:lnTo>
                  <a:lnTo>
                    <a:pt x="701" y="827"/>
                  </a:lnTo>
                  <a:lnTo>
                    <a:pt x="670" y="136"/>
                  </a:lnTo>
                  <a:lnTo>
                    <a:pt x="513" y="0"/>
                  </a:lnTo>
                  <a:lnTo>
                    <a:pt x="376" y="0"/>
                  </a:lnTo>
                  <a:lnTo>
                    <a:pt x="293" y="774"/>
                  </a:lnTo>
                  <a:lnTo>
                    <a:pt x="219" y="1005"/>
                  </a:lnTo>
                  <a:lnTo>
                    <a:pt x="178" y="1193"/>
                  </a:lnTo>
                  <a:lnTo>
                    <a:pt x="62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18669389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18669158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20" y="18083"/>
                  </a:moveTo>
                  <a:lnTo>
                    <a:pt x="1978" y="18240"/>
                  </a:lnTo>
                  <a:lnTo>
                    <a:pt x="1947" y="18669"/>
                  </a:lnTo>
                  <a:lnTo>
                    <a:pt x="1947" y="19119"/>
                  </a:lnTo>
                  <a:lnTo>
                    <a:pt x="1675" y="19392"/>
                  </a:lnTo>
                  <a:lnTo>
                    <a:pt x="439" y="19392"/>
                  </a:lnTo>
                  <a:lnTo>
                    <a:pt x="188" y="19119"/>
                  </a:lnTo>
                  <a:lnTo>
                    <a:pt x="188" y="18669"/>
                  </a:lnTo>
                  <a:lnTo>
                    <a:pt x="261" y="18376"/>
                  </a:lnTo>
                  <a:lnTo>
                    <a:pt x="31" y="18407"/>
                  </a:lnTo>
                  <a:lnTo>
                    <a:pt x="83" y="18051"/>
                  </a:lnTo>
                  <a:lnTo>
                    <a:pt x="0" y="17894"/>
                  </a:lnTo>
                  <a:lnTo>
                    <a:pt x="115" y="17339"/>
                  </a:lnTo>
                  <a:lnTo>
                    <a:pt x="31" y="16994"/>
                  </a:lnTo>
                  <a:lnTo>
                    <a:pt x="230" y="15245"/>
                  </a:lnTo>
                  <a:lnTo>
                    <a:pt x="188" y="14837"/>
                  </a:lnTo>
                  <a:lnTo>
                    <a:pt x="293" y="8837"/>
                  </a:lnTo>
                  <a:lnTo>
                    <a:pt x="188" y="774"/>
                  </a:lnTo>
                  <a:lnTo>
                    <a:pt x="439" y="523"/>
                  </a:lnTo>
                  <a:lnTo>
                    <a:pt x="439" y="104"/>
                  </a:lnTo>
                  <a:lnTo>
                    <a:pt x="1612" y="0"/>
                  </a:lnTo>
                  <a:lnTo>
                    <a:pt x="1706" y="523"/>
                  </a:lnTo>
                  <a:lnTo>
                    <a:pt x="1947" y="774"/>
                  </a:lnTo>
                  <a:lnTo>
                    <a:pt x="1947" y="8837"/>
                  </a:lnTo>
                  <a:lnTo>
                    <a:pt x="1863" y="14837"/>
                  </a:lnTo>
                  <a:lnTo>
                    <a:pt x="1947" y="15245"/>
                  </a:lnTo>
                  <a:lnTo>
                    <a:pt x="2052" y="17528"/>
                  </a:lnTo>
                  <a:lnTo>
                    <a:pt x="2083" y="17790"/>
                  </a:lnTo>
                  <a:lnTo>
                    <a:pt x="2020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18670239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18668490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18668490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18671998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18668494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18671179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18669312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18670239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18668612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0"/>
                  </a:moveTo>
                  <a:lnTo>
                    <a:pt x="3256" y="157"/>
                  </a:lnTo>
                  <a:lnTo>
                    <a:pt x="3256" y="1308"/>
                  </a:lnTo>
                  <a:lnTo>
                    <a:pt x="2900" y="1455"/>
                  </a:lnTo>
                  <a:lnTo>
                    <a:pt x="324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24" y="0"/>
                  </a:lnTo>
                  <a:lnTo>
                    <a:pt x="290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18671104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18669389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18668599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157"/>
                  </a:moveTo>
                  <a:lnTo>
                    <a:pt x="2921" y="0"/>
                  </a:lnTo>
                  <a:lnTo>
                    <a:pt x="2502" y="157"/>
                  </a:lnTo>
                  <a:lnTo>
                    <a:pt x="1643" y="0"/>
                  </a:lnTo>
                  <a:lnTo>
                    <a:pt x="795" y="157"/>
                  </a:lnTo>
                  <a:lnTo>
                    <a:pt x="376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18668599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0"/>
                  </a:moveTo>
                  <a:lnTo>
                    <a:pt x="2921" y="157"/>
                  </a:lnTo>
                  <a:lnTo>
                    <a:pt x="2502" y="0"/>
                  </a:lnTo>
                  <a:lnTo>
                    <a:pt x="1643" y="157"/>
                  </a:lnTo>
                  <a:lnTo>
                    <a:pt x="795" y="0"/>
                  </a:lnTo>
                  <a:lnTo>
                    <a:pt x="376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2" name="object 10282"/>
            <p:cNvSpPr/>
            <p:nvPr/>
          </p:nvSpPr>
          <p:spPr>
            <a:xfrm>
              <a:off x="18670978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18669344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73"/>
                  </a:lnTo>
                  <a:lnTo>
                    <a:pt x="157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18669496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18669496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1867110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7" name="object 10287"/>
            <p:cNvSpPr/>
            <p:nvPr/>
          </p:nvSpPr>
          <p:spPr>
            <a:xfrm>
              <a:off x="1866934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18670239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18673740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18673744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18676393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759" y="513"/>
                  </a:lnTo>
                  <a:lnTo>
                    <a:pt x="1759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2" name="object 10292"/>
            <p:cNvSpPr/>
            <p:nvPr/>
          </p:nvSpPr>
          <p:spPr>
            <a:xfrm>
              <a:off x="18676738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18676393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59" y="1340"/>
                  </a:lnTo>
                  <a:lnTo>
                    <a:pt x="1759" y="858"/>
                  </a:lnTo>
                  <a:lnTo>
                    <a:pt x="1759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18676099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397"/>
                  </a:lnTo>
                  <a:lnTo>
                    <a:pt x="1193" y="2397"/>
                  </a:lnTo>
                  <a:lnTo>
                    <a:pt x="1811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11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18676734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48" y="869"/>
                  </a:lnTo>
                  <a:lnTo>
                    <a:pt x="1717" y="1717"/>
                  </a:lnTo>
                  <a:lnTo>
                    <a:pt x="513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18675378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18677293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18683434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769" y="513"/>
                  </a:lnTo>
                  <a:lnTo>
                    <a:pt x="1769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18683778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0" name="object 10300"/>
            <p:cNvSpPr/>
            <p:nvPr/>
          </p:nvSpPr>
          <p:spPr>
            <a:xfrm>
              <a:off x="18683434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69" y="1340"/>
                  </a:lnTo>
                  <a:lnTo>
                    <a:pt x="1769" y="858"/>
                  </a:lnTo>
                  <a:lnTo>
                    <a:pt x="1769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18683140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2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23" y="2397"/>
                  </a:lnTo>
                  <a:lnTo>
                    <a:pt x="1193" y="2397"/>
                  </a:lnTo>
                  <a:lnTo>
                    <a:pt x="1832" y="2397"/>
                  </a:lnTo>
                  <a:lnTo>
                    <a:pt x="2387" y="1863"/>
                  </a:lnTo>
                  <a:lnTo>
                    <a:pt x="2387" y="1193"/>
                  </a:lnTo>
                  <a:lnTo>
                    <a:pt x="2387" y="554"/>
                  </a:lnTo>
                  <a:lnTo>
                    <a:pt x="183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18683768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1868244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18684333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5" name="object 10305"/>
            <p:cNvSpPr/>
            <p:nvPr/>
          </p:nvSpPr>
          <p:spPr>
            <a:xfrm>
              <a:off x="18297587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18342332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18387073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18431818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18476561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18521305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18562332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18607075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18651818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18272651" y="4256362"/>
              <a:ext cx="419100" cy="17780"/>
            </a:xfrm>
            <a:custGeom>
              <a:avLst/>
              <a:gdLst/>
              <a:ahLst/>
              <a:cxnLst/>
              <a:rect l="l" t="t" r="r" b="b"/>
              <a:pathLst>
                <a:path w="419100" h="17779">
                  <a:moveTo>
                    <a:pt x="418741" y="0"/>
                  </a:moveTo>
                  <a:lnTo>
                    <a:pt x="418741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41874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18695520" y="42282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7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18272900" y="42757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905"/>
                  </a:moveTo>
                  <a:lnTo>
                    <a:pt x="481" y="1905"/>
                  </a:lnTo>
                  <a:lnTo>
                    <a:pt x="638" y="1497"/>
                  </a:lnTo>
                  <a:lnTo>
                    <a:pt x="712" y="1298"/>
                  </a:lnTo>
                  <a:lnTo>
                    <a:pt x="712" y="1078"/>
                  </a:lnTo>
                  <a:lnTo>
                    <a:pt x="638" y="869"/>
                  </a:lnTo>
                  <a:lnTo>
                    <a:pt x="712" y="628"/>
                  </a:lnTo>
                  <a:lnTo>
                    <a:pt x="638" y="439"/>
                  </a:lnTo>
                  <a:lnTo>
                    <a:pt x="481" y="0"/>
                  </a:lnTo>
                  <a:lnTo>
                    <a:pt x="0" y="0"/>
                  </a:lnTo>
                  <a:lnTo>
                    <a:pt x="0" y="1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18272905" y="42761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86" y="0"/>
                  </a:moveTo>
                  <a:lnTo>
                    <a:pt x="146" y="230"/>
                  </a:lnTo>
                  <a:lnTo>
                    <a:pt x="0" y="554"/>
                  </a:lnTo>
                  <a:lnTo>
                    <a:pt x="146" y="900"/>
                  </a:lnTo>
                  <a:lnTo>
                    <a:pt x="586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18273059" y="4276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  <a:path w="634" h="635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18273056" y="42763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18273059" y="4276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31"/>
                  </a:moveTo>
                  <a:lnTo>
                    <a:pt x="0" y="0"/>
                  </a:lnTo>
                </a:path>
                <a:path w="634" h="635">
                  <a:moveTo>
                    <a:pt x="554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18273056" y="4277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1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18273052" y="42763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18272648" y="427568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083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2083"/>
                  </a:lnTo>
                  <a:lnTo>
                    <a:pt x="0" y="208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18270110" y="42763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33" y="0"/>
                  </a:moveTo>
                  <a:lnTo>
                    <a:pt x="1099" y="0"/>
                  </a:lnTo>
                  <a:lnTo>
                    <a:pt x="0" y="376"/>
                  </a:lnTo>
                  <a:lnTo>
                    <a:pt x="921" y="743"/>
                  </a:lnTo>
                  <a:lnTo>
                    <a:pt x="2533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18271292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18271597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18271931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18272234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18270952" y="42762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18270651" y="42763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18272566" y="4276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18269401" y="42767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18695520" y="4240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7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18682581" y="4241385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39">
                  <a:moveTo>
                    <a:pt x="2083" y="0"/>
                  </a:moveTo>
                  <a:lnTo>
                    <a:pt x="2083" y="14994"/>
                  </a:lnTo>
                  <a:lnTo>
                    <a:pt x="0" y="14994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18684664" y="424138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5298" y="0"/>
                  </a:moveTo>
                  <a:lnTo>
                    <a:pt x="5298" y="14994"/>
                  </a:lnTo>
                  <a:lnTo>
                    <a:pt x="0" y="14994"/>
                  </a:lnTo>
                  <a:lnTo>
                    <a:pt x="0" y="0"/>
                  </a:lnTo>
                  <a:lnTo>
                    <a:pt x="529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6" name="object 10336"/>
            <p:cNvSpPr/>
            <p:nvPr/>
          </p:nvSpPr>
          <p:spPr>
            <a:xfrm>
              <a:off x="18275612" y="4281202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76" y="0"/>
                  </a:moveTo>
                  <a:lnTo>
                    <a:pt x="132163" y="0"/>
                  </a:lnTo>
                  <a:lnTo>
                    <a:pt x="132163" y="7224"/>
                  </a:lnTo>
                  <a:lnTo>
                    <a:pt x="534" y="7224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2676" y="7758"/>
                  </a:lnTo>
                  <a:lnTo>
                    <a:pt x="132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7" name="object 10337"/>
            <p:cNvSpPr/>
            <p:nvPr/>
          </p:nvSpPr>
          <p:spPr>
            <a:xfrm>
              <a:off x="18275620" y="4281205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66" y="0"/>
                  </a:moveTo>
                  <a:lnTo>
                    <a:pt x="132666" y="7057"/>
                  </a:lnTo>
                  <a:lnTo>
                    <a:pt x="132666" y="7748"/>
                  </a:lnTo>
                  <a:lnTo>
                    <a:pt x="131964" y="7748"/>
                  </a:lnTo>
                  <a:lnTo>
                    <a:pt x="712" y="7748"/>
                  </a:lnTo>
                  <a:lnTo>
                    <a:pt x="0" y="7748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523" y="0"/>
                  </a:lnTo>
                  <a:lnTo>
                    <a:pt x="523" y="7057"/>
                  </a:lnTo>
                  <a:lnTo>
                    <a:pt x="523" y="7224"/>
                  </a:lnTo>
                  <a:lnTo>
                    <a:pt x="712" y="7224"/>
                  </a:lnTo>
                  <a:lnTo>
                    <a:pt x="131964" y="7224"/>
                  </a:lnTo>
                  <a:lnTo>
                    <a:pt x="132153" y="7224"/>
                  </a:lnTo>
                  <a:lnTo>
                    <a:pt x="132153" y="7057"/>
                  </a:lnTo>
                  <a:lnTo>
                    <a:pt x="132153" y="0"/>
                  </a:lnTo>
                  <a:lnTo>
                    <a:pt x="13266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18410761" y="428120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37" y="0"/>
                  </a:moveTo>
                  <a:lnTo>
                    <a:pt x="132613" y="0"/>
                  </a:lnTo>
                  <a:lnTo>
                    <a:pt x="132613" y="7224"/>
                  </a:lnTo>
                  <a:lnTo>
                    <a:pt x="513" y="7224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3137" y="7758"/>
                  </a:lnTo>
                  <a:lnTo>
                    <a:pt x="133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18410759" y="4281205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0"/>
                  </a:moveTo>
                  <a:lnTo>
                    <a:pt x="0" y="7057"/>
                  </a:lnTo>
                  <a:lnTo>
                    <a:pt x="0" y="7748"/>
                  </a:lnTo>
                  <a:lnTo>
                    <a:pt x="701" y="7748"/>
                  </a:lnTo>
                  <a:lnTo>
                    <a:pt x="132477" y="7748"/>
                  </a:lnTo>
                  <a:lnTo>
                    <a:pt x="133147" y="7748"/>
                  </a:lnTo>
                  <a:lnTo>
                    <a:pt x="133147" y="7057"/>
                  </a:lnTo>
                  <a:lnTo>
                    <a:pt x="133147" y="0"/>
                  </a:lnTo>
                  <a:lnTo>
                    <a:pt x="132624" y="0"/>
                  </a:lnTo>
                  <a:lnTo>
                    <a:pt x="132624" y="7057"/>
                  </a:lnTo>
                  <a:lnTo>
                    <a:pt x="132624" y="7224"/>
                  </a:lnTo>
                  <a:lnTo>
                    <a:pt x="132477" y="7224"/>
                  </a:lnTo>
                  <a:lnTo>
                    <a:pt x="701" y="7224"/>
                  </a:lnTo>
                  <a:lnTo>
                    <a:pt x="513" y="7224"/>
                  </a:lnTo>
                  <a:lnTo>
                    <a:pt x="513" y="7057"/>
                  </a:lnTo>
                  <a:lnTo>
                    <a:pt x="513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18405828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18405828" y="4284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125" y="408"/>
                  </a:lnTo>
                </a:path>
                <a:path w="634"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18404978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18404978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18405130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1840828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82" y="0"/>
                  </a:lnTo>
                  <a:lnTo>
                    <a:pt x="282" y="188"/>
                  </a:lnTo>
                  <a:lnTo>
                    <a:pt x="282" y="2272"/>
                  </a:lnTo>
                  <a:lnTo>
                    <a:pt x="282" y="2471"/>
                  </a:lnTo>
                  <a:lnTo>
                    <a:pt x="73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18403935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036"/>
                  </a:moveTo>
                  <a:lnTo>
                    <a:pt x="481" y="1172"/>
                  </a:lnTo>
                  <a:lnTo>
                    <a:pt x="167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167" y="0"/>
                  </a:lnTo>
                  <a:lnTo>
                    <a:pt x="481" y="0"/>
                  </a:lnTo>
                  <a:lnTo>
                    <a:pt x="481" y="136"/>
                  </a:lnTo>
                </a:path>
                <a:path w="634" h="1270">
                  <a:moveTo>
                    <a:pt x="481" y="1036"/>
                  </a:moveTo>
                  <a:lnTo>
                    <a:pt x="481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18407769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157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5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1840441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1840441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18407394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76" y="0"/>
                  </a:moveTo>
                  <a:lnTo>
                    <a:pt x="376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18404419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0"/>
                  </a:moveTo>
                  <a:lnTo>
                    <a:pt x="2963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1840792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18405019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1840792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18407921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18407921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18405828" y="42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18404978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1840497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18405950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1840497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18405130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1840582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18403930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18408660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85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18408903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1570"/>
                  </a:moveTo>
                  <a:lnTo>
                    <a:pt x="103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36" y="0"/>
                  </a:lnTo>
                  <a:lnTo>
                    <a:pt x="209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67" y="534"/>
                  </a:lnTo>
                  <a:lnTo>
                    <a:pt x="167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18409071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18409071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18408845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42" y="554"/>
                  </a:moveTo>
                  <a:lnTo>
                    <a:pt x="418" y="554"/>
                  </a:lnTo>
                  <a:lnTo>
                    <a:pt x="0" y="554"/>
                  </a:lnTo>
                  <a:lnTo>
                    <a:pt x="303" y="293"/>
                  </a:lnTo>
                  <a:lnTo>
                    <a:pt x="680" y="0"/>
                  </a:lnTo>
                  <a:lnTo>
                    <a:pt x="1015" y="293"/>
                  </a:lnTo>
                  <a:lnTo>
                    <a:pt x="1350" y="554"/>
                  </a:lnTo>
                  <a:lnTo>
                    <a:pt x="942" y="554"/>
                  </a:lnTo>
                </a:path>
                <a:path w="1905" h="1904">
                  <a:moveTo>
                    <a:pt x="942" y="554"/>
                  </a:moveTo>
                  <a:lnTo>
                    <a:pt x="942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18409256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1840994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18409119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18409529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18413216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18413059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18413065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184140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18413931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88"/>
                  </a:moveTo>
                  <a:lnTo>
                    <a:pt x="0" y="188"/>
                  </a:lnTo>
                </a:path>
                <a:path w="634" h="635">
                  <a:moveTo>
                    <a:pt x="104" y="18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18410476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82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57" y="2471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18414627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261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1841109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18411087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18411087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18411266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18411609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3015" y="1790"/>
                  </a:lnTo>
                  <a:lnTo>
                    <a:pt x="301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1841075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18408403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1841075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18410768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18410768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18413059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18413065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184140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18413931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1841306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184140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18413216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18410486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18411783" y="428120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5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18276144" y="4281205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>
                  <a:moveTo>
                    <a:pt x="1310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18546405" y="428120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47" y="0"/>
                  </a:moveTo>
                  <a:lnTo>
                    <a:pt x="132634" y="0"/>
                  </a:lnTo>
                  <a:lnTo>
                    <a:pt x="132634" y="7224"/>
                  </a:lnTo>
                  <a:lnTo>
                    <a:pt x="523" y="7224"/>
                  </a:lnTo>
                  <a:lnTo>
                    <a:pt x="523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3147" y="7758"/>
                  </a:lnTo>
                  <a:lnTo>
                    <a:pt x="133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18546401" y="4281205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0"/>
                  </a:moveTo>
                  <a:lnTo>
                    <a:pt x="0" y="7057"/>
                  </a:lnTo>
                  <a:lnTo>
                    <a:pt x="0" y="7748"/>
                  </a:lnTo>
                  <a:lnTo>
                    <a:pt x="712" y="7748"/>
                  </a:lnTo>
                  <a:lnTo>
                    <a:pt x="132446" y="7748"/>
                  </a:lnTo>
                  <a:lnTo>
                    <a:pt x="133147" y="7748"/>
                  </a:lnTo>
                  <a:lnTo>
                    <a:pt x="133147" y="7057"/>
                  </a:lnTo>
                  <a:lnTo>
                    <a:pt x="133147" y="0"/>
                  </a:lnTo>
                  <a:lnTo>
                    <a:pt x="132634" y="0"/>
                  </a:lnTo>
                  <a:lnTo>
                    <a:pt x="132634" y="7057"/>
                  </a:lnTo>
                  <a:lnTo>
                    <a:pt x="132634" y="7224"/>
                  </a:lnTo>
                  <a:lnTo>
                    <a:pt x="132446" y="7224"/>
                  </a:lnTo>
                  <a:lnTo>
                    <a:pt x="712" y="7224"/>
                  </a:lnTo>
                  <a:lnTo>
                    <a:pt x="523" y="7224"/>
                  </a:lnTo>
                  <a:lnTo>
                    <a:pt x="523" y="7057"/>
                  </a:lnTo>
                  <a:lnTo>
                    <a:pt x="523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18544317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64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18544554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26" y="1570"/>
                  </a:moveTo>
                  <a:lnTo>
                    <a:pt x="102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26" y="0"/>
                  </a:lnTo>
                  <a:lnTo>
                    <a:pt x="167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67" y="534"/>
                  </a:lnTo>
                  <a:lnTo>
                    <a:pt x="167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18544723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18544723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18544498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31" y="554"/>
                  </a:moveTo>
                  <a:lnTo>
                    <a:pt x="387" y="554"/>
                  </a:lnTo>
                  <a:lnTo>
                    <a:pt x="0" y="554"/>
                  </a:lnTo>
                  <a:lnTo>
                    <a:pt x="314" y="293"/>
                  </a:lnTo>
                  <a:lnTo>
                    <a:pt x="670" y="0"/>
                  </a:lnTo>
                  <a:lnTo>
                    <a:pt x="1005" y="293"/>
                  </a:lnTo>
                  <a:lnTo>
                    <a:pt x="1308" y="554"/>
                  </a:lnTo>
                  <a:lnTo>
                    <a:pt x="931" y="554"/>
                  </a:lnTo>
                </a:path>
                <a:path w="1905" h="1904">
                  <a:moveTo>
                    <a:pt x="931" y="554"/>
                  </a:moveTo>
                  <a:lnTo>
                    <a:pt x="931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18544915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18545581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1854473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18545172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18546926" y="428120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5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18683103" y="428120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8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18682030" y="4241750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17968" y="0"/>
                  </a:lnTo>
                  <a:lnTo>
                    <a:pt x="17968" y="46689"/>
                  </a:lnTo>
                  <a:lnTo>
                    <a:pt x="565" y="46689"/>
                  </a:lnTo>
                  <a:lnTo>
                    <a:pt x="565" y="39464"/>
                  </a:lnTo>
                  <a:lnTo>
                    <a:pt x="0" y="39464"/>
                  </a:lnTo>
                  <a:lnTo>
                    <a:pt x="0" y="47213"/>
                  </a:lnTo>
                  <a:lnTo>
                    <a:pt x="18522" y="47213"/>
                  </a:lnTo>
                  <a:lnTo>
                    <a:pt x="18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18682030" y="4241750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18522" y="46501"/>
                  </a:lnTo>
                  <a:lnTo>
                    <a:pt x="18522" y="47213"/>
                  </a:lnTo>
                  <a:lnTo>
                    <a:pt x="17810" y="47213"/>
                  </a:lnTo>
                  <a:lnTo>
                    <a:pt x="701" y="47213"/>
                  </a:lnTo>
                  <a:lnTo>
                    <a:pt x="0" y="47213"/>
                  </a:lnTo>
                  <a:lnTo>
                    <a:pt x="0" y="46501"/>
                  </a:lnTo>
                  <a:lnTo>
                    <a:pt x="0" y="39464"/>
                  </a:lnTo>
                  <a:lnTo>
                    <a:pt x="565" y="39464"/>
                  </a:lnTo>
                  <a:lnTo>
                    <a:pt x="565" y="46501"/>
                  </a:lnTo>
                  <a:lnTo>
                    <a:pt x="565" y="46689"/>
                  </a:lnTo>
                  <a:lnTo>
                    <a:pt x="701" y="46689"/>
                  </a:lnTo>
                  <a:lnTo>
                    <a:pt x="17810" y="46689"/>
                  </a:lnTo>
                  <a:lnTo>
                    <a:pt x="17968" y="46689"/>
                  </a:lnTo>
                  <a:lnTo>
                    <a:pt x="17968" y="46501"/>
                  </a:lnTo>
                  <a:lnTo>
                    <a:pt x="17968" y="0"/>
                  </a:lnTo>
                  <a:lnTo>
                    <a:pt x="1852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18694362" y="4245437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5">
                  <a:moveTo>
                    <a:pt x="0" y="35768"/>
                  </a:moveTo>
                  <a:lnTo>
                    <a:pt x="0" y="0"/>
                  </a:lnTo>
                  <a:lnTo>
                    <a:pt x="562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18679975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64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18680203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1570"/>
                  </a:moveTo>
                  <a:lnTo>
                    <a:pt x="103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05" y="0"/>
                  </a:lnTo>
                  <a:lnTo>
                    <a:pt x="178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78" y="534"/>
                  </a:lnTo>
                  <a:lnTo>
                    <a:pt x="178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18680381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18680381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18680155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554"/>
                  </a:moveTo>
                  <a:lnTo>
                    <a:pt x="376" y="554"/>
                  </a:lnTo>
                  <a:lnTo>
                    <a:pt x="0" y="554"/>
                  </a:lnTo>
                  <a:lnTo>
                    <a:pt x="314" y="293"/>
                  </a:lnTo>
                  <a:lnTo>
                    <a:pt x="638" y="0"/>
                  </a:lnTo>
                  <a:lnTo>
                    <a:pt x="1005" y="293"/>
                  </a:lnTo>
                  <a:lnTo>
                    <a:pt x="1308" y="554"/>
                  </a:lnTo>
                  <a:lnTo>
                    <a:pt x="900" y="554"/>
                  </a:lnTo>
                </a:path>
                <a:path w="1905" h="1904">
                  <a:moveTo>
                    <a:pt x="900" y="554"/>
                  </a:moveTo>
                  <a:lnTo>
                    <a:pt x="90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18680570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18681207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1868039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18680800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18277561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18277456" y="4284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08"/>
                  </a:moveTo>
                  <a:lnTo>
                    <a:pt x="0" y="408"/>
                  </a:lnTo>
                </a:path>
                <a:path w="634" h="635">
                  <a:moveTo>
                    <a:pt x="104" y="40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8" name="object 10428"/>
            <p:cNvSpPr/>
            <p:nvPr/>
          </p:nvSpPr>
          <p:spPr>
            <a:xfrm>
              <a:off x="18278423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9" name="object 10429"/>
            <p:cNvSpPr/>
            <p:nvPr/>
          </p:nvSpPr>
          <p:spPr>
            <a:xfrm>
              <a:off x="18278267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18278274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1827535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88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18279502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314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3" name="object 10433"/>
            <p:cNvSpPr/>
            <p:nvPr/>
          </p:nvSpPr>
          <p:spPr>
            <a:xfrm>
              <a:off x="18275990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57" y="1413"/>
                  </a:lnTo>
                  <a:lnTo>
                    <a:pt x="15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4" name="object 10434"/>
            <p:cNvSpPr/>
            <p:nvPr/>
          </p:nvSpPr>
          <p:spPr>
            <a:xfrm>
              <a:off x="18275994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18275994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18276144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56" y="3507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18276518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2984" y="1790"/>
                  </a:lnTo>
                  <a:lnTo>
                    <a:pt x="298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18275617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18273307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18275617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18275620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18275620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18277456" y="42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18278423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18278267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1827745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1827842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18278274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18277561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18275361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18272111" y="4273965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23" y="0"/>
                  </a:moveTo>
                  <a:lnTo>
                    <a:pt x="0" y="0"/>
                  </a:lnTo>
                  <a:lnTo>
                    <a:pt x="0" y="5832"/>
                  </a:lnTo>
                  <a:lnTo>
                    <a:pt x="5434" y="5832"/>
                  </a:lnTo>
                  <a:lnTo>
                    <a:pt x="5434" y="12334"/>
                  </a:lnTo>
                  <a:lnTo>
                    <a:pt x="5989" y="12334"/>
                  </a:lnTo>
                  <a:lnTo>
                    <a:pt x="5989" y="5308"/>
                  </a:lnTo>
                  <a:lnTo>
                    <a:pt x="523" y="5308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18272110" y="4273968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34" y="0"/>
                  </a:moveTo>
                  <a:lnTo>
                    <a:pt x="534" y="5109"/>
                  </a:lnTo>
                  <a:lnTo>
                    <a:pt x="534" y="5298"/>
                  </a:lnTo>
                  <a:lnTo>
                    <a:pt x="722" y="5298"/>
                  </a:lnTo>
                  <a:lnTo>
                    <a:pt x="5277" y="5298"/>
                  </a:lnTo>
                  <a:lnTo>
                    <a:pt x="5989" y="5298"/>
                  </a:lnTo>
                  <a:lnTo>
                    <a:pt x="5989" y="5999"/>
                  </a:lnTo>
                  <a:lnTo>
                    <a:pt x="5989" y="12334"/>
                  </a:lnTo>
                  <a:lnTo>
                    <a:pt x="5444" y="12334"/>
                  </a:lnTo>
                  <a:lnTo>
                    <a:pt x="5444" y="5999"/>
                  </a:lnTo>
                  <a:lnTo>
                    <a:pt x="5444" y="5821"/>
                  </a:lnTo>
                  <a:lnTo>
                    <a:pt x="5277" y="5821"/>
                  </a:lnTo>
                  <a:lnTo>
                    <a:pt x="722" y="5821"/>
                  </a:lnTo>
                  <a:lnTo>
                    <a:pt x="0" y="5821"/>
                  </a:lnTo>
                  <a:lnTo>
                    <a:pt x="0" y="5109"/>
                  </a:lnTo>
                  <a:lnTo>
                    <a:pt x="0" y="0"/>
                  </a:lnTo>
                  <a:lnTo>
                    <a:pt x="53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18400734" y="425811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01" y="0"/>
                  </a:moveTo>
                  <a:lnTo>
                    <a:pt x="17601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18400730" y="42588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18400734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0"/>
                  </a:moveTo>
                  <a:lnTo>
                    <a:pt x="17601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01" y="1759"/>
                  </a:lnTo>
                  <a:lnTo>
                    <a:pt x="17601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18402470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18402475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18405121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58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858" y="0"/>
                  </a:lnTo>
                  <a:lnTo>
                    <a:pt x="1759" y="481"/>
                  </a:lnTo>
                  <a:lnTo>
                    <a:pt x="1759" y="1539"/>
                  </a:lnTo>
                  <a:lnTo>
                    <a:pt x="858" y="202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18405425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18405121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58" y="0"/>
                  </a:moveTo>
                  <a:lnTo>
                    <a:pt x="376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376" y="1759"/>
                  </a:lnTo>
                  <a:lnTo>
                    <a:pt x="858" y="1759"/>
                  </a:lnTo>
                  <a:lnTo>
                    <a:pt x="1340" y="1759"/>
                  </a:lnTo>
                  <a:lnTo>
                    <a:pt x="1759" y="1382"/>
                  </a:lnTo>
                  <a:lnTo>
                    <a:pt x="1759" y="900"/>
                  </a:lnTo>
                  <a:lnTo>
                    <a:pt x="1759" y="408"/>
                  </a:lnTo>
                  <a:lnTo>
                    <a:pt x="1340" y="0"/>
                  </a:lnTo>
                  <a:lnTo>
                    <a:pt x="85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18404786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87" y="1832"/>
                  </a:lnTo>
                  <a:lnTo>
                    <a:pt x="2387" y="1193"/>
                  </a:lnTo>
                  <a:lnTo>
                    <a:pt x="2387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18405464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16" y="869"/>
                  </a:lnTo>
                  <a:lnTo>
                    <a:pt x="1675" y="1717"/>
                  </a:lnTo>
                  <a:lnTo>
                    <a:pt x="481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18404085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18405980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1841216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69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869" y="0"/>
                  </a:lnTo>
                  <a:lnTo>
                    <a:pt x="1769" y="481"/>
                  </a:lnTo>
                  <a:lnTo>
                    <a:pt x="1769" y="1539"/>
                  </a:lnTo>
                  <a:lnTo>
                    <a:pt x="869" y="202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18412480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1841216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69" y="0"/>
                  </a:moveTo>
                  <a:lnTo>
                    <a:pt x="387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387" y="1759"/>
                  </a:lnTo>
                  <a:lnTo>
                    <a:pt x="869" y="1759"/>
                  </a:lnTo>
                  <a:lnTo>
                    <a:pt x="1350" y="1759"/>
                  </a:lnTo>
                  <a:lnTo>
                    <a:pt x="1769" y="1382"/>
                  </a:lnTo>
                  <a:lnTo>
                    <a:pt x="1769" y="900"/>
                  </a:lnTo>
                  <a:lnTo>
                    <a:pt x="1769" y="408"/>
                  </a:lnTo>
                  <a:lnTo>
                    <a:pt x="1350" y="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18411842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18412499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27" y="869"/>
                  </a:lnTo>
                  <a:lnTo>
                    <a:pt x="1696" y="1717"/>
                  </a:lnTo>
                  <a:lnTo>
                    <a:pt x="481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1841112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18413035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18536337" y="425811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32" y="0"/>
                  </a:moveTo>
                  <a:lnTo>
                    <a:pt x="17632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18536340" y="42588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18536337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32" y="0"/>
                  </a:moveTo>
                  <a:lnTo>
                    <a:pt x="17632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32" y="1759"/>
                  </a:lnTo>
                  <a:lnTo>
                    <a:pt x="17632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18538137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18538131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1854073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800" y="481"/>
                  </a:lnTo>
                  <a:lnTo>
                    <a:pt x="1800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18541082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1854073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82"/>
                  </a:lnTo>
                  <a:lnTo>
                    <a:pt x="1800" y="900"/>
                  </a:lnTo>
                  <a:lnTo>
                    <a:pt x="1800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18540443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18541070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13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1853972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18541637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1854777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800" y="481"/>
                  </a:lnTo>
                  <a:lnTo>
                    <a:pt x="1800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18548121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61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61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1854777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82"/>
                  </a:lnTo>
                  <a:lnTo>
                    <a:pt x="1800" y="900"/>
                  </a:lnTo>
                  <a:lnTo>
                    <a:pt x="1800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18547493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65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65" y="2376"/>
                  </a:lnTo>
                  <a:lnTo>
                    <a:pt x="118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18548111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18546777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18548676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18661449" y="425811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28187" y="0"/>
                  </a:moveTo>
                  <a:lnTo>
                    <a:pt x="28187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2818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18661439" y="425882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18661439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0"/>
                  </a:moveTo>
                  <a:lnTo>
                    <a:pt x="17601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01" y="1759"/>
                  </a:lnTo>
                  <a:lnTo>
                    <a:pt x="17601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18673740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18673744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18676393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759" y="481"/>
                  </a:lnTo>
                  <a:lnTo>
                    <a:pt x="1759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7" name="object 10497"/>
            <p:cNvSpPr/>
            <p:nvPr/>
          </p:nvSpPr>
          <p:spPr>
            <a:xfrm>
              <a:off x="18676738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8" name="object 10498"/>
            <p:cNvSpPr/>
            <p:nvPr/>
          </p:nvSpPr>
          <p:spPr>
            <a:xfrm>
              <a:off x="18676393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59" y="1382"/>
                  </a:lnTo>
                  <a:lnTo>
                    <a:pt x="1759" y="900"/>
                  </a:lnTo>
                  <a:lnTo>
                    <a:pt x="1759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18676099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13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13" y="2376"/>
                  </a:lnTo>
                  <a:lnTo>
                    <a:pt x="1193" y="2376"/>
                  </a:lnTo>
                  <a:lnTo>
                    <a:pt x="1811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11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18676734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48" y="869"/>
                  </a:lnTo>
                  <a:lnTo>
                    <a:pt x="1717" y="1717"/>
                  </a:lnTo>
                  <a:lnTo>
                    <a:pt x="513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18675378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18677293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18683434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769" y="481"/>
                  </a:lnTo>
                  <a:lnTo>
                    <a:pt x="1769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18683778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18683434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69" y="1382"/>
                  </a:lnTo>
                  <a:lnTo>
                    <a:pt x="1769" y="900"/>
                  </a:lnTo>
                  <a:lnTo>
                    <a:pt x="1769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18683140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23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23" y="2376"/>
                  </a:lnTo>
                  <a:lnTo>
                    <a:pt x="1193" y="2376"/>
                  </a:lnTo>
                  <a:lnTo>
                    <a:pt x="1832" y="2376"/>
                  </a:lnTo>
                  <a:lnTo>
                    <a:pt x="2387" y="1832"/>
                  </a:lnTo>
                  <a:lnTo>
                    <a:pt x="2387" y="1193"/>
                  </a:lnTo>
                  <a:lnTo>
                    <a:pt x="2387" y="513"/>
                  </a:lnTo>
                  <a:lnTo>
                    <a:pt x="183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18683768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1868244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18684333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18249627" y="4868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18247350" y="48680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18257426" y="48883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18259596" y="4886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18258015" y="48897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18258015" y="488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18255332" y="48864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7" name="object 10517"/>
            <p:cNvSpPr/>
            <p:nvPr/>
          </p:nvSpPr>
          <p:spPr>
            <a:xfrm>
              <a:off x="18254817" y="4886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18254150" y="48862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18254026" y="48868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18255332" y="4890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18254817" y="4889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18254150" y="4889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18253057" y="48898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18255071" y="48895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18254710" y="48890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18254710" y="48876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18258017" y="48867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18258017" y="4886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18255071" y="48865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18250904" y="48833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18250823" y="48863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18247657" y="4884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18251054" y="4867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18251235" y="48644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18250904" y="48674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18250823" y="48644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18248521" y="4865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18253026" y="4884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18254588" y="486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18251750" y="488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18254026" y="48860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18258014" y="488553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5622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5622"/>
                  </a:lnTo>
                  <a:lnTo>
                    <a:pt x="0" y="562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17870982" y="4886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17869401" y="48897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17869401" y="488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17869405" y="48867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17869405" y="4886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17869412" y="488553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5622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5622"/>
                  </a:lnTo>
                  <a:lnTo>
                    <a:pt x="0" y="5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18669526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18670952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18669344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18669601" y="42613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18669598" y="42609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18669791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104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18670010" y="4245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18669798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18669268" y="4244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18669240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18669156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</a:path>
                <a:path w="634" h="635">
                  <a:moveTo>
                    <a:pt x="188" y="0"/>
                  </a:moveTo>
                  <a:lnTo>
                    <a:pt x="8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18670421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07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18669344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18669344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18669344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18669344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18669449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18669445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18670421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45" y="0"/>
                  </a:lnTo>
                  <a:lnTo>
                    <a:pt x="607" y="439"/>
                  </a:lnTo>
                  <a:lnTo>
                    <a:pt x="314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18670647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57" y="0"/>
                  </a:lnTo>
                  <a:lnTo>
                    <a:pt x="314" y="188"/>
                  </a:lnTo>
                  <a:lnTo>
                    <a:pt x="157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18669424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57"/>
                  </a:moveTo>
                  <a:lnTo>
                    <a:pt x="1444" y="52"/>
                  </a:lnTo>
                  <a:lnTo>
                    <a:pt x="1277" y="0"/>
                  </a:lnTo>
                  <a:lnTo>
                    <a:pt x="1047" y="52"/>
                  </a:lnTo>
                  <a:lnTo>
                    <a:pt x="858" y="230"/>
                  </a:lnTo>
                  <a:lnTo>
                    <a:pt x="774" y="481"/>
                  </a:lnTo>
                  <a:lnTo>
                    <a:pt x="701" y="764"/>
                  </a:lnTo>
                  <a:lnTo>
                    <a:pt x="670" y="1434"/>
                  </a:lnTo>
                  <a:lnTo>
                    <a:pt x="513" y="1570"/>
                  </a:lnTo>
                  <a:lnTo>
                    <a:pt x="376" y="1570"/>
                  </a:lnTo>
                  <a:lnTo>
                    <a:pt x="293" y="795"/>
                  </a:lnTo>
                  <a:lnTo>
                    <a:pt x="219" y="565"/>
                  </a:lnTo>
                  <a:lnTo>
                    <a:pt x="178" y="387"/>
                  </a:lnTo>
                  <a:lnTo>
                    <a:pt x="62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18669389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18669158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20" y="1308"/>
                  </a:moveTo>
                  <a:lnTo>
                    <a:pt x="1978" y="1151"/>
                  </a:lnTo>
                  <a:lnTo>
                    <a:pt x="1947" y="701"/>
                  </a:lnTo>
                  <a:lnTo>
                    <a:pt x="1947" y="272"/>
                  </a:lnTo>
                  <a:lnTo>
                    <a:pt x="1675" y="0"/>
                  </a:lnTo>
                  <a:lnTo>
                    <a:pt x="439" y="0"/>
                  </a:lnTo>
                  <a:lnTo>
                    <a:pt x="188" y="272"/>
                  </a:lnTo>
                  <a:lnTo>
                    <a:pt x="188" y="701"/>
                  </a:lnTo>
                  <a:lnTo>
                    <a:pt x="261" y="994"/>
                  </a:lnTo>
                  <a:lnTo>
                    <a:pt x="31" y="963"/>
                  </a:lnTo>
                  <a:lnTo>
                    <a:pt x="83" y="1340"/>
                  </a:lnTo>
                  <a:lnTo>
                    <a:pt x="0" y="1497"/>
                  </a:lnTo>
                  <a:lnTo>
                    <a:pt x="115" y="2052"/>
                  </a:lnTo>
                  <a:lnTo>
                    <a:pt x="31" y="2376"/>
                  </a:lnTo>
                  <a:lnTo>
                    <a:pt x="230" y="4135"/>
                  </a:lnTo>
                  <a:lnTo>
                    <a:pt x="188" y="4544"/>
                  </a:lnTo>
                  <a:lnTo>
                    <a:pt x="293" y="10554"/>
                  </a:lnTo>
                  <a:lnTo>
                    <a:pt x="188" y="18596"/>
                  </a:lnTo>
                  <a:lnTo>
                    <a:pt x="439" y="18868"/>
                  </a:lnTo>
                  <a:lnTo>
                    <a:pt x="439" y="19287"/>
                  </a:lnTo>
                  <a:lnTo>
                    <a:pt x="1612" y="19392"/>
                  </a:lnTo>
                  <a:lnTo>
                    <a:pt x="1706" y="18868"/>
                  </a:lnTo>
                  <a:lnTo>
                    <a:pt x="1947" y="18596"/>
                  </a:lnTo>
                  <a:lnTo>
                    <a:pt x="1947" y="10554"/>
                  </a:lnTo>
                  <a:lnTo>
                    <a:pt x="1863" y="4544"/>
                  </a:lnTo>
                  <a:lnTo>
                    <a:pt x="1947" y="4135"/>
                  </a:lnTo>
                  <a:lnTo>
                    <a:pt x="2052" y="1863"/>
                  </a:lnTo>
                  <a:lnTo>
                    <a:pt x="2083" y="1602"/>
                  </a:lnTo>
                  <a:lnTo>
                    <a:pt x="202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18670239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18668490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18668490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18671998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18668494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18671179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18669312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18670239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18668612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1444"/>
                  </a:moveTo>
                  <a:lnTo>
                    <a:pt x="3256" y="1308"/>
                  </a:lnTo>
                  <a:lnTo>
                    <a:pt x="3256" y="136"/>
                  </a:lnTo>
                  <a:lnTo>
                    <a:pt x="2900" y="0"/>
                  </a:lnTo>
                  <a:lnTo>
                    <a:pt x="324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24" y="1444"/>
                  </a:lnTo>
                  <a:lnTo>
                    <a:pt x="2900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18671104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18669389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3" name="object 10583"/>
            <p:cNvSpPr/>
            <p:nvPr/>
          </p:nvSpPr>
          <p:spPr>
            <a:xfrm>
              <a:off x="18668599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0"/>
                  </a:moveTo>
                  <a:lnTo>
                    <a:pt x="2921" y="136"/>
                  </a:lnTo>
                  <a:lnTo>
                    <a:pt x="2502" y="0"/>
                  </a:lnTo>
                  <a:lnTo>
                    <a:pt x="1643" y="136"/>
                  </a:lnTo>
                  <a:lnTo>
                    <a:pt x="795" y="0"/>
                  </a:lnTo>
                  <a:lnTo>
                    <a:pt x="376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4" name="object 10584"/>
            <p:cNvSpPr/>
            <p:nvPr/>
          </p:nvSpPr>
          <p:spPr>
            <a:xfrm>
              <a:off x="18668599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136"/>
                  </a:moveTo>
                  <a:lnTo>
                    <a:pt x="2921" y="0"/>
                  </a:lnTo>
                  <a:lnTo>
                    <a:pt x="2502" y="136"/>
                  </a:lnTo>
                  <a:lnTo>
                    <a:pt x="1643" y="0"/>
                  </a:lnTo>
                  <a:lnTo>
                    <a:pt x="795" y="136"/>
                  </a:lnTo>
                  <a:lnTo>
                    <a:pt x="376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18670978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1444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18669344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57" y="1371"/>
                  </a:lnTo>
                  <a:lnTo>
                    <a:pt x="157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18669496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18669496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1867110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1866934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18670239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18544428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18545885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18544276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18544548" y="42613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18544554" y="4260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18544729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04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18544917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18544730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18544169" y="4244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24"/>
                  </a:moveTo>
                  <a:lnTo>
                    <a:pt x="31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18544139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18544055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0"/>
                  </a:lnTo>
                </a:path>
                <a:path w="634" h="635">
                  <a:moveTo>
                    <a:pt x="219" y="0"/>
                  </a:moveTo>
                  <a:lnTo>
                    <a:pt x="115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18545369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18544275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18544275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18544276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18544276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18544353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18544347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18545369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293" y="0"/>
                  </a:lnTo>
                  <a:lnTo>
                    <a:pt x="586" y="439"/>
                  </a:lnTo>
                  <a:lnTo>
                    <a:pt x="293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18545581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57" y="0"/>
                  </a:lnTo>
                  <a:lnTo>
                    <a:pt x="282" y="188"/>
                  </a:lnTo>
                  <a:lnTo>
                    <a:pt x="125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18544347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57"/>
                  </a:moveTo>
                  <a:lnTo>
                    <a:pt x="1424" y="52"/>
                  </a:lnTo>
                  <a:lnTo>
                    <a:pt x="1287" y="0"/>
                  </a:lnTo>
                  <a:lnTo>
                    <a:pt x="1026" y="52"/>
                  </a:lnTo>
                  <a:lnTo>
                    <a:pt x="816" y="230"/>
                  </a:lnTo>
                  <a:lnTo>
                    <a:pt x="743" y="481"/>
                  </a:lnTo>
                  <a:lnTo>
                    <a:pt x="680" y="764"/>
                  </a:lnTo>
                  <a:lnTo>
                    <a:pt x="649" y="1434"/>
                  </a:lnTo>
                  <a:lnTo>
                    <a:pt x="492" y="1570"/>
                  </a:lnTo>
                  <a:lnTo>
                    <a:pt x="335" y="1465"/>
                  </a:lnTo>
                  <a:lnTo>
                    <a:pt x="303" y="795"/>
                  </a:lnTo>
                  <a:lnTo>
                    <a:pt x="230" y="565"/>
                  </a:lnTo>
                  <a:lnTo>
                    <a:pt x="146" y="387"/>
                  </a:ln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18544275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18544059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308"/>
                  </a:moveTo>
                  <a:lnTo>
                    <a:pt x="1978" y="1151"/>
                  </a:lnTo>
                  <a:lnTo>
                    <a:pt x="1978" y="701"/>
                  </a:lnTo>
                  <a:lnTo>
                    <a:pt x="1978" y="272"/>
                  </a:lnTo>
                  <a:lnTo>
                    <a:pt x="1727" y="0"/>
                  </a:lnTo>
                  <a:lnTo>
                    <a:pt x="481" y="0"/>
                  </a:lnTo>
                  <a:lnTo>
                    <a:pt x="219" y="272"/>
                  </a:lnTo>
                  <a:lnTo>
                    <a:pt x="219" y="701"/>
                  </a:lnTo>
                  <a:lnTo>
                    <a:pt x="293" y="994"/>
                  </a:lnTo>
                  <a:lnTo>
                    <a:pt x="83" y="963"/>
                  </a:lnTo>
                  <a:lnTo>
                    <a:pt x="83" y="1340"/>
                  </a:lnTo>
                  <a:lnTo>
                    <a:pt x="0" y="1497"/>
                  </a:lnTo>
                  <a:lnTo>
                    <a:pt x="115" y="2052"/>
                  </a:lnTo>
                  <a:lnTo>
                    <a:pt x="83" y="2376"/>
                  </a:lnTo>
                  <a:lnTo>
                    <a:pt x="219" y="4135"/>
                  </a:lnTo>
                  <a:lnTo>
                    <a:pt x="219" y="4544"/>
                  </a:lnTo>
                  <a:lnTo>
                    <a:pt x="293" y="10554"/>
                  </a:lnTo>
                  <a:lnTo>
                    <a:pt x="219" y="18596"/>
                  </a:lnTo>
                  <a:lnTo>
                    <a:pt x="481" y="18868"/>
                  </a:lnTo>
                  <a:lnTo>
                    <a:pt x="481" y="19287"/>
                  </a:lnTo>
                  <a:lnTo>
                    <a:pt x="1602" y="19392"/>
                  </a:lnTo>
                  <a:lnTo>
                    <a:pt x="1727" y="18868"/>
                  </a:lnTo>
                  <a:lnTo>
                    <a:pt x="1978" y="18596"/>
                  </a:lnTo>
                  <a:lnTo>
                    <a:pt x="1978" y="10554"/>
                  </a:lnTo>
                  <a:lnTo>
                    <a:pt x="1895" y="4544"/>
                  </a:lnTo>
                  <a:lnTo>
                    <a:pt x="1978" y="4135"/>
                  </a:lnTo>
                  <a:lnTo>
                    <a:pt x="2083" y="1863"/>
                  </a:lnTo>
                  <a:lnTo>
                    <a:pt x="2083" y="1602"/>
                  </a:lnTo>
                  <a:lnTo>
                    <a:pt x="2052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18545172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18543372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18543372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18546932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18543381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18546067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18544246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18545172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18543514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31" y="1444"/>
                  </a:moveTo>
                  <a:lnTo>
                    <a:pt x="3308" y="1308"/>
                  </a:lnTo>
                  <a:lnTo>
                    <a:pt x="3308" y="136"/>
                  </a:lnTo>
                  <a:lnTo>
                    <a:pt x="2931" y="0"/>
                  </a:lnTo>
                  <a:lnTo>
                    <a:pt x="356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56" y="1444"/>
                  </a:lnTo>
                  <a:lnTo>
                    <a:pt x="2931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18546035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18544275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18543496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0"/>
                  </a:moveTo>
                  <a:lnTo>
                    <a:pt x="2910" y="136"/>
                  </a:lnTo>
                  <a:lnTo>
                    <a:pt x="2533" y="0"/>
                  </a:lnTo>
                  <a:lnTo>
                    <a:pt x="1685" y="136"/>
                  </a:lnTo>
                  <a:lnTo>
                    <a:pt x="785" y="0"/>
                  </a:lnTo>
                  <a:lnTo>
                    <a:pt x="429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18543496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136"/>
                  </a:moveTo>
                  <a:lnTo>
                    <a:pt x="2910" y="0"/>
                  </a:lnTo>
                  <a:lnTo>
                    <a:pt x="2533" y="136"/>
                  </a:lnTo>
                  <a:lnTo>
                    <a:pt x="1685" y="0"/>
                  </a:lnTo>
                  <a:lnTo>
                    <a:pt x="785" y="136"/>
                  </a:lnTo>
                  <a:lnTo>
                    <a:pt x="429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18545878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1444"/>
                  </a:moveTo>
                  <a:lnTo>
                    <a:pt x="0" y="1371"/>
                  </a:lnTo>
                  <a:lnTo>
                    <a:pt x="0" y="62"/>
                  </a:ln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18544275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57" y="1371"/>
                  </a:lnTo>
                  <a:lnTo>
                    <a:pt x="157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18544420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18544420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18546035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18544275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18545172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18408771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6" name="object 10636"/>
            <p:cNvSpPr/>
            <p:nvPr/>
          </p:nvSpPr>
          <p:spPr>
            <a:xfrm>
              <a:off x="18410227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18408642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18408893" y="42613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18408895" y="4260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18409071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04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1" name="object 10641"/>
            <p:cNvSpPr/>
            <p:nvPr/>
          </p:nvSpPr>
          <p:spPr>
            <a:xfrm>
              <a:off x="18409301" y="4245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2" name="object 10642"/>
            <p:cNvSpPr/>
            <p:nvPr/>
          </p:nvSpPr>
          <p:spPr>
            <a:xfrm>
              <a:off x="18409074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3" name="object 10643"/>
            <p:cNvSpPr/>
            <p:nvPr/>
          </p:nvSpPr>
          <p:spPr>
            <a:xfrm>
              <a:off x="18408559" y="4244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18408508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18408404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0"/>
                  </a:lnTo>
                </a:path>
                <a:path w="634" h="635">
                  <a:moveTo>
                    <a:pt x="230" y="0"/>
                  </a:moveTo>
                  <a:lnTo>
                    <a:pt x="10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18409711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18408634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18408634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18408642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18408642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18408696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18408691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18409711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24" y="0"/>
                  </a:lnTo>
                  <a:lnTo>
                    <a:pt x="586" y="439"/>
                  </a:lnTo>
                  <a:lnTo>
                    <a:pt x="293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18409940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36" y="0"/>
                  </a:lnTo>
                  <a:lnTo>
                    <a:pt x="293" y="188"/>
                  </a:lnTo>
                  <a:lnTo>
                    <a:pt x="104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18408691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57"/>
                  </a:moveTo>
                  <a:lnTo>
                    <a:pt x="1455" y="52"/>
                  </a:lnTo>
                  <a:lnTo>
                    <a:pt x="1287" y="0"/>
                  </a:lnTo>
                  <a:lnTo>
                    <a:pt x="1026" y="52"/>
                  </a:lnTo>
                  <a:lnTo>
                    <a:pt x="869" y="230"/>
                  </a:lnTo>
                  <a:lnTo>
                    <a:pt x="753" y="481"/>
                  </a:lnTo>
                  <a:lnTo>
                    <a:pt x="712" y="764"/>
                  </a:lnTo>
                  <a:lnTo>
                    <a:pt x="680" y="1434"/>
                  </a:lnTo>
                  <a:lnTo>
                    <a:pt x="544" y="1570"/>
                  </a:lnTo>
                  <a:lnTo>
                    <a:pt x="387" y="1570"/>
                  </a:lnTo>
                  <a:lnTo>
                    <a:pt x="303" y="795"/>
                  </a:lnTo>
                  <a:lnTo>
                    <a:pt x="230" y="565"/>
                  </a:lnTo>
                  <a:lnTo>
                    <a:pt x="198" y="387"/>
                  </a:ln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18408634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18408404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308"/>
                  </a:moveTo>
                  <a:lnTo>
                    <a:pt x="2020" y="1151"/>
                  </a:lnTo>
                  <a:lnTo>
                    <a:pt x="1978" y="701"/>
                  </a:lnTo>
                  <a:lnTo>
                    <a:pt x="1978" y="272"/>
                  </a:lnTo>
                  <a:lnTo>
                    <a:pt x="1727" y="0"/>
                  </a:lnTo>
                  <a:lnTo>
                    <a:pt x="481" y="0"/>
                  </a:lnTo>
                  <a:lnTo>
                    <a:pt x="230" y="272"/>
                  </a:lnTo>
                  <a:lnTo>
                    <a:pt x="230" y="701"/>
                  </a:lnTo>
                  <a:lnTo>
                    <a:pt x="293" y="994"/>
                  </a:lnTo>
                  <a:lnTo>
                    <a:pt x="83" y="963"/>
                  </a:lnTo>
                  <a:lnTo>
                    <a:pt x="115" y="1340"/>
                  </a:lnTo>
                  <a:lnTo>
                    <a:pt x="0" y="1497"/>
                  </a:lnTo>
                  <a:lnTo>
                    <a:pt x="157" y="2052"/>
                  </a:lnTo>
                  <a:lnTo>
                    <a:pt x="83" y="2376"/>
                  </a:lnTo>
                  <a:lnTo>
                    <a:pt x="230" y="4135"/>
                  </a:lnTo>
                  <a:lnTo>
                    <a:pt x="230" y="4544"/>
                  </a:lnTo>
                  <a:lnTo>
                    <a:pt x="293" y="10554"/>
                  </a:lnTo>
                  <a:lnTo>
                    <a:pt x="230" y="18596"/>
                  </a:lnTo>
                  <a:lnTo>
                    <a:pt x="481" y="18868"/>
                  </a:lnTo>
                  <a:lnTo>
                    <a:pt x="481" y="19287"/>
                  </a:lnTo>
                  <a:lnTo>
                    <a:pt x="1643" y="19392"/>
                  </a:lnTo>
                  <a:lnTo>
                    <a:pt x="1738" y="18868"/>
                  </a:lnTo>
                  <a:lnTo>
                    <a:pt x="1978" y="18596"/>
                  </a:lnTo>
                  <a:lnTo>
                    <a:pt x="1978" y="10554"/>
                  </a:lnTo>
                  <a:lnTo>
                    <a:pt x="1895" y="4544"/>
                  </a:lnTo>
                  <a:lnTo>
                    <a:pt x="1978" y="4135"/>
                  </a:lnTo>
                  <a:lnTo>
                    <a:pt x="2083" y="1863"/>
                  </a:lnTo>
                  <a:lnTo>
                    <a:pt x="2125" y="1602"/>
                  </a:lnTo>
                  <a:lnTo>
                    <a:pt x="2052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18409529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18407766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0" name="object 10660"/>
            <p:cNvSpPr/>
            <p:nvPr/>
          </p:nvSpPr>
          <p:spPr>
            <a:xfrm>
              <a:off x="18407766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18411274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18407769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18410456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18408588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18409529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18407888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1444"/>
                  </a:moveTo>
                  <a:lnTo>
                    <a:pt x="3277" y="1308"/>
                  </a:lnTo>
                  <a:lnTo>
                    <a:pt x="3277" y="136"/>
                  </a:lnTo>
                  <a:lnTo>
                    <a:pt x="2900" y="0"/>
                  </a:lnTo>
                  <a:lnTo>
                    <a:pt x="335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35" y="1444"/>
                  </a:lnTo>
                  <a:lnTo>
                    <a:pt x="2900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18410380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18408663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18407871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0"/>
                  </a:moveTo>
                  <a:lnTo>
                    <a:pt x="2889" y="136"/>
                  </a:lnTo>
                  <a:lnTo>
                    <a:pt x="2502" y="0"/>
                  </a:lnTo>
                  <a:lnTo>
                    <a:pt x="1664" y="136"/>
                  </a:lnTo>
                  <a:lnTo>
                    <a:pt x="795" y="0"/>
                  </a:lnTo>
                  <a:lnTo>
                    <a:pt x="397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18407871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136"/>
                  </a:moveTo>
                  <a:lnTo>
                    <a:pt x="2889" y="0"/>
                  </a:lnTo>
                  <a:lnTo>
                    <a:pt x="2502" y="136"/>
                  </a:lnTo>
                  <a:lnTo>
                    <a:pt x="1664" y="0"/>
                  </a:lnTo>
                  <a:lnTo>
                    <a:pt x="795" y="136"/>
                  </a:lnTo>
                  <a:lnTo>
                    <a:pt x="397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18410275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04" y="1444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18408634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36" y="1371"/>
                  </a:lnTo>
                  <a:lnTo>
                    <a:pt x="136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18408764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18408764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18410380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1840863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18409529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18677096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18677096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18677247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18676277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18676277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25" y="188"/>
                  </a:lnTo>
                </a:path>
                <a:path w="634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1867955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82" y="0"/>
                  </a:lnTo>
                  <a:lnTo>
                    <a:pt x="282" y="188"/>
                  </a:lnTo>
                  <a:lnTo>
                    <a:pt x="282" y="2272"/>
                  </a:lnTo>
                  <a:lnTo>
                    <a:pt x="282" y="2471"/>
                  </a:lnTo>
                  <a:lnTo>
                    <a:pt x="125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18675204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036"/>
                  </a:moveTo>
                  <a:lnTo>
                    <a:pt x="481" y="1172"/>
                  </a:lnTo>
                  <a:lnTo>
                    <a:pt x="219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219" y="0"/>
                  </a:lnTo>
                  <a:lnTo>
                    <a:pt x="481" y="0"/>
                  </a:lnTo>
                  <a:lnTo>
                    <a:pt x="481" y="136"/>
                  </a:lnTo>
                </a:path>
                <a:path w="634" h="1270">
                  <a:moveTo>
                    <a:pt x="481" y="1036"/>
                  </a:moveTo>
                  <a:lnTo>
                    <a:pt x="481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18679038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0"/>
                  </a:moveTo>
                  <a:lnTo>
                    <a:pt x="188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8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1867568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1867568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18678716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0"/>
                  </a:moveTo>
                  <a:lnTo>
                    <a:pt x="324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18675683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15" y="0"/>
                  </a:moveTo>
                  <a:lnTo>
                    <a:pt x="3015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301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18679230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18676319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18679230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18679221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18679221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18677096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18677247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18676277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18676277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18677247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18676277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18677096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18675200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18684515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18684378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18684378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186853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18685199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18685199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18681766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88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18685897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314" y="1172"/>
                  </a:lnTo>
                  <a:lnTo>
                    <a:pt x="523" y="1005"/>
                  </a:lnTo>
                  <a:lnTo>
                    <a:pt x="523" y="178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1868239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98" y="1413"/>
                  </a:lnTo>
                  <a:lnTo>
                    <a:pt x="19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18682389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18682389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18682583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18682924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2963" y="1790"/>
                  </a:lnTo>
                  <a:lnTo>
                    <a:pt x="296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18682028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18679717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18682028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18682037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18682037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1868437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18684378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186853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18685199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1868437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186853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18685199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1868451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18681769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18548873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18548716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18548722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18549694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18549568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188"/>
                  </a:moveTo>
                  <a:lnTo>
                    <a:pt x="0" y="188"/>
                  </a:lnTo>
                </a:path>
                <a:path w="634" h="635">
                  <a:moveTo>
                    <a:pt x="125" y="188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18546139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57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18550285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261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1854674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1854674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1854674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18546933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18547258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3015" y="1790"/>
                  </a:lnTo>
                  <a:lnTo>
                    <a:pt x="301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18546401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18544061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18546401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18546403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18546403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18548716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18548722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18549694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1854956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18548722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18549694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1854887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18546143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18541455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18541455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18541592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185406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18540635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04" y="188"/>
                  </a:lnTo>
                </a:path>
                <a:path w="634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18543913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93" y="0"/>
                  </a:lnTo>
                  <a:lnTo>
                    <a:pt x="293" y="188"/>
                  </a:lnTo>
                  <a:lnTo>
                    <a:pt x="293" y="2272"/>
                  </a:lnTo>
                  <a:lnTo>
                    <a:pt x="293" y="2471"/>
                  </a:lnTo>
                  <a:lnTo>
                    <a:pt x="104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18539549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1036"/>
                  </a:moveTo>
                  <a:lnTo>
                    <a:pt x="523" y="1172"/>
                  </a:lnTo>
                  <a:lnTo>
                    <a:pt x="209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209" y="0"/>
                  </a:lnTo>
                  <a:lnTo>
                    <a:pt x="523" y="0"/>
                  </a:lnTo>
                  <a:lnTo>
                    <a:pt x="523" y="136"/>
                  </a:lnTo>
                </a:path>
                <a:path w="634" h="1270">
                  <a:moveTo>
                    <a:pt x="523" y="1036"/>
                  </a:moveTo>
                  <a:lnTo>
                    <a:pt x="52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18543378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98" y="0"/>
                  </a:moveTo>
                  <a:lnTo>
                    <a:pt x="198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9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18540073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18540073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18543050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0"/>
                  </a:moveTo>
                  <a:lnTo>
                    <a:pt x="324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18540085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0"/>
                  </a:moveTo>
                  <a:lnTo>
                    <a:pt x="2963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1854358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18540662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1854358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18543578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18543578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18541455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18541592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185406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18540635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18541592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185406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1854145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18539542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18698247" y="5545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21" y="1068"/>
                  </a:moveTo>
                  <a:lnTo>
                    <a:pt x="2198" y="1444"/>
                  </a:lnTo>
                  <a:lnTo>
                    <a:pt x="2303" y="0"/>
                  </a:lnTo>
                  <a:lnTo>
                    <a:pt x="1821" y="366"/>
                  </a:lnTo>
                  <a:lnTo>
                    <a:pt x="1633" y="429"/>
                  </a:lnTo>
                  <a:lnTo>
                    <a:pt x="701" y="429"/>
                  </a:lnTo>
                  <a:lnTo>
                    <a:pt x="0" y="691"/>
                  </a:lnTo>
                  <a:lnTo>
                    <a:pt x="858" y="994"/>
                  </a:lnTo>
                  <a:lnTo>
                    <a:pt x="1633" y="994"/>
                  </a:lnTo>
                  <a:lnTo>
                    <a:pt x="1821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18700446" y="5545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18699142" y="5545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18699399" y="5545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18698916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18698657" y="55457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18699658" y="55457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18700145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701"/>
                  </a:moveTo>
                  <a:lnTo>
                    <a:pt x="178" y="701"/>
                  </a:lnTo>
                  <a:lnTo>
                    <a:pt x="0" y="324"/>
                  </a:lnTo>
                  <a:lnTo>
                    <a:pt x="178" y="0"/>
                  </a:lnTo>
                  <a:lnTo>
                    <a:pt x="408" y="0"/>
                  </a:lnTo>
                </a:path>
                <a:path w="634" h="1270">
                  <a:moveTo>
                    <a:pt x="408" y="701"/>
                  </a:moveTo>
                  <a:lnTo>
                    <a:pt x="408" y="565"/>
                  </a:lnTo>
                  <a:lnTo>
                    <a:pt x="335" y="324"/>
                  </a:lnTo>
                  <a:lnTo>
                    <a:pt x="481" y="178"/>
                  </a:ln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18700220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01"/>
                  </a:moveTo>
                  <a:lnTo>
                    <a:pt x="73" y="565"/>
                  </a:lnTo>
                  <a:lnTo>
                    <a:pt x="0" y="324"/>
                  </a:lnTo>
                  <a:lnTo>
                    <a:pt x="157" y="178"/>
                  </a:ln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18700477" y="55457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18700289" y="55462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18700289" y="55459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18697539" y="55460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18679975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64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18680203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0"/>
                  </a:moveTo>
                  <a:lnTo>
                    <a:pt x="103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05" y="1570"/>
                  </a:lnTo>
                  <a:lnTo>
                    <a:pt x="178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78" y="1088"/>
                  </a:lnTo>
                  <a:lnTo>
                    <a:pt x="1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18680381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18680381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18680155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1308"/>
                  </a:moveTo>
                  <a:lnTo>
                    <a:pt x="376" y="1308"/>
                  </a:lnTo>
                  <a:lnTo>
                    <a:pt x="0" y="1308"/>
                  </a:lnTo>
                  <a:lnTo>
                    <a:pt x="314" y="1570"/>
                  </a:lnTo>
                  <a:lnTo>
                    <a:pt x="638" y="1863"/>
                  </a:lnTo>
                  <a:lnTo>
                    <a:pt x="1005" y="1570"/>
                  </a:lnTo>
                  <a:lnTo>
                    <a:pt x="1308" y="1308"/>
                  </a:lnTo>
                  <a:lnTo>
                    <a:pt x="900" y="1308"/>
                  </a:lnTo>
                </a:path>
                <a:path w="1905" h="1904">
                  <a:moveTo>
                    <a:pt x="900" y="1308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18680570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18681207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1868039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18680800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18277561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18277456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18278423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18278267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18278274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1827535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18279502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314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18275990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57" y="0"/>
                  </a:lnTo>
                  <a:lnTo>
                    <a:pt x="157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18275994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18275994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18276518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2984" y="0"/>
                  </a:lnTo>
                  <a:lnTo>
                    <a:pt x="2984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18275617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18273307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18275617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18275620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7" name="object 10817"/>
            <p:cNvSpPr/>
            <p:nvPr/>
          </p:nvSpPr>
          <p:spPr>
            <a:xfrm>
              <a:off x="18275620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18277456" y="5506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08"/>
                  </a:moveTo>
                  <a:lnTo>
                    <a:pt x="0" y="408"/>
                  </a:lnTo>
                </a:path>
                <a:path w="634" h="635">
                  <a:moveTo>
                    <a:pt x="104" y="40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18278423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18278267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1827745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1827842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18278274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18277561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18275361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18272113" y="5520576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0" y="0"/>
                  </a:moveTo>
                  <a:lnTo>
                    <a:pt x="0" y="4848"/>
                  </a:lnTo>
                  <a:lnTo>
                    <a:pt x="0" y="5067"/>
                  </a:lnTo>
                  <a:lnTo>
                    <a:pt x="125" y="5298"/>
                  </a:lnTo>
                  <a:lnTo>
                    <a:pt x="523" y="5936"/>
                  </a:lnTo>
                  <a:lnTo>
                    <a:pt x="523" y="6303"/>
                  </a:lnTo>
                  <a:lnTo>
                    <a:pt x="523" y="6711"/>
                  </a:lnTo>
                  <a:lnTo>
                    <a:pt x="827" y="6973"/>
                  </a:lnTo>
                  <a:lnTo>
                    <a:pt x="1151" y="7266"/>
                  </a:lnTo>
                  <a:lnTo>
                    <a:pt x="1151" y="8020"/>
                  </a:lnTo>
                  <a:lnTo>
                    <a:pt x="607" y="9287"/>
                  </a:lnTo>
                  <a:lnTo>
                    <a:pt x="523" y="9465"/>
                  </a:lnTo>
                  <a:lnTo>
                    <a:pt x="523" y="9612"/>
                  </a:lnTo>
                  <a:lnTo>
                    <a:pt x="523" y="11559"/>
                  </a:lnTo>
                  <a:lnTo>
                    <a:pt x="523" y="12460"/>
                  </a:lnTo>
                  <a:lnTo>
                    <a:pt x="1424" y="12460"/>
                  </a:lnTo>
                  <a:lnTo>
                    <a:pt x="2848" y="12460"/>
                  </a:lnTo>
                  <a:lnTo>
                    <a:pt x="3727" y="12460"/>
                  </a:lnTo>
                  <a:lnTo>
                    <a:pt x="3727" y="11559"/>
                  </a:lnTo>
                  <a:lnTo>
                    <a:pt x="6764" y="11455"/>
                  </a:lnTo>
                  <a:lnTo>
                    <a:pt x="6764" y="12460"/>
                  </a:lnTo>
                  <a:lnTo>
                    <a:pt x="7643" y="12460"/>
                  </a:lnTo>
                  <a:lnTo>
                    <a:pt x="10565" y="12460"/>
                  </a:lnTo>
                  <a:lnTo>
                    <a:pt x="10889" y="12753"/>
                  </a:lnTo>
                  <a:lnTo>
                    <a:pt x="11151" y="12973"/>
                  </a:lnTo>
                  <a:lnTo>
                    <a:pt x="11486" y="12973"/>
                  </a:lnTo>
                  <a:lnTo>
                    <a:pt x="16219" y="12973"/>
                  </a:lnTo>
                  <a:lnTo>
                    <a:pt x="16219" y="12627"/>
                  </a:lnTo>
                  <a:lnTo>
                    <a:pt x="11486" y="12627"/>
                  </a:lnTo>
                  <a:lnTo>
                    <a:pt x="11266" y="12627"/>
                  </a:lnTo>
                  <a:lnTo>
                    <a:pt x="11120" y="12491"/>
                  </a:lnTo>
                  <a:lnTo>
                    <a:pt x="10816" y="12198"/>
                  </a:lnTo>
                  <a:lnTo>
                    <a:pt x="10565" y="12072"/>
                  </a:lnTo>
                  <a:lnTo>
                    <a:pt x="7643" y="12072"/>
                  </a:lnTo>
                  <a:lnTo>
                    <a:pt x="7130" y="12072"/>
                  </a:lnTo>
                  <a:lnTo>
                    <a:pt x="7130" y="11559"/>
                  </a:lnTo>
                  <a:lnTo>
                    <a:pt x="7130" y="11109"/>
                  </a:lnTo>
                  <a:lnTo>
                    <a:pt x="6764" y="11109"/>
                  </a:lnTo>
                  <a:lnTo>
                    <a:pt x="3727" y="11109"/>
                  </a:lnTo>
                  <a:lnTo>
                    <a:pt x="3371" y="11109"/>
                  </a:lnTo>
                  <a:lnTo>
                    <a:pt x="3371" y="11455"/>
                  </a:lnTo>
                  <a:lnTo>
                    <a:pt x="3371" y="12072"/>
                  </a:lnTo>
                  <a:lnTo>
                    <a:pt x="2848" y="12072"/>
                  </a:lnTo>
                  <a:lnTo>
                    <a:pt x="1424" y="12072"/>
                  </a:lnTo>
                  <a:lnTo>
                    <a:pt x="869" y="12072"/>
                  </a:lnTo>
                  <a:lnTo>
                    <a:pt x="869" y="11559"/>
                  </a:lnTo>
                  <a:lnTo>
                    <a:pt x="869" y="9612"/>
                  </a:lnTo>
                  <a:lnTo>
                    <a:pt x="952" y="9434"/>
                  </a:lnTo>
                  <a:lnTo>
                    <a:pt x="1465" y="8156"/>
                  </a:lnTo>
                  <a:lnTo>
                    <a:pt x="1507" y="8020"/>
                  </a:lnTo>
                  <a:lnTo>
                    <a:pt x="1507" y="7266"/>
                  </a:lnTo>
                  <a:lnTo>
                    <a:pt x="1507" y="7088"/>
                  </a:lnTo>
                  <a:lnTo>
                    <a:pt x="1036" y="6711"/>
                  </a:lnTo>
                  <a:lnTo>
                    <a:pt x="869" y="6554"/>
                  </a:lnTo>
                  <a:lnTo>
                    <a:pt x="869" y="6303"/>
                  </a:lnTo>
                  <a:lnTo>
                    <a:pt x="869" y="5936"/>
                  </a:lnTo>
                  <a:lnTo>
                    <a:pt x="827" y="5748"/>
                  </a:lnTo>
                  <a:lnTo>
                    <a:pt x="408" y="5109"/>
                  </a:lnTo>
                  <a:lnTo>
                    <a:pt x="324" y="4848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18272104" y="55205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18272105" y="55205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18272104" y="552236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18272105" y="55223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18272104" y="55241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18272105" y="552411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18272262" y="5525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14" y="0"/>
                  </a:moveTo>
                  <a:lnTo>
                    <a:pt x="0" y="178"/>
                  </a:lnTo>
                  <a:lnTo>
                    <a:pt x="376" y="743"/>
                  </a:lnTo>
                  <a:lnTo>
                    <a:pt x="712" y="848"/>
                  </a:lnTo>
                  <a:lnTo>
                    <a:pt x="712" y="628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18272263" y="5525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88"/>
                  </a:moveTo>
                  <a:lnTo>
                    <a:pt x="376" y="743"/>
                  </a:lnTo>
                  <a:lnTo>
                    <a:pt x="712" y="858"/>
                  </a:lnTo>
                  <a:lnTo>
                    <a:pt x="712" y="638"/>
                  </a:lnTo>
                  <a:lnTo>
                    <a:pt x="314" y="0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18272901" y="55272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261" y="0"/>
                  </a:moveTo>
                  <a:lnTo>
                    <a:pt x="0" y="219"/>
                  </a:lnTo>
                  <a:lnTo>
                    <a:pt x="356" y="554"/>
                  </a:lnTo>
                  <a:lnTo>
                    <a:pt x="356" y="858"/>
                  </a:lnTo>
                  <a:lnTo>
                    <a:pt x="712" y="858"/>
                  </a:lnTo>
                  <a:lnTo>
                    <a:pt x="712" y="37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18272900" y="55272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219"/>
                  </a:moveTo>
                  <a:lnTo>
                    <a:pt x="356" y="544"/>
                  </a:lnTo>
                  <a:lnTo>
                    <a:pt x="356" y="858"/>
                  </a:lnTo>
                  <a:lnTo>
                    <a:pt x="712" y="858"/>
                  </a:lnTo>
                  <a:lnTo>
                    <a:pt x="712" y="544"/>
                  </a:lnTo>
                  <a:lnTo>
                    <a:pt x="712" y="376"/>
                  </a:lnTo>
                  <a:lnTo>
                    <a:pt x="261" y="0"/>
                  </a:ln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7" name="object 10837"/>
            <p:cNvSpPr/>
            <p:nvPr/>
          </p:nvSpPr>
          <p:spPr>
            <a:xfrm>
              <a:off x="18272750" y="5528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0"/>
                  </a:moveTo>
                  <a:lnTo>
                    <a:pt x="0" y="774"/>
                  </a:lnTo>
                  <a:lnTo>
                    <a:pt x="324" y="931"/>
                  </a:lnTo>
                  <a:lnTo>
                    <a:pt x="712" y="157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18272752" y="5528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0"/>
                  </a:moveTo>
                  <a:lnTo>
                    <a:pt x="0" y="774"/>
                  </a:lnTo>
                  <a:lnTo>
                    <a:pt x="335" y="931"/>
                  </a:lnTo>
                  <a:lnTo>
                    <a:pt x="701" y="157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18272648" y="55306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18272648" y="5530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18272714" y="55323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03" y="0"/>
                  </a:moveTo>
                  <a:lnTo>
                    <a:pt x="0" y="115"/>
                  </a:lnTo>
                  <a:lnTo>
                    <a:pt x="230" y="670"/>
                  </a:lnTo>
                  <a:lnTo>
                    <a:pt x="858" y="670"/>
                  </a:lnTo>
                  <a:lnTo>
                    <a:pt x="858" y="293"/>
                  </a:lnTo>
                  <a:lnTo>
                    <a:pt x="439" y="293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18272719" y="5532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4"/>
                  </a:moveTo>
                  <a:lnTo>
                    <a:pt x="219" y="659"/>
                  </a:lnTo>
                  <a:lnTo>
                    <a:pt x="827" y="659"/>
                  </a:lnTo>
                  <a:lnTo>
                    <a:pt x="858" y="293"/>
                  </a:lnTo>
                  <a:lnTo>
                    <a:pt x="439" y="293"/>
                  </a:lnTo>
                  <a:lnTo>
                    <a:pt x="293" y="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18274438" y="55326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0"/>
                  </a:moveTo>
                  <a:lnTo>
                    <a:pt x="0" y="41"/>
                  </a:lnTo>
                  <a:lnTo>
                    <a:pt x="0" y="408"/>
                  </a:lnTo>
                  <a:lnTo>
                    <a:pt x="774" y="408"/>
                  </a:lnTo>
                  <a:lnTo>
                    <a:pt x="963" y="303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18274434" y="55326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08"/>
                  </a:moveTo>
                  <a:lnTo>
                    <a:pt x="513" y="408"/>
                  </a:lnTo>
                  <a:lnTo>
                    <a:pt x="774" y="408"/>
                  </a:lnTo>
                  <a:lnTo>
                    <a:pt x="963" y="303"/>
                  </a:lnTo>
                  <a:lnTo>
                    <a:pt x="774" y="0"/>
                  </a:lnTo>
                  <a:lnTo>
                    <a:pt x="513" y="31"/>
                  </a:lnTo>
                  <a:lnTo>
                    <a:pt x="0" y="31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18275518" y="5531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63" y="0"/>
                  </a:moveTo>
                  <a:lnTo>
                    <a:pt x="324" y="0"/>
                  </a:lnTo>
                  <a:lnTo>
                    <a:pt x="10" y="0"/>
                  </a:lnTo>
                  <a:lnTo>
                    <a:pt x="0" y="303"/>
                  </a:lnTo>
                  <a:lnTo>
                    <a:pt x="324" y="324"/>
                  </a:lnTo>
                  <a:lnTo>
                    <a:pt x="963" y="32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18275521" y="55316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324" y="324"/>
                  </a:moveTo>
                  <a:lnTo>
                    <a:pt x="963" y="324"/>
                  </a:lnTo>
                  <a:lnTo>
                    <a:pt x="963" y="0"/>
                  </a:lnTo>
                  <a:lnTo>
                    <a:pt x="324" y="0"/>
                  </a:lnTo>
                  <a:lnTo>
                    <a:pt x="10" y="0"/>
                  </a:lnTo>
                  <a:lnTo>
                    <a:pt x="0" y="293"/>
                  </a:ln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18277318" y="553169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18277327" y="55317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18278858" y="5531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73"/>
                  </a:lnTo>
                  <a:lnTo>
                    <a:pt x="0" y="712"/>
                  </a:lnTo>
                  <a:lnTo>
                    <a:pt x="450" y="931"/>
                  </a:lnTo>
                  <a:lnTo>
                    <a:pt x="596" y="628"/>
                  </a:lnTo>
                  <a:lnTo>
                    <a:pt x="376" y="481"/>
                  </a:lnTo>
                  <a:lnTo>
                    <a:pt x="376" y="4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18278864" y="5531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50" y="931"/>
                  </a:lnTo>
                  <a:lnTo>
                    <a:pt x="586" y="628"/>
                  </a:lnTo>
                  <a:lnTo>
                    <a:pt x="376" y="481"/>
                  </a:lnTo>
                  <a:lnTo>
                    <a:pt x="376" y="178"/>
                  </a:lnTo>
                  <a:lnTo>
                    <a:pt x="376" y="4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18280239" y="55326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18280246" y="55326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76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18282005" y="55326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16" y="0"/>
                  </a:moveTo>
                  <a:lnTo>
                    <a:pt x="67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670" y="366"/>
                  </a:lnTo>
                  <a:lnTo>
                    <a:pt x="963" y="13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18282005" y="55326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76"/>
                  </a:moveTo>
                  <a:lnTo>
                    <a:pt x="670" y="376"/>
                  </a:lnTo>
                  <a:lnTo>
                    <a:pt x="963" y="146"/>
                  </a:lnTo>
                  <a:lnTo>
                    <a:pt x="827" y="0"/>
                  </a:lnTo>
                  <a:lnTo>
                    <a:pt x="670" y="0"/>
                  </a:lnTo>
                  <a:lnTo>
                    <a:pt x="0" y="0"/>
                  </a:ln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18283590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18283587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18285359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18285359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18287097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18287099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18272826" y="55276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314" y="0"/>
                  </a:lnTo>
                  <a:lnTo>
                    <a:pt x="408" y="293"/>
                  </a:lnTo>
                  <a:lnTo>
                    <a:pt x="439" y="523"/>
                  </a:lnTo>
                  <a:lnTo>
                    <a:pt x="376" y="701"/>
                  </a:lnTo>
                  <a:lnTo>
                    <a:pt x="408" y="900"/>
                  </a:lnTo>
                  <a:lnTo>
                    <a:pt x="314" y="1225"/>
                  </a:lnTo>
                  <a:lnTo>
                    <a:pt x="0" y="122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18272829" y="552792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76" y="670"/>
                  </a:moveTo>
                  <a:lnTo>
                    <a:pt x="94" y="565"/>
                  </a:lnTo>
                  <a:lnTo>
                    <a:pt x="0" y="345"/>
                  </a:lnTo>
                  <a:lnTo>
                    <a:pt x="94" y="146"/>
                  </a:lnTo>
                  <a:lnTo>
                    <a:pt x="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18272941" y="55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  <a:path w="634" h="635">
                  <a:moveTo>
                    <a:pt x="324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18272941" y="55281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18272932" y="55280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18272648" y="552755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18268947" y="552803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96" y="450"/>
                  </a:moveTo>
                  <a:lnTo>
                    <a:pt x="712" y="450"/>
                  </a:lnTo>
                  <a:lnTo>
                    <a:pt x="0" y="230"/>
                  </a:lnTo>
                  <a:lnTo>
                    <a:pt x="607" y="0"/>
                  </a:lnTo>
                  <a:lnTo>
                    <a:pt x="3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18269729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18269958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18270171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18270397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18270626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18270884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18271111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1827134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1827155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1827178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18272006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18272234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18269498" y="55279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18269287" y="55280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18272493" y="55279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18268251" y="5528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18698247" y="42431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21" y="376"/>
                  </a:moveTo>
                  <a:lnTo>
                    <a:pt x="2198" y="0"/>
                  </a:lnTo>
                  <a:lnTo>
                    <a:pt x="2303" y="1465"/>
                  </a:lnTo>
                  <a:lnTo>
                    <a:pt x="1821" y="1088"/>
                  </a:lnTo>
                  <a:lnTo>
                    <a:pt x="1633" y="1015"/>
                  </a:lnTo>
                  <a:lnTo>
                    <a:pt x="701" y="1015"/>
                  </a:lnTo>
                  <a:lnTo>
                    <a:pt x="0" y="753"/>
                  </a:lnTo>
                  <a:lnTo>
                    <a:pt x="858" y="450"/>
                  </a:lnTo>
                  <a:lnTo>
                    <a:pt x="1633" y="450"/>
                  </a:lnTo>
                  <a:lnTo>
                    <a:pt x="1821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18700446" y="42431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18699142" y="42435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18699399" y="42435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18698916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18698657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18699658" y="42438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18700145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178" y="0"/>
                  </a:lnTo>
                  <a:lnTo>
                    <a:pt x="0" y="376"/>
                  </a:lnTo>
                  <a:lnTo>
                    <a:pt x="178" y="712"/>
                  </a:lnTo>
                  <a:lnTo>
                    <a:pt x="408" y="712"/>
                  </a:lnTo>
                </a:path>
                <a:path w="634" h="1270">
                  <a:moveTo>
                    <a:pt x="408" y="0"/>
                  </a:moveTo>
                  <a:lnTo>
                    <a:pt x="408" y="157"/>
                  </a:lnTo>
                  <a:lnTo>
                    <a:pt x="335" y="376"/>
                  </a:lnTo>
                  <a:lnTo>
                    <a:pt x="481" y="534"/>
                  </a:lnTo>
                  <a:lnTo>
                    <a:pt x="408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18700220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73" y="157"/>
                  </a:lnTo>
                  <a:lnTo>
                    <a:pt x="0" y="376"/>
                  </a:lnTo>
                  <a:lnTo>
                    <a:pt x="157" y="534"/>
                  </a:lnTo>
                  <a:lnTo>
                    <a:pt x="104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18700477" y="42435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18700289" y="42436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18700289" y="42439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18697539" y="42438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17869746" y="51142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23" y="774"/>
                  </a:moveTo>
                  <a:lnTo>
                    <a:pt x="523" y="1738"/>
                  </a:lnTo>
                  <a:lnTo>
                    <a:pt x="324" y="1738"/>
                  </a:lnTo>
                  <a:lnTo>
                    <a:pt x="41" y="1382"/>
                  </a:lnTo>
                  <a:lnTo>
                    <a:pt x="0" y="963"/>
                  </a:lnTo>
                  <a:lnTo>
                    <a:pt x="41" y="774"/>
                  </a:lnTo>
                  <a:lnTo>
                    <a:pt x="41" y="366"/>
                  </a:lnTo>
                  <a:lnTo>
                    <a:pt x="324" y="104"/>
                  </a:lnTo>
                  <a:lnTo>
                    <a:pt x="523" y="0"/>
                  </a:lnTo>
                  <a:lnTo>
                    <a:pt x="523" y="963"/>
                  </a:lnTo>
                  <a:lnTo>
                    <a:pt x="523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17870072" y="51144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17870269" y="5115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17869784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293" y="565"/>
                  </a:lnTo>
                  <a:lnTo>
                    <a:pt x="408" y="376"/>
                  </a:lnTo>
                  <a:lnTo>
                    <a:pt x="29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17869784" y="5115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93" y="31"/>
                  </a:lnTo>
                </a:path>
                <a:path w="634" h="635">
                  <a:moveTo>
                    <a:pt x="0" y="31"/>
                  </a:moveTo>
                  <a:lnTo>
                    <a:pt x="324" y="31"/>
                  </a:lnTo>
                </a:path>
                <a:path w="634" h="635">
                  <a:moveTo>
                    <a:pt x="0" y="31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17869784" y="5115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0"/>
                  </a:lnTo>
                </a:path>
                <a:path w="634" h="635">
                  <a:moveTo>
                    <a:pt x="0" y="0"/>
                  </a:moveTo>
                  <a:lnTo>
                    <a:pt x="324" y="0"/>
                  </a:lnTo>
                </a:path>
                <a:path w="634" h="635">
                  <a:moveTo>
                    <a:pt x="0" y="0"/>
                  </a:moveTo>
                  <a:lnTo>
                    <a:pt x="32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17870072" y="5114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17870269" y="511484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0" y="638"/>
                  </a:moveTo>
                  <a:lnTo>
                    <a:pt x="3015" y="607"/>
                  </a:lnTo>
                  <a:lnTo>
                    <a:pt x="3863" y="345"/>
                  </a:lnTo>
                  <a:lnTo>
                    <a:pt x="3172" y="52"/>
                  </a:lnTo>
                  <a:lnTo>
                    <a:pt x="31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1787310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1787288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1787262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17872395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1787213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1787185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17871651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1787137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17871114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17870909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1787062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17873364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17873622" y="5114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8" name="object 10918"/>
            <p:cNvSpPr/>
            <p:nvPr/>
          </p:nvSpPr>
          <p:spPr>
            <a:xfrm>
              <a:off x="17870496" y="511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17869040" y="5115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17873698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17873708" y="5114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2" name="object 10922"/>
            <p:cNvSpPr/>
            <p:nvPr/>
          </p:nvSpPr>
          <p:spPr>
            <a:xfrm>
              <a:off x="17873622" y="51147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17873698" y="5114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17873802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17873774" y="5115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17873029" y="51147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104"/>
                  </a:moveTo>
                  <a:lnTo>
                    <a:pt x="0" y="0"/>
                  </a:lnTo>
                </a:path>
                <a:path w="634" h="1270">
                  <a:moveTo>
                    <a:pt x="31" y="104"/>
                  </a:moveTo>
                  <a:lnTo>
                    <a:pt x="136" y="10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17873322" y="5114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17873549" y="511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  <a:lnTo>
                    <a:pt x="0" y="104"/>
                  </a:lnTo>
                </a:path>
                <a:path w="634" h="635">
                  <a:moveTo>
                    <a:pt x="73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17873247" y="51146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104"/>
                  </a:lnTo>
                </a:path>
                <a:path w="634" h="1270">
                  <a:moveTo>
                    <a:pt x="73" y="0"/>
                  </a:moveTo>
                  <a:lnTo>
                    <a:pt x="23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17873030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1787324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1787354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17873357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17873056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01"/>
                  </a:moveTo>
                  <a:lnTo>
                    <a:pt x="0" y="0"/>
                  </a:lnTo>
                </a:path>
                <a:path w="634" h="1270">
                  <a:moveTo>
                    <a:pt x="157" y="701"/>
                  </a:moveTo>
                  <a:lnTo>
                    <a:pt x="83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17873593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62" y="31"/>
                  </a:lnTo>
                </a:path>
                <a:path w="634" h="635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17873206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17873136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17873106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17873471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17873395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17873055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17873357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17885585" y="512684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17886493" y="51280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193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17883905" y="512547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6" name="object 10946"/>
            <p:cNvSpPr/>
            <p:nvPr/>
          </p:nvSpPr>
          <p:spPr>
            <a:xfrm>
              <a:off x="17885750" y="51272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17884622" y="512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17887719" y="51261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9" name="object 10949"/>
            <p:cNvSpPr/>
            <p:nvPr/>
          </p:nvSpPr>
          <p:spPr>
            <a:xfrm>
              <a:off x="17883885" y="51254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1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16"/>
                  </a:lnTo>
                  <a:lnTo>
                    <a:pt x="7675" y="3811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17875367" y="512819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607" y="1612"/>
                  </a:moveTo>
                  <a:lnTo>
                    <a:pt x="83" y="2136"/>
                  </a:lnTo>
                  <a:lnTo>
                    <a:pt x="0" y="0"/>
                  </a:lnTo>
                  <a:lnTo>
                    <a:pt x="607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17875442" y="51281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17875367" y="5128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450" y="774"/>
                  </a:lnTo>
                  <a:lnTo>
                    <a:pt x="680" y="366"/>
                  </a:lnTo>
                  <a:lnTo>
                    <a:pt x="45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17875822" y="51288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74"/>
                  </a:moveTo>
                  <a:lnTo>
                    <a:pt x="0" y="586"/>
                  </a:lnTo>
                  <a:lnTo>
                    <a:pt x="73" y="366"/>
                  </a:lnTo>
                  <a:lnTo>
                    <a:pt x="0" y="167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17875367" y="51294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17875367" y="51290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17875974" y="51287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1088"/>
                  </a:moveTo>
                  <a:lnTo>
                    <a:pt x="439" y="1088"/>
                  </a:lnTo>
                  <a:lnTo>
                    <a:pt x="1413" y="1088"/>
                  </a:lnTo>
                  <a:lnTo>
                    <a:pt x="1539" y="125"/>
                  </a:lnTo>
                  <a:lnTo>
                    <a:pt x="439" y="0"/>
                  </a:lnTo>
                  <a:lnTo>
                    <a:pt x="31" y="52"/>
                  </a:lnTo>
                </a:path>
                <a:path w="1905" h="1270">
                  <a:moveTo>
                    <a:pt x="0" y="1088"/>
                  </a:moveTo>
                  <a:lnTo>
                    <a:pt x="408" y="1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17876004" y="5128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17876414" y="5129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17876414" y="5128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17876414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17877386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17874670" y="51292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17885585" y="509866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5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17886493" y="5099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63"/>
                  </a:lnTo>
                  <a:lnTo>
                    <a:pt x="554" y="2418"/>
                  </a:lnTo>
                  <a:lnTo>
                    <a:pt x="1225" y="2418"/>
                  </a:lnTo>
                  <a:lnTo>
                    <a:pt x="1895" y="2418"/>
                  </a:lnTo>
                  <a:lnTo>
                    <a:pt x="2450" y="1863"/>
                  </a:lnTo>
                  <a:lnTo>
                    <a:pt x="2450" y="1225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17883905" y="50972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17885750" y="509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99"/>
                  </a:lnTo>
                  <a:lnTo>
                    <a:pt x="0" y="3088"/>
                  </a:lnTo>
                  <a:lnTo>
                    <a:pt x="900" y="3978"/>
                  </a:lnTo>
                  <a:lnTo>
                    <a:pt x="1968" y="3978"/>
                  </a:lnTo>
                  <a:lnTo>
                    <a:pt x="3036" y="3978"/>
                  </a:lnTo>
                  <a:lnTo>
                    <a:pt x="3937" y="3088"/>
                  </a:lnTo>
                  <a:lnTo>
                    <a:pt x="3937" y="1999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17884622" y="51010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17887719" y="50979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17883885" y="50972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16"/>
                  </a:lnTo>
                  <a:lnTo>
                    <a:pt x="7675" y="3842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17877724" y="508345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5183" y="0"/>
                  </a:lnTo>
                  <a:lnTo>
                    <a:pt x="4952" y="188"/>
                  </a:lnTo>
                  <a:lnTo>
                    <a:pt x="5402" y="303"/>
                  </a:lnTo>
                  <a:lnTo>
                    <a:pt x="5402" y="890"/>
                  </a:lnTo>
                  <a:lnTo>
                    <a:pt x="4177" y="890"/>
                  </a:lnTo>
                  <a:lnTo>
                    <a:pt x="3989" y="890"/>
                  </a:lnTo>
                  <a:lnTo>
                    <a:pt x="2607" y="890"/>
                  </a:lnTo>
                  <a:lnTo>
                    <a:pt x="2607" y="303"/>
                  </a:lnTo>
                  <a:lnTo>
                    <a:pt x="3214" y="303"/>
                  </a:lnTo>
                  <a:lnTo>
                    <a:pt x="3214" y="41"/>
                  </a:lnTo>
                  <a:lnTo>
                    <a:pt x="1486" y="41"/>
                  </a:lnTo>
                  <a:lnTo>
                    <a:pt x="1298" y="83"/>
                  </a:lnTo>
                  <a:lnTo>
                    <a:pt x="931" y="41"/>
                  </a:lnTo>
                  <a:lnTo>
                    <a:pt x="931" y="324"/>
                  </a:lnTo>
                  <a:lnTo>
                    <a:pt x="1486" y="324"/>
                  </a:lnTo>
                  <a:lnTo>
                    <a:pt x="1486" y="1193"/>
                  </a:lnTo>
                  <a:lnTo>
                    <a:pt x="1277" y="1193"/>
                  </a:lnTo>
                  <a:lnTo>
                    <a:pt x="848" y="931"/>
                  </a:lnTo>
                  <a:lnTo>
                    <a:pt x="816" y="1308"/>
                  </a:lnTo>
                  <a:lnTo>
                    <a:pt x="0" y="1308"/>
                  </a:lnTo>
                  <a:lnTo>
                    <a:pt x="0" y="8429"/>
                  </a:lnTo>
                  <a:lnTo>
                    <a:pt x="816" y="8429"/>
                  </a:lnTo>
                  <a:lnTo>
                    <a:pt x="816" y="8795"/>
                  </a:lnTo>
                  <a:lnTo>
                    <a:pt x="1277" y="8544"/>
                  </a:lnTo>
                  <a:lnTo>
                    <a:pt x="1486" y="8544"/>
                  </a:lnTo>
                  <a:lnTo>
                    <a:pt x="1486" y="9434"/>
                  </a:lnTo>
                  <a:lnTo>
                    <a:pt x="931" y="9434"/>
                  </a:lnTo>
                  <a:lnTo>
                    <a:pt x="931" y="9696"/>
                  </a:lnTo>
                  <a:lnTo>
                    <a:pt x="1298" y="9696"/>
                  </a:lnTo>
                  <a:lnTo>
                    <a:pt x="1486" y="9654"/>
                  </a:lnTo>
                  <a:lnTo>
                    <a:pt x="2691" y="9696"/>
                  </a:lnTo>
                  <a:lnTo>
                    <a:pt x="2879" y="9696"/>
                  </a:lnTo>
                  <a:lnTo>
                    <a:pt x="4031" y="9696"/>
                  </a:lnTo>
                  <a:lnTo>
                    <a:pt x="4031" y="10230"/>
                  </a:lnTo>
                  <a:lnTo>
                    <a:pt x="5402" y="10230"/>
                  </a:lnTo>
                  <a:lnTo>
                    <a:pt x="5402" y="11329"/>
                  </a:lnTo>
                  <a:lnTo>
                    <a:pt x="4868" y="11329"/>
                  </a:lnTo>
                  <a:lnTo>
                    <a:pt x="4868" y="11748"/>
                  </a:lnTo>
                  <a:lnTo>
                    <a:pt x="5057" y="11748"/>
                  </a:lnTo>
                  <a:lnTo>
                    <a:pt x="5057" y="11591"/>
                  </a:lnTo>
                  <a:lnTo>
                    <a:pt x="5507" y="11591"/>
                  </a:lnTo>
                  <a:lnTo>
                    <a:pt x="5507" y="12638"/>
                  </a:lnTo>
                  <a:lnTo>
                    <a:pt x="5057" y="12638"/>
                  </a:lnTo>
                  <a:lnTo>
                    <a:pt x="5057" y="12470"/>
                  </a:lnTo>
                  <a:lnTo>
                    <a:pt x="4868" y="12470"/>
                  </a:lnTo>
                  <a:lnTo>
                    <a:pt x="4868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17877718" y="5083448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12868"/>
                  </a:moveTo>
                  <a:lnTo>
                    <a:pt x="4963" y="12868"/>
                  </a:lnTo>
                  <a:lnTo>
                    <a:pt x="4879" y="12575"/>
                  </a:lnTo>
                  <a:lnTo>
                    <a:pt x="5067" y="12460"/>
                  </a:lnTo>
                  <a:lnTo>
                    <a:pt x="5067" y="12638"/>
                  </a:lnTo>
                  <a:lnTo>
                    <a:pt x="5350" y="12638"/>
                  </a:lnTo>
                  <a:lnTo>
                    <a:pt x="5518" y="12638"/>
                  </a:lnTo>
                  <a:lnTo>
                    <a:pt x="5518" y="12460"/>
                  </a:lnTo>
                  <a:lnTo>
                    <a:pt x="5518" y="11748"/>
                  </a:lnTo>
                  <a:lnTo>
                    <a:pt x="5518" y="11591"/>
                  </a:lnTo>
                  <a:lnTo>
                    <a:pt x="5350" y="11591"/>
                  </a:lnTo>
                  <a:lnTo>
                    <a:pt x="5067" y="11591"/>
                  </a:lnTo>
                  <a:lnTo>
                    <a:pt x="5067" y="11748"/>
                  </a:lnTo>
                  <a:lnTo>
                    <a:pt x="4879" y="11748"/>
                  </a:lnTo>
                  <a:lnTo>
                    <a:pt x="4879" y="11455"/>
                  </a:lnTo>
                  <a:lnTo>
                    <a:pt x="5350" y="11329"/>
                  </a:lnTo>
                  <a:lnTo>
                    <a:pt x="5413" y="10334"/>
                  </a:lnTo>
                  <a:lnTo>
                    <a:pt x="4135" y="10230"/>
                  </a:lnTo>
                  <a:lnTo>
                    <a:pt x="4041" y="9696"/>
                  </a:lnTo>
                  <a:lnTo>
                    <a:pt x="2879" y="9696"/>
                  </a:lnTo>
                  <a:lnTo>
                    <a:pt x="2691" y="9696"/>
                  </a:lnTo>
                  <a:lnTo>
                    <a:pt x="1497" y="9696"/>
                  </a:lnTo>
                  <a:lnTo>
                    <a:pt x="1361" y="9654"/>
                  </a:lnTo>
                  <a:lnTo>
                    <a:pt x="963" y="9696"/>
                  </a:lnTo>
                  <a:lnTo>
                    <a:pt x="931" y="9486"/>
                  </a:lnTo>
                  <a:lnTo>
                    <a:pt x="1465" y="9434"/>
                  </a:lnTo>
                  <a:lnTo>
                    <a:pt x="1497" y="8659"/>
                  </a:lnTo>
                  <a:lnTo>
                    <a:pt x="1277" y="8554"/>
                  </a:lnTo>
                  <a:lnTo>
                    <a:pt x="858" y="8795"/>
                  </a:lnTo>
                  <a:lnTo>
                    <a:pt x="827" y="8554"/>
                  </a:lnTo>
                  <a:lnTo>
                    <a:pt x="376" y="8429"/>
                  </a:lnTo>
                  <a:lnTo>
                    <a:pt x="0" y="8429"/>
                  </a:lnTo>
                  <a:lnTo>
                    <a:pt x="0" y="8093"/>
                  </a:lnTo>
                  <a:lnTo>
                    <a:pt x="0" y="1633"/>
                  </a:lnTo>
                  <a:lnTo>
                    <a:pt x="0" y="1308"/>
                  </a:lnTo>
                  <a:lnTo>
                    <a:pt x="376" y="1308"/>
                  </a:lnTo>
                  <a:lnTo>
                    <a:pt x="753" y="1308"/>
                  </a:lnTo>
                  <a:lnTo>
                    <a:pt x="827" y="963"/>
                  </a:lnTo>
                  <a:lnTo>
                    <a:pt x="1277" y="1204"/>
                  </a:lnTo>
                  <a:lnTo>
                    <a:pt x="1497" y="1204"/>
                  </a:lnTo>
                  <a:lnTo>
                    <a:pt x="1497" y="335"/>
                  </a:lnTo>
                  <a:lnTo>
                    <a:pt x="963" y="335"/>
                  </a:lnTo>
                  <a:lnTo>
                    <a:pt x="931" y="83"/>
                  </a:lnTo>
                  <a:lnTo>
                    <a:pt x="1308" y="31"/>
                  </a:lnTo>
                  <a:lnTo>
                    <a:pt x="1465" y="83"/>
                  </a:lnTo>
                  <a:lnTo>
                    <a:pt x="3015" y="31"/>
                  </a:lnTo>
                  <a:lnTo>
                    <a:pt x="3225" y="31"/>
                  </a:lnTo>
                  <a:lnTo>
                    <a:pt x="3225" y="240"/>
                  </a:lnTo>
                  <a:lnTo>
                    <a:pt x="2774" y="303"/>
                  </a:lnTo>
                  <a:lnTo>
                    <a:pt x="2617" y="303"/>
                  </a:lnTo>
                  <a:lnTo>
                    <a:pt x="2617" y="481"/>
                  </a:lnTo>
                  <a:lnTo>
                    <a:pt x="2617" y="701"/>
                  </a:lnTo>
                  <a:lnTo>
                    <a:pt x="2617" y="890"/>
                  </a:lnTo>
                  <a:lnTo>
                    <a:pt x="2774" y="890"/>
                  </a:lnTo>
                  <a:lnTo>
                    <a:pt x="3999" y="890"/>
                  </a:lnTo>
                  <a:lnTo>
                    <a:pt x="4188" y="890"/>
                  </a:lnTo>
                  <a:lnTo>
                    <a:pt x="5224" y="890"/>
                  </a:lnTo>
                  <a:lnTo>
                    <a:pt x="5413" y="890"/>
                  </a:lnTo>
                  <a:lnTo>
                    <a:pt x="5413" y="701"/>
                  </a:lnTo>
                  <a:lnTo>
                    <a:pt x="5413" y="481"/>
                  </a:lnTo>
                  <a:lnTo>
                    <a:pt x="5413" y="303"/>
                  </a:lnTo>
                  <a:lnTo>
                    <a:pt x="5224" y="303"/>
                  </a:lnTo>
                  <a:lnTo>
                    <a:pt x="4963" y="303"/>
                  </a:lnTo>
                  <a:lnTo>
                    <a:pt x="5193" y="0"/>
                  </a:lnTo>
                  <a:lnTo>
                    <a:pt x="5779" y="0"/>
                  </a:lnTo>
                  <a:lnTo>
                    <a:pt x="5779" y="1279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17878025" y="508386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2020" y="0"/>
                  </a:moveTo>
                  <a:lnTo>
                    <a:pt x="1476" y="0"/>
                  </a:lnTo>
                  <a:lnTo>
                    <a:pt x="1476" y="1172"/>
                  </a:lnTo>
                  <a:lnTo>
                    <a:pt x="0" y="1172"/>
                  </a:lnTo>
                  <a:lnTo>
                    <a:pt x="0" y="7717"/>
                  </a:lnTo>
                  <a:lnTo>
                    <a:pt x="1476" y="7717"/>
                  </a:lnTo>
                  <a:lnTo>
                    <a:pt x="1476" y="8984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20" y="8984"/>
                  </a:lnTo>
                  <a:lnTo>
                    <a:pt x="4020" y="8984"/>
                  </a:lnTo>
                  <a:lnTo>
                    <a:pt x="4020" y="9507"/>
                  </a:lnTo>
                  <a:lnTo>
                    <a:pt x="5109" y="9507"/>
                  </a:lnTo>
                  <a:lnTo>
                    <a:pt x="5109" y="774"/>
                  </a:lnTo>
                  <a:lnTo>
                    <a:pt x="2020" y="77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17878025" y="508386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9507"/>
                  </a:moveTo>
                  <a:lnTo>
                    <a:pt x="5109" y="858"/>
                  </a:lnTo>
                  <a:lnTo>
                    <a:pt x="2272" y="774"/>
                  </a:lnTo>
                  <a:lnTo>
                    <a:pt x="2020" y="774"/>
                  </a:lnTo>
                  <a:lnTo>
                    <a:pt x="2020" y="513"/>
                  </a:lnTo>
                  <a:lnTo>
                    <a:pt x="2020" y="73"/>
                  </a:lnTo>
                  <a:lnTo>
                    <a:pt x="1560" y="0"/>
                  </a:lnTo>
                  <a:lnTo>
                    <a:pt x="1476" y="1005"/>
                  </a:lnTo>
                  <a:lnTo>
                    <a:pt x="1476" y="1183"/>
                  </a:lnTo>
                  <a:lnTo>
                    <a:pt x="1308" y="1183"/>
                  </a:lnTo>
                  <a:lnTo>
                    <a:pt x="115" y="1183"/>
                  </a:lnTo>
                  <a:lnTo>
                    <a:pt x="0" y="7643"/>
                  </a:lnTo>
                  <a:lnTo>
                    <a:pt x="1308" y="7717"/>
                  </a:lnTo>
                  <a:lnTo>
                    <a:pt x="1476" y="7717"/>
                  </a:lnTo>
                  <a:lnTo>
                    <a:pt x="1476" y="7895"/>
                  </a:lnTo>
                  <a:lnTo>
                    <a:pt x="1476" y="8900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30" y="8984"/>
                  </a:lnTo>
                  <a:lnTo>
                    <a:pt x="3884" y="8984"/>
                  </a:lnTo>
                  <a:lnTo>
                    <a:pt x="4031" y="8984"/>
                  </a:lnTo>
                  <a:lnTo>
                    <a:pt x="4031" y="9162"/>
                  </a:lnTo>
                  <a:lnTo>
                    <a:pt x="4031" y="9434"/>
                  </a:lnTo>
                  <a:lnTo>
                    <a:pt x="5036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17870072" y="510858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60"/>
                  </a:lnTo>
                  <a:lnTo>
                    <a:pt x="198" y="1664"/>
                  </a:lnTo>
                  <a:lnTo>
                    <a:pt x="198" y="0"/>
                  </a:lnTo>
                  <a:lnTo>
                    <a:pt x="0" y="115"/>
                  </a:lnTo>
                  <a:lnTo>
                    <a:pt x="0" y="335"/>
                  </a:ln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17870269" y="510881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36"/>
                  </a:moveTo>
                  <a:lnTo>
                    <a:pt x="2303" y="1036"/>
                  </a:lnTo>
                  <a:lnTo>
                    <a:pt x="2303" y="1225"/>
                  </a:lnTo>
                  <a:lnTo>
                    <a:pt x="2565" y="1225"/>
                  </a:lnTo>
                  <a:lnTo>
                    <a:pt x="2795" y="1036"/>
                  </a:lnTo>
                  <a:lnTo>
                    <a:pt x="2795" y="178"/>
                  </a:lnTo>
                  <a:lnTo>
                    <a:pt x="2565" y="0"/>
                  </a:lnTo>
                  <a:lnTo>
                    <a:pt x="2303" y="0"/>
                  </a:lnTo>
                  <a:lnTo>
                    <a:pt x="2303" y="136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17872574" y="51089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17870269" y="51089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17870077" y="51087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994"/>
                  </a:moveTo>
                  <a:lnTo>
                    <a:pt x="2544" y="439"/>
                  </a:lnTo>
                  <a:lnTo>
                    <a:pt x="2544" y="0"/>
                  </a:lnTo>
                  <a:lnTo>
                    <a:pt x="2806" y="324"/>
                  </a:lnTo>
                  <a:lnTo>
                    <a:pt x="3088" y="701"/>
                  </a:lnTo>
                  <a:lnTo>
                    <a:pt x="2806" y="1068"/>
                  </a:lnTo>
                  <a:lnTo>
                    <a:pt x="2544" y="1413"/>
                  </a:lnTo>
                  <a:lnTo>
                    <a:pt x="2544" y="994"/>
                  </a:lnTo>
                </a:path>
                <a:path w="3175" h="1904">
                  <a:moveTo>
                    <a:pt x="2544" y="994"/>
                  </a:moveTo>
                  <a:lnTo>
                    <a:pt x="0" y="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17870077" y="51091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17872747" y="510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17872747" y="51089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17869556" y="51094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17870263" y="507904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27" y="0"/>
                  </a:moveTo>
                  <a:lnTo>
                    <a:pt x="0" y="0"/>
                  </a:lnTo>
                  <a:lnTo>
                    <a:pt x="0" y="12868"/>
                  </a:lnTo>
                  <a:lnTo>
                    <a:pt x="1497" y="12868"/>
                  </a:lnTo>
                  <a:lnTo>
                    <a:pt x="1497" y="14627"/>
                  </a:lnTo>
                  <a:lnTo>
                    <a:pt x="1759" y="14627"/>
                  </a:lnTo>
                  <a:lnTo>
                    <a:pt x="1759" y="14093"/>
                  </a:lnTo>
                  <a:lnTo>
                    <a:pt x="1895" y="14093"/>
                  </a:lnTo>
                  <a:lnTo>
                    <a:pt x="2052" y="14062"/>
                  </a:lnTo>
                  <a:lnTo>
                    <a:pt x="2460" y="14093"/>
                  </a:lnTo>
                  <a:lnTo>
                    <a:pt x="2460" y="13842"/>
                  </a:lnTo>
                  <a:lnTo>
                    <a:pt x="1895" y="13842"/>
                  </a:lnTo>
                  <a:lnTo>
                    <a:pt x="1895" y="12952"/>
                  </a:lnTo>
                  <a:lnTo>
                    <a:pt x="2125" y="12952"/>
                  </a:lnTo>
                  <a:lnTo>
                    <a:pt x="2533" y="13203"/>
                  </a:lnTo>
                  <a:lnTo>
                    <a:pt x="2481" y="12596"/>
                  </a:lnTo>
                  <a:lnTo>
                    <a:pt x="1895" y="12387"/>
                  </a:lnTo>
                  <a:lnTo>
                    <a:pt x="1895" y="6156"/>
                  </a:lnTo>
                  <a:lnTo>
                    <a:pt x="2481" y="5936"/>
                  </a:lnTo>
                  <a:lnTo>
                    <a:pt x="2565" y="5329"/>
                  </a:lnTo>
                  <a:lnTo>
                    <a:pt x="2125" y="5601"/>
                  </a:lnTo>
                  <a:lnTo>
                    <a:pt x="1895" y="5601"/>
                  </a:lnTo>
                  <a:lnTo>
                    <a:pt x="1895" y="4743"/>
                  </a:lnTo>
                  <a:lnTo>
                    <a:pt x="2460" y="4743"/>
                  </a:lnTo>
                  <a:lnTo>
                    <a:pt x="2460" y="4450"/>
                  </a:lnTo>
                  <a:lnTo>
                    <a:pt x="2083" y="4450"/>
                  </a:lnTo>
                  <a:lnTo>
                    <a:pt x="1895" y="4471"/>
                  </a:lnTo>
                  <a:lnTo>
                    <a:pt x="1539" y="4450"/>
                  </a:lnTo>
                  <a:lnTo>
                    <a:pt x="1539" y="4816"/>
                  </a:lnTo>
                  <a:lnTo>
                    <a:pt x="450" y="4816"/>
                  </a:lnTo>
                  <a:lnTo>
                    <a:pt x="376" y="3539"/>
                  </a:lnTo>
                  <a:lnTo>
                    <a:pt x="376" y="1539"/>
                  </a:lnTo>
                  <a:lnTo>
                    <a:pt x="670" y="1539"/>
                  </a:lnTo>
                  <a:lnTo>
                    <a:pt x="670" y="1790"/>
                  </a:lnTo>
                  <a:lnTo>
                    <a:pt x="900" y="1790"/>
                  </a:lnTo>
                  <a:lnTo>
                    <a:pt x="900" y="1120"/>
                  </a:lnTo>
                  <a:lnTo>
                    <a:pt x="712" y="1120"/>
                  </a:lnTo>
                  <a:lnTo>
                    <a:pt x="712" y="1308"/>
                  </a:lnTo>
                  <a:lnTo>
                    <a:pt x="261" y="1308"/>
                  </a:lnTo>
                  <a:lnTo>
                    <a:pt x="261" y="230"/>
                  </a:lnTo>
                  <a:lnTo>
                    <a:pt x="712" y="230"/>
                  </a:lnTo>
                  <a:lnTo>
                    <a:pt x="712" y="408"/>
                  </a:lnTo>
                  <a:lnTo>
                    <a:pt x="900" y="408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17870269" y="507904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14544"/>
                  </a:moveTo>
                  <a:lnTo>
                    <a:pt x="1486" y="12942"/>
                  </a:lnTo>
                  <a:lnTo>
                    <a:pt x="104" y="12868"/>
                  </a:lnTo>
                  <a:lnTo>
                    <a:pt x="0" y="83"/>
                  </a:lnTo>
                  <a:lnTo>
                    <a:pt x="816" y="0"/>
                  </a:lnTo>
                  <a:lnTo>
                    <a:pt x="900" y="324"/>
                  </a:lnTo>
                  <a:lnTo>
                    <a:pt x="712" y="408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61" y="230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308"/>
                  </a:lnTo>
                  <a:lnTo>
                    <a:pt x="450" y="1308"/>
                  </a:lnTo>
                  <a:lnTo>
                    <a:pt x="712" y="1308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675"/>
                  </a:lnTo>
                  <a:lnTo>
                    <a:pt x="659" y="1790"/>
                  </a:lnTo>
                  <a:lnTo>
                    <a:pt x="659" y="1602"/>
                  </a:lnTo>
                  <a:lnTo>
                    <a:pt x="450" y="1539"/>
                  </a:lnTo>
                  <a:lnTo>
                    <a:pt x="366" y="3549"/>
                  </a:lnTo>
                  <a:lnTo>
                    <a:pt x="450" y="4628"/>
                  </a:lnTo>
                  <a:lnTo>
                    <a:pt x="450" y="4816"/>
                  </a:lnTo>
                  <a:lnTo>
                    <a:pt x="628" y="4816"/>
                  </a:lnTo>
                  <a:lnTo>
                    <a:pt x="1455" y="4816"/>
                  </a:lnTo>
                  <a:lnTo>
                    <a:pt x="1528" y="4502"/>
                  </a:lnTo>
                  <a:lnTo>
                    <a:pt x="1895" y="4450"/>
                  </a:lnTo>
                  <a:lnTo>
                    <a:pt x="2041" y="4481"/>
                  </a:lnTo>
                  <a:lnTo>
                    <a:pt x="2387" y="4450"/>
                  </a:lnTo>
                  <a:lnTo>
                    <a:pt x="2450" y="4659"/>
                  </a:lnTo>
                  <a:lnTo>
                    <a:pt x="1895" y="4743"/>
                  </a:lnTo>
                  <a:lnTo>
                    <a:pt x="1895" y="5486"/>
                  </a:lnTo>
                  <a:lnTo>
                    <a:pt x="2125" y="5591"/>
                  </a:lnTo>
                  <a:lnTo>
                    <a:pt x="2523" y="5329"/>
                  </a:lnTo>
                  <a:lnTo>
                    <a:pt x="2481" y="5936"/>
                  </a:lnTo>
                  <a:lnTo>
                    <a:pt x="1968" y="6125"/>
                  </a:lnTo>
                  <a:lnTo>
                    <a:pt x="1895" y="12334"/>
                  </a:lnTo>
                  <a:lnTo>
                    <a:pt x="2481" y="12606"/>
                  </a:lnTo>
                  <a:lnTo>
                    <a:pt x="2554" y="13161"/>
                  </a:lnTo>
                  <a:lnTo>
                    <a:pt x="2125" y="12942"/>
                  </a:lnTo>
                  <a:lnTo>
                    <a:pt x="1968" y="12942"/>
                  </a:lnTo>
                  <a:lnTo>
                    <a:pt x="1895" y="13800"/>
                  </a:lnTo>
                  <a:lnTo>
                    <a:pt x="2387" y="13842"/>
                  </a:lnTo>
                  <a:lnTo>
                    <a:pt x="2450" y="14062"/>
                  </a:lnTo>
                  <a:lnTo>
                    <a:pt x="2073" y="14093"/>
                  </a:lnTo>
                  <a:lnTo>
                    <a:pt x="1937" y="14062"/>
                  </a:lnTo>
                  <a:lnTo>
                    <a:pt x="1748" y="14093"/>
                  </a:lnTo>
                  <a:lnTo>
                    <a:pt x="1748" y="14544"/>
                  </a:lnTo>
                  <a:lnTo>
                    <a:pt x="1591" y="1461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17870630" y="508414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76"/>
                  </a:lnTo>
                  <a:lnTo>
                    <a:pt x="1235" y="7476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17870633" y="508415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7392"/>
                  </a:moveTo>
                  <a:lnTo>
                    <a:pt x="1120" y="7465"/>
                  </a:lnTo>
                  <a:lnTo>
                    <a:pt x="1225" y="73"/>
                  </a:lnTo>
                  <a:lnTo>
                    <a:pt x="73" y="0"/>
                  </a:lnTo>
                  <a:lnTo>
                    <a:pt x="0" y="739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17877723" y="469360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4868" y="0"/>
                  </a:lnTo>
                  <a:lnTo>
                    <a:pt x="4868" y="408"/>
                  </a:lnTo>
                  <a:lnTo>
                    <a:pt x="5067" y="408"/>
                  </a:lnTo>
                  <a:lnTo>
                    <a:pt x="5067" y="219"/>
                  </a:lnTo>
                  <a:lnTo>
                    <a:pt x="5518" y="219"/>
                  </a:lnTo>
                  <a:lnTo>
                    <a:pt x="5518" y="1308"/>
                  </a:lnTo>
                  <a:lnTo>
                    <a:pt x="5067" y="1308"/>
                  </a:lnTo>
                  <a:lnTo>
                    <a:pt x="5067" y="1120"/>
                  </a:lnTo>
                  <a:lnTo>
                    <a:pt x="4868" y="1120"/>
                  </a:lnTo>
                  <a:lnTo>
                    <a:pt x="4868" y="1528"/>
                  </a:lnTo>
                  <a:lnTo>
                    <a:pt x="5402" y="1528"/>
                  </a:lnTo>
                  <a:lnTo>
                    <a:pt x="5402" y="2649"/>
                  </a:lnTo>
                  <a:lnTo>
                    <a:pt x="4031" y="2649"/>
                  </a:lnTo>
                  <a:lnTo>
                    <a:pt x="4031" y="3172"/>
                  </a:lnTo>
                  <a:lnTo>
                    <a:pt x="2879" y="3172"/>
                  </a:lnTo>
                  <a:lnTo>
                    <a:pt x="2691" y="3172"/>
                  </a:lnTo>
                  <a:lnTo>
                    <a:pt x="1486" y="3172"/>
                  </a:lnTo>
                  <a:lnTo>
                    <a:pt x="1298" y="3204"/>
                  </a:lnTo>
                  <a:lnTo>
                    <a:pt x="931" y="3172"/>
                  </a:lnTo>
                  <a:lnTo>
                    <a:pt x="931" y="3465"/>
                  </a:lnTo>
                  <a:lnTo>
                    <a:pt x="1486" y="3465"/>
                  </a:lnTo>
                  <a:lnTo>
                    <a:pt x="1486" y="4324"/>
                  </a:lnTo>
                  <a:lnTo>
                    <a:pt x="1277" y="4324"/>
                  </a:lnTo>
                  <a:lnTo>
                    <a:pt x="848" y="4062"/>
                  </a:lnTo>
                  <a:lnTo>
                    <a:pt x="816" y="4450"/>
                  </a:lnTo>
                  <a:lnTo>
                    <a:pt x="0" y="4450"/>
                  </a:lnTo>
                  <a:lnTo>
                    <a:pt x="0" y="11559"/>
                  </a:lnTo>
                  <a:lnTo>
                    <a:pt x="816" y="11559"/>
                  </a:lnTo>
                  <a:lnTo>
                    <a:pt x="816" y="11926"/>
                  </a:lnTo>
                  <a:lnTo>
                    <a:pt x="1277" y="11664"/>
                  </a:lnTo>
                  <a:lnTo>
                    <a:pt x="1486" y="11664"/>
                  </a:lnTo>
                  <a:lnTo>
                    <a:pt x="1486" y="12523"/>
                  </a:lnTo>
                  <a:lnTo>
                    <a:pt x="931" y="12523"/>
                  </a:lnTo>
                  <a:lnTo>
                    <a:pt x="931" y="12837"/>
                  </a:lnTo>
                  <a:lnTo>
                    <a:pt x="1298" y="12837"/>
                  </a:lnTo>
                  <a:lnTo>
                    <a:pt x="1486" y="12784"/>
                  </a:lnTo>
                  <a:lnTo>
                    <a:pt x="3214" y="12837"/>
                  </a:lnTo>
                  <a:lnTo>
                    <a:pt x="3214" y="12575"/>
                  </a:lnTo>
                  <a:lnTo>
                    <a:pt x="2607" y="12575"/>
                  </a:lnTo>
                  <a:lnTo>
                    <a:pt x="2607" y="11968"/>
                  </a:lnTo>
                  <a:lnTo>
                    <a:pt x="3989" y="11968"/>
                  </a:lnTo>
                  <a:lnTo>
                    <a:pt x="4177" y="11968"/>
                  </a:lnTo>
                  <a:lnTo>
                    <a:pt x="5402" y="11968"/>
                  </a:lnTo>
                  <a:lnTo>
                    <a:pt x="5402" y="12575"/>
                  </a:lnTo>
                  <a:lnTo>
                    <a:pt x="4952" y="12575"/>
                  </a:lnTo>
                  <a:lnTo>
                    <a:pt x="5183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17877718" y="4693609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0"/>
                  </a:moveTo>
                  <a:lnTo>
                    <a:pt x="4963" y="0"/>
                  </a:lnTo>
                  <a:lnTo>
                    <a:pt x="4879" y="324"/>
                  </a:lnTo>
                  <a:lnTo>
                    <a:pt x="5067" y="408"/>
                  </a:lnTo>
                  <a:lnTo>
                    <a:pt x="5067" y="219"/>
                  </a:lnTo>
                  <a:lnTo>
                    <a:pt x="5350" y="219"/>
                  </a:lnTo>
                  <a:lnTo>
                    <a:pt x="5518" y="219"/>
                  </a:lnTo>
                  <a:lnTo>
                    <a:pt x="5518" y="408"/>
                  </a:lnTo>
                  <a:lnTo>
                    <a:pt x="5518" y="1120"/>
                  </a:lnTo>
                  <a:lnTo>
                    <a:pt x="5518" y="1308"/>
                  </a:lnTo>
                  <a:lnTo>
                    <a:pt x="5350" y="1308"/>
                  </a:lnTo>
                  <a:lnTo>
                    <a:pt x="5067" y="1308"/>
                  </a:lnTo>
                  <a:lnTo>
                    <a:pt x="5067" y="1120"/>
                  </a:lnTo>
                  <a:lnTo>
                    <a:pt x="4879" y="1120"/>
                  </a:lnTo>
                  <a:lnTo>
                    <a:pt x="4879" y="1413"/>
                  </a:lnTo>
                  <a:lnTo>
                    <a:pt x="5350" y="1528"/>
                  </a:lnTo>
                  <a:lnTo>
                    <a:pt x="5413" y="2575"/>
                  </a:lnTo>
                  <a:lnTo>
                    <a:pt x="4135" y="2638"/>
                  </a:lnTo>
                  <a:lnTo>
                    <a:pt x="4041" y="3172"/>
                  </a:lnTo>
                  <a:lnTo>
                    <a:pt x="2879" y="3172"/>
                  </a:lnTo>
                  <a:lnTo>
                    <a:pt x="2691" y="3172"/>
                  </a:lnTo>
                  <a:lnTo>
                    <a:pt x="1497" y="3172"/>
                  </a:lnTo>
                  <a:lnTo>
                    <a:pt x="1361" y="3204"/>
                  </a:lnTo>
                  <a:lnTo>
                    <a:pt x="963" y="3172"/>
                  </a:lnTo>
                  <a:lnTo>
                    <a:pt x="931" y="3382"/>
                  </a:lnTo>
                  <a:lnTo>
                    <a:pt x="1465" y="3465"/>
                  </a:lnTo>
                  <a:lnTo>
                    <a:pt x="1497" y="4209"/>
                  </a:lnTo>
                  <a:lnTo>
                    <a:pt x="1277" y="4324"/>
                  </a:lnTo>
                  <a:lnTo>
                    <a:pt x="858" y="4052"/>
                  </a:lnTo>
                  <a:lnTo>
                    <a:pt x="827" y="4324"/>
                  </a:lnTo>
                  <a:lnTo>
                    <a:pt x="376" y="4439"/>
                  </a:lnTo>
                  <a:lnTo>
                    <a:pt x="0" y="4439"/>
                  </a:lnTo>
                  <a:lnTo>
                    <a:pt x="0" y="4774"/>
                  </a:lnTo>
                  <a:lnTo>
                    <a:pt x="0" y="11214"/>
                  </a:lnTo>
                  <a:lnTo>
                    <a:pt x="0" y="11559"/>
                  </a:lnTo>
                  <a:lnTo>
                    <a:pt x="376" y="11559"/>
                  </a:lnTo>
                  <a:lnTo>
                    <a:pt x="753" y="11559"/>
                  </a:lnTo>
                  <a:lnTo>
                    <a:pt x="827" y="11905"/>
                  </a:lnTo>
                  <a:lnTo>
                    <a:pt x="1277" y="11664"/>
                  </a:lnTo>
                  <a:lnTo>
                    <a:pt x="1497" y="11664"/>
                  </a:lnTo>
                  <a:lnTo>
                    <a:pt x="1497" y="12523"/>
                  </a:lnTo>
                  <a:lnTo>
                    <a:pt x="963" y="12523"/>
                  </a:lnTo>
                  <a:lnTo>
                    <a:pt x="931" y="12784"/>
                  </a:lnTo>
                  <a:lnTo>
                    <a:pt x="1308" y="12837"/>
                  </a:lnTo>
                  <a:lnTo>
                    <a:pt x="1465" y="12784"/>
                  </a:lnTo>
                  <a:lnTo>
                    <a:pt x="3015" y="12837"/>
                  </a:lnTo>
                  <a:lnTo>
                    <a:pt x="3225" y="12837"/>
                  </a:lnTo>
                  <a:lnTo>
                    <a:pt x="3225" y="12627"/>
                  </a:lnTo>
                  <a:lnTo>
                    <a:pt x="2774" y="12565"/>
                  </a:lnTo>
                  <a:lnTo>
                    <a:pt x="2617" y="12565"/>
                  </a:lnTo>
                  <a:lnTo>
                    <a:pt x="2617" y="12387"/>
                  </a:lnTo>
                  <a:lnTo>
                    <a:pt x="2617" y="12146"/>
                  </a:lnTo>
                  <a:lnTo>
                    <a:pt x="2617" y="11968"/>
                  </a:lnTo>
                  <a:lnTo>
                    <a:pt x="2774" y="11968"/>
                  </a:lnTo>
                  <a:lnTo>
                    <a:pt x="3999" y="11968"/>
                  </a:lnTo>
                  <a:lnTo>
                    <a:pt x="4188" y="11968"/>
                  </a:lnTo>
                  <a:lnTo>
                    <a:pt x="5224" y="11968"/>
                  </a:lnTo>
                  <a:lnTo>
                    <a:pt x="5413" y="11968"/>
                  </a:lnTo>
                  <a:lnTo>
                    <a:pt x="5413" y="12146"/>
                  </a:lnTo>
                  <a:lnTo>
                    <a:pt x="5413" y="12387"/>
                  </a:lnTo>
                  <a:lnTo>
                    <a:pt x="5413" y="12565"/>
                  </a:lnTo>
                  <a:lnTo>
                    <a:pt x="5224" y="12565"/>
                  </a:lnTo>
                  <a:lnTo>
                    <a:pt x="4963" y="12565"/>
                  </a:lnTo>
                  <a:lnTo>
                    <a:pt x="5193" y="12868"/>
                  </a:lnTo>
                  <a:lnTo>
                    <a:pt x="5779" y="12868"/>
                  </a:lnTo>
                  <a:lnTo>
                    <a:pt x="5779" y="6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17878021" y="469655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036" y="0"/>
                  </a:moveTo>
                  <a:lnTo>
                    <a:pt x="4031" y="0"/>
                  </a:lnTo>
                  <a:lnTo>
                    <a:pt x="4031" y="523"/>
                  </a:lnTo>
                  <a:lnTo>
                    <a:pt x="3120" y="523"/>
                  </a:lnTo>
                  <a:lnTo>
                    <a:pt x="3015" y="670"/>
                  </a:lnTo>
                  <a:lnTo>
                    <a:pt x="1947" y="670"/>
                  </a:lnTo>
                  <a:lnTo>
                    <a:pt x="1790" y="523"/>
                  </a:lnTo>
                  <a:lnTo>
                    <a:pt x="1486" y="523"/>
                  </a:lnTo>
                  <a:lnTo>
                    <a:pt x="1486" y="1780"/>
                  </a:lnTo>
                  <a:lnTo>
                    <a:pt x="0" y="1780"/>
                  </a:lnTo>
                  <a:lnTo>
                    <a:pt x="0" y="8313"/>
                  </a:lnTo>
                  <a:lnTo>
                    <a:pt x="1486" y="8313"/>
                  </a:lnTo>
                  <a:lnTo>
                    <a:pt x="1486" y="9538"/>
                  </a:lnTo>
                  <a:lnTo>
                    <a:pt x="2020" y="9538"/>
                  </a:lnTo>
                  <a:lnTo>
                    <a:pt x="2020" y="8722"/>
                  </a:lnTo>
                  <a:lnTo>
                    <a:pt x="5109" y="8722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17878025" y="4696552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036" y="0"/>
                  </a:moveTo>
                  <a:lnTo>
                    <a:pt x="5109" y="8648"/>
                  </a:lnTo>
                  <a:lnTo>
                    <a:pt x="2272" y="8732"/>
                  </a:lnTo>
                  <a:lnTo>
                    <a:pt x="2020" y="8732"/>
                  </a:lnTo>
                  <a:lnTo>
                    <a:pt x="2020" y="8994"/>
                  </a:lnTo>
                  <a:lnTo>
                    <a:pt x="2020" y="9434"/>
                  </a:lnTo>
                  <a:lnTo>
                    <a:pt x="1560" y="9538"/>
                  </a:lnTo>
                  <a:lnTo>
                    <a:pt x="1476" y="8502"/>
                  </a:lnTo>
                  <a:lnTo>
                    <a:pt x="1476" y="8313"/>
                  </a:lnTo>
                  <a:lnTo>
                    <a:pt x="1308" y="8313"/>
                  </a:lnTo>
                  <a:lnTo>
                    <a:pt x="115" y="8313"/>
                  </a:lnTo>
                  <a:lnTo>
                    <a:pt x="0" y="1863"/>
                  </a:lnTo>
                  <a:lnTo>
                    <a:pt x="1308" y="1790"/>
                  </a:lnTo>
                  <a:lnTo>
                    <a:pt x="1476" y="1790"/>
                  </a:lnTo>
                  <a:lnTo>
                    <a:pt x="1476" y="1602"/>
                  </a:lnTo>
                  <a:lnTo>
                    <a:pt x="1476" y="607"/>
                  </a:lnTo>
                  <a:lnTo>
                    <a:pt x="1790" y="523"/>
                  </a:lnTo>
                  <a:lnTo>
                    <a:pt x="1947" y="670"/>
                  </a:lnTo>
                  <a:lnTo>
                    <a:pt x="3015" y="670"/>
                  </a:lnTo>
                  <a:lnTo>
                    <a:pt x="3130" y="523"/>
                  </a:lnTo>
                  <a:lnTo>
                    <a:pt x="3884" y="523"/>
                  </a:lnTo>
                  <a:lnTo>
                    <a:pt x="4031" y="523"/>
                  </a:lnTo>
                  <a:lnTo>
                    <a:pt x="4031" y="324"/>
                  </a:lnTo>
                  <a:lnTo>
                    <a:pt x="4031" y="73"/>
                  </a:lnTo>
                  <a:lnTo>
                    <a:pt x="503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1" name="object 10991"/>
            <p:cNvSpPr/>
            <p:nvPr/>
          </p:nvSpPr>
          <p:spPr>
            <a:xfrm>
              <a:off x="17870265" y="469625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759" y="0"/>
                  </a:moveTo>
                  <a:lnTo>
                    <a:pt x="1497" y="0"/>
                  </a:lnTo>
                  <a:lnTo>
                    <a:pt x="1497" y="1748"/>
                  </a:lnTo>
                  <a:lnTo>
                    <a:pt x="0" y="1748"/>
                  </a:lnTo>
                  <a:lnTo>
                    <a:pt x="0" y="14627"/>
                  </a:lnTo>
                  <a:lnTo>
                    <a:pt x="900" y="14627"/>
                  </a:lnTo>
                  <a:lnTo>
                    <a:pt x="900" y="14198"/>
                  </a:lnTo>
                  <a:lnTo>
                    <a:pt x="712" y="14198"/>
                  </a:lnTo>
                  <a:lnTo>
                    <a:pt x="712" y="14386"/>
                  </a:lnTo>
                  <a:lnTo>
                    <a:pt x="261" y="14386"/>
                  </a:lnTo>
                  <a:lnTo>
                    <a:pt x="261" y="13339"/>
                  </a:lnTo>
                  <a:lnTo>
                    <a:pt x="712" y="13339"/>
                  </a:lnTo>
                  <a:lnTo>
                    <a:pt x="712" y="13507"/>
                  </a:lnTo>
                  <a:lnTo>
                    <a:pt x="900" y="13507"/>
                  </a:lnTo>
                  <a:lnTo>
                    <a:pt x="900" y="12816"/>
                  </a:lnTo>
                  <a:lnTo>
                    <a:pt x="659" y="12816"/>
                  </a:lnTo>
                  <a:lnTo>
                    <a:pt x="659" y="13078"/>
                  </a:lnTo>
                  <a:lnTo>
                    <a:pt x="376" y="13078"/>
                  </a:lnTo>
                  <a:lnTo>
                    <a:pt x="376" y="11078"/>
                  </a:lnTo>
                  <a:lnTo>
                    <a:pt x="450" y="9842"/>
                  </a:lnTo>
                  <a:lnTo>
                    <a:pt x="1528" y="9842"/>
                  </a:lnTo>
                  <a:lnTo>
                    <a:pt x="1528" y="10177"/>
                  </a:lnTo>
                  <a:lnTo>
                    <a:pt x="1884" y="10177"/>
                  </a:lnTo>
                  <a:lnTo>
                    <a:pt x="2052" y="10146"/>
                  </a:lnTo>
                  <a:lnTo>
                    <a:pt x="2450" y="10177"/>
                  </a:lnTo>
                  <a:lnTo>
                    <a:pt x="2450" y="9884"/>
                  </a:lnTo>
                  <a:lnTo>
                    <a:pt x="1884" y="9884"/>
                  </a:lnTo>
                  <a:lnTo>
                    <a:pt x="1884" y="9025"/>
                  </a:lnTo>
                  <a:lnTo>
                    <a:pt x="2125" y="9025"/>
                  </a:lnTo>
                  <a:lnTo>
                    <a:pt x="2554" y="9287"/>
                  </a:lnTo>
                  <a:lnTo>
                    <a:pt x="2481" y="8690"/>
                  </a:lnTo>
                  <a:lnTo>
                    <a:pt x="1884" y="8470"/>
                  </a:lnTo>
                  <a:lnTo>
                    <a:pt x="1884" y="2230"/>
                  </a:lnTo>
                  <a:lnTo>
                    <a:pt x="2481" y="2020"/>
                  </a:lnTo>
                  <a:lnTo>
                    <a:pt x="2554" y="1413"/>
                  </a:lnTo>
                  <a:lnTo>
                    <a:pt x="2125" y="1675"/>
                  </a:lnTo>
                  <a:lnTo>
                    <a:pt x="1884" y="1675"/>
                  </a:lnTo>
                  <a:lnTo>
                    <a:pt x="1884" y="816"/>
                  </a:lnTo>
                  <a:lnTo>
                    <a:pt x="2450" y="816"/>
                  </a:lnTo>
                  <a:lnTo>
                    <a:pt x="2450" y="513"/>
                  </a:lnTo>
                  <a:lnTo>
                    <a:pt x="2083" y="513"/>
                  </a:lnTo>
                  <a:lnTo>
                    <a:pt x="1884" y="55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2" name="object 10992"/>
            <p:cNvSpPr/>
            <p:nvPr/>
          </p:nvSpPr>
          <p:spPr>
            <a:xfrm>
              <a:off x="17870269" y="469625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73"/>
                  </a:moveTo>
                  <a:lnTo>
                    <a:pt x="1486" y="1675"/>
                  </a:lnTo>
                  <a:lnTo>
                    <a:pt x="104" y="1748"/>
                  </a:lnTo>
                  <a:lnTo>
                    <a:pt x="0" y="14533"/>
                  </a:lnTo>
                  <a:lnTo>
                    <a:pt x="816" y="14617"/>
                  </a:lnTo>
                  <a:lnTo>
                    <a:pt x="900" y="14324"/>
                  </a:lnTo>
                  <a:lnTo>
                    <a:pt x="712" y="14198"/>
                  </a:lnTo>
                  <a:lnTo>
                    <a:pt x="712" y="14386"/>
                  </a:lnTo>
                  <a:lnTo>
                    <a:pt x="450" y="14386"/>
                  </a:lnTo>
                  <a:lnTo>
                    <a:pt x="261" y="14386"/>
                  </a:lnTo>
                  <a:lnTo>
                    <a:pt x="261" y="14198"/>
                  </a:lnTo>
                  <a:lnTo>
                    <a:pt x="261" y="13496"/>
                  </a:lnTo>
                  <a:lnTo>
                    <a:pt x="261" y="13339"/>
                  </a:lnTo>
                  <a:lnTo>
                    <a:pt x="450" y="13339"/>
                  </a:lnTo>
                  <a:lnTo>
                    <a:pt x="712" y="13339"/>
                  </a:lnTo>
                  <a:lnTo>
                    <a:pt x="712" y="13496"/>
                  </a:lnTo>
                  <a:lnTo>
                    <a:pt x="900" y="13496"/>
                  </a:lnTo>
                  <a:lnTo>
                    <a:pt x="900" y="12942"/>
                  </a:lnTo>
                  <a:lnTo>
                    <a:pt x="659" y="12816"/>
                  </a:lnTo>
                  <a:lnTo>
                    <a:pt x="659" y="13015"/>
                  </a:lnTo>
                  <a:lnTo>
                    <a:pt x="450" y="13078"/>
                  </a:lnTo>
                  <a:lnTo>
                    <a:pt x="366" y="11078"/>
                  </a:lnTo>
                  <a:lnTo>
                    <a:pt x="450" y="9989"/>
                  </a:lnTo>
                  <a:lnTo>
                    <a:pt x="450" y="9832"/>
                  </a:lnTo>
                  <a:lnTo>
                    <a:pt x="628" y="9832"/>
                  </a:lnTo>
                  <a:lnTo>
                    <a:pt x="1455" y="9832"/>
                  </a:lnTo>
                  <a:lnTo>
                    <a:pt x="1528" y="10114"/>
                  </a:lnTo>
                  <a:lnTo>
                    <a:pt x="1895" y="10177"/>
                  </a:lnTo>
                  <a:lnTo>
                    <a:pt x="2041" y="10146"/>
                  </a:lnTo>
                  <a:lnTo>
                    <a:pt x="2387" y="10177"/>
                  </a:lnTo>
                  <a:lnTo>
                    <a:pt x="2450" y="9957"/>
                  </a:lnTo>
                  <a:lnTo>
                    <a:pt x="1895" y="9874"/>
                  </a:lnTo>
                  <a:lnTo>
                    <a:pt x="1895" y="9130"/>
                  </a:lnTo>
                  <a:lnTo>
                    <a:pt x="2125" y="9025"/>
                  </a:lnTo>
                  <a:lnTo>
                    <a:pt x="2523" y="9287"/>
                  </a:lnTo>
                  <a:lnTo>
                    <a:pt x="2481" y="8680"/>
                  </a:lnTo>
                  <a:lnTo>
                    <a:pt x="1968" y="8491"/>
                  </a:lnTo>
                  <a:lnTo>
                    <a:pt x="1895" y="2282"/>
                  </a:lnTo>
                  <a:lnTo>
                    <a:pt x="2481" y="2020"/>
                  </a:lnTo>
                  <a:lnTo>
                    <a:pt x="2554" y="1444"/>
                  </a:lnTo>
                  <a:lnTo>
                    <a:pt x="2125" y="1675"/>
                  </a:lnTo>
                  <a:lnTo>
                    <a:pt x="1968" y="1675"/>
                  </a:lnTo>
                  <a:lnTo>
                    <a:pt x="1895" y="816"/>
                  </a:lnTo>
                  <a:lnTo>
                    <a:pt x="2387" y="816"/>
                  </a:lnTo>
                  <a:lnTo>
                    <a:pt x="2450" y="554"/>
                  </a:lnTo>
                  <a:lnTo>
                    <a:pt x="2073" y="513"/>
                  </a:lnTo>
                  <a:lnTo>
                    <a:pt x="1937" y="554"/>
                  </a:lnTo>
                  <a:lnTo>
                    <a:pt x="1748" y="513"/>
                  </a:lnTo>
                  <a:lnTo>
                    <a:pt x="1748" y="73"/>
                  </a:lnTo>
                  <a:lnTo>
                    <a:pt x="159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3" name="object 10993"/>
            <p:cNvSpPr/>
            <p:nvPr/>
          </p:nvSpPr>
          <p:spPr>
            <a:xfrm>
              <a:off x="17870630" y="469830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35" y="7455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17870633" y="469831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104"/>
                  </a:moveTo>
                  <a:lnTo>
                    <a:pt x="1120" y="0"/>
                  </a:lnTo>
                  <a:lnTo>
                    <a:pt x="1225" y="7371"/>
                  </a:lnTo>
                  <a:lnTo>
                    <a:pt x="73" y="7455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17875367" y="465959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607" y="523"/>
                  </a:moveTo>
                  <a:lnTo>
                    <a:pt x="83" y="0"/>
                  </a:lnTo>
                  <a:lnTo>
                    <a:pt x="0" y="2125"/>
                  </a:lnTo>
                  <a:lnTo>
                    <a:pt x="607" y="15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17875442" y="46595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7" name="object 10997"/>
            <p:cNvSpPr/>
            <p:nvPr/>
          </p:nvSpPr>
          <p:spPr>
            <a:xfrm>
              <a:off x="17875367" y="4660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450" y="0"/>
                  </a:lnTo>
                  <a:lnTo>
                    <a:pt x="680" y="418"/>
                  </a:lnTo>
                  <a:lnTo>
                    <a:pt x="450" y="795"/>
                  </a:ln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17875822" y="46602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188"/>
                  </a:lnTo>
                  <a:lnTo>
                    <a:pt x="73" y="418"/>
                  </a:lnTo>
                  <a:lnTo>
                    <a:pt x="0" y="607"/>
                  </a:ln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17875367" y="46604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0" name="object 11000"/>
            <p:cNvSpPr/>
            <p:nvPr/>
          </p:nvSpPr>
          <p:spPr>
            <a:xfrm>
              <a:off x="17875367" y="466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1" name="object 11001"/>
            <p:cNvSpPr/>
            <p:nvPr/>
          </p:nvSpPr>
          <p:spPr>
            <a:xfrm>
              <a:off x="17875974" y="46601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439" y="0"/>
                  </a:lnTo>
                  <a:lnTo>
                    <a:pt x="1413" y="0"/>
                  </a:lnTo>
                  <a:lnTo>
                    <a:pt x="1539" y="963"/>
                  </a:lnTo>
                  <a:lnTo>
                    <a:pt x="439" y="1068"/>
                  </a:lnTo>
                  <a:lnTo>
                    <a:pt x="31" y="1036"/>
                  </a:lnTo>
                </a:path>
                <a:path w="1905" h="1270">
                  <a:moveTo>
                    <a:pt x="0" y="0"/>
                  </a:moveTo>
                  <a:lnTo>
                    <a:pt x="40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17876004" y="4661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17876414" y="4660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17876414" y="46610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17876414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17877386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17874670" y="46606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17885585" y="465824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17886493" y="4659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246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17883905" y="46568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17885750" y="4658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2020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2020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17884622" y="46606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17887719" y="4657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17883885" y="46568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36"/>
                  </a:lnTo>
                  <a:lnTo>
                    <a:pt x="7675" y="3853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17885585" y="4686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17886493" y="4687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193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17883905" y="46850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17885750" y="4686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17884622" y="46888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17887719" y="4685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17883885" y="468502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36"/>
                  </a:lnTo>
                  <a:lnTo>
                    <a:pt x="7675" y="3811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17870262" y="468845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722" y="0"/>
                  </a:moveTo>
                  <a:lnTo>
                    <a:pt x="2366" y="0"/>
                  </a:lnTo>
                  <a:lnTo>
                    <a:pt x="1895" y="0"/>
                  </a:lnTo>
                  <a:lnTo>
                    <a:pt x="1895" y="2795"/>
                  </a:lnTo>
                  <a:lnTo>
                    <a:pt x="1005" y="2848"/>
                  </a:lnTo>
                  <a:lnTo>
                    <a:pt x="973" y="4376"/>
                  </a:lnTo>
                  <a:lnTo>
                    <a:pt x="303" y="4397"/>
                  </a:lnTo>
                  <a:lnTo>
                    <a:pt x="0" y="4376"/>
                  </a:lnTo>
                  <a:lnTo>
                    <a:pt x="0" y="8617"/>
                  </a:lnTo>
                  <a:lnTo>
                    <a:pt x="827" y="8711"/>
                  </a:lnTo>
                  <a:lnTo>
                    <a:pt x="900" y="8313"/>
                  </a:lnTo>
                  <a:lnTo>
                    <a:pt x="712" y="8282"/>
                  </a:lnTo>
                  <a:lnTo>
                    <a:pt x="712" y="8439"/>
                  </a:lnTo>
                  <a:lnTo>
                    <a:pt x="335" y="8439"/>
                  </a:lnTo>
                  <a:lnTo>
                    <a:pt x="261" y="7539"/>
                  </a:lnTo>
                  <a:lnTo>
                    <a:pt x="376" y="7392"/>
                  </a:lnTo>
                  <a:lnTo>
                    <a:pt x="712" y="7392"/>
                  </a:lnTo>
                  <a:lnTo>
                    <a:pt x="712" y="7570"/>
                  </a:lnTo>
                  <a:lnTo>
                    <a:pt x="858" y="7539"/>
                  </a:lnTo>
                  <a:lnTo>
                    <a:pt x="900" y="7214"/>
                  </a:lnTo>
                  <a:lnTo>
                    <a:pt x="418" y="7162"/>
                  </a:lnTo>
                  <a:lnTo>
                    <a:pt x="376" y="6052"/>
                  </a:lnTo>
                  <a:lnTo>
                    <a:pt x="1675" y="6052"/>
                  </a:lnTo>
                  <a:lnTo>
                    <a:pt x="1748" y="5528"/>
                  </a:lnTo>
                  <a:lnTo>
                    <a:pt x="2774" y="5486"/>
                  </a:lnTo>
                  <a:lnTo>
                    <a:pt x="2774" y="5224"/>
                  </a:lnTo>
                  <a:lnTo>
                    <a:pt x="2198" y="5224"/>
                  </a:lnTo>
                  <a:lnTo>
                    <a:pt x="2198" y="4397"/>
                  </a:lnTo>
                  <a:lnTo>
                    <a:pt x="2418" y="4376"/>
                  </a:lnTo>
                  <a:lnTo>
                    <a:pt x="2848" y="4596"/>
                  </a:lnTo>
                  <a:lnTo>
                    <a:pt x="2869" y="4450"/>
                  </a:lnTo>
                  <a:lnTo>
                    <a:pt x="2722" y="4104"/>
                  </a:lnTo>
                  <a:lnTo>
                    <a:pt x="2418" y="3884"/>
                  </a:lnTo>
                  <a:lnTo>
                    <a:pt x="2240" y="3811"/>
                  </a:lnTo>
                  <a:lnTo>
                    <a:pt x="2198" y="1759"/>
                  </a:lnTo>
                  <a:lnTo>
                    <a:pt x="2397" y="1654"/>
                  </a:lnTo>
                  <a:lnTo>
                    <a:pt x="2607" y="1497"/>
                  </a:lnTo>
                  <a:lnTo>
                    <a:pt x="2848" y="1172"/>
                  </a:lnTo>
                  <a:lnTo>
                    <a:pt x="2869" y="900"/>
                  </a:lnTo>
                  <a:lnTo>
                    <a:pt x="2418" y="1120"/>
                  </a:lnTo>
                  <a:lnTo>
                    <a:pt x="2240" y="1120"/>
                  </a:lnTo>
                  <a:lnTo>
                    <a:pt x="2198" y="261"/>
                  </a:lnTo>
                  <a:lnTo>
                    <a:pt x="2774" y="261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17870265" y="468845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900" y="7235"/>
                  </a:moveTo>
                  <a:lnTo>
                    <a:pt x="450" y="7162"/>
                  </a:lnTo>
                  <a:lnTo>
                    <a:pt x="376" y="6114"/>
                  </a:lnTo>
                  <a:lnTo>
                    <a:pt x="1643" y="6041"/>
                  </a:lnTo>
                  <a:lnTo>
                    <a:pt x="1759" y="5601"/>
                  </a:lnTo>
                  <a:lnTo>
                    <a:pt x="2209" y="5476"/>
                  </a:lnTo>
                  <a:lnTo>
                    <a:pt x="2240" y="5476"/>
                  </a:lnTo>
                  <a:lnTo>
                    <a:pt x="2764" y="5476"/>
                  </a:lnTo>
                  <a:lnTo>
                    <a:pt x="2764" y="5266"/>
                  </a:lnTo>
                  <a:lnTo>
                    <a:pt x="2240" y="5214"/>
                  </a:lnTo>
                  <a:lnTo>
                    <a:pt x="2209" y="4439"/>
                  </a:lnTo>
                  <a:lnTo>
                    <a:pt x="2418" y="4366"/>
                  </a:lnTo>
                  <a:lnTo>
                    <a:pt x="2837" y="4596"/>
                  </a:lnTo>
                  <a:lnTo>
                    <a:pt x="2869" y="4439"/>
                  </a:lnTo>
                  <a:lnTo>
                    <a:pt x="2795" y="4219"/>
                  </a:lnTo>
                  <a:lnTo>
                    <a:pt x="2607" y="4020"/>
                  </a:lnTo>
                  <a:lnTo>
                    <a:pt x="2418" y="3884"/>
                  </a:lnTo>
                  <a:lnTo>
                    <a:pt x="2282" y="3853"/>
                  </a:lnTo>
                  <a:lnTo>
                    <a:pt x="2209" y="1748"/>
                  </a:lnTo>
                  <a:lnTo>
                    <a:pt x="2387" y="1643"/>
                  </a:lnTo>
                  <a:lnTo>
                    <a:pt x="2607" y="1486"/>
                  </a:lnTo>
                  <a:lnTo>
                    <a:pt x="2764" y="1266"/>
                  </a:lnTo>
                  <a:lnTo>
                    <a:pt x="2869" y="1047"/>
                  </a:lnTo>
                  <a:lnTo>
                    <a:pt x="2869" y="900"/>
                  </a:lnTo>
                  <a:lnTo>
                    <a:pt x="2418" y="1109"/>
                  </a:lnTo>
                  <a:lnTo>
                    <a:pt x="2282" y="1109"/>
                  </a:lnTo>
                  <a:lnTo>
                    <a:pt x="2209" y="303"/>
                  </a:lnTo>
                  <a:lnTo>
                    <a:pt x="2722" y="261"/>
                  </a:lnTo>
                  <a:lnTo>
                    <a:pt x="2764" y="41"/>
                  </a:lnTo>
                  <a:lnTo>
                    <a:pt x="2387" y="0"/>
                  </a:lnTo>
                  <a:lnTo>
                    <a:pt x="2240" y="41"/>
                  </a:lnTo>
                  <a:lnTo>
                    <a:pt x="1968" y="0"/>
                  </a:lnTo>
                  <a:lnTo>
                    <a:pt x="1895" y="2764"/>
                  </a:lnTo>
                  <a:lnTo>
                    <a:pt x="1088" y="2837"/>
                  </a:lnTo>
                  <a:lnTo>
                    <a:pt x="973" y="4303"/>
                  </a:lnTo>
                  <a:lnTo>
                    <a:pt x="293" y="4397"/>
                  </a:lnTo>
                  <a:lnTo>
                    <a:pt x="0" y="4366"/>
                  </a:lnTo>
                  <a:lnTo>
                    <a:pt x="0" y="8575"/>
                  </a:lnTo>
                  <a:lnTo>
                    <a:pt x="827" y="8701"/>
                  </a:lnTo>
                  <a:lnTo>
                    <a:pt x="900" y="8355"/>
                  </a:lnTo>
                  <a:lnTo>
                    <a:pt x="712" y="8271"/>
                  </a:lnTo>
                  <a:lnTo>
                    <a:pt x="712" y="8429"/>
                  </a:lnTo>
                  <a:lnTo>
                    <a:pt x="450" y="8429"/>
                  </a:lnTo>
                  <a:lnTo>
                    <a:pt x="293" y="8355"/>
                  </a:lnTo>
                  <a:lnTo>
                    <a:pt x="261" y="7559"/>
                  </a:lnTo>
                  <a:lnTo>
                    <a:pt x="345" y="7423"/>
                  </a:lnTo>
                  <a:lnTo>
                    <a:pt x="712" y="7392"/>
                  </a:lnTo>
                  <a:lnTo>
                    <a:pt x="712" y="7559"/>
                  </a:lnTo>
                  <a:lnTo>
                    <a:pt x="848" y="7528"/>
                  </a:lnTo>
                  <a:lnTo>
                    <a:pt x="900" y="723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17870560" y="46915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8" y="0"/>
                  </a:moveTo>
                  <a:lnTo>
                    <a:pt x="1015" y="0"/>
                  </a:lnTo>
                  <a:lnTo>
                    <a:pt x="963" y="1350"/>
                  </a:lnTo>
                  <a:lnTo>
                    <a:pt x="858" y="1486"/>
                  </a:lnTo>
                  <a:lnTo>
                    <a:pt x="41" y="1539"/>
                  </a:lnTo>
                  <a:lnTo>
                    <a:pt x="0" y="2586"/>
                  </a:lnTo>
                  <a:lnTo>
                    <a:pt x="1120" y="2607"/>
                  </a:lnTo>
                  <a:lnTo>
                    <a:pt x="1172" y="2282"/>
                  </a:lnTo>
                  <a:lnTo>
                    <a:pt x="1287" y="2125"/>
                  </a:lnTo>
                  <a:lnTo>
                    <a:pt x="1581" y="2083"/>
                  </a:lnTo>
                  <a:lnTo>
                    <a:pt x="1602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17870566" y="469159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63" y="73"/>
                  </a:moveTo>
                  <a:lnTo>
                    <a:pt x="1518" y="0"/>
                  </a:lnTo>
                  <a:lnTo>
                    <a:pt x="1602" y="2010"/>
                  </a:lnTo>
                  <a:lnTo>
                    <a:pt x="1570" y="2073"/>
                  </a:lnTo>
                  <a:lnTo>
                    <a:pt x="1287" y="2073"/>
                  </a:lnTo>
                  <a:lnTo>
                    <a:pt x="1193" y="2230"/>
                  </a:lnTo>
                  <a:lnTo>
                    <a:pt x="1162" y="2544"/>
                  </a:lnTo>
                  <a:lnTo>
                    <a:pt x="62" y="2607"/>
                  </a:lnTo>
                  <a:lnTo>
                    <a:pt x="0" y="1643"/>
                  </a:lnTo>
                  <a:lnTo>
                    <a:pt x="701" y="1539"/>
                  </a:lnTo>
                  <a:lnTo>
                    <a:pt x="858" y="1486"/>
                  </a:lnTo>
                  <a:lnTo>
                    <a:pt x="963" y="1350"/>
                  </a:lnTo>
                  <a:lnTo>
                    <a:pt x="963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17870072" y="467965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345"/>
                  </a:moveTo>
                  <a:lnTo>
                    <a:pt x="0" y="115"/>
                  </a:lnTo>
                  <a:lnTo>
                    <a:pt x="198" y="0"/>
                  </a:lnTo>
                  <a:lnTo>
                    <a:pt x="198" y="1685"/>
                  </a:lnTo>
                  <a:lnTo>
                    <a:pt x="0" y="1570"/>
                  </a:lnTo>
                  <a:lnTo>
                    <a:pt x="0" y="1340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17870269" y="467987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88"/>
                  </a:moveTo>
                  <a:lnTo>
                    <a:pt x="2303" y="188"/>
                  </a:lnTo>
                  <a:lnTo>
                    <a:pt x="2303" y="0"/>
                  </a:lnTo>
                  <a:lnTo>
                    <a:pt x="2565" y="0"/>
                  </a:lnTo>
                  <a:lnTo>
                    <a:pt x="2795" y="188"/>
                  </a:lnTo>
                  <a:lnTo>
                    <a:pt x="2795" y="1057"/>
                  </a:lnTo>
                  <a:lnTo>
                    <a:pt x="2565" y="1225"/>
                  </a:lnTo>
                  <a:lnTo>
                    <a:pt x="2303" y="1225"/>
                  </a:lnTo>
                  <a:lnTo>
                    <a:pt x="2303" y="1088"/>
                  </a:ln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17872574" y="46800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17870269" y="46800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17870077" y="46798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408"/>
                  </a:moveTo>
                  <a:lnTo>
                    <a:pt x="2544" y="963"/>
                  </a:lnTo>
                  <a:lnTo>
                    <a:pt x="2544" y="1413"/>
                  </a:lnTo>
                  <a:lnTo>
                    <a:pt x="2806" y="1078"/>
                  </a:lnTo>
                  <a:lnTo>
                    <a:pt x="3088" y="722"/>
                  </a:lnTo>
                  <a:lnTo>
                    <a:pt x="2806" y="335"/>
                  </a:lnTo>
                  <a:lnTo>
                    <a:pt x="2544" y="0"/>
                  </a:lnTo>
                  <a:lnTo>
                    <a:pt x="2544" y="408"/>
                  </a:lnTo>
                </a:path>
                <a:path w="3175" h="1904">
                  <a:moveTo>
                    <a:pt x="2544" y="408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17870077" y="468078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17872747" y="46800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17872747" y="46809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17869556" y="46805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17873698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17873708" y="4674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17873622" y="46743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17873698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17873802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17873774" y="4674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17873029" y="46742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858"/>
                  </a:moveTo>
                  <a:lnTo>
                    <a:pt x="0" y="963"/>
                  </a:lnTo>
                </a:path>
                <a:path w="634" h="1270">
                  <a:moveTo>
                    <a:pt x="31" y="858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17873322" y="467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17873549" y="4675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  <a:lnTo>
                    <a:pt x="0" y="0"/>
                  </a:lnTo>
                </a:path>
                <a:path w="634" h="635">
                  <a:moveTo>
                    <a:pt x="73" y="73"/>
                  </a:moveTo>
                  <a:lnTo>
                    <a:pt x="0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17873247" y="46742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931"/>
                  </a:moveTo>
                  <a:lnTo>
                    <a:pt x="0" y="827"/>
                  </a:lnTo>
                </a:path>
                <a:path w="634" h="1270">
                  <a:moveTo>
                    <a:pt x="73" y="931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17873030" y="46743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1787324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17873546" y="4674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7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17873357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17873056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12"/>
                  </a:lnTo>
                </a:path>
                <a:path w="634" h="1270">
                  <a:moveTo>
                    <a:pt x="157" y="0"/>
                  </a:moveTo>
                  <a:lnTo>
                    <a:pt x="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17873593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1"/>
                  </a:moveTo>
                  <a:lnTo>
                    <a:pt x="62" y="0"/>
                  </a:lnTo>
                </a:path>
                <a:path w="634" h="635">
                  <a:moveTo>
                    <a:pt x="104" y="31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17873206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17873136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209"/>
                  </a:lnTo>
                </a:path>
                <a:path w="634" h="635">
                  <a:moveTo>
                    <a:pt x="0" y="104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17873471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209"/>
                  </a:lnTo>
                </a:path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17873055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17873357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17869746" y="46738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23" y="963"/>
                  </a:moveTo>
                  <a:lnTo>
                    <a:pt x="523" y="0"/>
                  </a:lnTo>
                  <a:lnTo>
                    <a:pt x="324" y="0"/>
                  </a:lnTo>
                  <a:lnTo>
                    <a:pt x="41" y="376"/>
                  </a:lnTo>
                  <a:lnTo>
                    <a:pt x="0" y="774"/>
                  </a:lnTo>
                  <a:lnTo>
                    <a:pt x="41" y="963"/>
                  </a:lnTo>
                  <a:lnTo>
                    <a:pt x="41" y="1371"/>
                  </a:lnTo>
                  <a:lnTo>
                    <a:pt x="324" y="1633"/>
                  </a:lnTo>
                  <a:lnTo>
                    <a:pt x="523" y="1759"/>
                  </a:lnTo>
                  <a:lnTo>
                    <a:pt x="523" y="774"/>
                  </a:lnTo>
                  <a:lnTo>
                    <a:pt x="523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17870072" y="4673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17870269" y="4674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17869784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93" y="157"/>
                  </a:lnTo>
                  <a:lnTo>
                    <a:pt x="408" y="345"/>
                  </a:lnTo>
                  <a:lnTo>
                    <a:pt x="293" y="554"/>
                  </a:lnTo>
                  <a:lnTo>
                    <a:pt x="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17869784" y="4674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0"/>
                  </a:lnTo>
                </a:path>
                <a:path w="634" h="635">
                  <a:moveTo>
                    <a:pt x="0" y="0"/>
                  </a:moveTo>
                  <a:lnTo>
                    <a:pt x="324" y="0"/>
                  </a:lnTo>
                </a:path>
                <a:path w="634" h="635">
                  <a:moveTo>
                    <a:pt x="0" y="0"/>
                  </a:moveTo>
                  <a:lnTo>
                    <a:pt x="32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17869784" y="4674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93" y="31"/>
                  </a:lnTo>
                </a:path>
                <a:path w="634" h="635">
                  <a:moveTo>
                    <a:pt x="0" y="31"/>
                  </a:moveTo>
                  <a:lnTo>
                    <a:pt x="324" y="31"/>
                  </a:lnTo>
                </a:path>
                <a:path w="634" h="635">
                  <a:moveTo>
                    <a:pt x="0" y="31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17870072" y="46745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17870269" y="467443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0" y="0"/>
                  </a:moveTo>
                  <a:lnTo>
                    <a:pt x="3015" y="31"/>
                  </a:lnTo>
                  <a:lnTo>
                    <a:pt x="3863" y="314"/>
                  </a:lnTo>
                  <a:lnTo>
                    <a:pt x="3172" y="607"/>
                  </a:lnTo>
                  <a:lnTo>
                    <a:pt x="31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1787310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1787288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6" name="object 11066"/>
            <p:cNvSpPr/>
            <p:nvPr/>
          </p:nvSpPr>
          <p:spPr>
            <a:xfrm>
              <a:off x="1787262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17872395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1787213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1787185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17871651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1787137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17871114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17870909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1787062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17873364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17873622" y="4674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17870496" y="467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17869040" y="46747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1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17868433" y="46740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17868171" y="46738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61" y="1895"/>
                  </a:moveTo>
                  <a:lnTo>
                    <a:pt x="712" y="1895"/>
                  </a:lnTo>
                  <a:lnTo>
                    <a:pt x="712" y="0"/>
                  </a:lnTo>
                  <a:lnTo>
                    <a:pt x="261" y="0"/>
                  </a:lnTo>
                  <a:lnTo>
                    <a:pt x="73" y="219"/>
                  </a:lnTo>
                  <a:lnTo>
                    <a:pt x="0" y="450"/>
                  </a:lnTo>
                  <a:lnTo>
                    <a:pt x="0" y="1444"/>
                  </a:lnTo>
                  <a:lnTo>
                    <a:pt x="73" y="1675"/>
                  </a:lnTo>
                  <a:lnTo>
                    <a:pt x="261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17868479" y="4674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17868479" y="46745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0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17868165" y="46743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17868174" y="46745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17868174" y="46748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17868174" y="4674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17868475" y="4674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7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17868479" y="4674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17868174" y="46751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17868165" y="46750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17868479" y="46750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17877898" y="46875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4670" y="0"/>
                  </a:moveTo>
                  <a:lnTo>
                    <a:pt x="4523" y="62"/>
                  </a:lnTo>
                  <a:lnTo>
                    <a:pt x="4523" y="858"/>
                  </a:lnTo>
                  <a:lnTo>
                    <a:pt x="1581" y="931"/>
                  </a:lnTo>
                  <a:lnTo>
                    <a:pt x="1047" y="931"/>
                  </a:lnTo>
                  <a:lnTo>
                    <a:pt x="1047" y="1151"/>
                  </a:lnTo>
                  <a:lnTo>
                    <a:pt x="1612" y="1193"/>
                  </a:lnTo>
                  <a:lnTo>
                    <a:pt x="1612" y="2052"/>
                  </a:lnTo>
                  <a:lnTo>
                    <a:pt x="1424" y="2052"/>
                  </a:lnTo>
                  <a:lnTo>
                    <a:pt x="973" y="1821"/>
                  </a:lnTo>
                  <a:lnTo>
                    <a:pt x="942" y="2167"/>
                  </a:lnTo>
                  <a:lnTo>
                    <a:pt x="356" y="2167"/>
                  </a:lnTo>
                  <a:lnTo>
                    <a:pt x="198" y="2240"/>
                  </a:lnTo>
                  <a:lnTo>
                    <a:pt x="41" y="2429"/>
                  </a:lnTo>
                  <a:lnTo>
                    <a:pt x="0" y="4816"/>
                  </a:lnTo>
                  <a:lnTo>
                    <a:pt x="115" y="5046"/>
                  </a:lnTo>
                  <a:lnTo>
                    <a:pt x="272" y="5141"/>
                  </a:lnTo>
                  <a:lnTo>
                    <a:pt x="942" y="5193"/>
                  </a:lnTo>
                  <a:lnTo>
                    <a:pt x="942" y="5518"/>
                  </a:lnTo>
                  <a:lnTo>
                    <a:pt x="1424" y="5287"/>
                  </a:lnTo>
                  <a:lnTo>
                    <a:pt x="1612" y="5287"/>
                  </a:lnTo>
                  <a:lnTo>
                    <a:pt x="1612" y="6156"/>
                  </a:lnTo>
                  <a:lnTo>
                    <a:pt x="1099" y="6156"/>
                  </a:lnTo>
                  <a:lnTo>
                    <a:pt x="1047" y="6418"/>
                  </a:lnTo>
                  <a:lnTo>
                    <a:pt x="3863" y="6418"/>
                  </a:lnTo>
                  <a:lnTo>
                    <a:pt x="3863" y="6900"/>
                  </a:lnTo>
                  <a:lnTo>
                    <a:pt x="4041" y="6984"/>
                  </a:lnTo>
                  <a:lnTo>
                    <a:pt x="4115" y="5224"/>
                  </a:lnTo>
                  <a:lnTo>
                    <a:pt x="5570" y="5193"/>
                  </a:lnTo>
                  <a:lnTo>
                    <a:pt x="5601" y="900"/>
                  </a:lnTo>
                  <a:lnTo>
                    <a:pt x="5308" y="900"/>
                  </a:lnTo>
                  <a:lnTo>
                    <a:pt x="4858" y="931"/>
                  </a:lnTo>
                  <a:lnTo>
                    <a:pt x="4785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17877909" y="46875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963" y="5518"/>
                  </a:moveTo>
                  <a:lnTo>
                    <a:pt x="1413" y="5287"/>
                  </a:lnTo>
                  <a:lnTo>
                    <a:pt x="1570" y="5287"/>
                  </a:lnTo>
                  <a:lnTo>
                    <a:pt x="1602" y="6125"/>
                  </a:lnTo>
                  <a:lnTo>
                    <a:pt x="1120" y="6156"/>
                  </a:lnTo>
                  <a:lnTo>
                    <a:pt x="1036" y="6376"/>
                  </a:lnTo>
                  <a:lnTo>
                    <a:pt x="1088" y="6418"/>
                  </a:lnTo>
                  <a:lnTo>
                    <a:pt x="3853" y="6418"/>
                  </a:lnTo>
                  <a:lnTo>
                    <a:pt x="3853" y="6858"/>
                  </a:lnTo>
                  <a:lnTo>
                    <a:pt x="3989" y="6984"/>
                  </a:lnTo>
                  <a:lnTo>
                    <a:pt x="4104" y="5287"/>
                  </a:lnTo>
                  <a:lnTo>
                    <a:pt x="5486" y="5193"/>
                  </a:lnTo>
                  <a:lnTo>
                    <a:pt x="5591" y="900"/>
                  </a:lnTo>
                  <a:lnTo>
                    <a:pt x="5298" y="900"/>
                  </a:lnTo>
                  <a:lnTo>
                    <a:pt x="4848" y="931"/>
                  </a:lnTo>
                  <a:lnTo>
                    <a:pt x="4774" y="146"/>
                  </a:lnTo>
                  <a:lnTo>
                    <a:pt x="4690" y="0"/>
                  </a:lnTo>
                  <a:lnTo>
                    <a:pt x="4533" y="31"/>
                  </a:lnTo>
                  <a:lnTo>
                    <a:pt x="4523" y="827"/>
                  </a:lnTo>
                  <a:lnTo>
                    <a:pt x="1602" y="931"/>
                  </a:lnTo>
                  <a:lnTo>
                    <a:pt x="1444" y="931"/>
                  </a:lnTo>
                  <a:lnTo>
                    <a:pt x="1120" y="931"/>
                  </a:lnTo>
                  <a:lnTo>
                    <a:pt x="1036" y="1151"/>
                  </a:lnTo>
                  <a:lnTo>
                    <a:pt x="1602" y="1204"/>
                  </a:lnTo>
                  <a:lnTo>
                    <a:pt x="1602" y="1978"/>
                  </a:lnTo>
                  <a:lnTo>
                    <a:pt x="1413" y="2052"/>
                  </a:lnTo>
                  <a:lnTo>
                    <a:pt x="963" y="1821"/>
                  </a:lnTo>
                  <a:lnTo>
                    <a:pt x="931" y="2083"/>
                  </a:lnTo>
                  <a:lnTo>
                    <a:pt x="450" y="2167"/>
                  </a:lnTo>
                  <a:lnTo>
                    <a:pt x="261" y="2209"/>
                  </a:lnTo>
                  <a:lnTo>
                    <a:pt x="0" y="2533"/>
                  </a:lnTo>
                  <a:lnTo>
                    <a:pt x="0" y="4743"/>
                  </a:lnTo>
                  <a:lnTo>
                    <a:pt x="31" y="4910"/>
                  </a:lnTo>
                  <a:lnTo>
                    <a:pt x="188" y="5109"/>
                  </a:lnTo>
                  <a:lnTo>
                    <a:pt x="345" y="5193"/>
                  </a:lnTo>
                  <a:lnTo>
                    <a:pt x="858" y="5193"/>
                  </a:lnTo>
                  <a:lnTo>
                    <a:pt x="931" y="551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17878197" y="46887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89" y="0"/>
                  </a:moveTo>
                  <a:lnTo>
                    <a:pt x="1696" y="0"/>
                  </a:lnTo>
                  <a:lnTo>
                    <a:pt x="1622" y="1193"/>
                  </a:lnTo>
                  <a:lnTo>
                    <a:pt x="41" y="1277"/>
                  </a:lnTo>
                  <a:lnTo>
                    <a:pt x="0" y="3643"/>
                  </a:lnTo>
                  <a:lnTo>
                    <a:pt x="1539" y="3696"/>
                  </a:lnTo>
                  <a:lnTo>
                    <a:pt x="1622" y="4743"/>
                  </a:lnTo>
                  <a:lnTo>
                    <a:pt x="2848" y="4816"/>
                  </a:lnTo>
                  <a:lnTo>
                    <a:pt x="2994" y="4952"/>
                  </a:lnTo>
                  <a:lnTo>
                    <a:pt x="3476" y="4952"/>
                  </a:lnTo>
                  <a:lnTo>
                    <a:pt x="3518" y="3779"/>
                  </a:lnTo>
                  <a:lnTo>
                    <a:pt x="4973" y="3696"/>
                  </a:lnTo>
                  <a:lnTo>
                    <a:pt x="5026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17878200" y="468871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3507" y="3884"/>
                  </a:moveTo>
                  <a:lnTo>
                    <a:pt x="3507" y="4889"/>
                  </a:lnTo>
                  <a:lnTo>
                    <a:pt x="2994" y="4952"/>
                  </a:lnTo>
                  <a:lnTo>
                    <a:pt x="2837" y="4816"/>
                  </a:lnTo>
                  <a:lnTo>
                    <a:pt x="1717" y="4816"/>
                  </a:lnTo>
                  <a:lnTo>
                    <a:pt x="1612" y="3884"/>
                  </a:lnTo>
                  <a:lnTo>
                    <a:pt x="1570" y="3727"/>
                  </a:lnTo>
                  <a:lnTo>
                    <a:pt x="73" y="3696"/>
                  </a:lnTo>
                  <a:lnTo>
                    <a:pt x="0" y="1382"/>
                  </a:lnTo>
                  <a:lnTo>
                    <a:pt x="1455" y="1277"/>
                  </a:lnTo>
                  <a:lnTo>
                    <a:pt x="1612" y="1193"/>
                  </a:lnTo>
                  <a:lnTo>
                    <a:pt x="1612" y="73"/>
                  </a:lnTo>
                  <a:lnTo>
                    <a:pt x="4889" y="0"/>
                  </a:lnTo>
                  <a:lnTo>
                    <a:pt x="5015" y="3622"/>
                  </a:lnTo>
                  <a:lnTo>
                    <a:pt x="4942" y="3696"/>
                  </a:lnTo>
                  <a:lnTo>
                    <a:pt x="3581" y="3696"/>
                  </a:lnTo>
                  <a:lnTo>
                    <a:pt x="3507" y="385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17861014" y="4868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6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17858738" y="48680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17866719" y="48864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17866204" y="4886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17865414" y="48868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17866719" y="4890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17866204" y="4889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17864442" y="48898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17866458" y="48895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17866458" y="48865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17859377" y="488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17859044" y="4884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17862440" y="4867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17862622" y="48644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17859909" y="4865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17859377" y="4865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17863108" y="4883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17864413" y="4884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17865976" y="486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17863185" y="4888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17863139" y="488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17865414" y="48860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17870274" y="489321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816" y="0"/>
                  </a:moveTo>
                  <a:lnTo>
                    <a:pt x="0" y="0"/>
                  </a:lnTo>
                  <a:lnTo>
                    <a:pt x="0" y="17266"/>
                  </a:lnTo>
                  <a:lnTo>
                    <a:pt x="879" y="17266"/>
                  </a:lnTo>
                  <a:lnTo>
                    <a:pt x="879" y="16847"/>
                  </a:lnTo>
                  <a:lnTo>
                    <a:pt x="712" y="16847"/>
                  </a:lnTo>
                  <a:lnTo>
                    <a:pt x="712" y="17025"/>
                  </a:lnTo>
                  <a:lnTo>
                    <a:pt x="251" y="17025"/>
                  </a:lnTo>
                  <a:lnTo>
                    <a:pt x="251" y="15947"/>
                  </a:lnTo>
                  <a:lnTo>
                    <a:pt x="712" y="15947"/>
                  </a:lnTo>
                  <a:lnTo>
                    <a:pt x="712" y="16146"/>
                  </a:lnTo>
                  <a:lnTo>
                    <a:pt x="879" y="16146"/>
                  </a:lnTo>
                  <a:lnTo>
                    <a:pt x="879" y="15486"/>
                  </a:lnTo>
                  <a:lnTo>
                    <a:pt x="670" y="15486"/>
                  </a:lnTo>
                  <a:lnTo>
                    <a:pt x="670" y="15727"/>
                  </a:lnTo>
                  <a:lnTo>
                    <a:pt x="356" y="15727"/>
                  </a:lnTo>
                  <a:lnTo>
                    <a:pt x="356" y="13674"/>
                  </a:lnTo>
                  <a:lnTo>
                    <a:pt x="429" y="12449"/>
                  </a:lnTo>
                  <a:lnTo>
                    <a:pt x="1528" y="12449"/>
                  </a:lnTo>
                  <a:lnTo>
                    <a:pt x="1528" y="12826"/>
                  </a:lnTo>
                  <a:lnTo>
                    <a:pt x="1895" y="12826"/>
                  </a:lnTo>
                  <a:lnTo>
                    <a:pt x="2052" y="12784"/>
                  </a:lnTo>
                  <a:lnTo>
                    <a:pt x="2460" y="12826"/>
                  </a:lnTo>
                  <a:lnTo>
                    <a:pt x="2460" y="12523"/>
                  </a:lnTo>
                  <a:lnTo>
                    <a:pt x="1895" y="12523"/>
                  </a:lnTo>
                  <a:lnTo>
                    <a:pt x="1895" y="11675"/>
                  </a:lnTo>
                  <a:lnTo>
                    <a:pt x="2125" y="11675"/>
                  </a:lnTo>
                  <a:lnTo>
                    <a:pt x="2565" y="11936"/>
                  </a:lnTo>
                  <a:lnTo>
                    <a:pt x="2481" y="11298"/>
                  </a:lnTo>
                  <a:lnTo>
                    <a:pt x="1978" y="11151"/>
                  </a:lnTo>
                  <a:lnTo>
                    <a:pt x="1895" y="4858"/>
                  </a:lnTo>
                  <a:lnTo>
                    <a:pt x="2481" y="4649"/>
                  </a:lnTo>
                  <a:lnTo>
                    <a:pt x="2565" y="4020"/>
                  </a:lnTo>
                  <a:lnTo>
                    <a:pt x="2125" y="4324"/>
                  </a:lnTo>
                  <a:lnTo>
                    <a:pt x="1895" y="4324"/>
                  </a:lnTo>
                  <a:lnTo>
                    <a:pt x="1895" y="3423"/>
                  </a:lnTo>
                  <a:lnTo>
                    <a:pt x="2460" y="3423"/>
                  </a:lnTo>
                  <a:lnTo>
                    <a:pt x="2460" y="3172"/>
                  </a:lnTo>
                  <a:lnTo>
                    <a:pt x="2083" y="3172"/>
                  </a:lnTo>
                  <a:lnTo>
                    <a:pt x="1895" y="3204"/>
                  </a:lnTo>
                  <a:lnTo>
                    <a:pt x="1895" y="2649"/>
                  </a:lnTo>
                  <a:lnTo>
                    <a:pt x="356" y="2649"/>
                  </a:lnTo>
                  <a:lnTo>
                    <a:pt x="356" y="1476"/>
                  </a:lnTo>
                  <a:lnTo>
                    <a:pt x="879" y="1476"/>
                  </a:lnTo>
                  <a:lnTo>
                    <a:pt x="879" y="1109"/>
                  </a:lnTo>
                  <a:lnTo>
                    <a:pt x="712" y="1109"/>
                  </a:lnTo>
                  <a:lnTo>
                    <a:pt x="712" y="1266"/>
                  </a:lnTo>
                  <a:lnTo>
                    <a:pt x="251" y="1266"/>
                  </a:lnTo>
                  <a:lnTo>
                    <a:pt x="251" y="230"/>
                  </a:lnTo>
                  <a:lnTo>
                    <a:pt x="712" y="230"/>
                  </a:lnTo>
                  <a:lnTo>
                    <a:pt x="712" y="408"/>
                  </a:lnTo>
                  <a:lnTo>
                    <a:pt x="879" y="408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17870268" y="4893218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1821" y="2638"/>
                  </a:moveTo>
                  <a:lnTo>
                    <a:pt x="439" y="2638"/>
                  </a:lnTo>
                  <a:lnTo>
                    <a:pt x="366" y="1602"/>
                  </a:lnTo>
                  <a:lnTo>
                    <a:pt x="827" y="1476"/>
                  </a:lnTo>
                  <a:lnTo>
                    <a:pt x="890" y="1183"/>
                  </a:lnTo>
                  <a:lnTo>
                    <a:pt x="722" y="1099"/>
                  </a:lnTo>
                  <a:lnTo>
                    <a:pt x="722" y="1256"/>
                  </a:lnTo>
                  <a:lnTo>
                    <a:pt x="439" y="1256"/>
                  </a:lnTo>
                  <a:lnTo>
                    <a:pt x="251" y="1256"/>
                  </a:lnTo>
                  <a:lnTo>
                    <a:pt x="251" y="1099"/>
                  </a:lnTo>
                  <a:lnTo>
                    <a:pt x="251" y="397"/>
                  </a:lnTo>
                  <a:lnTo>
                    <a:pt x="251" y="219"/>
                  </a:lnTo>
                  <a:lnTo>
                    <a:pt x="439" y="219"/>
                  </a:lnTo>
                  <a:lnTo>
                    <a:pt x="722" y="219"/>
                  </a:lnTo>
                  <a:lnTo>
                    <a:pt x="722" y="397"/>
                  </a:lnTo>
                  <a:lnTo>
                    <a:pt x="890" y="397"/>
                  </a:lnTo>
                  <a:lnTo>
                    <a:pt x="890" y="62"/>
                  </a:lnTo>
                  <a:lnTo>
                    <a:pt x="115" y="0"/>
                  </a:lnTo>
                  <a:lnTo>
                    <a:pt x="0" y="17151"/>
                  </a:lnTo>
                  <a:lnTo>
                    <a:pt x="827" y="17256"/>
                  </a:lnTo>
                  <a:lnTo>
                    <a:pt x="890" y="16920"/>
                  </a:lnTo>
                  <a:lnTo>
                    <a:pt x="722" y="16837"/>
                  </a:lnTo>
                  <a:lnTo>
                    <a:pt x="722" y="17025"/>
                  </a:lnTo>
                  <a:lnTo>
                    <a:pt x="439" y="17025"/>
                  </a:lnTo>
                  <a:lnTo>
                    <a:pt x="251" y="17025"/>
                  </a:lnTo>
                  <a:lnTo>
                    <a:pt x="251" y="16837"/>
                  </a:lnTo>
                  <a:lnTo>
                    <a:pt x="251" y="16135"/>
                  </a:lnTo>
                  <a:lnTo>
                    <a:pt x="251" y="15936"/>
                  </a:lnTo>
                  <a:lnTo>
                    <a:pt x="439" y="15936"/>
                  </a:lnTo>
                  <a:lnTo>
                    <a:pt x="722" y="15936"/>
                  </a:lnTo>
                  <a:lnTo>
                    <a:pt x="722" y="16135"/>
                  </a:lnTo>
                  <a:lnTo>
                    <a:pt x="890" y="16135"/>
                  </a:lnTo>
                  <a:lnTo>
                    <a:pt x="890" y="15538"/>
                  </a:lnTo>
                  <a:lnTo>
                    <a:pt x="670" y="15475"/>
                  </a:lnTo>
                  <a:lnTo>
                    <a:pt x="670" y="15643"/>
                  </a:lnTo>
                  <a:lnTo>
                    <a:pt x="439" y="15716"/>
                  </a:lnTo>
                  <a:lnTo>
                    <a:pt x="366" y="13674"/>
                  </a:lnTo>
                  <a:lnTo>
                    <a:pt x="439" y="12627"/>
                  </a:lnTo>
                  <a:lnTo>
                    <a:pt x="439" y="12439"/>
                  </a:lnTo>
                  <a:lnTo>
                    <a:pt x="638" y="12439"/>
                  </a:lnTo>
                  <a:lnTo>
                    <a:pt x="1465" y="12439"/>
                  </a:lnTo>
                  <a:lnTo>
                    <a:pt x="1528" y="12711"/>
                  </a:lnTo>
                  <a:lnTo>
                    <a:pt x="1895" y="12816"/>
                  </a:lnTo>
                  <a:lnTo>
                    <a:pt x="2052" y="12784"/>
                  </a:lnTo>
                  <a:lnTo>
                    <a:pt x="2376" y="12816"/>
                  </a:lnTo>
                  <a:lnTo>
                    <a:pt x="2460" y="12596"/>
                  </a:lnTo>
                  <a:lnTo>
                    <a:pt x="1895" y="12523"/>
                  </a:lnTo>
                  <a:lnTo>
                    <a:pt x="1895" y="11727"/>
                  </a:lnTo>
                  <a:lnTo>
                    <a:pt x="2136" y="11664"/>
                  </a:lnTo>
                  <a:lnTo>
                    <a:pt x="2533" y="11926"/>
                  </a:lnTo>
                  <a:lnTo>
                    <a:pt x="2492" y="11287"/>
                  </a:lnTo>
                  <a:lnTo>
                    <a:pt x="1978" y="11141"/>
                  </a:lnTo>
                  <a:lnTo>
                    <a:pt x="1895" y="4910"/>
                  </a:lnTo>
                  <a:lnTo>
                    <a:pt x="2492" y="4638"/>
                  </a:lnTo>
                  <a:lnTo>
                    <a:pt x="2565" y="4083"/>
                  </a:lnTo>
                  <a:lnTo>
                    <a:pt x="2136" y="4314"/>
                  </a:lnTo>
                  <a:lnTo>
                    <a:pt x="1978" y="4314"/>
                  </a:lnTo>
                  <a:lnTo>
                    <a:pt x="1895" y="3465"/>
                  </a:lnTo>
                  <a:lnTo>
                    <a:pt x="2376" y="3413"/>
                  </a:lnTo>
                  <a:lnTo>
                    <a:pt x="2460" y="3193"/>
                  </a:lnTo>
                  <a:lnTo>
                    <a:pt x="2083" y="3172"/>
                  </a:lnTo>
                  <a:lnTo>
                    <a:pt x="1947" y="3193"/>
                  </a:lnTo>
                  <a:lnTo>
                    <a:pt x="1895" y="2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17870630" y="4896152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20" y="0"/>
                  </a:moveTo>
                  <a:lnTo>
                    <a:pt x="0" y="0"/>
                  </a:lnTo>
                  <a:lnTo>
                    <a:pt x="0" y="9214"/>
                  </a:lnTo>
                  <a:lnTo>
                    <a:pt x="1225" y="9214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17870636" y="4896153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73" y="0"/>
                  </a:moveTo>
                  <a:lnTo>
                    <a:pt x="1109" y="0"/>
                  </a:lnTo>
                  <a:lnTo>
                    <a:pt x="1225" y="9141"/>
                  </a:lnTo>
                  <a:lnTo>
                    <a:pt x="73" y="9214"/>
                  </a:lnTo>
                  <a:lnTo>
                    <a:pt x="0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1868451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18684378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18684378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186853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18685199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18685199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18681766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18685897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523" y="188"/>
                  </a:lnTo>
                  <a:lnTo>
                    <a:pt x="523" y="1015"/>
                  </a:lnTo>
                  <a:lnTo>
                    <a:pt x="314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1868239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98" y="0"/>
                  </a:lnTo>
                  <a:lnTo>
                    <a:pt x="19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18682389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18682389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18682583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18682924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2963" y="0"/>
                  </a:lnTo>
                  <a:lnTo>
                    <a:pt x="2963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18682028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18679717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18682028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18682037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18682037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1868437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18684378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186853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18685199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1868437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186853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18685199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1868451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18681769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18677096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18677096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18677247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18676277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18676277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1867955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82" y="2450"/>
                  </a:lnTo>
                  <a:lnTo>
                    <a:pt x="282" y="2261"/>
                  </a:lnTo>
                  <a:lnTo>
                    <a:pt x="282" y="178"/>
                  </a:lnTo>
                  <a:lnTo>
                    <a:pt x="282" y="0"/>
                  </a:lnTo>
                  <a:lnTo>
                    <a:pt x="125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18675204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57"/>
                  </a:moveTo>
                  <a:lnTo>
                    <a:pt x="481" y="0"/>
                  </a:lnTo>
                  <a:lnTo>
                    <a:pt x="219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219" y="1193"/>
                  </a:lnTo>
                  <a:lnTo>
                    <a:pt x="481" y="1193"/>
                  </a:lnTo>
                  <a:lnTo>
                    <a:pt x="481" y="1057"/>
                  </a:lnTo>
                </a:path>
                <a:path w="634" h="1270">
                  <a:moveTo>
                    <a:pt x="481" y="157"/>
                  </a:moveTo>
                  <a:lnTo>
                    <a:pt x="481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18679038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1413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88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1867568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1867568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9" name="object 11159"/>
            <p:cNvSpPr/>
            <p:nvPr/>
          </p:nvSpPr>
          <p:spPr>
            <a:xfrm>
              <a:off x="18678716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3507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24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0" name="object 11160"/>
            <p:cNvSpPr/>
            <p:nvPr/>
          </p:nvSpPr>
          <p:spPr>
            <a:xfrm>
              <a:off x="18675683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15" y="1790"/>
                  </a:moveTo>
                  <a:lnTo>
                    <a:pt x="3015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3015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1" name="object 11161"/>
            <p:cNvSpPr/>
            <p:nvPr/>
          </p:nvSpPr>
          <p:spPr>
            <a:xfrm>
              <a:off x="18679230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2" name="object 11162"/>
            <p:cNvSpPr/>
            <p:nvPr/>
          </p:nvSpPr>
          <p:spPr>
            <a:xfrm>
              <a:off x="18676319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18679230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18679221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18679221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18677096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18677247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18676277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18676277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18677247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18676277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18677096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18675200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17899022" y="4667731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0" y="0"/>
                  </a:moveTo>
                  <a:lnTo>
                    <a:pt x="33908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17899022" y="4681789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3390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17899992" y="4668399"/>
              <a:ext cx="337185" cy="0"/>
            </a:xfrm>
            <a:custGeom>
              <a:avLst/>
              <a:gdLst/>
              <a:ahLst/>
              <a:cxnLst/>
              <a:rect l="l" t="t" r="r" b="b"/>
              <a:pathLst>
                <a:path w="337184">
                  <a:moveTo>
                    <a:pt x="0" y="0"/>
                  </a:moveTo>
                  <a:lnTo>
                    <a:pt x="33671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17899022" y="512223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5">
                  <a:moveTo>
                    <a:pt x="0" y="0"/>
                  </a:moveTo>
                  <a:lnTo>
                    <a:pt x="338345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17899022" y="5108135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3390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18982048" y="5555577"/>
              <a:ext cx="493395" cy="2129155"/>
            </a:xfrm>
            <a:custGeom>
              <a:avLst/>
              <a:gdLst/>
              <a:ahLst/>
              <a:cxnLst/>
              <a:rect l="l" t="t" r="r" b="b"/>
              <a:pathLst>
                <a:path w="493394" h="2129154">
                  <a:moveTo>
                    <a:pt x="493241" y="2129068"/>
                  </a:moveTo>
                  <a:lnTo>
                    <a:pt x="493241" y="1039371"/>
                  </a:lnTo>
                  <a:lnTo>
                    <a:pt x="246610" y="1039371"/>
                  </a:lnTo>
                  <a:lnTo>
                    <a:pt x="246610" y="0"/>
                  </a:lnTo>
                  <a:lnTo>
                    <a:pt x="0" y="0"/>
                  </a:lnTo>
                  <a:lnTo>
                    <a:pt x="0" y="212906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19228664" y="4234552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0" y="1321027"/>
                  </a:moveTo>
                  <a:lnTo>
                    <a:pt x="0" y="0"/>
                  </a:lnTo>
                  <a:lnTo>
                    <a:pt x="232537" y="0"/>
                  </a:lnTo>
                  <a:lnTo>
                    <a:pt x="232537" y="1321027"/>
                  </a:lnTo>
                  <a:lnTo>
                    <a:pt x="0" y="132102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18983790" y="686888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87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18983792" y="6595834"/>
              <a:ext cx="245110" cy="271780"/>
            </a:xfrm>
            <a:custGeom>
              <a:avLst/>
              <a:gdLst/>
              <a:ahLst/>
              <a:cxnLst/>
              <a:rect l="l" t="t" r="r" b="b"/>
              <a:pathLst>
                <a:path w="245109" h="271779">
                  <a:moveTo>
                    <a:pt x="244872" y="0"/>
                  </a:moveTo>
                  <a:lnTo>
                    <a:pt x="244872" y="271279"/>
                  </a:lnTo>
                  <a:lnTo>
                    <a:pt x="0" y="271279"/>
                  </a:lnTo>
                  <a:lnTo>
                    <a:pt x="0" y="0"/>
                  </a:lnTo>
                  <a:lnTo>
                    <a:pt x="24487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19230422" y="6594951"/>
              <a:ext cx="245110" cy="1090295"/>
            </a:xfrm>
            <a:custGeom>
              <a:avLst/>
              <a:gdLst/>
              <a:ahLst/>
              <a:cxnLst/>
              <a:rect l="l" t="t" r="r" b="b"/>
              <a:pathLst>
                <a:path w="245109" h="1090295">
                  <a:moveTo>
                    <a:pt x="244872" y="1089694"/>
                  </a:moveTo>
                  <a:lnTo>
                    <a:pt x="244872" y="0"/>
                  </a:lnTo>
                  <a:lnTo>
                    <a:pt x="0" y="0"/>
                  </a:lnTo>
                  <a:lnTo>
                    <a:pt x="0" y="10896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18983792" y="5557336"/>
              <a:ext cx="245110" cy="2127885"/>
            </a:xfrm>
            <a:custGeom>
              <a:avLst/>
              <a:gdLst/>
              <a:ahLst/>
              <a:cxnLst/>
              <a:rect l="l" t="t" r="r" b="b"/>
              <a:pathLst>
                <a:path w="245109" h="2127884">
                  <a:moveTo>
                    <a:pt x="244872" y="0"/>
                  </a:moveTo>
                  <a:lnTo>
                    <a:pt x="244872" y="2127308"/>
                  </a:lnTo>
                </a:path>
                <a:path w="245109" h="2127884">
                  <a:moveTo>
                    <a:pt x="0" y="2127308"/>
                  </a:moveTo>
                  <a:lnTo>
                    <a:pt x="0" y="0"/>
                  </a:lnTo>
                  <a:lnTo>
                    <a:pt x="24487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19228663" y="4234564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232537" y="0"/>
                  </a:moveTo>
                  <a:lnTo>
                    <a:pt x="232537" y="1321027"/>
                  </a:lnTo>
                  <a:lnTo>
                    <a:pt x="0" y="1321027"/>
                  </a:lnTo>
                  <a:lnTo>
                    <a:pt x="0" y="0"/>
                  </a:lnTo>
                  <a:lnTo>
                    <a:pt x="23253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19286802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19344927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19403054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19230422" y="55115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19230422" y="55027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19461194" y="550275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63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19230416" y="5555587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19230422" y="484033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19230422" y="484033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19453730" y="48403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19461194" y="484033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19230416" y="4946048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19230426" y="49460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19281539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19339663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19397805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19455930" y="4234558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0"/>
                  </a:moveTo>
                  <a:lnTo>
                    <a:pt x="0" y="132102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19230422" y="428721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19230422" y="4278405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19461194" y="427840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63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19230416" y="4322217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19443594" y="6594956"/>
              <a:ext cx="0" cy="1090295"/>
            </a:xfrm>
            <a:custGeom>
              <a:avLst/>
              <a:gdLst/>
              <a:ahLst/>
              <a:cxnLst/>
              <a:rect l="l" t="t" r="r" b="b"/>
              <a:pathLst>
                <a:path h="1090295">
                  <a:moveTo>
                    <a:pt x="0" y="0"/>
                  </a:moveTo>
                  <a:lnTo>
                    <a:pt x="0" y="1089689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19102558" y="6868000"/>
              <a:ext cx="5715" cy="817244"/>
            </a:xfrm>
            <a:custGeom>
              <a:avLst/>
              <a:gdLst/>
              <a:ahLst/>
              <a:cxnLst/>
              <a:rect l="l" t="t" r="r" b="b"/>
              <a:pathLst>
                <a:path w="5715" h="817245">
                  <a:moveTo>
                    <a:pt x="5591" y="0"/>
                  </a:moveTo>
                  <a:lnTo>
                    <a:pt x="0" y="0"/>
                  </a:lnTo>
                  <a:lnTo>
                    <a:pt x="0" y="816645"/>
                  </a:lnTo>
                  <a:lnTo>
                    <a:pt x="5591" y="816645"/>
                  </a:lnTo>
                  <a:lnTo>
                    <a:pt x="55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19096707" y="686801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0" y="14973"/>
                  </a:moveTo>
                  <a:lnTo>
                    <a:pt x="8648" y="0"/>
                  </a:lnTo>
                  <a:lnTo>
                    <a:pt x="17287" y="14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19105302" y="5557343"/>
              <a:ext cx="635" cy="1038225"/>
            </a:xfrm>
            <a:custGeom>
              <a:avLst/>
              <a:gdLst/>
              <a:ahLst/>
              <a:cxnLst/>
              <a:rect l="l" t="t" r="r" b="b"/>
              <a:pathLst>
                <a:path w="634" h="1038225">
                  <a:moveTo>
                    <a:pt x="52" y="10376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19096707" y="555733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0" y="14994"/>
                  </a:moveTo>
                  <a:lnTo>
                    <a:pt x="8607" y="0"/>
                  </a:lnTo>
                  <a:lnTo>
                    <a:pt x="17256" y="14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19349173" y="6594956"/>
              <a:ext cx="5715" cy="1090295"/>
            </a:xfrm>
            <a:custGeom>
              <a:avLst/>
              <a:gdLst/>
              <a:ahLst/>
              <a:cxnLst/>
              <a:rect l="l" t="t" r="r" b="b"/>
              <a:pathLst>
                <a:path w="5715" h="1090295">
                  <a:moveTo>
                    <a:pt x="5633" y="0"/>
                  </a:moveTo>
                  <a:lnTo>
                    <a:pt x="0" y="0"/>
                  </a:lnTo>
                  <a:lnTo>
                    <a:pt x="0" y="1089689"/>
                  </a:lnTo>
                  <a:lnTo>
                    <a:pt x="5633" y="1089689"/>
                  </a:lnTo>
                  <a:lnTo>
                    <a:pt x="563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19175818" y="4250396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35403" y="0"/>
                  </a:moveTo>
                  <a:lnTo>
                    <a:pt x="334691" y="0"/>
                  </a:lnTo>
                  <a:lnTo>
                    <a:pt x="2848" y="0"/>
                  </a:lnTo>
                  <a:lnTo>
                    <a:pt x="1528" y="565"/>
                  </a:lnTo>
                  <a:lnTo>
                    <a:pt x="534" y="1549"/>
                  </a:lnTo>
                  <a:lnTo>
                    <a:pt x="0" y="2848"/>
                  </a:lnTo>
                  <a:lnTo>
                    <a:pt x="0" y="4209"/>
                  </a:lnTo>
                  <a:lnTo>
                    <a:pt x="534" y="5518"/>
                  </a:lnTo>
                  <a:lnTo>
                    <a:pt x="1528" y="6533"/>
                  </a:lnTo>
                  <a:lnTo>
                    <a:pt x="2848" y="7057"/>
                  </a:lnTo>
                  <a:lnTo>
                    <a:pt x="335403" y="7057"/>
                  </a:lnTo>
                  <a:lnTo>
                    <a:pt x="336722" y="6533"/>
                  </a:lnTo>
                  <a:lnTo>
                    <a:pt x="337686" y="5518"/>
                  </a:lnTo>
                  <a:lnTo>
                    <a:pt x="338251" y="4209"/>
                  </a:lnTo>
                  <a:lnTo>
                    <a:pt x="338251" y="2848"/>
                  </a:lnTo>
                  <a:lnTo>
                    <a:pt x="337686" y="1549"/>
                  </a:lnTo>
                  <a:lnTo>
                    <a:pt x="336722" y="565"/>
                  </a:lnTo>
                  <a:lnTo>
                    <a:pt x="3354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19175827" y="4250395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507" y="7057"/>
                  </a:moveTo>
                  <a:lnTo>
                    <a:pt x="2837" y="7057"/>
                  </a:lnTo>
                  <a:lnTo>
                    <a:pt x="2157" y="6795"/>
                  </a:lnTo>
                  <a:lnTo>
                    <a:pt x="1518" y="6533"/>
                  </a:lnTo>
                  <a:lnTo>
                    <a:pt x="1057" y="6020"/>
                  </a:lnTo>
                  <a:lnTo>
                    <a:pt x="523" y="5518"/>
                  </a:lnTo>
                  <a:lnTo>
                    <a:pt x="261" y="4879"/>
                  </a:lnTo>
                  <a:lnTo>
                    <a:pt x="0" y="4219"/>
                  </a:lnTo>
                  <a:lnTo>
                    <a:pt x="0" y="3549"/>
                  </a:lnTo>
                  <a:lnTo>
                    <a:pt x="0" y="2848"/>
                  </a:lnTo>
                  <a:lnTo>
                    <a:pt x="261" y="2177"/>
                  </a:lnTo>
                  <a:lnTo>
                    <a:pt x="523" y="1539"/>
                  </a:lnTo>
                  <a:lnTo>
                    <a:pt x="1057" y="1047"/>
                  </a:lnTo>
                  <a:lnTo>
                    <a:pt x="1518" y="565"/>
                  </a:lnTo>
                  <a:lnTo>
                    <a:pt x="2157" y="272"/>
                  </a:lnTo>
                  <a:lnTo>
                    <a:pt x="2837" y="0"/>
                  </a:lnTo>
                  <a:lnTo>
                    <a:pt x="3507" y="0"/>
                  </a:lnTo>
                  <a:lnTo>
                    <a:pt x="334691" y="0"/>
                  </a:lnTo>
                  <a:lnTo>
                    <a:pt x="335403" y="0"/>
                  </a:lnTo>
                  <a:lnTo>
                    <a:pt x="336042" y="272"/>
                  </a:lnTo>
                  <a:lnTo>
                    <a:pt x="338241" y="2848"/>
                  </a:lnTo>
                  <a:lnTo>
                    <a:pt x="338241" y="3549"/>
                  </a:lnTo>
                  <a:lnTo>
                    <a:pt x="338241" y="4219"/>
                  </a:lnTo>
                  <a:lnTo>
                    <a:pt x="336042" y="6795"/>
                  </a:lnTo>
                  <a:lnTo>
                    <a:pt x="335403" y="7057"/>
                  </a:lnTo>
                  <a:lnTo>
                    <a:pt x="334691" y="7057"/>
                  </a:lnTo>
                  <a:lnTo>
                    <a:pt x="3507" y="70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19248052" y="6603770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19248052" y="659495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78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19441835" y="65949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2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19246302" y="664780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53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19175818" y="4891450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35403" y="0"/>
                  </a:moveTo>
                  <a:lnTo>
                    <a:pt x="334691" y="0"/>
                  </a:lnTo>
                  <a:lnTo>
                    <a:pt x="2848" y="0"/>
                  </a:lnTo>
                  <a:lnTo>
                    <a:pt x="1528" y="523"/>
                  </a:lnTo>
                  <a:lnTo>
                    <a:pt x="534" y="1539"/>
                  </a:lnTo>
                  <a:lnTo>
                    <a:pt x="0" y="2795"/>
                  </a:lnTo>
                  <a:lnTo>
                    <a:pt x="0" y="4209"/>
                  </a:lnTo>
                  <a:lnTo>
                    <a:pt x="534" y="5507"/>
                  </a:lnTo>
                  <a:lnTo>
                    <a:pt x="1528" y="6491"/>
                  </a:lnTo>
                  <a:lnTo>
                    <a:pt x="2848" y="7057"/>
                  </a:lnTo>
                  <a:lnTo>
                    <a:pt x="335403" y="7057"/>
                  </a:lnTo>
                  <a:lnTo>
                    <a:pt x="336722" y="6491"/>
                  </a:lnTo>
                  <a:lnTo>
                    <a:pt x="337686" y="5507"/>
                  </a:lnTo>
                  <a:lnTo>
                    <a:pt x="338251" y="4209"/>
                  </a:lnTo>
                  <a:lnTo>
                    <a:pt x="338251" y="2795"/>
                  </a:lnTo>
                  <a:lnTo>
                    <a:pt x="337686" y="1539"/>
                  </a:lnTo>
                  <a:lnTo>
                    <a:pt x="336722" y="523"/>
                  </a:lnTo>
                  <a:lnTo>
                    <a:pt x="3354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19175827" y="4891448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507" y="7057"/>
                  </a:moveTo>
                  <a:lnTo>
                    <a:pt x="2837" y="7057"/>
                  </a:lnTo>
                  <a:lnTo>
                    <a:pt x="2157" y="6743"/>
                  </a:lnTo>
                  <a:lnTo>
                    <a:pt x="1518" y="6502"/>
                  </a:lnTo>
                  <a:lnTo>
                    <a:pt x="1057" y="6020"/>
                  </a:lnTo>
                  <a:lnTo>
                    <a:pt x="523" y="5518"/>
                  </a:lnTo>
                  <a:lnTo>
                    <a:pt x="261" y="4848"/>
                  </a:lnTo>
                  <a:lnTo>
                    <a:pt x="0" y="4209"/>
                  </a:lnTo>
                  <a:lnTo>
                    <a:pt x="0" y="3518"/>
                  </a:lnTo>
                  <a:lnTo>
                    <a:pt x="0" y="2795"/>
                  </a:lnTo>
                  <a:lnTo>
                    <a:pt x="261" y="2177"/>
                  </a:lnTo>
                  <a:lnTo>
                    <a:pt x="523" y="1539"/>
                  </a:lnTo>
                  <a:lnTo>
                    <a:pt x="1057" y="1015"/>
                  </a:lnTo>
                  <a:lnTo>
                    <a:pt x="1518" y="534"/>
                  </a:lnTo>
                  <a:lnTo>
                    <a:pt x="2157" y="272"/>
                  </a:lnTo>
                  <a:lnTo>
                    <a:pt x="2837" y="0"/>
                  </a:lnTo>
                  <a:lnTo>
                    <a:pt x="3507" y="0"/>
                  </a:lnTo>
                  <a:lnTo>
                    <a:pt x="334691" y="0"/>
                  </a:lnTo>
                  <a:lnTo>
                    <a:pt x="335403" y="0"/>
                  </a:lnTo>
                  <a:lnTo>
                    <a:pt x="336042" y="272"/>
                  </a:lnTo>
                  <a:lnTo>
                    <a:pt x="336701" y="534"/>
                  </a:lnTo>
                  <a:lnTo>
                    <a:pt x="337204" y="1015"/>
                  </a:lnTo>
                  <a:lnTo>
                    <a:pt x="337686" y="1539"/>
                  </a:lnTo>
                  <a:lnTo>
                    <a:pt x="337968" y="2177"/>
                  </a:lnTo>
                  <a:lnTo>
                    <a:pt x="338241" y="2795"/>
                  </a:lnTo>
                  <a:lnTo>
                    <a:pt x="338241" y="3518"/>
                  </a:lnTo>
                  <a:lnTo>
                    <a:pt x="338241" y="4209"/>
                  </a:lnTo>
                  <a:lnTo>
                    <a:pt x="337968" y="4848"/>
                  </a:lnTo>
                  <a:lnTo>
                    <a:pt x="337686" y="5518"/>
                  </a:lnTo>
                  <a:lnTo>
                    <a:pt x="337204" y="6020"/>
                  </a:lnTo>
                  <a:lnTo>
                    <a:pt x="336701" y="6502"/>
                  </a:lnTo>
                  <a:lnTo>
                    <a:pt x="336042" y="6743"/>
                  </a:lnTo>
                  <a:lnTo>
                    <a:pt x="335403" y="7057"/>
                  </a:lnTo>
                  <a:lnTo>
                    <a:pt x="334691" y="7057"/>
                  </a:lnTo>
                  <a:lnTo>
                    <a:pt x="3507" y="70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19228663" y="5590834"/>
              <a:ext cx="0" cy="2094230"/>
            </a:xfrm>
            <a:custGeom>
              <a:avLst/>
              <a:gdLst/>
              <a:ahLst/>
              <a:cxnLst/>
              <a:rect l="l" t="t" r="r" b="b"/>
              <a:pathLst>
                <a:path h="2094229">
                  <a:moveTo>
                    <a:pt x="0" y="20938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19209315" y="6001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19209649" y="60013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19209984" y="60013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19210318" y="60014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19210652" y="6001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19210954" y="6001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19211243" y="60018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19211546" y="6002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19211774" y="6002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19212031" y="6002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19212215" y="60028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19212413" y="60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19212547" y="6003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19212669" y="60038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19212745" y="6004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19212821" y="60044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19212821" y="60048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19212747" y="60051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19212672" y="600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19212544" y="6005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19212411" y="6006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19212214" y="6006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19212027" y="6006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19211770" y="6007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19211544" y="60073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19211232" y="6007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19210950" y="60077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19210640" y="6007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19210327" y="6008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19209993" y="60081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19209660" y="6008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19209325" y="6008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19208939" y="6008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19208612" y="6008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19208278" y="6008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19207946" y="6008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19207622" y="6007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19207317" y="60077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19207067" y="60075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19206810" y="6007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19206583" y="60070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19206366" y="60067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19206174" y="60064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19206019" y="6006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19205919" y="60058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19205846" y="6005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19205810" y="60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19205759" y="6004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19205766" y="6004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19205811" y="60041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19205841" y="6003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19205919" y="6003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19206023" y="60031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19206175" y="6002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19206373" y="6002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19206586" y="6002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19206813" y="6002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19207071" y="6001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19207328" y="60017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19207631" y="6001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19207936" y="6001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19208270" y="60013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19208602" y="60013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19208936" y="6001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19209315" y="64328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19209649" y="6432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19209984" y="6432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19210318" y="6433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19210652" y="6433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19210954" y="6433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19211243" y="64334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19211546" y="64336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19211774" y="6433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19212031" y="6434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19212215" y="64344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7" name="object 11297"/>
            <p:cNvSpPr/>
            <p:nvPr/>
          </p:nvSpPr>
          <p:spPr>
            <a:xfrm>
              <a:off x="19212413" y="6434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8" name="object 11298"/>
            <p:cNvSpPr/>
            <p:nvPr/>
          </p:nvSpPr>
          <p:spPr>
            <a:xfrm>
              <a:off x="19212547" y="6435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19212669" y="64353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19212745" y="6435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19212821" y="6436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19212821" y="64364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19212747" y="6436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19212672" y="6437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19212544" y="6437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19212411" y="643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19212214" y="6438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19212027" y="64383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19211770" y="6438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19211544" y="64388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19211232" y="6439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19210950" y="6439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19210640" y="6439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19210327" y="6439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19209993" y="6439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19209660" y="6439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19209325" y="64399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19208939" y="6439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19208612" y="6439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19208278" y="64397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19207946" y="64396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19207622" y="64395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19207317" y="6439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19207067" y="6439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19206810" y="6438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19206583" y="6438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5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19206366" y="64383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19206174" y="64380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19206019" y="6437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19205919" y="64374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19205846" y="6437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19205810" y="6436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19205759" y="6436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19205766" y="6436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19205811" y="64357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19205841" y="64353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19205919" y="64350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19206023" y="6434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19206175" y="6434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19206373" y="64341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19206586" y="6433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19206813" y="6433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19207071" y="6433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19207328" y="6433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19207631" y="643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19207936" y="6433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19208270" y="6432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19208602" y="6432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19208936" y="6432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19209315" y="68644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19209649" y="6864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19209984" y="6864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19210318" y="68646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19210652" y="6864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19210954" y="6864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19211243" y="68650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19211546" y="6865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19211774" y="686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19212031" y="6865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19212215" y="68660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19212413" y="6866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19212547" y="68666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19212669" y="68669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19212745" y="6867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19212821" y="6867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19212821" y="68680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19212747" y="6868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19212672" y="68686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19212544" y="68690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19212411" y="68693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19212214" y="6869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19212027" y="6869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19211770" y="6870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19211544" y="6870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19211232" y="6870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19210950" y="68709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19210640" y="6871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19210327" y="68712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19209993" y="6871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19209660" y="68714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19209325" y="6871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19208939" y="68715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19208612" y="68714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19208278" y="6871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19207946" y="6871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19207622" y="6871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19207317" y="6870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19207067" y="6870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1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19206810" y="68705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19206583" y="6870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19206366" y="6869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19206174" y="68696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19206019" y="6869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19205919" y="6869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19205846" y="6868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19205810" y="6868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19205759" y="6868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19205766" y="68676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19205811" y="6867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19205841" y="68669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19205919" y="68666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19206023" y="68663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19206175" y="6866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19206373" y="6865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19206586" y="686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19206813" y="68652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19207071" y="68650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19207328" y="6864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19207631" y="6864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19207936" y="6864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19208270" y="68645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19208602" y="68645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19208936" y="6864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19209315" y="72960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19209649" y="7296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19209984" y="72961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19210318" y="72962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19210652" y="729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19210954" y="72965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19211243" y="7296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19211546" y="72968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19211774" y="7297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19212031" y="7297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19212215" y="72976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19212413" y="7297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19212547" y="7298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19212669" y="7298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19212745" y="7298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19212821" y="72992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19212821" y="72996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19212747" y="7299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19212672" y="7300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19212544" y="7300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19212411" y="7300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19212214" y="7301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19212027" y="7301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19211770" y="7301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19211544" y="7302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19211232" y="73023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19210950" y="7302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19210640" y="73027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19210327" y="73028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19209993" y="7302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19209660" y="73030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19209325" y="73031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19208939" y="73031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19208612" y="73030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19208278" y="7302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19207946" y="7302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19207622" y="7302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19207317" y="73025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19207067" y="7302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1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19206810" y="73020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19206583" y="73018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5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19206366" y="73015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19206174" y="73012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19206019" y="7300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19205919" y="73006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19205846" y="7300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19205810" y="7299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19205759" y="7299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19205766" y="7299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19205811" y="7298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19205841" y="7298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19205919" y="7298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19206023" y="7297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19206175" y="7297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19206373" y="72973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19206586" y="7297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19206813" y="7296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19207071" y="72966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19207328" y="729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19207631" y="7296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19207936" y="72962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19208270" y="72961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19208602" y="729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19208936" y="7296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19248052" y="740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19248387" y="7405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19248720" y="7405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19249054" y="74054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19249402" y="7405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19249691" y="7405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19249994" y="7405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19250297" y="7406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19250555" y="7406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19250768" y="7406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19250966" y="74068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19251147" y="740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19251300" y="7407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19251405" y="7407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19251526" y="7408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19251557" y="74084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19251557" y="74088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19251526" y="7409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19251400" y="7409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19251300" y="7409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19251142" y="74101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19250959" y="7410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19250766" y="7410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19250548" y="7411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19250293" y="74113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19249983" y="7411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19249680" y="74117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19249398" y="74119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19249057" y="7412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19248729" y="7412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8" name="object 11508"/>
            <p:cNvSpPr/>
            <p:nvPr/>
          </p:nvSpPr>
          <p:spPr>
            <a:xfrm>
              <a:off x="19248395" y="7412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19248062" y="7412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19247727" y="7412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19247341" y="7412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19247046" y="7412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19246725" y="7412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19246371" y="7411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19246074" y="74117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19245817" y="74115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19245539" y="74113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19245329" y="7411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19245106" y="7410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19244950" y="74104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19244799" y="7410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19244700" y="74098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19244573" y="7409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19244546" y="7409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19244516" y="7408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19244516" y="7408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19244547" y="7408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19244578" y="7407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19244698" y="7407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19244805" y="74071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19244957" y="74068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19245107" y="7406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19245336" y="7406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19245549" y="7406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19245822" y="7405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19246079" y="74057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19246368" y="7405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19246716" y="740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19247049" y="74053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19247339" y="74053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1" name="object 11541"/>
            <p:cNvSpPr/>
            <p:nvPr/>
          </p:nvSpPr>
          <p:spPr>
            <a:xfrm>
              <a:off x="19247718" y="7405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2" name="object 11542"/>
            <p:cNvSpPr/>
            <p:nvPr/>
          </p:nvSpPr>
          <p:spPr>
            <a:xfrm>
              <a:off x="19248052" y="69737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19248387" y="6973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19248720" y="6973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19249054" y="6973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19249402" y="69739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19249691" y="6974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19249994" y="6974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19250297" y="6974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19250555" y="6974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19250768" y="697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19250966" y="69752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19251147" y="69755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19251300" y="6975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19251405" y="697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19251526" y="6976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19251557" y="69768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19251557" y="69772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19251526" y="6977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19251400" y="69779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19251300" y="6978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19251142" y="69785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19250959" y="6978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19250766" y="6979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19250548" y="6979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19250293" y="6979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19249983" y="69799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19249680" y="69801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19249398" y="6980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19249057" y="6980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19248729" y="69806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19248395" y="6980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19248062" y="6980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19247727" y="6980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19247341" y="6980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19247046" y="6980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19246725" y="6980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19246371" y="6980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19246074" y="69801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19245817" y="6979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19245539" y="6979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19245329" y="6979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19245106" y="697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19244950" y="6978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19244799" y="6978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19244700" y="69782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19244573" y="6977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19244546" y="6977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19244516" y="69772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19244516" y="6976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19244547" y="69765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19244578" y="6976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19244698" y="6975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19244805" y="6975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19244957" y="6975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19245107" y="69749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19245336" y="69747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19245549" y="6974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19245822" y="6974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19246079" y="69741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19246368" y="6973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19246716" y="69738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19247049" y="69737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19247339" y="6973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19247718" y="6973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19248052" y="6542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19248387" y="6542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19248720" y="6542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19249054" y="6542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19249402" y="6542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19249691" y="6542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19249994" y="6542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19250297" y="65429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19250555" y="65431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19250768" y="6543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19250996" y="6543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19251147" y="6543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19251300" y="6544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19251405" y="6544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19251526" y="65449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19251557" y="65452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19251557" y="65456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19251526" y="6545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19251400" y="6546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19251300" y="6546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19251142" y="6546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19250990" y="65472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19250766" y="6547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19250548" y="6547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19250293" y="6548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19249983" y="65483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19249680" y="65485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19249398" y="6548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19249057" y="65488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19248729" y="6549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19248395" y="65490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19248062" y="6549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19247727" y="6549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19247393" y="6549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19247060" y="65490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19246725" y="6548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19246371" y="6548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19246074" y="6548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19245817" y="6548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19245539" y="6548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19245329" y="65478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19245106" y="6547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19244950" y="6547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19244799" y="6546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19244700" y="6546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19244573" y="6546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19244546" y="65459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19244516" y="6545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19244516" y="65452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19244547" y="65449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19244578" y="6544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19244698" y="6544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19244805" y="6543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19244957" y="6543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19245107" y="65433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19245336" y="6543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5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19245549" y="6542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19245822" y="6542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19246079" y="6542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19246368" y="65423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19246716" y="6542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19247049" y="6542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19247384" y="65421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19247718" y="65421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19209315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19209649" y="5532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19209984" y="5532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19210318" y="5532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19210652" y="5533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19210954" y="55332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19211243" y="5533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19211546" y="5533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19211774" y="5533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19212031" y="55341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19212215" y="5534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19212413" y="5534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19212547" y="5534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19212669" y="553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19212745" y="5535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19212821" y="55359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19212821" y="55363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19212747" y="553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19212672" y="5537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19212544" y="5537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19212411" y="5537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19212214" y="5537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19212027" y="5538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19211770" y="5538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19211544" y="5538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19211232" y="5539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19210950" y="55392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19210640" y="5539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19210327" y="5539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19209993" y="5539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19209660" y="5539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19209325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19208939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19208612" y="5539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19208278" y="5539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19207946" y="5539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19207622" y="553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19207317" y="55392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19207067" y="5539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19206810" y="55388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19206583" y="55385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19206366" y="55382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19206174" y="5537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19206019" y="5537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19205919" y="5537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19205846" y="55370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19205810" y="553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19205759" y="55363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19205766" y="5535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19205811" y="553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19205841" y="5535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1" name="object 11721"/>
            <p:cNvSpPr/>
            <p:nvPr/>
          </p:nvSpPr>
          <p:spPr>
            <a:xfrm>
              <a:off x="19205919" y="5534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2" name="object 11722"/>
            <p:cNvSpPr/>
            <p:nvPr/>
          </p:nvSpPr>
          <p:spPr>
            <a:xfrm>
              <a:off x="19206023" y="5534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19206175" y="5534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19206373" y="5534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19206586" y="5533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19206813" y="5533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19207071" y="55333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19207328" y="5533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9" name="object 11729"/>
            <p:cNvSpPr/>
            <p:nvPr/>
          </p:nvSpPr>
          <p:spPr>
            <a:xfrm>
              <a:off x="19207631" y="5533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19207936" y="553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19208270" y="5532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19208602" y="55328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19208936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19510521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19510901" y="5532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19511234" y="5532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19511567" y="5532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19511871" y="5533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19512206" y="55332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19512493" y="5533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82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19512766" y="5533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19513024" y="5533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19513252" y="55341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19513463" y="5534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19513660" y="5534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19513798" y="5534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19513919" y="553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19513995" y="5535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19514025" y="5535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19514029" y="5536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19513993" y="553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19513922" y="5537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19513793" y="5537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19513661" y="5537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19513461" y="5537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19513243" y="5538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19513022" y="5538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19512762" y="5538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19512484" y="5539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82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19512199" y="55392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19511881" y="5539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19511557" y="5539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19511243" y="5539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19510909" y="5539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19510524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19510196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19509864" y="5539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19509529" y="5539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19509195" y="5539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19508872" y="553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19508568" y="55392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19508286" y="5539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19508028" y="55388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19507803" y="55385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19507605" y="55382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19507420" y="5537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19507267" y="5537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19507170" y="5537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19507094" y="55370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19507019" y="553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19507017" y="55363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19507017" y="55359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19507017" y="553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19507092" y="5535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19507167" y="5534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19507275" y="5534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19507424" y="5534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8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19507608" y="5534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19507804" y="5533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19508034" y="5533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19508289" y="55333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19508580" y="5533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19508882" y="5533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19509186" y="553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19509519" y="5532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19509853" y="55328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19510188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19001423" y="6815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19195222" y="681516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19001416" y="692085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19001423" y="681515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19205765" y="5532795"/>
              <a:ext cx="308610" cy="2152015"/>
            </a:xfrm>
            <a:custGeom>
              <a:avLst/>
              <a:gdLst/>
              <a:ahLst/>
              <a:cxnLst/>
              <a:rect l="l" t="t" r="r" b="b"/>
              <a:pathLst>
                <a:path w="308609" h="2152015">
                  <a:moveTo>
                    <a:pt x="305467" y="0"/>
                  </a:moveTo>
                  <a:lnTo>
                    <a:pt x="2848" y="0"/>
                  </a:lnTo>
                  <a:lnTo>
                    <a:pt x="2177" y="282"/>
                  </a:lnTo>
                  <a:lnTo>
                    <a:pt x="1539" y="523"/>
                  </a:lnTo>
                  <a:lnTo>
                    <a:pt x="1047" y="1068"/>
                  </a:lnTo>
                  <a:lnTo>
                    <a:pt x="523" y="1549"/>
                  </a:lnTo>
                  <a:lnTo>
                    <a:pt x="0" y="2848"/>
                  </a:lnTo>
                  <a:lnTo>
                    <a:pt x="0" y="2151850"/>
                  </a:lnTo>
                  <a:lnTo>
                    <a:pt x="7057" y="2151850"/>
                  </a:lnTo>
                  <a:lnTo>
                    <a:pt x="7057" y="7057"/>
                  </a:lnTo>
                  <a:lnTo>
                    <a:pt x="305467" y="7057"/>
                  </a:lnTo>
                  <a:lnTo>
                    <a:pt x="306775" y="6533"/>
                  </a:lnTo>
                  <a:lnTo>
                    <a:pt x="307257" y="6010"/>
                  </a:lnTo>
                  <a:lnTo>
                    <a:pt x="307749" y="5528"/>
                  </a:lnTo>
                  <a:lnTo>
                    <a:pt x="308304" y="4230"/>
                  </a:lnTo>
                  <a:lnTo>
                    <a:pt x="308304" y="2848"/>
                  </a:lnTo>
                  <a:lnTo>
                    <a:pt x="307749" y="1549"/>
                  </a:lnTo>
                  <a:lnTo>
                    <a:pt x="307257" y="1068"/>
                  </a:lnTo>
                  <a:lnTo>
                    <a:pt x="306775" y="523"/>
                  </a:lnTo>
                  <a:lnTo>
                    <a:pt x="306105" y="282"/>
                  </a:lnTo>
                  <a:lnTo>
                    <a:pt x="305467" y="0"/>
                  </a:lnTo>
                  <a:close/>
                </a:path>
                <a:path w="308609" h="2152015">
                  <a:moveTo>
                    <a:pt x="43003" y="1009309"/>
                  </a:moveTo>
                  <a:lnTo>
                    <a:pt x="41579" y="1009309"/>
                  </a:lnTo>
                  <a:lnTo>
                    <a:pt x="40271" y="1009833"/>
                  </a:lnTo>
                  <a:lnTo>
                    <a:pt x="39789" y="1010356"/>
                  </a:lnTo>
                  <a:lnTo>
                    <a:pt x="39297" y="1010838"/>
                  </a:lnTo>
                  <a:lnTo>
                    <a:pt x="39045" y="1011487"/>
                  </a:lnTo>
                  <a:lnTo>
                    <a:pt x="38752" y="1012126"/>
                  </a:lnTo>
                  <a:lnTo>
                    <a:pt x="38752" y="2151850"/>
                  </a:lnTo>
                  <a:lnTo>
                    <a:pt x="45789" y="2151850"/>
                  </a:lnTo>
                  <a:lnTo>
                    <a:pt x="45789" y="1012126"/>
                  </a:lnTo>
                  <a:lnTo>
                    <a:pt x="45276" y="1010838"/>
                  </a:lnTo>
                  <a:lnTo>
                    <a:pt x="44260" y="1009833"/>
                  </a:lnTo>
                  <a:lnTo>
                    <a:pt x="43003" y="10093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19205766" y="5532803"/>
              <a:ext cx="308610" cy="2152015"/>
            </a:xfrm>
            <a:custGeom>
              <a:avLst/>
              <a:gdLst/>
              <a:ahLst/>
              <a:cxnLst/>
              <a:rect l="l" t="t" r="r" b="b"/>
              <a:pathLst>
                <a:path w="308609" h="2152015">
                  <a:moveTo>
                    <a:pt x="0" y="3507"/>
                  </a:moveTo>
                  <a:lnTo>
                    <a:pt x="0" y="2837"/>
                  </a:lnTo>
                  <a:lnTo>
                    <a:pt x="261" y="2167"/>
                  </a:lnTo>
                  <a:lnTo>
                    <a:pt x="523" y="1539"/>
                  </a:lnTo>
                  <a:lnTo>
                    <a:pt x="1036" y="1057"/>
                  </a:lnTo>
                  <a:lnTo>
                    <a:pt x="1539" y="523"/>
                  </a:lnTo>
                  <a:lnTo>
                    <a:pt x="2177" y="272"/>
                  </a:lnTo>
                  <a:lnTo>
                    <a:pt x="2837" y="0"/>
                  </a:lnTo>
                  <a:lnTo>
                    <a:pt x="3560" y="0"/>
                  </a:lnTo>
                  <a:lnTo>
                    <a:pt x="304744" y="0"/>
                  </a:lnTo>
                  <a:lnTo>
                    <a:pt x="305467" y="0"/>
                  </a:lnTo>
                  <a:lnTo>
                    <a:pt x="306105" y="272"/>
                  </a:lnTo>
                  <a:lnTo>
                    <a:pt x="306765" y="523"/>
                  </a:lnTo>
                  <a:lnTo>
                    <a:pt x="307247" y="1057"/>
                  </a:lnTo>
                  <a:lnTo>
                    <a:pt x="307749" y="1539"/>
                  </a:lnTo>
                  <a:lnTo>
                    <a:pt x="308032" y="2167"/>
                  </a:lnTo>
                  <a:lnTo>
                    <a:pt x="308304" y="2837"/>
                  </a:lnTo>
                  <a:lnTo>
                    <a:pt x="308304" y="3507"/>
                  </a:lnTo>
                  <a:lnTo>
                    <a:pt x="308304" y="4219"/>
                  </a:lnTo>
                  <a:lnTo>
                    <a:pt x="308032" y="4889"/>
                  </a:lnTo>
                  <a:lnTo>
                    <a:pt x="307749" y="5528"/>
                  </a:lnTo>
                  <a:lnTo>
                    <a:pt x="307247" y="6010"/>
                  </a:lnTo>
                  <a:lnTo>
                    <a:pt x="306765" y="6523"/>
                  </a:lnTo>
                  <a:lnTo>
                    <a:pt x="306105" y="6785"/>
                  </a:lnTo>
                  <a:lnTo>
                    <a:pt x="305467" y="7046"/>
                  </a:lnTo>
                  <a:lnTo>
                    <a:pt x="304744" y="7046"/>
                  </a:lnTo>
                  <a:lnTo>
                    <a:pt x="7057" y="7046"/>
                  </a:lnTo>
                  <a:lnTo>
                    <a:pt x="7057" y="2151842"/>
                  </a:lnTo>
                </a:path>
                <a:path w="308609" h="2152015">
                  <a:moveTo>
                    <a:pt x="38752" y="2151842"/>
                  </a:moveTo>
                  <a:lnTo>
                    <a:pt x="38752" y="1012827"/>
                  </a:lnTo>
                  <a:lnTo>
                    <a:pt x="38752" y="1012115"/>
                  </a:lnTo>
                  <a:lnTo>
                    <a:pt x="39045" y="1011477"/>
                  </a:lnTo>
                  <a:lnTo>
                    <a:pt x="39286" y="1010827"/>
                  </a:lnTo>
                  <a:lnTo>
                    <a:pt x="39789" y="1010346"/>
                  </a:lnTo>
                  <a:lnTo>
                    <a:pt x="40271" y="1009833"/>
                  </a:lnTo>
                  <a:lnTo>
                    <a:pt x="40951" y="1009560"/>
                  </a:lnTo>
                  <a:lnTo>
                    <a:pt x="41579" y="1009299"/>
                  </a:lnTo>
                  <a:lnTo>
                    <a:pt x="42291" y="1009299"/>
                  </a:lnTo>
                  <a:lnTo>
                    <a:pt x="43003" y="1009299"/>
                  </a:lnTo>
                  <a:lnTo>
                    <a:pt x="43642" y="1009560"/>
                  </a:lnTo>
                  <a:lnTo>
                    <a:pt x="45789" y="1012115"/>
                  </a:lnTo>
                  <a:lnTo>
                    <a:pt x="45789" y="1012827"/>
                  </a:lnTo>
                  <a:lnTo>
                    <a:pt x="45789" y="2151842"/>
                  </a:lnTo>
                </a:path>
                <a:path w="308609" h="2152015">
                  <a:moveTo>
                    <a:pt x="0" y="2151842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19196966" y="5590826"/>
              <a:ext cx="0" cy="2094230"/>
            </a:xfrm>
            <a:custGeom>
              <a:avLst/>
              <a:gdLst/>
              <a:ahLst/>
              <a:cxnLst/>
              <a:rect l="l" t="t" r="r" b="b"/>
              <a:pathLst>
                <a:path h="2094229">
                  <a:moveTo>
                    <a:pt x="0" y="209381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19196966" y="55908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19001423" y="654210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19195222" y="654210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19001416" y="664780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19001423" y="65421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19001423" y="55555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23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19001423" y="5555587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19195222" y="555558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2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18999678" y="5590825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54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18982052" y="6594074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61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19001423" y="730930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19195222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19001416" y="7415004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19001423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19248052" y="730930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78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19441835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19248050" y="7415004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78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19248052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19001423" y="602331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19195222" y="6023310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19001416" y="612900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19001423" y="6023308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10180013" y="73171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10206112" y="73171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10173891" y="7317219"/>
              <a:ext cx="44450" cy="8890"/>
            </a:xfrm>
            <a:custGeom>
              <a:avLst/>
              <a:gdLst/>
              <a:ahLst/>
              <a:cxnLst/>
              <a:rect l="l" t="t" r="r" b="b"/>
              <a:pathLst>
                <a:path w="44450" h="8890">
                  <a:moveTo>
                    <a:pt x="0" y="8806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8806"/>
                  </a:lnTo>
                  <a:lnTo>
                    <a:pt x="0" y="8806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18674199" y="55571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18673746" y="5533550"/>
              <a:ext cx="8890" cy="44450"/>
            </a:xfrm>
            <a:custGeom>
              <a:avLst/>
              <a:gdLst/>
              <a:ahLst/>
              <a:cxnLst/>
              <a:rect l="l" t="t" r="r" b="b"/>
              <a:pathLst>
                <a:path w="8890" h="44450">
                  <a:moveTo>
                    <a:pt x="8837" y="0"/>
                  </a:moveTo>
                  <a:lnTo>
                    <a:pt x="883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18674199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18673746" y="4212331"/>
              <a:ext cx="8890" cy="44450"/>
            </a:xfrm>
            <a:custGeom>
              <a:avLst/>
              <a:gdLst/>
              <a:ahLst/>
              <a:cxnLst/>
              <a:rect l="l" t="t" r="r" b="b"/>
              <a:pathLst>
                <a:path w="8890" h="44450">
                  <a:moveTo>
                    <a:pt x="8837" y="0"/>
                  </a:moveTo>
                  <a:lnTo>
                    <a:pt x="883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14601752" y="4173588"/>
              <a:ext cx="394335" cy="39370"/>
            </a:xfrm>
            <a:custGeom>
              <a:avLst/>
              <a:gdLst/>
              <a:ahLst/>
              <a:cxnLst/>
              <a:rect l="l" t="t" r="r" b="b"/>
              <a:pathLst>
                <a:path w="394334" h="39370">
                  <a:moveTo>
                    <a:pt x="393726" y="0"/>
                  </a:moveTo>
                  <a:lnTo>
                    <a:pt x="73" y="0"/>
                  </a:lnTo>
                  <a:lnTo>
                    <a:pt x="0" y="38752"/>
                  </a:lnTo>
                  <a:lnTo>
                    <a:pt x="8355" y="9507"/>
                  </a:lnTo>
                  <a:lnTo>
                    <a:pt x="393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14601752" y="4173588"/>
              <a:ext cx="394335" cy="39370"/>
            </a:xfrm>
            <a:custGeom>
              <a:avLst/>
              <a:gdLst/>
              <a:ahLst/>
              <a:cxnLst/>
              <a:rect l="l" t="t" r="r" b="b"/>
              <a:pathLst>
                <a:path w="394334" h="39370">
                  <a:moveTo>
                    <a:pt x="393726" y="0"/>
                  </a:moveTo>
                  <a:lnTo>
                    <a:pt x="8355" y="9507"/>
                  </a:lnTo>
                  <a:lnTo>
                    <a:pt x="0" y="38752"/>
                  </a:lnTo>
                  <a:lnTo>
                    <a:pt x="73" y="0"/>
                  </a:lnTo>
                  <a:lnTo>
                    <a:pt x="39372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13494575" y="3331332"/>
              <a:ext cx="70485" cy="410845"/>
            </a:xfrm>
            <a:custGeom>
              <a:avLst/>
              <a:gdLst/>
              <a:ahLst/>
              <a:cxnLst/>
              <a:rect l="l" t="t" r="r" b="b"/>
              <a:pathLst>
                <a:path w="70484" h="410845">
                  <a:moveTo>
                    <a:pt x="70427" y="0"/>
                  </a:moveTo>
                  <a:lnTo>
                    <a:pt x="0" y="0"/>
                  </a:lnTo>
                  <a:lnTo>
                    <a:pt x="0" y="410458"/>
                  </a:lnTo>
                  <a:lnTo>
                    <a:pt x="11716" y="9915"/>
                  </a:lnTo>
                  <a:lnTo>
                    <a:pt x="7042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13494575" y="3331332"/>
              <a:ext cx="70485" cy="410845"/>
            </a:xfrm>
            <a:custGeom>
              <a:avLst/>
              <a:gdLst/>
              <a:ahLst/>
              <a:cxnLst/>
              <a:rect l="l" t="t" r="r" b="b"/>
              <a:pathLst>
                <a:path w="70484" h="410845">
                  <a:moveTo>
                    <a:pt x="70427" y="0"/>
                  </a:moveTo>
                  <a:lnTo>
                    <a:pt x="11716" y="9915"/>
                  </a:lnTo>
                  <a:lnTo>
                    <a:pt x="0" y="410458"/>
                  </a:lnTo>
                  <a:lnTo>
                    <a:pt x="0" y="0"/>
                  </a:lnTo>
                  <a:lnTo>
                    <a:pt x="7042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12133711" y="5085207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0" y="14093"/>
                  </a:moveTo>
                  <a:lnTo>
                    <a:pt x="0" y="0"/>
                  </a:lnTo>
                  <a:lnTo>
                    <a:pt x="12324" y="0"/>
                  </a:lnTo>
                  <a:lnTo>
                    <a:pt x="12324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9232290" y="2578411"/>
              <a:ext cx="9371330" cy="1634489"/>
            </a:xfrm>
            <a:custGeom>
              <a:avLst/>
              <a:gdLst/>
              <a:ahLst/>
              <a:cxnLst/>
              <a:rect l="l" t="t" r="r" b="b"/>
              <a:pathLst>
                <a:path w="9371330" h="1634489">
                  <a:moveTo>
                    <a:pt x="9371023" y="1633918"/>
                  </a:moveTo>
                  <a:lnTo>
                    <a:pt x="9371023" y="0"/>
                  </a:lnTo>
                  <a:lnTo>
                    <a:pt x="62" y="0"/>
                  </a:lnTo>
                  <a:lnTo>
                    <a:pt x="0" y="70479"/>
                  </a:lnTo>
                  <a:lnTo>
                    <a:pt x="9300554" y="70479"/>
                  </a:lnTo>
                  <a:lnTo>
                    <a:pt x="9300554" y="1633918"/>
                  </a:lnTo>
                  <a:lnTo>
                    <a:pt x="9371023" y="1633918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16410073" y="2648864"/>
              <a:ext cx="70485" cy="704850"/>
            </a:xfrm>
            <a:custGeom>
              <a:avLst/>
              <a:gdLst/>
              <a:ahLst/>
              <a:cxnLst/>
              <a:rect l="l" t="t" r="r" b="b"/>
              <a:pathLst>
                <a:path w="70484" h="704850">
                  <a:moveTo>
                    <a:pt x="0" y="704648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48"/>
                  </a:lnTo>
                  <a:lnTo>
                    <a:pt x="0" y="704648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9232295" y="2648881"/>
              <a:ext cx="70485" cy="1564005"/>
            </a:xfrm>
            <a:custGeom>
              <a:avLst/>
              <a:gdLst/>
              <a:ahLst/>
              <a:cxnLst/>
              <a:rect l="l" t="t" r="r" b="b"/>
              <a:pathLst>
                <a:path w="70484" h="1564004">
                  <a:moveTo>
                    <a:pt x="0" y="156344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563449"/>
                  </a:lnTo>
                  <a:lnTo>
                    <a:pt x="0" y="156344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13626679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13626679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13697156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13626687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14183357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14183357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14253834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14183365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1504127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1504127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15111746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15041277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160682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160682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16138771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16068302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163395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163395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16410070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16339601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18034299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18034299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18104775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18034306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1741770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1741770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17488181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17417712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131122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131122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13182763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13112294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12611967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12611967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12682442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12611973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1210817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1210817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12178602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12108175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1113044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1113044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11200918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11130448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9232288" y="396489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9232288" y="394102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9302757" y="398655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41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9232288" y="401149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9232288" y="3549167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9232288" y="352530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9302757" y="357079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9232288" y="359577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10217919" y="5577587"/>
              <a:ext cx="8385809" cy="1634489"/>
            </a:xfrm>
            <a:custGeom>
              <a:avLst/>
              <a:gdLst/>
              <a:ahLst/>
              <a:cxnLst/>
              <a:rect l="l" t="t" r="r" b="b"/>
              <a:pathLst>
                <a:path w="8385809" h="1634490">
                  <a:moveTo>
                    <a:pt x="8385346" y="0"/>
                  </a:moveTo>
                  <a:lnTo>
                    <a:pt x="8314877" y="0"/>
                  </a:lnTo>
                  <a:lnTo>
                    <a:pt x="8314919" y="1563449"/>
                  </a:lnTo>
                  <a:lnTo>
                    <a:pt x="0" y="1563449"/>
                  </a:lnTo>
                  <a:lnTo>
                    <a:pt x="0" y="1633918"/>
                  </a:lnTo>
                  <a:lnTo>
                    <a:pt x="8385399" y="1633918"/>
                  </a:lnTo>
                  <a:lnTo>
                    <a:pt x="8385346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18339054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18339054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18409529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1833906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1782291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1782291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1789334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1782292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1720985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1720985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17280303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17209855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16417125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16417125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16487555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16417128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15936189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15936189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5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16006649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1593619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5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5" name="object 11915"/>
            <p:cNvSpPr/>
            <p:nvPr/>
          </p:nvSpPr>
          <p:spPr>
            <a:xfrm>
              <a:off x="14644905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14644905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1471538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1464491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14093521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14093521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1416396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14093519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12983691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12983691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1305416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1298369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12363592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12363592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1243406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12363599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10306008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10306008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10376483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10306014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1075170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1075170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10822146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10751698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11252004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11252004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1132248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1125201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18532836" y="685663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18532836" y="683277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18603313" y="687827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18532844" y="690324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18532836" y="642522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18532836" y="640135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18603313" y="644684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18532844" y="647181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18532836" y="599343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18532836" y="596957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18603313" y="601507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18532844" y="604004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18532836" y="560145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18532836" y="557758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18603313" y="562308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18532844" y="564806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10952169" y="4212343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0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09" y="16732"/>
                  </a:lnTo>
                  <a:lnTo>
                    <a:pt x="183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10952168" y="4212347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09" y="0"/>
                  </a:lnTo>
                  <a:lnTo>
                    <a:pt x="18320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11040610" y="420397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172" y="5486"/>
                  </a:moveTo>
                  <a:lnTo>
                    <a:pt x="6387" y="0"/>
                  </a:lnTo>
                  <a:lnTo>
                    <a:pt x="0" y="0"/>
                  </a:lnTo>
                  <a:lnTo>
                    <a:pt x="3172" y="548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15481497" y="4212343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0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09" y="16732"/>
                  </a:lnTo>
                  <a:lnTo>
                    <a:pt x="183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15481495" y="4212347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09" y="0"/>
                  </a:lnTo>
                  <a:lnTo>
                    <a:pt x="18320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15569938" y="420397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204" y="5486"/>
                  </a:moveTo>
                  <a:lnTo>
                    <a:pt x="6376" y="0"/>
                  </a:lnTo>
                  <a:lnTo>
                    <a:pt x="0" y="0"/>
                  </a:lnTo>
                  <a:lnTo>
                    <a:pt x="3204" y="548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16523675" y="5560846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1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19" y="16732"/>
                  </a:lnTo>
                  <a:lnTo>
                    <a:pt x="183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6" name="object 11966"/>
            <p:cNvSpPr/>
            <p:nvPr/>
          </p:nvSpPr>
          <p:spPr>
            <a:xfrm>
              <a:off x="16523676" y="5560848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19" y="0"/>
                  </a:lnTo>
                  <a:lnTo>
                    <a:pt x="18321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7" name="object 11967"/>
            <p:cNvSpPr/>
            <p:nvPr/>
          </p:nvSpPr>
          <p:spPr>
            <a:xfrm>
              <a:off x="16612136" y="558042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172" y="0"/>
                  </a:moveTo>
                  <a:lnTo>
                    <a:pt x="6376" y="5518"/>
                  </a:lnTo>
                  <a:lnTo>
                    <a:pt x="0" y="5518"/>
                  </a:lnTo>
                  <a:lnTo>
                    <a:pt x="317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68" name="object 1196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5037021" y="5321465"/>
              <a:ext cx="483291" cy="262693"/>
            </a:xfrm>
            <a:prstGeom prst="rect">
              <a:avLst/>
            </a:prstGeom>
          </p:spPr>
        </p:pic>
        <p:pic>
          <p:nvPicPr>
            <p:cNvPr id="11969" name="object 1196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7353109" y="4205770"/>
              <a:ext cx="331798" cy="245241"/>
            </a:xfrm>
            <a:prstGeom prst="rect">
              <a:avLst/>
            </a:prstGeom>
          </p:spPr>
        </p:pic>
        <p:pic>
          <p:nvPicPr>
            <p:cNvPr id="11970" name="object 1197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801736" y="3776476"/>
              <a:ext cx="245199" cy="331777"/>
            </a:xfrm>
            <a:prstGeom prst="rect">
              <a:avLst/>
            </a:prstGeom>
          </p:spPr>
        </p:pic>
        <p:pic>
          <p:nvPicPr>
            <p:cNvPr id="11971" name="object 1197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197257" y="3280020"/>
              <a:ext cx="202320" cy="240509"/>
            </a:xfrm>
            <a:prstGeom prst="rect">
              <a:avLst/>
            </a:prstGeom>
          </p:spPr>
        </p:pic>
        <p:pic>
          <p:nvPicPr>
            <p:cNvPr id="11972" name="object 1197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911894" y="3280020"/>
              <a:ext cx="202272" cy="240507"/>
            </a:xfrm>
            <a:prstGeom prst="rect">
              <a:avLst/>
            </a:prstGeom>
          </p:spPr>
        </p:pic>
        <p:pic>
          <p:nvPicPr>
            <p:cNvPr id="11973" name="object 1197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035785" y="3280020"/>
              <a:ext cx="202313" cy="240509"/>
            </a:xfrm>
            <a:prstGeom prst="rect">
              <a:avLst/>
            </a:prstGeom>
          </p:spPr>
        </p:pic>
        <p:pic>
          <p:nvPicPr>
            <p:cNvPr id="11974" name="object 1197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375106" y="3036576"/>
              <a:ext cx="240489" cy="202311"/>
            </a:xfrm>
            <a:prstGeom prst="rect">
              <a:avLst/>
            </a:prstGeom>
          </p:spPr>
        </p:pic>
        <p:pic>
          <p:nvPicPr>
            <p:cNvPr id="11975" name="object 1197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212765" y="5339057"/>
              <a:ext cx="379015" cy="245101"/>
            </a:xfrm>
            <a:prstGeom prst="rect">
              <a:avLst/>
            </a:prstGeom>
          </p:spPr>
        </p:pic>
        <p:pic>
          <p:nvPicPr>
            <p:cNvPr id="11976" name="object 1197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643289" y="4399554"/>
              <a:ext cx="196318" cy="221446"/>
            </a:xfrm>
            <a:prstGeom prst="rect">
              <a:avLst/>
            </a:prstGeom>
          </p:spPr>
        </p:pic>
        <p:pic>
          <p:nvPicPr>
            <p:cNvPr id="11977" name="object 1197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6743113" y="5321464"/>
              <a:ext cx="469248" cy="262694"/>
            </a:xfrm>
            <a:prstGeom prst="rect">
              <a:avLst/>
            </a:prstGeom>
          </p:spPr>
        </p:pic>
        <p:pic>
          <p:nvPicPr>
            <p:cNvPr id="11978" name="object 1197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035230" y="4205775"/>
              <a:ext cx="379026" cy="245085"/>
            </a:xfrm>
            <a:prstGeom prst="rect">
              <a:avLst/>
            </a:prstGeom>
          </p:spPr>
        </p:pic>
        <p:pic>
          <p:nvPicPr>
            <p:cNvPr id="11979" name="object 1197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636803" y="4646770"/>
              <a:ext cx="203371" cy="223927"/>
            </a:xfrm>
            <a:prstGeom prst="rect">
              <a:avLst/>
            </a:prstGeom>
          </p:spPr>
        </p:pic>
        <p:sp>
          <p:nvSpPr>
            <p:cNvPr id="11980" name="object 11980"/>
            <p:cNvSpPr/>
            <p:nvPr/>
          </p:nvSpPr>
          <p:spPr>
            <a:xfrm>
              <a:off x="15277329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869" y="0"/>
                  </a:moveTo>
                  <a:lnTo>
                    <a:pt x="8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6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1" name="object 11981"/>
            <p:cNvSpPr/>
            <p:nvPr/>
          </p:nvSpPr>
          <p:spPr>
            <a:xfrm>
              <a:off x="15278572" y="7282087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093" y="0"/>
                  </a:moveTo>
                  <a:lnTo>
                    <a:pt x="8093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2" name="object 11982"/>
            <p:cNvSpPr/>
            <p:nvPr/>
          </p:nvSpPr>
          <p:spPr>
            <a:xfrm>
              <a:off x="15274359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083" y="0"/>
                  </a:moveTo>
                  <a:lnTo>
                    <a:pt x="2083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3" name="object 11983"/>
            <p:cNvSpPr/>
            <p:nvPr/>
          </p:nvSpPr>
          <p:spPr>
            <a:xfrm>
              <a:off x="15288459" y="7305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4" name="object 11984"/>
            <p:cNvSpPr/>
            <p:nvPr/>
          </p:nvSpPr>
          <p:spPr>
            <a:xfrm>
              <a:off x="15288460" y="73059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5" name="object 11985"/>
            <p:cNvSpPr/>
            <p:nvPr/>
          </p:nvSpPr>
          <p:spPr>
            <a:xfrm>
              <a:off x="15288459" y="7302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6" name="object 11986"/>
            <p:cNvSpPr/>
            <p:nvPr/>
          </p:nvSpPr>
          <p:spPr>
            <a:xfrm>
              <a:off x="15287899" y="73016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7" name="object 11987"/>
            <p:cNvSpPr/>
            <p:nvPr/>
          </p:nvSpPr>
          <p:spPr>
            <a:xfrm>
              <a:off x="15288797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125" y="0"/>
                  </a:moveTo>
                  <a:lnTo>
                    <a:pt x="2125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12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8" name="object 11988"/>
            <p:cNvSpPr/>
            <p:nvPr/>
          </p:nvSpPr>
          <p:spPr>
            <a:xfrm>
              <a:off x="15275062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0"/>
                  </a:moveTo>
                  <a:lnTo>
                    <a:pt x="1382" y="0"/>
                  </a:lnTo>
                  <a:lnTo>
                    <a:pt x="1382" y="37883"/>
                  </a:lnTo>
                  <a:lnTo>
                    <a:pt x="0" y="37883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9" name="object 11989"/>
            <p:cNvSpPr/>
            <p:nvPr/>
          </p:nvSpPr>
          <p:spPr>
            <a:xfrm>
              <a:off x="15271662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30" h="33654">
                  <a:moveTo>
                    <a:pt x="11188" y="5588"/>
                  </a:moveTo>
                  <a:lnTo>
                    <a:pt x="9550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50" y="31915"/>
                  </a:lnTo>
                  <a:lnTo>
                    <a:pt x="11188" y="27965"/>
                  </a:lnTo>
                  <a:lnTo>
                    <a:pt x="10414" y="26098"/>
                  </a:lnTo>
                  <a:lnTo>
                    <a:pt x="11188" y="24231"/>
                  </a:lnTo>
                  <a:lnTo>
                    <a:pt x="10414" y="22377"/>
                  </a:lnTo>
                  <a:lnTo>
                    <a:pt x="11188" y="20497"/>
                  </a:lnTo>
                  <a:lnTo>
                    <a:pt x="10414" y="18643"/>
                  </a:lnTo>
                  <a:lnTo>
                    <a:pt x="11188" y="16776"/>
                  </a:lnTo>
                  <a:lnTo>
                    <a:pt x="10414" y="14922"/>
                  </a:lnTo>
                  <a:lnTo>
                    <a:pt x="11188" y="13042"/>
                  </a:lnTo>
                  <a:lnTo>
                    <a:pt x="10414" y="11188"/>
                  </a:lnTo>
                  <a:lnTo>
                    <a:pt x="11188" y="9321"/>
                  </a:lnTo>
                  <a:lnTo>
                    <a:pt x="10414" y="7454"/>
                  </a:lnTo>
                  <a:lnTo>
                    <a:pt x="11188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0" name="object 11990"/>
            <p:cNvSpPr/>
            <p:nvPr/>
          </p:nvSpPr>
          <p:spPr>
            <a:xfrm>
              <a:off x="1527506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0" y="38763"/>
                  </a:moveTo>
                  <a:lnTo>
                    <a:pt x="2272" y="38763"/>
                  </a:lnTo>
                  <a:lnTo>
                    <a:pt x="2272" y="0"/>
                  </a:lnTo>
                  <a:lnTo>
                    <a:pt x="1382" y="0"/>
                  </a:lnTo>
                  <a:lnTo>
                    <a:pt x="1382" y="37873"/>
                  </a:lnTo>
                  <a:lnTo>
                    <a:pt x="0" y="37873"/>
                  </a:lnTo>
                  <a:lnTo>
                    <a:pt x="0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1" name="object 11991"/>
            <p:cNvSpPr/>
            <p:nvPr/>
          </p:nvSpPr>
          <p:spPr>
            <a:xfrm>
              <a:off x="15287025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869" y="0"/>
                  </a:moveTo>
                  <a:lnTo>
                    <a:pt x="8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6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2" name="object 11992"/>
            <p:cNvSpPr/>
            <p:nvPr/>
          </p:nvSpPr>
          <p:spPr>
            <a:xfrm>
              <a:off x="15278208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16" y="0"/>
                  </a:moveTo>
                  <a:lnTo>
                    <a:pt x="0" y="0"/>
                  </a:lnTo>
                  <a:lnTo>
                    <a:pt x="0" y="4408"/>
                  </a:lnTo>
                  <a:lnTo>
                    <a:pt x="356" y="4408"/>
                  </a:lnTo>
                  <a:lnTo>
                    <a:pt x="356" y="356"/>
                  </a:lnTo>
                  <a:lnTo>
                    <a:pt x="8816" y="356"/>
                  </a:lnTo>
                  <a:lnTo>
                    <a:pt x="8816" y="0"/>
                  </a:lnTo>
                  <a:close/>
                </a:path>
                <a:path w="8890" h="4445">
                  <a:moveTo>
                    <a:pt x="8816" y="356"/>
                  </a:moveTo>
                  <a:lnTo>
                    <a:pt x="8470" y="356"/>
                  </a:lnTo>
                  <a:lnTo>
                    <a:pt x="8470" y="4408"/>
                  </a:lnTo>
                  <a:lnTo>
                    <a:pt x="8816" y="4408"/>
                  </a:lnTo>
                  <a:lnTo>
                    <a:pt x="8816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15278206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26" y="4146"/>
                  </a:moveTo>
                  <a:lnTo>
                    <a:pt x="8826" y="4408"/>
                  </a:lnTo>
                  <a:lnTo>
                    <a:pt x="8826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356" y="4408"/>
                  </a:lnTo>
                  <a:lnTo>
                    <a:pt x="356" y="356"/>
                  </a:lnTo>
                  <a:lnTo>
                    <a:pt x="8470" y="356"/>
                  </a:lnTo>
                  <a:lnTo>
                    <a:pt x="8470" y="4408"/>
                  </a:lnTo>
                  <a:lnTo>
                    <a:pt x="8826" y="4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15278209" y="729530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16" y="0"/>
                  </a:moveTo>
                  <a:lnTo>
                    <a:pt x="8816" y="261"/>
                  </a:lnTo>
                  <a:lnTo>
                    <a:pt x="8816" y="0"/>
                  </a:lnTo>
                  <a:lnTo>
                    <a:pt x="8470" y="0"/>
                  </a:lnTo>
                  <a:lnTo>
                    <a:pt x="8470" y="4062"/>
                  </a:lnTo>
                  <a:lnTo>
                    <a:pt x="356" y="4062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4418"/>
                  </a:lnTo>
                  <a:lnTo>
                    <a:pt x="8816" y="4418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15278206" y="729530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26" y="261"/>
                  </a:moveTo>
                  <a:lnTo>
                    <a:pt x="8826" y="0"/>
                  </a:lnTo>
                  <a:lnTo>
                    <a:pt x="8826" y="4408"/>
                  </a:lnTo>
                  <a:lnTo>
                    <a:pt x="0" y="4408"/>
                  </a:lnTo>
                  <a:lnTo>
                    <a:pt x="0" y="0"/>
                  </a:lnTo>
                  <a:lnTo>
                    <a:pt x="356" y="0"/>
                  </a:lnTo>
                  <a:lnTo>
                    <a:pt x="356" y="4052"/>
                  </a:lnTo>
                  <a:lnTo>
                    <a:pt x="8470" y="4052"/>
                  </a:lnTo>
                  <a:lnTo>
                    <a:pt x="8470" y="0"/>
                  </a:lnTo>
                  <a:lnTo>
                    <a:pt x="882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15287905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890" y="0"/>
                  </a:moveTo>
                  <a:lnTo>
                    <a:pt x="0" y="0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37883"/>
                  </a:lnTo>
                  <a:lnTo>
                    <a:pt x="890" y="37883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15282863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30" h="33654">
                  <a:moveTo>
                    <a:pt x="11176" y="5588"/>
                  </a:moveTo>
                  <a:lnTo>
                    <a:pt x="9550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50" y="31915"/>
                  </a:lnTo>
                  <a:lnTo>
                    <a:pt x="11176" y="27965"/>
                  </a:lnTo>
                  <a:lnTo>
                    <a:pt x="10401" y="26098"/>
                  </a:lnTo>
                  <a:lnTo>
                    <a:pt x="11176" y="24231"/>
                  </a:lnTo>
                  <a:lnTo>
                    <a:pt x="10401" y="22377"/>
                  </a:lnTo>
                  <a:lnTo>
                    <a:pt x="11176" y="20497"/>
                  </a:lnTo>
                  <a:lnTo>
                    <a:pt x="10401" y="18643"/>
                  </a:lnTo>
                  <a:lnTo>
                    <a:pt x="11176" y="16776"/>
                  </a:lnTo>
                  <a:lnTo>
                    <a:pt x="10401" y="14922"/>
                  </a:lnTo>
                  <a:lnTo>
                    <a:pt x="11176" y="13042"/>
                  </a:lnTo>
                  <a:lnTo>
                    <a:pt x="10401" y="11188"/>
                  </a:lnTo>
                  <a:lnTo>
                    <a:pt x="11176" y="9321"/>
                  </a:lnTo>
                  <a:lnTo>
                    <a:pt x="10401" y="7454"/>
                  </a:lnTo>
                  <a:lnTo>
                    <a:pt x="11176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1528790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38763"/>
                  </a:moveTo>
                  <a:lnTo>
                    <a:pt x="0" y="38763"/>
                  </a:lnTo>
                  <a:lnTo>
                    <a:pt x="0" y="0"/>
                  </a:lnTo>
                  <a:lnTo>
                    <a:pt x="890" y="0"/>
                  </a:lnTo>
                  <a:lnTo>
                    <a:pt x="890" y="37873"/>
                  </a:lnTo>
                  <a:lnTo>
                    <a:pt x="2272" y="37873"/>
                  </a:lnTo>
                  <a:lnTo>
                    <a:pt x="2272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15274376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15287899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15274364" y="7319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136" y="628"/>
                  </a:lnTo>
                  <a:lnTo>
                    <a:pt x="136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15290718" y="73199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98" y="0"/>
                  </a:moveTo>
                  <a:lnTo>
                    <a:pt x="0" y="282"/>
                  </a:lnTo>
                  <a:lnTo>
                    <a:pt x="0" y="617"/>
                  </a:lnTo>
                  <a:lnTo>
                    <a:pt x="198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15274374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37" y="0"/>
                  </a:moveTo>
                  <a:lnTo>
                    <a:pt x="0" y="0"/>
                  </a:lnTo>
                  <a:lnTo>
                    <a:pt x="272" y="429"/>
                  </a:lnTo>
                  <a:lnTo>
                    <a:pt x="0" y="869"/>
                  </a:lnTo>
                  <a:lnTo>
                    <a:pt x="837" y="869"/>
                  </a:lnTo>
                  <a:lnTo>
                    <a:pt x="1026" y="774"/>
                  </a:lnTo>
                  <a:lnTo>
                    <a:pt x="1141" y="586"/>
                  </a:lnTo>
                  <a:lnTo>
                    <a:pt x="1172" y="356"/>
                  </a:lnTo>
                  <a:lnTo>
                    <a:pt x="1099" y="209"/>
                  </a:lnTo>
                  <a:lnTo>
                    <a:pt x="942" y="41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15274374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99" y="649"/>
                  </a:moveTo>
                  <a:lnTo>
                    <a:pt x="942" y="806"/>
                  </a:lnTo>
                  <a:lnTo>
                    <a:pt x="774" y="869"/>
                  </a:lnTo>
                  <a:lnTo>
                    <a:pt x="0" y="869"/>
                  </a:lnTo>
                  <a:lnTo>
                    <a:pt x="272" y="429"/>
                  </a:lnTo>
                  <a:lnTo>
                    <a:pt x="0" y="0"/>
                  </a:lnTo>
                  <a:lnTo>
                    <a:pt x="774" y="0"/>
                  </a:lnTo>
                  <a:lnTo>
                    <a:pt x="942" y="41"/>
                  </a:lnTo>
                  <a:lnTo>
                    <a:pt x="1099" y="209"/>
                  </a:lnTo>
                  <a:lnTo>
                    <a:pt x="1172" y="356"/>
                  </a:lnTo>
                  <a:lnTo>
                    <a:pt x="1172" y="513"/>
                  </a:lnTo>
                  <a:lnTo>
                    <a:pt x="1099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15289691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25" y="0"/>
                  </a:moveTo>
                  <a:lnTo>
                    <a:pt x="366" y="0"/>
                  </a:lnTo>
                  <a:lnTo>
                    <a:pt x="209" y="41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  <a:lnTo>
                    <a:pt x="293" y="848"/>
                  </a:lnTo>
                  <a:lnTo>
                    <a:pt x="1225" y="869"/>
                  </a:lnTo>
                  <a:lnTo>
                    <a:pt x="900" y="429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15289691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" y="649"/>
                  </a:moveTo>
                  <a:lnTo>
                    <a:pt x="366" y="869"/>
                  </a:lnTo>
                  <a:lnTo>
                    <a:pt x="1225" y="869"/>
                  </a:lnTo>
                  <a:lnTo>
                    <a:pt x="900" y="429"/>
                  </a:lnTo>
                  <a:lnTo>
                    <a:pt x="1225" y="0"/>
                  </a:lnTo>
                  <a:lnTo>
                    <a:pt x="397" y="0"/>
                  </a:lnTo>
                  <a:lnTo>
                    <a:pt x="209" y="41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12596118" y="4256368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294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12596118" y="5410241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3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9225249" y="227642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18272789" y="4679175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609"/>
                  </a:lnTo>
                  <a:lnTo>
                    <a:pt x="25716" y="431609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18272797" y="4966849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18272797" y="482292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18272789" y="4280163"/>
              <a:ext cx="26034" cy="399415"/>
            </a:xfrm>
            <a:custGeom>
              <a:avLst/>
              <a:gdLst/>
              <a:ahLst/>
              <a:cxnLst/>
              <a:rect l="l" t="t" r="r" b="b"/>
              <a:pathLst>
                <a:path w="26034" h="399414">
                  <a:moveTo>
                    <a:pt x="0" y="0"/>
                  </a:moveTo>
                  <a:lnTo>
                    <a:pt x="0" y="399024"/>
                  </a:lnTo>
                  <a:lnTo>
                    <a:pt x="25716" y="399024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18272797" y="45461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18272797" y="441316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18272789" y="5110782"/>
              <a:ext cx="26034" cy="399415"/>
            </a:xfrm>
            <a:custGeom>
              <a:avLst/>
              <a:gdLst/>
              <a:ahLst/>
              <a:cxnLst/>
              <a:rect l="l" t="t" r="r" b="b"/>
              <a:pathLst>
                <a:path w="26034" h="399414">
                  <a:moveTo>
                    <a:pt x="0" y="0"/>
                  </a:moveTo>
                  <a:lnTo>
                    <a:pt x="0" y="399024"/>
                  </a:lnTo>
                  <a:lnTo>
                    <a:pt x="25716" y="399024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18272797" y="537679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18272797" y="524378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9710571" y="69428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20" name="object 1202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9006808" y="2202405"/>
              <a:ext cx="182434" cy="182413"/>
            </a:xfrm>
            <a:prstGeom prst="rect">
              <a:avLst/>
            </a:prstGeom>
          </p:spPr>
        </p:pic>
        <p:sp>
          <p:nvSpPr>
            <p:cNvPr id="12021" name="object 12021"/>
            <p:cNvSpPr/>
            <p:nvPr/>
          </p:nvSpPr>
          <p:spPr>
            <a:xfrm>
              <a:off x="18717744" y="730930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18941098" y="7309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3" name="object 12023"/>
            <p:cNvSpPr/>
            <p:nvPr/>
          </p:nvSpPr>
          <p:spPr>
            <a:xfrm>
              <a:off x="18948562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4" name="object 12024"/>
            <p:cNvSpPr/>
            <p:nvPr/>
          </p:nvSpPr>
          <p:spPr>
            <a:xfrm>
              <a:off x="18717752" y="741500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18717754" y="741500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18717744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18717744" y="6815161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18941098" y="68151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18948562" y="681516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18717752" y="6920852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18717754" y="69208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2" name="object 12032"/>
            <p:cNvSpPr/>
            <p:nvPr/>
          </p:nvSpPr>
          <p:spPr>
            <a:xfrm>
              <a:off x="18717744" y="681515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3" name="object 12033"/>
            <p:cNvSpPr/>
            <p:nvPr/>
          </p:nvSpPr>
          <p:spPr>
            <a:xfrm>
              <a:off x="18717744" y="63835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18941098" y="63835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18948562" y="638355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18717752" y="64892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18717754" y="64892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18717744" y="6383563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18717744" y="595197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18941098" y="59519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18948562" y="595197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18717752" y="605767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18717754" y="605767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18717744" y="595198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19195222" y="550361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18948559" y="5555587"/>
              <a:ext cx="247015" cy="635"/>
            </a:xfrm>
            <a:custGeom>
              <a:avLst/>
              <a:gdLst/>
              <a:ahLst/>
              <a:cxnLst/>
              <a:rect l="l" t="t" r="r" b="b"/>
              <a:pathLst>
                <a:path w="247015" h="635">
                  <a:moveTo>
                    <a:pt x="246662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18948562" y="555570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8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18717752" y="5609320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18717744" y="55036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18717744" y="5503613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19195222" y="50579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18959155" y="5163621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18959158" y="51636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18717748" y="5163621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18717754" y="51636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6" name="object 12056"/>
            <p:cNvSpPr/>
            <p:nvPr/>
          </p:nvSpPr>
          <p:spPr>
            <a:xfrm>
              <a:off x="18717744" y="50579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7" name="object 12057"/>
            <p:cNvSpPr/>
            <p:nvPr/>
          </p:nvSpPr>
          <p:spPr>
            <a:xfrm>
              <a:off x="18717744" y="5057907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19195222" y="462626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18959155" y="473197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18959158" y="4731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18717748" y="4731972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18717754" y="473197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18717744" y="4626258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18717744" y="4626266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19195222" y="418082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18959155" y="4286531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18959158" y="42865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18717748" y="4286531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18717754" y="428653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18717744" y="418081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18717744" y="4180824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19195222" y="373217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18959155" y="383788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18959158" y="38378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18717748" y="3837888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18717754" y="38378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18717744" y="373217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18717744" y="3732174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19195222" y="330056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18959155" y="3406276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18959158" y="34062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18717748" y="3406276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18717754" y="34062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18717744" y="330056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18717744" y="3300569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19195222" y="286907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82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18959155" y="297474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18959158" y="29747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18717748" y="2974748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18717754" y="29747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18717744" y="2869065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6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18717744" y="2869072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19195222" y="2425163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61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18959155" y="253083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18959158" y="253083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18717748" y="2530832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18717754" y="25308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18717744" y="242517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6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18717744" y="2425163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18612114" y="2472699"/>
              <a:ext cx="0" cy="5212080"/>
            </a:xfrm>
            <a:custGeom>
              <a:avLst/>
              <a:gdLst/>
              <a:ahLst/>
              <a:cxnLst/>
              <a:rect l="l" t="t" r="r" b="b"/>
              <a:pathLst>
                <a:path h="5212080">
                  <a:moveTo>
                    <a:pt x="0" y="521194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9232347" y="2472699"/>
              <a:ext cx="9380220" cy="0"/>
            </a:xfrm>
            <a:custGeom>
              <a:avLst/>
              <a:gdLst/>
              <a:ahLst/>
              <a:cxnLst/>
              <a:rect l="l" t="t" r="r" b="b"/>
              <a:pathLst>
                <a:path w="9380219">
                  <a:moveTo>
                    <a:pt x="93797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2" name="object 12102"/>
            <p:cNvSpPr/>
            <p:nvPr/>
          </p:nvSpPr>
          <p:spPr>
            <a:xfrm>
              <a:off x="9232349" y="24722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9232349" y="2428668"/>
              <a:ext cx="9485630" cy="0"/>
            </a:xfrm>
            <a:custGeom>
              <a:avLst/>
              <a:gdLst/>
              <a:ahLst/>
              <a:cxnLst/>
              <a:rect l="l" t="t" r="r" b="b"/>
              <a:pathLst>
                <a:path w="9485630">
                  <a:moveTo>
                    <a:pt x="0" y="0"/>
                  </a:moveTo>
                  <a:lnTo>
                    <a:pt x="948542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18710323" y="24286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18717790" y="2428668"/>
              <a:ext cx="0" cy="5256530"/>
            </a:xfrm>
            <a:custGeom>
              <a:avLst/>
              <a:gdLst/>
              <a:ahLst/>
              <a:cxnLst/>
              <a:rect l="l" t="t" r="r" b="b"/>
              <a:pathLst>
                <a:path h="5256530">
                  <a:moveTo>
                    <a:pt x="0" y="0"/>
                  </a:moveTo>
                  <a:lnTo>
                    <a:pt x="0" y="5255976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10917299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858" y="0"/>
                  </a:moveTo>
                  <a:lnTo>
                    <a:pt x="858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5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10918530" y="7282087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093" y="0"/>
                  </a:moveTo>
                  <a:lnTo>
                    <a:pt x="8093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10914293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125" y="0"/>
                  </a:moveTo>
                  <a:lnTo>
                    <a:pt x="2125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12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10929497" y="7305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10929497" y="7305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10928935" y="73016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10928752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083" y="0"/>
                  </a:moveTo>
                  <a:lnTo>
                    <a:pt x="2083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10915031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0"/>
                  </a:moveTo>
                  <a:lnTo>
                    <a:pt x="1382" y="0"/>
                  </a:lnTo>
                  <a:lnTo>
                    <a:pt x="1382" y="37883"/>
                  </a:lnTo>
                  <a:lnTo>
                    <a:pt x="0" y="37883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10914584" y="72798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10914584" y="72835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10914584" y="72872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10914584" y="72910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10914584" y="72947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10914584" y="7298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10914584" y="7302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10915031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0" y="38763"/>
                  </a:moveTo>
                  <a:lnTo>
                    <a:pt x="2272" y="38763"/>
                  </a:lnTo>
                  <a:lnTo>
                    <a:pt x="2272" y="0"/>
                  </a:lnTo>
                  <a:lnTo>
                    <a:pt x="1382" y="0"/>
                  </a:lnTo>
                  <a:lnTo>
                    <a:pt x="1382" y="37873"/>
                  </a:lnTo>
                  <a:lnTo>
                    <a:pt x="0" y="37873"/>
                  </a:lnTo>
                  <a:lnTo>
                    <a:pt x="0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10926952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900" y="0"/>
                  </a:moveTo>
                  <a:lnTo>
                    <a:pt x="900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10918166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06" y="0"/>
                  </a:moveTo>
                  <a:lnTo>
                    <a:pt x="0" y="0"/>
                  </a:lnTo>
                  <a:lnTo>
                    <a:pt x="0" y="4408"/>
                  </a:lnTo>
                  <a:lnTo>
                    <a:pt x="376" y="4408"/>
                  </a:lnTo>
                  <a:lnTo>
                    <a:pt x="376" y="356"/>
                  </a:lnTo>
                  <a:lnTo>
                    <a:pt x="8806" y="356"/>
                  </a:lnTo>
                  <a:lnTo>
                    <a:pt x="8806" y="0"/>
                  </a:lnTo>
                  <a:close/>
                </a:path>
                <a:path w="8890" h="4445">
                  <a:moveTo>
                    <a:pt x="8806" y="356"/>
                  </a:moveTo>
                  <a:lnTo>
                    <a:pt x="8470" y="356"/>
                  </a:lnTo>
                  <a:lnTo>
                    <a:pt x="8470" y="4408"/>
                  </a:lnTo>
                  <a:lnTo>
                    <a:pt x="8806" y="4408"/>
                  </a:lnTo>
                  <a:lnTo>
                    <a:pt x="8806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10918169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4146"/>
                  </a:moveTo>
                  <a:lnTo>
                    <a:pt x="8795" y="4408"/>
                  </a:lnTo>
                  <a:lnTo>
                    <a:pt x="8795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376" y="4408"/>
                  </a:lnTo>
                  <a:lnTo>
                    <a:pt x="376" y="356"/>
                  </a:lnTo>
                  <a:lnTo>
                    <a:pt x="8470" y="356"/>
                  </a:lnTo>
                  <a:lnTo>
                    <a:pt x="8470" y="4408"/>
                  </a:lnTo>
                  <a:lnTo>
                    <a:pt x="8795" y="4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10918166" y="729530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0"/>
                  </a:moveTo>
                  <a:lnTo>
                    <a:pt x="8795" y="261"/>
                  </a:lnTo>
                  <a:lnTo>
                    <a:pt x="8795" y="0"/>
                  </a:lnTo>
                  <a:lnTo>
                    <a:pt x="8470" y="0"/>
                  </a:lnTo>
                  <a:lnTo>
                    <a:pt x="8470" y="4062"/>
                  </a:lnTo>
                  <a:lnTo>
                    <a:pt x="376" y="4062"/>
                  </a:lnTo>
                  <a:lnTo>
                    <a:pt x="376" y="0"/>
                  </a:lnTo>
                  <a:lnTo>
                    <a:pt x="0" y="0"/>
                  </a:lnTo>
                  <a:lnTo>
                    <a:pt x="0" y="4418"/>
                  </a:lnTo>
                  <a:lnTo>
                    <a:pt x="8795" y="4418"/>
                  </a:lnTo>
                  <a:lnTo>
                    <a:pt x="8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10918169" y="729530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261"/>
                  </a:moveTo>
                  <a:lnTo>
                    <a:pt x="8795" y="0"/>
                  </a:lnTo>
                  <a:lnTo>
                    <a:pt x="8795" y="4408"/>
                  </a:lnTo>
                  <a:lnTo>
                    <a:pt x="0" y="4408"/>
                  </a:lnTo>
                  <a:lnTo>
                    <a:pt x="0" y="0"/>
                  </a:lnTo>
                  <a:lnTo>
                    <a:pt x="376" y="0"/>
                  </a:lnTo>
                  <a:lnTo>
                    <a:pt x="376" y="4052"/>
                  </a:lnTo>
                  <a:lnTo>
                    <a:pt x="8470" y="4052"/>
                  </a:lnTo>
                  <a:lnTo>
                    <a:pt x="8470" y="0"/>
                  </a:lnTo>
                  <a:lnTo>
                    <a:pt x="8795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10927863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890" y="0"/>
                  </a:moveTo>
                  <a:lnTo>
                    <a:pt x="0" y="0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37883"/>
                  </a:lnTo>
                  <a:lnTo>
                    <a:pt x="890" y="37883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10923905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29" h="33654">
                  <a:moveTo>
                    <a:pt x="11176" y="5588"/>
                  </a:moveTo>
                  <a:lnTo>
                    <a:pt x="9537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37" y="31915"/>
                  </a:lnTo>
                  <a:lnTo>
                    <a:pt x="11176" y="27965"/>
                  </a:lnTo>
                  <a:lnTo>
                    <a:pt x="10401" y="26098"/>
                  </a:lnTo>
                  <a:lnTo>
                    <a:pt x="11176" y="24231"/>
                  </a:lnTo>
                  <a:lnTo>
                    <a:pt x="10401" y="22377"/>
                  </a:lnTo>
                  <a:lnTo>
                    <a:pt x="11176" y="20497"/>
                  </a:lnTo>
                  <a:lnTo>
                    <a:pt x="10401" y="18643"/>
                  </a:lnTo>
                  <a:lnTo>
                    <a:pt x="11176" y="16776"/>
                  </a:lnTo>
                  <a:lnTo>
                    <a:pt x="10401" y="14922"/>
                  </a:lnTo>
                  <a:lnTo>
                    <a:pt x="11176" y="13042"/>
                  </a:lnTo>
                  <a:lnTo>
                    <a:pt x="10401" y="11188"/>
                  </a:lnTo>
                  <a:lnTo>
                    <a:pt x="11176" y="9321"/>
                  </a:lnTo>
                  <a:lnTo>
                    <a:pt x="10401" y="7454"/>
                  </a:lnTo>
                  <a:lnTo>
                    <a:pt x="11176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1092786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38763"/>
                  </a:moveTo>
                  <a:lnTo>
                    <a:pt x="0" y="38763"/>
                  </a:lnTo>
                  <a:lnTo>
                    <a:pt x="0" y="0"/>
                  </a:lnTo>
                  <a:lnTo>
                    <a:pt x="890" y="0"/>
                  </a:lnTo>
                  <a:lnTo>
                    <a:pt x="890" y="37873"/>
                  </a:lnTo>
                  <a:lnTo>
                    <a:pt x="2272" y="37873"/>
                  </a:lnTo>
                  <a:lnTo>
                    <a:pt x="2272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10914291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10927859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10914288" y="7319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188" y="628"/>
                  </a:lnTo>
                  <a:lnTo>
                    <a:pt x="188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10930704" y="73199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282"/>
                  </a:lnTo>
                  <a:lnTo>
                    <a:pt x="0" y="617"/>
                  </a:lnTo>
                  <a:lnTo>
                    <a:pt x="136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10914289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8" y="0"/>
                  </a:moveTo>
                  <a:lnTo>
                    <a:pt x="0" y="0"/>
                  </a:lnTo>
                  <a:lnTo>
                    <a:pt x="293" y="429"/>
                  </a:lnTo>
                  <a:lnTo>
                    <a:pt x="0" y="869"/>
                  </a:lnTo>
                  <a:lnTo>
                    <a:pt x="858" y="869"/>
                  </a:lnTo>
                  <a:lnTo>
                    <a:pt x="1078" y="774"/>
                  </a:lnTo>
                  <a:lnTo>
                    <a:pt x="1183" y="586"/>
                  </a:lnTo>
                  <a:lnTo>
                    <a:pt x="1225" y="356"/>
                  </a:lnTo>
                  <a:lnTo>
                    <a:pt x="1151" y="209"/>
                  </a:lnTo>
                  <a:lnTo>
                    <a:pt x="1015" y="41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10914289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649"/>
                  </a:moveTo>
                  <a:lnTo>
                    <a:pt x="858" y="869"/>
                  </a:lnTo>
                  <a:lnTo>
                    <a:pt x="0" y="869"/>
                  </a:lnTo>
                  <a:lnTo>
                    <a:pt x="293" y="429"/>
                  </a:lnTo>
                  <a:lnTo>
                    <a:pt x="0" y="0"/>
                  </a:lnTo>
                  <a:lnTo>
                    <a:pt x="827" y="0"/>
                  </a:lnTo>
                  <a:lnTo>
                    <a:pt x="1015" y="41"/>
                  </a:lnTo>
                  <a:lnTo>
                    <a:pt x="1151" y="209"/>
                  </a:lnTo>
                  <a:lnTo>
                    <a:pt x="1225" y="356"/>
                  </a:lnTo>
                  <a:lnTo>
                    <a:pt x="1225" y="513"/>
                  </a:lnTo>
                  <a:lnTo>
                    <a:pt x="1151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10929653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93" y="0"/>
                  </a:moveTo>
                  <a:lnTo>
                    <a:pt x="335" y="0"/>
                  </a:lnTo>
                  <a:lnTo>
                    <a:pt x="146" y="94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  <a:lnTo>
                    <a:pt x="335" y="869"/>
                  </a:lnTo>
                  <a:lnTo>
                    <a:pt x="1193" y="869"/>
                  </a:lnTo>
                  <a:lnTo>
                    <a:pt x="900" y="429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7" name="object 12137"/>
            <p:cNvSpPr/>
            <p:nvPr/>
          </p:nvSpPr>
          <p:spPr>
            <a:xfrm>
              <a:off x="10929653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" y="649"/>
                  </a:moveTo>
                  <a:lnTo>
                    <a:pt x="209" y="806"/>
                  </a:lnTo>
                  <a:lnTo>
                    <a:pt x="397" y="869"/>
                  </a:lnTo>
                  <a:lnTo>
                    <a:pt x="1193" y="869"/>
                  </a:lnTo>
                  <a:lnTo>
                    <a:pt x="900" y="429"/>
                  </a:lnTo>
                  <a:lnTo>
                    <a:pt x="1193" y="0"/>
                  </a:lnTo>
                  <a:lnTo>
                    <a:pt x="397" y="0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38" name="object 1213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941581" y="5321466"/>
              <a:ext cx="422928" cy="267273"/>
            </a:xfrm>
            <a:prstGeom prst="rect">
              <a:avLst/>
            </a:prstGeom>
          </p:spPr>
        </p:pic>
        <p:sp>
          <p:nvSpPr>
            <p:cNvPr id="12139" name="object 12139"/>
            <p:cNvSpPr/>
            <p:nvPr/>
          </p:nvSpPr>
          <p:spPr>
            <a:xfrm>
              <a:off x="19228656" y="4564703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2325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19228658" y="4556063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94" y="17287"/>
                  </a:moveTo>
                  <a:lnTo>
                    <a:pt x="0" y="8638"/>
                  </a:lnTo>
                  <a:lnTo>
                    <a:pt x="149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12862132" y="5533569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147974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47974" y="16732"/>
                  </a:lnTo>
                  <a:lnTo>
                    <a:pt x="1479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12862130" y="5533565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0" y="16732"/>
                  </a:moveTo>
                  <a:lnTo>
                    <a:pt x="0" y="0"/>
                  </a:lnTo>
                  <a:lnTo>
                    <a:pt x="147974" y="0"/>
                  </a:lnTo>
                  <a:lnTo>
                    <a:pt x="147974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12932976" y="5522774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172" y="5518"/>
                  </a:moveTo>
                  <a:lnTo>
                    <a:pt x="6345" y="0"/>
                  </a:lnTo>
                  <a:lnTo>
                    <a:pt x="0" y="0"/>
                  </a:lnTo>
                  <a:lnTo>
                    <a:pt x="3172" y="551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12859483" y="55485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15554793" y="5560846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147974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47974" y="16732"/>
                  </a:lnTo>
                  <a:lnTo>
                    <a:pt x="1479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15554797" y="5560848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0" y="16732"/>
                  </a:moveTo>
                  <a:lnTo>
                    <a:pt x="0" y="0"/>
                  </a:lnTo>
                  <a:lnTo>
                    <a:pt x="147974" y="0"/>
                  </a:lnTo>
                  <a:lnTo>
                    <a:pt x="147974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15625609" y="5582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214" y="0"/>
                  </a:moveTo>
                  <a:lnTo>
                    <a:pt x="6366" y="5518"/>
                  </a:lnTo>
                  <a:lnTo>
                    <a:pt x="0" y="5518"/>
                  </a:lnTo>
                  <a:lnTo>
                    <a:pt x="321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15552156" y="5560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49" name="object 12149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917149" y="5322389"/>
              <a:ext cx="219911" cy="261768"/>
            </a:xfrm>
            <a:prstGeom prst="rect">
              <a:avLst/>
            </a:prstGeom>
          </p:spPr>
        </p:pic>
        <p:sp>
          <p:nvSpPr>
            <p:cNvPr id="12150" name="object 12150"/>
            <p:cNvSpPr/>
            <p:nvPr/>
          </p:nvSpPr>
          <p:spPr>
            <a:xfrm>
              <a:off x="9230090" y="5038860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79">
                  <a:moveTo>
                    <a:pt x="0" y="17622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7622"/>
                  </a:lnTo>
                  <a:lnTo>
                    <a:pt x="0" y="17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1" name="object 12151"/>
            <p:cNvSpPr/>
            <p:nvPr/>
          </p:nvSpPr>
          <p:spPr>
            <a:xfrm>
              <a:off x="9218915" y="504328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350" y="0"/>
                  </a:moveTo>
                  <a:lnTo>
                    <a:pt x="7612" y="0"/>
                  </a:lnTo>
                  <a:lnTo>
                    <a:pt x="7853" y="73"/>
                  </a:lnTo>
                  <a:lnTo>
                    <a:pt x="8816" y="1162"/>
                  </a:lnTo>
                  <a:lnTo>
                    <a:pt x="8816" y="4397"/>
                  </a:lnTo>
                  <a:lnTo>
                    <a:pt x="8816" y="7539"/>
                  </a:lnTo>
                  <a:lnTo>
                    <a:pt x="8816" y="7696"/>
                  </a:lnTo>
                  <a:lnTo>
                    <a:pt x="8753" y="7832"/>
                  </a:lnTo>
                  <a:lnTo>
                    <a:pt x="7675" y="8795"/>
                  </a:lnTo>
                  <a:lnTo>
                    <a:pt x="7539" y="8795"/>
                  </a:lnTo>
                  <a:lnTo>
                    <a:pt x="4418" y="8795"/>
                  </a:lnTo>
                  <a:lnTo>
                    <a:pt x="1277" y="8795"/>
                  </a:lnTo>
                  <a:lnTo>
                    <a:pt x="963" y="8732"/>
                  </a:lnTo>
                  <a:lnTo>
                    <a:pt x="732" y="8628"/>
                  </a:lnTo>
                  <a:lnTo>
                    <a:pt x="513" y="8470"/>
                  </a:lnTo>
                  <a:lnTo>
                    <a:pt x="324" y="8324"/>
                  </a:lnTo>
                  <a:lnTo>
                    <a:pt x="209" y="8093"/>
                  </a:lnTo>
                  <a:lnTo>
                    <a:pt x="62" y="7832"/>
                  </a:lnTo>
                  <a:lnTo>
                    <a:pt x="0" y="7696"/>
                  </a:lnTo>
                  <a:lnTo>
                    <a:pt x="0" y="7539"/>
                  </a:lnTo>
                  <a:lnTo>
                    <a:pt x="0" y="4397"/>
                  </a:lnTo>
                  <a:lnTo>
                    <a:pt x="0" y="1277"/>
                  </a:lnTo>
                  <a:lnTo>
                    <a:pt x="62" y="963"/>
                  </a:lnTo>
                  <a:lnTo>
                    <a:pt x="209" y="743"/>
                  </a:lnTo>
                  <a:lnTo>
                    <a:pt x="324" y="523"/>
                  </a:lnTo>
                  <a:lnTo>
                    <a:pt x="513" y="345"/>
                  </a:lnTo>
                  <a:lnTo>
                    <a:pt x="732" y="188"/>
                  </a:lnTo>
                  <a:lnTo>
                    <a:pt x="963" y="73"/>
                  </a:lnTo>
                  <a:lnTo>
                    <a:pt x="1151" y="0"/>
                  </a:lnTo>
                  <a:lnTo>
                    <a:pt x="73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9219805" y="504418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659" y="0"/>
                  </a:moveTo>
                  <a:lnTo>
                    <a:pt x="6460" y="0"/>
                  </a:lnTo>
                  <a:lnTo>
                    <a:pt x="366" y="0"/>
                  </a:lnTo>
                  <a:lnTo>
                    <a:pt x="198" y="104"/>
                  </a:lnTo>
                  <a:lnTo>
                    <a:pt x="10" y="376"/>
                  </a:lnTo>
                  <a:lnTo>
                    <a:pt x="0" y="6523"/>
                  </a:lnTo>
                  <a:lnTo>
                    <a:pt x="73" y="6764"/>
                  </a:lnTo>
                  <a:lnTo>
                    <a:pt x="198" y="6900"/>
                  </a:lnTo>
                  <a:lnTo>
                    <a:pt x="366" y="7005"/>
                  </a:lnTo>
                  <a:lnTo>
                    <a:pt x="6586" y="7057"/>
                  </a:lnTo>
                  <a:lnTo>
                    <a:pt x="6837" y="6900"/>
                  </a:lnTo>
                  <a:lnTo>
                    <a:pt x="6973" y="6764"/>
                  </a:lnTo>
                  <a:lnTo>
                    <a:pt x="7046" y="6554"/>
                  </a:lnTo>
                  <a:lnTo>
                    <a:pt x="7046" y="450"/>
                  </a:lnTo>
                  <a:lnTo>
                    <a:pt x="6973" y="261"/>
                  </a:lnTo>
                  <a:lnTo>
                    <a:pt x="6837" y="104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9219805" y="504418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460" y="0"/>
                  </a:moveTo>
                  <a:lnTo>
                    <a:pt x="6659" y="0"/>
                  </a:lnTo>
                  <a:lnTo>
                    <a:pt x="6837" y="104"/>
                  </a:lnTo>
                  <a:lnTo>
                    <a:pt x="6973" y="261"/>
                  </a:lnTo>
                  <a:lnTo>
                    <a:pt x="7046" y="450"/>
                  </a:lnTo>
                  <a:lnTo>
                    <a:pt x="7046" y="3507"/>
                  </a:lnTo>
                  <a:lnTo>
                    <a:pt x="7046" y="6523"/>
                  </a:lnTo>
                  <a:lnTo>
                    <a:pt x="6973" y="6764"/>
                  </a:lnTo>
                  <a:lnTo>
                    <a:pt x="6837" y="6900"/>
                  </a:lnTo>
                  <a:lnTo>
                    <a:pt x="6659" y="7005"/>
                  </a:lnTo>
                  <a:lnTo>
                    <a:pt x="3528" y="7057"/>
                  </a:lnTo>
                  <a:lnTo>
                    <a:pt x="513" y="7057"/>
                  </a:lnTo>
                  <a:lnTo>
                    <a:pt x="366" y="7005"/>
                  </a:lnTo>
                  <a:lnTo>
                    <a:pt x="198" y="6900"/>
                  </a:lnTo>
                  <a:lnTo>
                    <a:pt x="73" y="6764"/>
                  </a:lnTo>
                  <a:lnTo>
                    <a:pt x="0" y="6554"/>
                  </a:lnTo>
                  <a:lnTo>
                    <a:pt x="0" y="3507"/>
                  </a:lnTo>
                  <a:lnTo>
                    <a:pt x="0" y="481"/>
                  </a:lnTo>
                  <a:lnTo>
                    <a:pt x="73" y="261"/>
                  </a:lnTo>
                  <a:lnTo>
                    <a:pt x="198" y="104"/>
                  </a:lnTo>
                  <a:lnTo>
                    <a:pt x="366" y="0"/>
                  </a:lnTo>
                  <a:lnTo>
                    <a:pt x="513" y="0"/>
                  </a:lnTo>
                  <a:lnTo>
                    <a:pt x="646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9227882" y="5041069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41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5413"/>
                  </a:lnTo>
                  <a:lnTo>
                    <a:pt x="0" y="15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5" name="object 12155"/>
            <p:cNvSpPr/>
            <p:nvPr/>
          </p:nvSpPr>
          <p:spPr>
            <a:xfrm>
              <a:off x="9217982" y="5050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6" name="object 12156"/>
            <p:cNvSpPr/>
            <p:nvPr/>
          </p:nvSpPr>
          <p:spPr>
            <a:xfrm>
              <a:off x="9218919" y="505208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9217419" y="5053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9218919" y="505429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9" name="object 12159"/>
            <p:cNvSpPr/>
            <p:nvPr/>
          </p:nvSpPr>
          <p:spPr>
            <a:xfrm>
              <a:off x="9167115" y="5038894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622" y="0"/>
                  </a:moveTo>
                  <a:lnTo>
                    <a:pt x="17622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0" name="object 12160"/>
            <p:cNvSpPr/>
            <p:nvPr/>
          </p:nvSpPr>
          <p:spPr>
            <a:xfrm>
              <a:off x="9186150" y="5038894"/>
              <a:ext cx="46355" cy="2540"/>
            </a:xfrm>
            <a:custGeom>
              <a:avLst/>
              <a:gdLst/>
              <a:ahLst/>
              <a:cxnLst/>
              <a:rect l="l" t="t" r="r" b="b"/>
              <a:pathLst>
                <a:path w="46354" h="2539">
                  <a:moveTo>
                    <a:pt x="46145" y="0"/>
                  </a:moveTo>
                  <a:lnTo>
                    <a:pt x="46145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61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1" name="object 12161"/>
            <p:cNvSpPr/>
            <p:nvPr/>
          </p:nvSpPr>
          <p:spPr>
            <a:xfrm>
              <a:off x="9218919" y="504108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2" name="object 12162"/>
            <p:cNvSpPr/>
            <p:nvPr/>
          </p:nvSpPr>
          <p:spPr>
            <a:xfrm>
              <a:off x="9217419" y="5049449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1117" y="8013"/>
                  </a:moveTo>
                  <a:lnTo>
                    <a:pt x="952" y="7620"/>
                  </a:lnTo>
                  <a:lnTo>
                    <a:pt x="558" y="7454"/>
                  </a:lnTo>
                  <a:lnTo>
                    <a:pt x="165" y="7620"/>
                  </a:lnTo>
                  <a:lnTo>
                    <a:pt x="0" y="8013"/>
                  </a:lnTo>
                  <a:lnTo>
                    <a:pt x="165" y="8407"/>
                  </a:lnTo>
                  <a:lnTo>
                    <a:pt x="558" y="8572"/>
                  </a:lnTo>
                  <a:lnTo>
                    <a:pt x="952" y="8407"/>
                  </a:lnTo>
                  <a:lnTo>
                    <a:pt x="1117" y="8013"/>
                  </a:lnTo>
                  <a:close/>
                </a:path>
                <a:path w="1270" h="88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9216727" y="5043278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0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03"/>
                  </a:lnTo>
                  <a:lnTo>
                    <a:pt x="0" y="1320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4" name="object 12164"/>
            <p:cNvSpPr/>
            <p:nvPr/>
          </p:nvSpPr>
          <p:spPr>
            <a:xfrm>
              <a:off x="9214254" y="50574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9214257" y="50500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9214520" y="5043278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0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03"/>
                  </a:lnTo>
                  <a:lnTo>
                    <a:pt x="0" y="1320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7" name="object 12167"/>
            <p:cNvSpPr/>
            <p:nvPr/>
          </p:nvSpPr>
          <p:spPr>
            <a:xfrm>
              <a:off x="9205707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23"/>
                  </a:lnTo>
                  <a:lnTo>
                    <a:pt x="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8" name="object 12168"/>
            <p:cNvSpPr/>
            <p:nvPr/>
          </p:nvSpPr>
          <p:spPr>
            <a:xfrm>
              <a:off x="9186135" y="5041086"/>
              <a:ext cx="41910" cy="2540"/>
            </a:xfrm>
            <a:custGeom>
              <a:avLst/>
              <a:gdLst/>
              <a:ahLst/>
              <a:cxnLst/>
              <a:rect l="l" t="t" r="r" b="b"/>
              <a:pathLst>
                <a:path w="41909" h="2539">
                  <a:moveTo>
                    <a:pt x="41747" y="0"/>
                  </a:moveTo>
                  <a:lnTo>
                    <a:pt x="41747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17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9167115" y="5041086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622" y="0"/>
                  </a:moveTo>
                  <a:lnTo>
                    <a:pt x="17622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909493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9121037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914714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9173237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9074987" y="4256362"/>
              <a:ext cx="109220" cy="13335"/>
            </a:xfrm>
            <a:custGeom>
              <a:avLst/>
              <a:gdLst/>
              <a:ahLst/>
              <a:cxnLst/>
              <a:rect l="l" t="t" r="r" b="b"/>
              <a:pathLst>
                <a:path w="109220" h="13335">
                  <a:moveTo>
                    <a:pt x="108708" y="0"/>
                  </a:moveTo>
                  <a:lnTo>
                    <a:pt x="10870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10870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5" name="object 12175"/>
            <p:cNvSpPr/>
            <p:nvPr/>
          </p:nvSpPr>
          <p:spPr>
            <a:xfrm>
              <a:off x="919934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9187223" y="4256362"/>
              <a:ext cx="27305" cy="13335"/>
            </a:xfrm>
            <a:custGeom>
              <a:avLst/>
              <a:gdLst/>
              <a:ahLst/>
              <a:cxnLst/>
              <a:rect l="l" t="t" r="r" b="b"/>
              <a:pathLst>
                <a:path w="27304" h="13335">
                  <a:moveTo>
                    <a:pt x="27297" y="0"/>
                  </a:moveTo>
                  <a:lnTo>
                    <a:pt x="27297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272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9230090" y="4256342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79">
                  <a:moveTo>
                    <a:pt x="0" y="17622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7622"/>
                  </a:lnTo>
                  <a:lnTo>
                    <a:pt x="0" y="17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9218915" y="426076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350" y="0"/>
                  </a:moveTo>
                  <a:lnTo>
                    <a:pt x="7612" y="0"/>
                  </a:lnTo>
                  <a:lnTo>
                    <a:pt x="7853" y="73"/>
                  </a:lnTo>
                  <a:lnTo>
                    <a:pt x="8816" y="1151"/>
                  </a:lnTo>
                  <a:lnTo>
                    <a:pt x="8816" y="4397"/>
                  </a:lnTo>
                  <a:lnTo>
                    <a:pt x="8816" y="7539"/>
                  </a:lnTo>
                  <a:lnTo>
                    <a:pt x="8816" y="7685"/>
                  </a:lnTo>
                  <a:lnTo>
                    <a:pt x="8753" y="7863"/>
                  </a:lnTo>
                  <a:lnTo>
                    <a:pt x="8628" y="8093"/>
                  </a:lnTo>
                  <a:lnTo>
                    <a:pt x="8481" y="8313"/>
                  </a:lnTo>
                  <a:lnTo>
                    <a:pt x="8313" y="8502"/>
                  </a:lnTo>
                  <a:lnTo>
                    <a:pt x="8083" y="8607"/>
                  </a:lnTo>
                  <a:lnTo>
                    <a:pt x="7853" y="8764"/>
                  </a:lnTo>
                  <a:lnTo>
                    <a:pt x="7675" y="8795"/>
                  </a:lnTo>
                  <a:lnTo>
                    <a:pt x="7539" y="8795"/>
                  </a:lnTo>
                  <a:lnTo>
                    <a:pt x="4418" y="8795"/>
                  </a:lnTo>
                  <a:lnTo>
                    <a:pt x="1277" y="8795"/>
                  </a:lnTo>
                  <a:lnTo>
                    <a:pt x="963" y="8764"/>
                  </a:lnTo>
                  <a:lnTo>
                    <a:pt x="732" y="8607"/>
                  </a:lnTo>
                  <a:lnTo>
                    <a:pt x="513" y="8502"/>
                  </a:lnTo>
                  <a:lnTo>
                    <a:pt x="324" y="8313"/>
                  </a:lnTo>
                  <a:lnTo>
                    <a:pt x="209" y="8093"/>
                  </a:lnTo>
                  <a:lnTo>
                    <a:pt x="62" y="7863"/>
                  </a:lnTo>
                  <a:lnTo>
                    <a:pt x="0" y="7685"/>
                  </a:lnTo>
                  <a:lnTo>
                    <a:pt x="0" y="7539"/>
                  </a:lnTo>
                  <a:lnTo>
                    <a:pt x="0" y="4397"/>
                  </a:lnTo>
                  <a:lnTo>
                    <a:pt x="0" y="1277"/>
                  </a:lnTo>
                  <a:lnTo>
                    <a:pt x="62" y="963"/>
                  </a:lnTo>
                  <a:lnTo>
                    <a:pt x="209" y="743"/>
                  </a:lnTo>
                  <a:lnTo>
                    <a:pt x="324" y="534"/>
                  </a:lnTo>
                  <a:lnTo>
                    <a:pt x="513" y="324"/>
                  </a:lnTo>
                  <a:lnTo>
                    <a:pt x="732" y="188"/>
                  </a:lnTo>
                  <a:lnTo>
                    <a:pt x="963" y="73"/>
                  </a:lnTo>
                  <a:lnTo>
                    <a:pt x="1151" y="0"/>
                  </a:lnTo>
                  <a:lnTo>
                    <a:pt x="73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9" name="object 12179"/>
            <p:cNvSpPr/>
            <p:nvPr/>
          </p:nvSpPr>
          <p:spPr>
            <a:xfrm>
              <a:off x="9219805" y="42616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659" y="0"/>
                  </a:moveTo>
                  <a:lnTo>
                    <a:pt x="6460" y="0"/>
                  </a:lnTo>
                  <a:lnTo>
                    <a:pt x="366" y="0"/>
                  </a:lnTo>
                  <a:lnTo>
                    <a:pt x="198" y="104"/>
                  </a:lnTo>
                  <a:lnTo>
                    <a:pt x="73" y="293"/>
                  </a:lnTo>
                  <a:lnTo>
                    <a:pt x="0" y="450"/>
                  </a:lnTo>
                  <a:lnTo>
                    <a:pt x="0" y="6607"/>
                  </a:lnTo>
                  <a:lnTo>
                    <a:pt x="73" y="6764"/>
                  </a:lnTo>
                  <a:lnTo>
                    <a:pt x="198" y="6900"/>
                  </a:lnTo>
                  <a:lnTo>
                    <a:pt x="450" y="7057"/>
                  </a:lnTo>
                  <a:lnTo>
                    <a:pt x="6586" y="7057"/>
                  </a:lnTo>
                  <a:lnTo>
                    <a:pt x="6753" y="6973"/>
                  </a:lnTo>
                  <a:lnTo>
                    <a:pt x="6910" y="6816"/>
                  </a:lnTo>
                  <a:lnTo>
                    <a:pt x="7015" y="6638"/>
                  </a:lnTo>
                  <a:lnTo>
                    <a:pt x="7046" y="450"/>
                  </a:lnTo>
                  <a:lnTo>
                    <a:pt x="6910" y="188"/>
                  </a:lnTo>
                  <a:lnTo>
                    <a:pt x="6753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0" name="object 12180"/>
            <p:cNvSpPr/>
            <p:nvPr/>
          </p:nvSpPr>
          <p:spPr>
            <a:xfrm>
              <a:off x="9219805" y="42616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460" y="0"/>
                  </a:moveTo>
                  <a:lnTo>
                    <a:pt x="6659" y="0"/>
                  </a:lnTo>
                  <a:lnTo>
                    <a:pt x="7046" y="450"/>
                  </a:lnTo>
                  <a:lnTo>
                    <a:pt x="7046" y="3507"/>
                  </a:lnTo>
                  <a:lnTo>
                    <a:pt x="7046" y="6523"/>
                  </a:lnTo>
                  <a:lnTo>
                    <a:pt x="6973" y="6764"/>
                  </a:lnTo>
                  <a:lnTo>
                    <a:pt x="6837" y="6900"/>
                  </a:lnTo>
                  <a:lnTo>
                    <a:pt x="6659" y="7005"/>
                  </a:lnTo>
                  <a:lnTo>
                    <a:pt x="3528" y="7057"/>
                  </a:lnTo>
                  <a:lnTo>
                    <a:pt x="513" y="7057"/>
                  </a:lnTo>
                  <a:lnTo>
                    <a:pt x="366" y="7005"/>
                  </a:lnTo>
                  <a:lnTo>
                    <a:pt x="198" y="6900"/>
                  </a:lnTo>
                  <a:lnTo>
                    <a:pt x="73" y="6764"/>
                  </a:lnTo>
                  <a:lnTo>
                    <a:pt x="0" y="6607"/>
                  </a:lnTo>
                  <a:lnTo>
                    <a:pt x="0" y="3507"/>
                  </a:lnTo>
                  <a:lnTo>
                    <a:pt x="0" y="481"/>
                  </a:lnTo>
                  <a:lnTo>
                    <a:pt x="73" y="293"/>
                  </a:lnTo>
                  <a:lnTo>
                    <a:pt x="198" y="104"/>
                  </a:lnTo>
                  <a:lnTo>
                    <a:pt x="366" y="0"/>
                  </a:lnTo>
                  <a:lnTo>
                    <a:pt x="513" y="0"/>
                  </a:lnTo>
                  <a:lnTo>
                    <a:pt x="646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9227882" y="4256361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41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5413"/>
                  </a:lnTo>
                  <a:lnTo>
                    <a:pt x="0" y="15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9218919" y="425856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3" name="object 12183"/>
            <p:cNvSpPr/>
            <p:nvPr/>
          </p:nvSpPr>
          <p:spPr>
            <a:xfrm>
              <a:off x="9218919" y="425636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4" name="object 12184"/>
            <p:cNvSpPr/>
            <p:nvPr/>
          </p:nvSpPr>
          <p:spPr>
            <a:xfrm>
              <a:off x="9117310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5" name="object 12185"/>
            <p:cNvSpPr/>
            <p:nvPr/>
          </p:nvSpPr>
          <p:spPr>
            <a:xfrm>
              <a:off x="9121034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6" name="object 12186"/>
            <p:cNvSpPr/>
            <p:nvPr/>
          </p:nvSpPr>
          <p:spPr>
            <a:xfrm>
              <a:off x="9124768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9127936" y="4270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9070235" y="4271774"/>
              <a:ext cx="114935" cy="2540"/>
            </a:xfrm>
            <a:custGeom>
              <a:avLst/>
              <a:gdLst/>
              <a:ahLst/>
              <a:cxnLst/>
              <a:rect l="l" t="t" r="r" b="b"/>
              <a:pathLst>
                <a:path w="114934" h="2539">
                  <a:moveTo>
                    <a:pt x="114331" y="0"/>
                  </a:moveTo>
                  <a:lnTo>
                    <a:pt x="114331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1433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9186338" y="4271774"/>
              <a:ext cx="46355" cy="2540"/>
            </a:xfrm>
            <a:custGeom>
              <a:avLst/>
              <a:gdLst/>
              <a:ahLst/>
              <a:cxnLst/>
              <a:rect l="l" t="t" r="r" b="b"/>
              <a:pathLst>
                <a:path w="46354" h="2539">
                  <a:moveTo>
                    <a:pt x="45956" y="0"/>
                  </a:moveTo>
                  <a:lnTo>
                    <a:pt x="45956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59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9218919" y="426956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9216727" y="4256343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24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24"/>
                  </a:lnTo>
                  <a:lnTo>
                    <a:pt x="0" y="132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9214520" y="4256343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24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24"/>
                  </a:lnTo>
                  <a:lnTo>
                    <a:pt x="0" y="132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9205709" y="425669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39" y="0"/>
                  </a:moveTo>
                  <a:lnTo>
                    <a:pt x="0" y="0"/>
                  </a:lnTo>
                  <a:lnTo>
                    <a:pt x="0" y="12533"/>
                  </a:lnTo>
                  <a:lnTo>
                    <a:pt x="8439" y="12533"/>
                  </a:lnTo>
                  <a:lnTo>
                    <a:pt x="84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9205707" y="425670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533"/>
                  </a:moveTo>
                  <a:lnTo>
                    <a:pt x="8450" y="12533"/>
                  </a:lnTo>
                  <a:lnTo>
                    <a:pt x="8450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9117311" y="42669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9116751" y="4270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9128496" y="42669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9127936" y="42663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9074633" y="4269568"/>
              <a:ext cx="110489" cy="2540"/>
            </a:xfrm>
            <a:custGeom>
              <a:avLst/>
              <a:gdLst/>
              <a:ahLst/>
              <a:cxnLst/>
              <a:rect l="l" t="t" r="r" b="b"/>
              <a:pathLst>
                <a:path w="110490" h="2539">
                  <a:moveTo>
                    <a:pt x="109933" y="0"/>
                  </a:moveTo>
                  <a:lnTo>
                    <a:pt x="10993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0993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9186323" y="4269568"/>
              <a:ext cx="41910" cy="2540"/>
            </a:xfrm>
            <a:custGeom>
              <a:avLst/>
              <a:gdLst/>
              <a:ahLst/>
              <a:cxnLst/>
              <a:rect l="l" t="t" r="r" b="b"/>
              <a:pathLst>
                <a:path w="41909" h="2539">
                  <a:moveTo>
                    <a:pt x="41558" y="0"/>
                  </a:moveTo>
                  <a:lnTo>
                    <a:pt x="41558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155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9070229" y="4229079"/>
              <a:ext cx="2540" cy="43180"/>
            </a:xfrm>
            <a:custGeom>
              <a:avLst/>
              <a:gdLst/>
              <a:ahLst/>
              <a:cxnLst/>
              <a:rect l="l" t="t" r="r" b="b"/>
              <a:pathLst>
                <a:path w="2540" h="43179">
                  <a:moveTo>
                    <a:pt x="2209" y="0"/>
                  </a:moveTo>
                  <a:lnTo>
                    <a:pt x="2209" y="42700"/>
                  </a:lnTo>
                  <a:lnTo>
                    <a:pt x="0" y="42700"/>
                  </a:lnTo>
                  <a:lnTo>
                    <a:pt x="0" y="0"/>
                  </a:lnTo>
                  <a:lnTo>
                    <a:pt x="220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9072419" y="4229079"/>
              <a:ext cx="2540" cy="43180"/>
            </a:xfrm>
            <a:custGeom>
              <a:avLst/>
              <a:gdLst/>
              <a:ahLst/>
              <a:cxnLst/>
              <a:rect l="l" t="t" r="r" b="b"/>
              <a:pathLst>
                <a:path w="2540" h="43179">
                  <a:moveTo>
                    <a:pt x="2209" y="0"/>
                  </a:moveTo>
                  <a:lnTo>
                    <a:pt x="2209" y="42700"/>
                  </a:lnTo>
                  <a:lnTo>
                    <a:pt x="0" y="42700"/>
                  </a:lnTo>
                  <a:lnTo>
                    <a:pt x="0" y="0"/>
                  </a:lnTo>
                  <a:lnTo>
                    <a:pt x="220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9074996" y="425670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12533"/>
                  </a:moveTo>
                  <a:lnTo>
                    <a:pt x="0" y="12533"/>
                  </a:lnTo>
                  <a:lnTo>
                    <a:pt x="0" y="0"/>
                  </a:lnTo>
                  <a:lnTo>
                    <a:pt x="84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9074980" y="422907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450" y="0"/>
                  </a:moveTo>
                  <a:lnTo>
                    <a:pt x="0" y="0"/>
                  </a:ln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5" name="object 12205"/>
            <p:cNvSpPr/>
            <p:nvPr/>
          </p:nvSpPr>
          <p:spPr>
            <a:xfrm>
              <a:off x="9074989" y="422906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470"/>
                  </a:moveTo>
                  <a:lnTo>
                    <a:pt x="0" y="0"/>
                  </a:lnTo>
                  <a:lnTo>
                    <a:pt x="8450" y="0"/>
                  </a:lnTo>
                  <a:lnTo>
                    <a:pt x="8450" y="84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9074980" y="42479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450" y="0"/>
                  </a:moveTo>
                  <a:lnTo>
                    <a:pt x="0" y="0"/>
                  </a:ln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9074989" y="42479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9076293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9075004" y="4229079"/>
              <a:ext cx="8890" cy="27305"/>
            </a:xfrm>
            <a:custGeom>
              <a:avLst/>
              <a:gdLst/>
              <a:ahLst/>
              <a:cxnLst/>
              <a:rect l="l" t="t" r="r" b="b"/>
              <a:pathLst>
                <a:path w="8890" h="27304">
                  <a:moveTo>
                    <a:pt x="8450" y="0"/>
                  </a:moveTo>
                  <a:lnTo>
                    <a:pt x="8450" y="27297"/>
                  </a:lnTo>
                  <a:lnTo>
                    <a:pt x="0" y="27297"/>
                  </a:lnTo>
                  <a:lnTo>
                    <a:pt x="0" y="0"/>
                  </a:lnTo>
                  <a:lnTo>
                    <a:pt x="845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12742324" y="3342945"/>
              <a:ext cx="17145" cy="148590"/>
            </a:xfrm>
            <a:custGeom>
              <a:avLst/>
              <a:gdLst/>
              <a:ahLst/>
              <a:cxnLst/>
              <a:rect l="l" t="t" r="r" b="b"/>
              <a:pathLst>
                <a:path w="17145" h="148589">
                  <a:moveTo>
                    <a:pt x="16742" y="0"/>
                  </a:moveTo>
                  <a:lnTo>
                    <a:pt x="0" y="0"/>
                  </a:lnTo>
                  <a:lnTo>
                    <a:pt x="0" y="147974"/>
                  </a:lnTo>
                  <a:lnTo>
                    <a:pt x="16742" y="147974"/>
                  </a:lnTo>
                  <a:lnTo>
                    <a:pt x="167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12742328" y="3342945"/>
              <a:ext cx="17145" cy="148590"/>
            </a:xfrm>
            <a:custGeom>
              <a:avLst/>
              <a:gdLst/>
              <a:ahLst/>
              <a:cxnLst/>
              <a:rect l="l" t="t" r="r" b="b"/>
              <a:pathLst>
                <a:path w="17145" h="148589">
                  <a:moveTo>
                    <a:pt x="0" y="147974"/>
                  </a:moveTo>
                  <a:lnTo>
                    <a:pt x="0" y="0"/>
                  </a:lnTo>
                  <a:lnTo>
                    <a:pt x="16742" y="0"/>
                  </a:lnTo>
                  <a:lnTo>
                    <a:pt x="16742" y="147974"/>
                  </a:lnTo>
                  <a:lnTo>
                    <a:pt x="0" y="14797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12764359" y="341372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3214"/>
                  </a:moveTo>
                  <a:lnTo>
                    <a:pt x="5486" y="0"/>
                  </a:lnTo>
                  <a:lnTo>
                    <a:pt x="5486" y="6387"/>
                  </a:lnTo>
                  <a:lnTo>
                    <a:pt x="0" y="321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12742321" y="3493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16410070" y="2648888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7046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16410070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16480515" y="2648890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0"/>
                  </a:moveTo>
                  <a:lnTo>
                    <a:pt x="0" y="704627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16410077" y="335351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3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917697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9175925" y="4202714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324" y="0"/>
                  </a:moveTo>
                  <a:lnTo>
                    <a:pt x="12324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1232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9174735" y="42087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9175925" y="4213295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324" y="0"/>
                  </a:moveTo>
                  <a:lnTo>
                    <a:pt x="12324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1232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9185917" y="506268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9167119" y="5056482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130" y="0"/>
                  </a:moveTo>
                  <a:lnTo>
                    <a:pt x="21130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211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9184428" y="50649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9167119" y="5067079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130" y="0"/>
                  </a:moveTo>
                  <a:lnTo>
                    <a:pt x="21130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211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9169512" y="246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9163548" y="2463902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4">
                  <a:moveTo>
                    <a:pt x="24700" y="0"/>
                  </a:moveTo>
                  <a:lnTo>
                    <a:pt x="24700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9178460" y="24823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9163548" y="2474482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4">
                  <a:moveTo>
                    <a:pt x="24700" y="0"/>
                  </a:moveTo>
                  <a:lnTo>
                    <a:pt x="24700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9182193" y="73111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9163548" y="7304880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5">
                  <a:moveTo>
                    <a:pt x="24700" y="0"/>
                  </a:moveTo>
                  <a:lnTo>
                    <a:pt x="24700" y="10565"/>
                  </a:lnTo>
                  <a:lnTo>
                    <a:pt x="0" y="10565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9180695" y="73133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9163548" y="7315444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5">
                  <a:moveTo>
                    <a:pt x="24700" y="0"/>
                  </a:moveTo>
                  <a:lnTo>
                    <a:pt x="24700" y="10575"/>
                  </a:lnTo>
                  <a:lnTo>
                    <a:pt x="0" y="10575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1464401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1415971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1464401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1415971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1492137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14714484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14437109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14230176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1395284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1374593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13617846" y="7141036"/>
              <a:ext cx="128270" cy="70485"/>
            </a:xfrm>
            <a:custGeom>
              <a:avLst/>
              <a:gdLst/>
              <a:ahLst/>
              <a:cxnLst/>
              <a:rect l="l" t="t" r="r" b="b"/>
              <a:pathLst>
                <a:path w="128269" h="70484">
                  <a:moveTo>
                    <a:pt x="0" y="70469"/>
                  </a:moveTo>
                  <a:lnTo>
                    <a:pt x="0" y="0"/>
                  </a:lnTo>
                  <a:lnTo>
                    <a:pt x="128069" y="0"/>
                  </a:lnTo>
                  <a:lnTo>
                    <a:pt x="1280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15128270" y="7141036"/>
              <a:ext cx="123825" cy="70485"/>
            </a:xfrm>
            <a:custGeom>
              <a:avLst/>
              <a:gdLst/>
              <a:ahLst/>
              <a:cxnLst/>
              <a:rect l="l" t="t" r="r" b="b"/>
              <a:pathLst>
                <a:path w="123825" h="70484">
                  <a:moveTo>
                    <a:pt x="0" y="70469"/>
                  </a:moveTo>
                  <a:lnTo>
                    <a:pt x="0" y="0"/>
                  </a:lnTo>
                  <a:lnTo>
                    <a:pt x="123315" y="0"/>
                  </a:lnTo>
                  <a:lnTo>
                    <a:pt x="12331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12706189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12221928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12706189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12221928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1298358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1277666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1249927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1229241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11680063" y="7141046"/>
              <a:ext cx="128270" cy="70485"/>
            </a:xfrm>
            <a:custGeom>
              <a:avLst/>
              <a:gdLst/>
              <a:ahLst/>
              <a:cxnLst/>
              <a:rect l="l" t="t" r="r" b="b"/>
              <a:pathLst>
                <a:path w="128270" h="70484">
                  <a:moveTo>
                    <a:pt x="128048" y="0"/>
                  </a:moveTo>
                  <a:lnTo>
                    <a:pt x="128048" y="70469"/>
                  </a:lnTo>
                  <a:lnTo>
                    <a:pt x="0" y="70469"/>
                  </a:lnTo>
                  <a:lnTo>
                    <a:pt x="0" y="0"/>
                  </a:lnTo>
                  <a:lnTo>
                    <a:pt x="128048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13467918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1125305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11046134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10953393" y="7141046"/>
              <a:ext cx="93345" cy="70485"/>
            </a:xfrm>
            <a:custGeom>
              <a:avLst/>
              <a:gdLst/>
              <a:ahLst/>
              <a:cxnLst/>
              <a:rect l="l" t="t" r="r" b="b"/>
              <a:pathLst>
                <a:path w="93345" h="70484">
                  <a:moveTo>
                    <a:pt x="92740" y="0"/>
                  </a:moveTo>
                  <a:lnTo>
                    <a:pt x="92740" y="70469"/>
                  </a:lnTo>
                  <a:lnTo>
                    <a:pt x="0" y="70469"/>
                  </a:lnTo>
                  <a:lnTo>
                    <a:pt x="0" y="0"/>
                  </a:lnTo>
                  <a:lnTo>
                    <a:pt x="92740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11530394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1082128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10233521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10821256" y="7141036"/>
              <a:ext cx="71120" cy="70485"/>
            </a:xfrm>
            <a:custGeom>
              <a:avLst/>
              <a:gdLst/>
              <a:ahLst/>
              <a:cxnLst/>
              <a:rect l="l" t="t" r="r" b="b"/>
              <a:pathLst>
                <a:path w="71120" h="70484">
                  <a:moveTo>
                    <a:pt x="0" y="70469"/>
                  </a:moveTo>
                  <a:lnTo>
                    <a:pt x="0" y="0"/>
                  </a:lnTo>
                  <a:lnTo>
                    <a:pt x="70510" y="0"/>
                  </a:lnTo>
                  <a:lnTo>
                    <a:pt x="70510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15613075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1616781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15890436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1568355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15406175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15313328" y="7141036"/>
              <a:ext cx="93345" cy="70485"/>
            </a:xfrm>
            <a:custGeom>
              <a:avLst/>
              <a:gdLst/>
              <a:ahLst/>
              <a:cxnLst/>
              <a:rect l="l" t="t" r="r" b="b"/>
              <a:pathLst>
                <a:path w="93344" h="70484">
                  <a:moveTo>
                    <a:pt x="0" y="70469"/>
                  </a:moveTo>
                  <a:lnTo>
                    <a:pt x="0" y="0"/>
                  </a:lnTo>
                  <a:lnTo>
                    <a:pt x="92845" y="0"/>
                  </a:lnTo>
                  <a:lnTo>
                    <a:pt x="9284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1637471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1665207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1609733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16581783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16858801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18064085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1785716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1757979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18341430" y="7141036"/>
              <a:ext cx="191770" cy="70485"/>
            </a:xfrm>
            <a:custGeom>
              <a:avLst/>
              <a:gdLst/>
              <a:ahLst/>
              <a:cxnLst/>
              <a:rect l="l" t="t" r="r" b="b"/>
              <a:pathLst>
                <a:path w="191769" h="70484">
                  <a:moveTo>
                    <a:pt x="0" y="70469"/>
                  </a:moveTo>
                  <a:lnTo>
                    <a:pt x="0" y="0"/>
                  </a:lnTo>
                  <a:lnTo>
                    <a:pt x="191376" y="0"/>
                  </a:lnTo>
                  <a:lnTo>
                    <a:pt x="191376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17372892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1709553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17007456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91" y="0"/>
                  </a:lnTo>
                  <a:lnTo>
                    <a:pt x="8809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18532841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18532841" y="672985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18532841" y="629843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18532841" y="58670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18532841" y="55951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12015027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1180811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1319063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1464452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141602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1464452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141602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1471499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144376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1423070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12706375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12222084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124994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12292558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13468027" y="2578428"/>
              <a:ext cx="79375" cy="70485"/>
            </a:xfrm>
            <a:custGeom>
              <a:avLst/>
              <a:gdLst/>
              <a:ahLst/>
              <a:cxnLst/>
              <a:rect l="l" t="t" r="r" b="b"/>
              <a:pathLst>
                <a:path w="79375" h="70485">
                  <a:moveTo>
                    <a:pt x="0" y="70469"/>
                  </a:moveTo>
                  <a:lnTo>
                    <a:pt x="0" y="0"/>
                  </a:lnTo>
                  <a:lnTo>
                    <a:pt x="79285" y="0"/>
                  </a:lnTo>
                  <a:lnTo>
                    <a:pt x="7928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15613075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15890436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15683519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154061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16524811" y="2578428"/>
              <a:ext cx="130175" cy="70485"/>
            </a:xfrm>
            <a:custGeom>
              <a:avLst/>
              <a:gdLst/>
              <a:ahLst/>
              <a:cxnLst/>
              <a:rect l="l" t="t" r="r" b="b"/>
              <a:pathLst>
                <a:path w="130175" h="70485">
                  <a:moveTo>
                    <a:pt x="0" y="70469"/>
                  </a:moveTo>
                  <a:lnTo>
                    <a:pt x="0" y="0"/>
                  </a:lnTo>
                  <a:lnTo>
                    <a:pt x="129828" y="0"/>
                  </a:lnTo>
                  <a:lnTo>
                    <a:pt x="12982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16654634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16097336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1755273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1810746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17830104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1762320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18314365" y="2578428"/>
              <a:ext cx="288925" cy="70485"/>
            </a:xfrm>
            <a:custGeom>
              <a:avLst/>
              <a:gdLst/>
              <a:ahLst/>
              <a:cxnLst/>
              <a:rect l="l" t="t" r="r" b="b"/>
              <a:pathLst>
                <a:path w="288925" h="70485">
                  <a:moveTo>
                    <a:pt x="0" y="70469"/>
                  </a:moveTo>
                  <a:lnTo>
                    <a:pt x="0" y="0"/>
                  </a:lnTo>
                  <a:lnTo>
                    <a:pt x="288923" y="0"/>
                  </a:lnTo>
                  <a:lnTo>
                    <a:pt x="28892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1803702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1734581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17138942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1853284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18532841" y="29895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18532841" y="342099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79"/>
                  </a:lnTo>
                  <a:lnTo>
                    <a:pt x="0" y="70479"/>
                  </a:lnTo>
                  <a:close/>
                </a:path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79"/>
                  </a:lnTo>
                  <a:lnTo>
                    <a:pt x="0" y="7047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18532841" y="385243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18532841" y="3060079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1201521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11808298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13190636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17068469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16392438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1519925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1512878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11737637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1153076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1132385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1125339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110464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10839559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1076913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1056221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1035529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1028484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100779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98710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98005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9593662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9386760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9249916" y="2578407"/>
              <a:ext cx="137160" cy="70485"/>
            </a:xfrm>
            <a:custGeom>
              <a:avLst/>
              <a:gdLst/>
              <a:ahLst/>
              <a:cxnLst/>
              <a:rect l="l" t="t" r="r" b="b"/>
              <a:pathLst>
                <a:path w="137159" h="70485">
                  <a:moveTo>
                    <a:pt x="136844" y="0"/>
                  </a:moveTo>
                  <a:lnTo>
                    <a:pt x="136844" y="70479"/>
                  </a:lnTo>
                  <a:lnTo>
                    <a:pt x="0" y="70479"/>
                  </a:lnTo>
                  <a:lnTo>
                    <a:pt x="0" y="0"/>
                  </a:lnTo>
                  <a:lnTo>
                    <a:pt x="136844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9232295" y="4005426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9232295" y="393495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79"/>
                  </a:lnTo>
                  <a:lnTo>
                    <a:pt x="0" y="70479"/>
                  </a:lnTo>
                  <a:close/>
                </a:path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79"/>
                  </a:lnTo>
                  <a:lnTo>
                    <a:pt x="0" y="7047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9232295" y="3728036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9232295" y="352113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9232295" y="345070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9232295" y="324377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9232295" y="303687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9232295" y="2829957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9232295" y="2648877"/>
              <a:ext cx="70485" cy="181610"/>
            </a:xfrm>
            <a:custGeom>
              <a:avLst/>
              <a:gdLst/>
              <a:ahLst/>
              <a:cxnLst/>
              <a:rect l="l" t="t" r="r" b="b"/>
              <a:pathLst>
                <a:path w="70484" h="181610">
                  <a:moveTo>
                    <a:pt x="0" y="181083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81083"/>
                  </a:lnTo>
                  <a:lnTo>
                    <a:pt x="0" y="181083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16167810" y="2578428"/>
              <a:ext cx="242570" cy="70485"/>
            </a:xfrm>
            <a:custGeom>
              <a:avLst/>
              <a:gdLst/>
              <a:ahLst/>
              <a:cxnLst/>
              <a:rect l="l" t="t" r="r" b="b"/>
              <a:pathLst>
                <a:path w="242569" h="70485">
                  <a:moveTo>
                    <a:pt x="0" y="70469"/>
                  </a:moveTo>
                  <a:lnTo>
                    <a:pt x="0" y="0"/>
                  </a:lnTo>
                  <a:lnTo>
                    <a:pt x="242264" y="0"/>
                  </a:lnTo>
                  <a:lnTo>
                    <a:pt x="24226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1362667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1827095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17786694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17302433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1114957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1104613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1132347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1142695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118081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1191158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1201502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1211845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1229241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1239584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1249927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1260276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1277666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1288010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1298358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1308689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1326098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1336444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1374593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1384936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1395284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1405627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1423017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1433365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1443710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1454053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1471448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148179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1492137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1502482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1540617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1550961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1568355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1578699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1589043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1599390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1616781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1627125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163747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1647817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1665225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1675570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1709553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1719897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1737289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1747636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1757979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1768326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1785716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1796062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1806408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1816752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1834143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18444920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7934" y="0"/>
                  </a:lnTo>
                  <a:lnTo>
                    <a:pt x="8793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18532841" y="5665672"/>
              <a:ext cx="70485" cy="100965"/>
            </a:xfrm>
            <a:custGeom>
              <a:avLst/>
              <a:gdLst/>
              <a:ahLst/>
              <a:cxnLst/>
              <a:rect l="l" t="t" r="r" b="b"/>
              <a:pathLst>
                <a:path w="70484" h="100964">
                  <a:moveTo>
                    <a:pt x="0" y="100677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0677"/>
                  </a:lnTo>
                  <a:lnTo>
                    <a:pt x="0" y="100677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1821092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1810746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1793353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178301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1772663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1762320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1744928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1734581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1724237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1713894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169649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1686155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1675810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1665463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1831436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16271253" y="2578428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0" y="70469"/>
                  </a:moveTo>
                  <a:lnTo>
                    <a:pt x="0" y="0"/>
                  </a:lnTo>
                  <a:lnTo>
                    <a:pt x="121127" y="0"/>
                  </a:lnTo>
                  <a:lnTo>
                    <a:pt x="121127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1599390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1589043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1578699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1568351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1550961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154061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1530268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1519925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1502535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149219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148184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1471499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1454109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144376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143341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1423070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140568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1395335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1384988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13697162" y="2578428"/>
              <a:ext cx="153035" cy="70485"/>
            </a:xfrm>
            <a:custGeom>
              <a:avLst/>
              <a:gdLst/>
              <a:ahLst/>
              <a:cxnLst/>
              <a:rect l="l" t="t" r="r" b="b"/>
              <a:pathLst>
                <a:path w="153034" h="70485">
                  <a:moveTo>
                    <a:pt x="0" y="70469"/>
                  </a:moveTo>
                  <a:lnTo>
                    <a:pt x="0" y="0"/>
                  </a:lnTo>
                  <a:lnTo>
                    <a:pt x="152759" y="0"/>
                  </a:lnTo>
                  <a:lnTo>
                    <a:pt x="15275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1336453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1326111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1308719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1298373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128802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1277684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1260290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124994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1239603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1229255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1211864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120152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119117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1180829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116341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1153076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1142729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1132385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1114994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110464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1094303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1083955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1066564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105622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104587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1035529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1018138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100779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997447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98710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96971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959366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949020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938676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18532841" y="2648893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18532841" y="2762418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18532841" y="2875929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18532841" y="3180409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18532841" y="3300694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18532841" y="3491500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18532841" y="3611784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18532841" y="3732093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31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31"/>
                  </a:lnTo>
                  <a:lnTo>
                    <a:pt x="0" y="12033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18532841" y="4043236"/>
              <a:ext cx="70485" cy="151765"/>
            </a:xfrm>
            <a:custGeom>
              <a:avLst/>
              <a:gdLst/>
              <a:ahLst/>
              <a:cxnLst/>
              <a:rect l="l" t="t" r="r" b="b"/>
              <a:pathLst>
                <a:path w="70484" h="151764">
                  <a:moveTo>
                    <a:pt x="0" y="151492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51492"/>
                  </a:lnTo>
                  <a:lnTo>
                    <a:pt x="0" y="15149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18532841" y="6913849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18532841" y="7027391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18532841" y="6800323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18532841" y="6609532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2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20"/>
                  </a:lnTo>
                  <a:lnTo>
                    <a:pt x="0" y="12032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18532841" y="6489227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18532841" y="6368912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18532841" y="6178123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18532841" y="6057796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2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20"/>
                  </a:lnTo>
                  <a:lnTo>
                    <a:pt x="0" y="12032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18532841" y="5937491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18532841" y="5766345"/>
              <a:ext cx="70485" cy="100965"/>
            </a:xfrm>
            <a:custGeom>
              <a:avLst/>
              <a:gdLst/>
              <a:ahLst/>
              <a:cxnLst/>
              <a:rect l="l" t="t" r="r" b="b"/>
              <a:pathLst>
                <a:path w="70484" h="100964">
                  <a:moveTo>
                    <a:pt x="0" y="100667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0667"/>
                  </a:lnTo>
                  <a:lnTo>
                    <a:pt x="0" y="100667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18532841" y="3922920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1616781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16410073" y="2648897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9232295" y="2829972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9232295" y="293342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9232295" y="3036874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9232295" y="314031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9232295" y="324375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9232295" y="3347237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9232295" y="3521133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9232295" y="3624576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9232295" y="372805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9232295" y="383147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9232295" y="4005446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9232295" y="410886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9232295" y="2648876"/>
              <a:ext cx="70485" cy="90805"/>
            </a:xfrm>
            <a:custGeom>
              <a:avLst/>
              <a:gdLst/>
              <a:ahLst/>
              <a:cxnLst/>
              <a:rect l="l" t="t" r="r" b="b"/>
              <a:pathLst>
                <a:path w="70484" h="90805">
                  <a:moveTo>
                    <a:pt x="0" y="9055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90552"/>
                  </a:lnTo>
                  <a:lnTo>
                    <a:pt x="0" y="9055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9232295" y="2739408"/>
              <a:ext cx="70485" cy="90805"/>
            </a:xfrm>
            <a:custGeom>
              <a:avLst/>
              <a:gdLst/>
              <a:ahLst/>
              <a:cxnLst/>
              <a:rect l="l" t="t" r="r" b="b"/>
              <a:pathLst>
                <a:path w="70484" h="90805">
                  <a:moveTo>
                    <a:pt x="0" y="9055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90552"/>
                  </a:lnTo>
                  <a:lnTo>
                    <a:pt x="0" y="9055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16410073" y="275192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16410073" y="285499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16410073" y="295804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16410073" y="306111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16410073" y="316413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1071781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1061434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105109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1040742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1030399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11118472" y="1760017"/>
              <a:ext cx="3763645" cy="0"/>
            </a:xfrm>
            <a:custGeom>
              <a:avLst/>
              <a:gdLst/>
              <a:ahLst/>
              <a:cxnLst/>
              <a:rect l="l" t="t" r="r" b="b"/>
              <a:pathLst>
                <a:path w="3763644">
                  <a:moveTo>
                    <a:pt x="0" y="0"/>
                  </a:moveTo>
                  <a:lnTo>
                    <a:pt x="37633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14881822" y="1724008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4" h="36194">
                  <a:moveTo>
                    <a:pt x="0" y="36009"/>
                  </a:moveTo>
                  <a:lnTo>
                    <a:pt x="13962" y="33161"/>
                  </a:lnTo>
                  <a:lnTo>
                    <a:pt x="25414" y="25414"/>
                  </a:lnTo>
                  <a:lnTo>
                    <a:pt x="33161" y="13962"/>
                  </a:lnTo>
                  <a:lnTo>
                    <a:pt x="360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9184428" y="50537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9183679" y="50432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528" y="0"/>
                  </a:moveTo>
                  <a:lnTo>
                    <a:pt x="352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9175239" y="504363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12"/>
                  </a:lnTo>
                  <a:lnTo>
                    <a:pt x="8450" y="12512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9175234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23"/>
                  </a:lnTo>
                  <a:lnTo>
                    <a:pt x="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9187218" y="504363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12"/>
                  </a:lnTo>
                  <a:lnTo>
                    <a:pt x="8450" y="12512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6" name="object 12536"/>
            <p:cNvSpPr/>
            <p:nvPr/>
          </p:nvSpPr>
          <p:spPr>
            <a:xfrm>
              <a:off x="9187212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23"/>
                  </a:lnTo>
                  <a:lnTo>
                    <a:pt x="845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9184428" y="42595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9183679" y="42563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528" y="0"/>
                  </a:moveTo>
                  <a:lnTo>
                    <a:pt x="352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9175234" y="4256702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33"/>
                  </a:lnTo>
                  <a:lnTo>
                    <a:pt x="0" y="125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9187218" y="425669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44"/>
                  </a:lnTo>
                  <a:lnTo>
                    <a:pt x="8450" y="12544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9187212" y="4256702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33"/>
                  </a:lnTo>
                  <a:lnTo>
                    <a:pt x="8450" y="125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12626952" y="5427865"/>
              <a:ext cx="13335" cy="88265"/>
            </a:xfrm>
            <a:custGeom>
              <a:avLst/>
              <a:gdLst/>
              <a:ahLst/>
              <a:cxnLst/>
              <a:rect l="l" t="t" r="r" b="b"/>
              <a:pathLst>
                <a:path w="13334" h="88264">
                  <a:moveTo>
                    <a:pt x="0" y="88081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88081"/>
                  </a:lnTo>
                  <a:lnTo>
                    <a:pt x="0" y="880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12626952" y="541024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12626952" y="5516890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12640119" y="4273931"/>
              <a:ext cx="106045" cy="635"/>
            </a:xfrm>
            <a:custGeom>
              <a:avLst/>
              <a:gdLst/>
              <a:ahLst/>
              <a:cxnLst/>
              <a:rect l="l" t="t" r="r" b="b"/>
              <a:pathLst>
                <a:path w="106045" h="635">
                  <a:moveTo>
                    <a:pt x="0" y="0"/>
                  </a:moveTo>
                  <a:lnTo>
                    <a:pt x="10571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12640119" y="4273968"/>
              <a:ext cx="106045" cy="106045"/>
            </a:xfrm>
            <a:custGeom>
              <a:avLst/>
              <a:gdLst/>
              <a:ahLst/>
              <a:cxnLst/>
              <a:rect l="l" t="t" r="r" b="b"/>
              <a:pathLst>
                <a:path w="106045" h="106045">
                  <a:moveTo>
                    <a:pt x="0" y="105714"/>
                  </a:moveTo>
                  <a:lnTo>
                    <a:pt x="40972" y="97350"/>
                  </a:lnTo>
                  <a:lnTo>
                    <a:pt x="74586" y="74602"/>
                  </a:lnTo>
                  <a:lnTo>
                    <a:pt x="97336" y="40981"/>
                  </a:lnTo>
                  <a:lnTo>
                    <a:pt x="1057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47" name="object 1254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251918" y="4693976"/>
              <a:ext cx="148258" cy="159736"/>
            </a:xfrm>
            <a:prstGeom prst="rect">
              <a:avLst/>
            </a:prstGeom>
          </p:spPr>
        </p:pic>
        <p:sp>
          <p:nvSpPr>
            <p:cNvPr id="12548" name="object 12548"/>
            <p:cNvSpPr/>
            <p:nvPr/>
          </p:nvSpPr>
          <p:spPr>
            <a:xfrm>
              <a:off x="12626966" y="5516879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12626100" y="55123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12626100" y="54676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12626966" y="5427839"/>
              <a:ext cx="8890" cy="88265"/>
            </a:xfrm>
            <a:custGeom>
              <a:avLst/>
              <a:gdLst/>
              <a:ahLst/>
              <a:cxnLst/>
              <a:rect l="l" t="t" r="r" b="b"/>
              <a:pathLst>
                <a:path w="8890" h="88264">
                  <a:moveTo>
                    <a:pt x="8795" y="0"/>
                  </a:moveTo>
                  <a:lnTo>
                    <a:pt x="8795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12626100" y="542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12626966" y="541023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12635761" y="5516879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12637285" y="5441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12637282" y="54303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12637282" y="54303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12635761" y="5427839"/>
              <a:ext cx="4445" cy="88265"/>
            </a:xfrm>
            <a:custGeom>
              <a:avLst/>
              <a:gdLst/>
              <a:ahLst/>
              <a:cxnLst/>
              <a:rect l="l" t="t" r="r" b="b"/>
              <a:pathLst>
                <a:path w="4445" h="88264">
                  <a:moveTo>
                    <a:pt x="4397" y="0"/>
                  </a:moveTo>
                  <a:lnTo>
                    <a:pt x="4397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9" name="object 12559"/>
            <p:cNvSpPr/>
            <p:nvPr/>
          </p:nvSpPr>
          <p:spPr>
            <a:xfrm>
              <a:off x="12635761" y="541023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0" name="object 12560"/>
            <p:cNvSpPr/>
            <p:nvPr/>
          </p:nvSpPr>
          <p:spPr>
            <a:xfrm>
              <a:off x="12626952" y="5427865"/>
              <a:ext cx="13335" cy="88265"/>
            </a:xfrm>
            <a:custGeom>
              <a:avLst/>
              <a:gdLst/>
              <a:ahLst/>
              <a:cxnLst/>
              <a:rect l="l" t="t" r="r" b="b"/>
              <a:pathLst>
                <a:path w="13334" h="88264">
                  <a:moveTo>
                    <a:pt x="0" y="88081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88081"/>
                  </a:lnTo>
                  <a:lnTo>
                    <a:pt x="0" y="880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12626952" y="541024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12626952" y="5516890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12640157" y="5515949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81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12640159" y="5427836"/>
              <a:ext cx="88265" cy="88265"/>
            </a:xfrm>
            <a:custGeom>
              <a:avLst/>
              <a:gdLst/>
              <a:ahLst/>
              <a:cxnLst/>
              <a:rect l="l" t="t" r="r" b="b"/>
              <a:pathLst>
                <a:path w="88265" h="88264">
                  <a:moveTo>
                    <a:pt x="88112" y="88112"/>
                  </a:moveTo>
                  <a:lnTo>
                    <a:pt x="86403" y="70840"/>
                  </a:lnTo>
                  <a:lnTo>
                    <a:pt x="81404" y="54389"/>
                  </a:lnTo>
                  <a:lnTo>
                    <a:pt x="48891" y="14811"/>
                  </a:lnTo>
                  <a:lnTo>
                    <a:pt x="17272" y="171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13013892" y="533711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13013892" y="52923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13013892" y="524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13013892" y="520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13013892" y="51581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13013892" y="511339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13013892" y="50723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13013892" y="502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13013892" y="498288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13013892" y="49381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13013892" y="48933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13014526" y="4864124"/>
              <a:ext cx="8890" cy="485140"/>
            </a:xfrm>
            <a:custGeom>
              <a:avLst/>
              <a:gdLst/>
              <a:ahLst/>
              <a:cxnLst/>
              <a:rect l="l" t="t" r="r" b="b"/>
              <a:pathLst>
                <a:path w="8890" h="485139">
                  <a:moveTo>
                    <a:pt x="8795" y="0"/>
                  </a:moveTo>
                  <a:lnTo>
                    <a:pt x="8795" y="484550"/>
                  </a:lnTo>
                  <a:lnTo>
                    <a:pt x="0" y="484550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13009601" y="5150122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6502"/>
                  </a:moveTo>
                  <a:lnTo>
                    <a:pt x="952" y="56095"/>
                  </a:lnTo>
                  <a:lnTo>
                    <a:pt x="558" y="55930"/>
                  </a:lnTo>
                  <a:lnTo>
                    <a:pt x="152" y="56095"/>
                  </a:lnTo>
                  <a:lnTo>
                    <a:pt x="0" y="56502"/>
                  </a:lnTo>
                  <a:lnTo>
                    <a:pt x="152" y="56896"/>
                  </a:lnTo>
                  <a:lnTo>
                    <a:pt x="558" y="57061"/>
                  </a:lnTo>
                  <a:lnTo>
                    <a:pt x="952" y="56896"/>
                  </a:lnTo>
                  <a:lnTo>
                    <a:pt x="1117" y="56502"/>
                  </a:lnTo>
                  <a:close/>
                </a:path>
                <a:path w="5080" h="5715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13010164" y="52028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13010161" y="51991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13010161" y="5143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13009601" y="51463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13010164" y="5146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13009601" y="49152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13013892" y="50686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13013892" y="50723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13009601" y="5075548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52" y="59829"/>
                  </a:lnTo>
                  <a:lnTo>
                    <a:pt x="0" y="60223"/>
                  </a:lnTo>
                  <a:lnTo>
                    <a:pt x="152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13010164" y="51357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13013892" y="51320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13010161" y="51320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13009601" y="506809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57"/>
                  </a:moveTo>
                  <a:lnTo>
                    <a:pt x="952" y="63550"/>
                  </a:lnTo>
                  <a:lnTo>
                    <a:pt x="558" y="63398"/>
                  </a:lnTo>
                  <a:lnTo>
                    <a:pt x="152" y="63550"/>
                  </a:lnTo>
                  <a:lnTo>
                    <a:pt x="0" y="63957"/>
                  </a:lnTo>
                  <a:lnTo>
                    <a:pt x="152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57"/>
                  </a:lnTo>
                  <a:close/>
                </a:path>
                <a:path w="5080" h="6477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13010120" y="4864124"/>
              <a:ext cx="4445" cy="493395"/>
            </a:xfrm>
            <a:custGeom>
              <a:avLst/>
              <a:gdLst/>
              <a:ahLst/>
              <a:cxnLst/>
              <a:rect l="l" t="t" r="r" b="b"/>
              <a:pathLst>
                <a:path w="4444" h="493395">
                  <a:moveTo>
                    <a:pt x="4408" y="0"/>
                  </a:moveTo>
                  <a:lnTo>
                    <a:pt x="4408" y="493346"/>
                  </a:lnTo>
                  <a:lnTo>
                    <a:pt x="0" y="493346"/>
                  </a:lnTo>
                  <a:lnTo>
                    <a:pt x="0" y="0"/>
                  </a:lnTo>
                  <a:lnTo>
                    <a:pt x="440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13021350" y="53557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13031979" y="5358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13032539" y="53557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13025075" y="53557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13024515" y="53552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13010113" y="5357473"/>
              <a:ext cx="39370" cy="4445"/>
            </a:xfrm>
            <a:custGeom>
              <a:avLst/>
              <a:gdLst/>
              <a:ahLst/>
              <a:cxnLst/>
              <a:rect l="l" t="t" r="r" b="b"/>
              <a:pathLst>
                <a:path w="39369" h="4445">
                  <a:moveTo>
                    <a:pt x="38752" y="0"/>
                  </a:moveTo>
                  <a:lnTo>
                    <a:pt x="38752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3875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13013892" y="5348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13014531" y="5348680"/>
              <a:ext cx="34925" cy="8890"/>
            </a:xfrm>
            <a:custGeom>
              <a:avLst/>
              <a:gdLst/>
              <a:ahLst/>
              <a:cxnLst/>
              <a:rect l="l" t="t" r="r" b="b"/>
              <a:pathLst>
                <a:path w="34925" h="8889">
                  <a:moveTo>
                    <a:pt x="34334" y="0"/>
                  </a:moveTo>
                  <a:lnTo>
                    <a:pt x="34334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3433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00" name="object 1260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474133" y="2795831"/>
              <a:ext cx="93683" cy="231071"/>
            </a:xfrm>
            <a:prstGeom prst="rect">
              <a:avLst/>
            </a:prstGeom>
          </p:spPr>
        </p:pic>
        <p:sp>
          <p:nvSpPr>
            <p:cNvPr id="12601" name="object 12601"/>
            <p:cNvSpPr/>
            <p:nvPr/>
          </p:nvSpPr>
          <p:spPr>
            <a:xfrm>
              <a:off x="12225285" y="5112728"/>
              <a:ext cx="370840" cy="196850"/>
            </a:xfrm>
            <a:custGeom>
              <a:avLst/>
              <a:gdLst/>
              <a:ahLst/>
              <a:cxnLst/>
              <a:rect l="l" t="t" r="r" b="b"/>
              <a:pathLst>
                <a:path w="370840" h="196850">
                  <a:moveTo>
                    <a:pt x="0" y="196768"/>
                  </a:moveTo>
                  <a:lnTo>
                    <a:pt x="0" y="0"/>
                  </a:lnTo>
                  <a:lnTo>
                    <a:pt x="370470" y="0"/>
                  </a:lnTo>
                  <a:lnTo>
                    <a:pt x="370470" y="196768"/>
                  </a:lnTo>
                  <a:lnTo>
                    <a:pt x="0" y="19676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12225287" y="5112715"/>
              <a:ext cx="370840" cy="198755"/>
            </a:xfrm>
            <a:custGeom>
              <a:avLst/>
              <a:gdLst/>
              <a:ahLst/>
              <a:cxnLst/>
              <a:rect l="l" t="t" r="r" b="b"/>
              <a:pathLst>
                <a:path w="370840" h="198754">
                  <a:moveTo>
                    <a:pt x="0" y="198716"/>
                  </a:moveTo>
                  <a:lnTo>
                    <a:pt x="37050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12225292" y="5112720"/>
              <a:ext cx="370205" cy="196850"/>
            </a:xfrm>
            <a:custGeom>
              <a:avLst/>
              <a:gdLst/>
              <a:ahLst/>
              <a:cxnLst/>
              <a:rect l="l" t="t" r="r" b="b"/>
              <a:pathLst>
                <a:path w="370204" h="196850">
                  <a:moveTo>
                    <a:pt x="369967" y="1962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14060937" y="5081339"/>
              <a:ext cx="897890" cy="317500"/>
            </a:xfrm>
            <a:custGeom>
              <a:avLst/>
              <a:gdLst/>
              <a:ahLst/>
              <a:cxnLst/>
              <a:rect l="l" t="t" r="r" b="b"/>
              <a:pathLst>
                <a:path w="897890" h="317500">
                  <a:moveTo>
                    <a:pt x="0" y="316964"/>
                  </a:moveTo>
                  <a:lnTo>
                    <a:pt x="0" y="0"/>
                  </a:lnTo>
                  <a:lnTo>
                    <a:pt x="897564" y="0"/>
                  </a:lnTo>
                  <a:lnTo>
                    <a:pt x="897564" y="316964"/>
                  </a:lnTo>
                  <a:lnTo>
                    <a:pt x="0" y="31696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14060929" y="5081357"/>
              <a:ext cx="897890" cy="320675"/>
            </a:xfrm>
            <a:custGeom>
              <a:avLst/>
              <a:gdLst/>
              <a:ahLst/>
              <a:cxnLst/>
              <a:rect l="l" t="t" r="r" b="b"/>
              <a:pathLst>
                <a:path w="897890" h="320675">
                  <a:moveTo>
                    <a:pt x="0" y="320084"/>
                  </a:moveTo>
                  <a:lnTo>
                    <a:pt x="89756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14060929" y="5081357"/>
              <a:ext cx="896619" cy="316230"/>
            </a:xfrm>
            <a:custGeom>
              <a:avLst/>
              <a:gdLst/>
              <a:ahLst/>
              <a:cxnLst/>
              <a:rect l="l" t="t" r="r" b="b"/>
              <a:pathLst>
                <a:path w="896619" h="316229">
                  <a:moveTo>
                    <a:pt x="896255" y="3160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14266183" y="3625093"/>
              <a:ext cx="176530" cy="248920"/>
            </a:xfrm>
            <a:custGeom>
              <a:avLst/>
              <a:gdLst/>
              <a:ahLst/>
              <a:cxnLst/>
              <a:rect l="l" t="t" r="r" b="b"/>
              <a:pathLst>
                <a:path w="176530" h="248920">
                  <a:moveTo>
                    <a:pt x="175994" y="0"/>
                  </a:moveTo>
                  <a:lnTo>
                    <a:pt x="0" y="0"/>
                  </a:lnTo>
                  <a:lnTo>
                    <a:pt x="0" y="248861"/>
                  </a:lnTo>
                  <a:lnTo>
                    <a:pt x="175994" y="248861"/>
                  </a:lnTo>
                  <a:lnTo>
                    <a:pt x="1759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08" name="object 1260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7614417" y="4263524"/>
              <a:ext cx="321246" cy="321236"/>
            </a:xfrm>
            <a:prstGeom prst="rect">
              <a:avLst/>
            </a:prstGeom>
          </p:spPr>
        </p:pic>
        <p:pic>
          <p:nvPicPr>
            <p:cNvPr id="12609" name="object 1260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212765" y="4205770"/>
              <a:ext cx="379015" cy="245090"/>
            </a:xfrm>
            <a:prstGeom prst="rect">
              <a:avLst/>
            </a:prstGeom>
          </p:spPr>
        </p:pic>
        <p:pic>
          <p:nvPicPr>
            <p:cNvPr id="12610" name="object 1261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231128" y="5792336"/>
              <a:ext cx="320078" cy="320077"/>
            </a:xfrm>
            <a:prstGeom prst="rect">
              <a:avLst/>
            </a:prstGeom>
          </p:spPr>
        </p:pic>
        <p:pic>
          <p:nvPicPr>
            <p:cNvPr id="12611" name="object 1261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6236543" y="4558403"/>
              <a:ext cx="204025" cy="180067"/>
            </a:xfrm>
            <a:prstGeom prst="rect">
              <a:avLst/>
            </a:prstGeom>
          </p:spPr>
        </p:pic>
        <p:pic>
          <p:nvPicPr>
            <p:cNvPr id="12612" name="object 1261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204904" y="4557239"/>
              <a:ext cx="204046" cy="180067"/>
            </a:xfrm>
            <a:prstGeom prst="rect">
              <a:avLst/>
            </a:prstGeom>
          </p:spPr>
        </p:pic>
        <p:pic>
          <p:nvPicPr>
            <p:cNvPr id="12613" name="object 1261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9597593" y="5339547"/>
              <a:ext cx="180057" cy="204046"/>
            </a:xfrm>
            <a:prstGeom prst="rect">
              <a:avLst/>
            </a:prstGeom>
          </p:spPr>
        </p:pic>
        <p:sp>
          <p:nvSpPr>
            <p:cNvPr id="12614" name="object 12614"/>
            <p:cNvSpPr/>
            <p:nvPr/>
          </p:nvSpPr>
          <p:spPr>
            <a:xfrm>
              <a:off x="12255302" y="4649785"/>
              <a:ext cx="322580" cy="161290"/>
            </a:xfrm>
            <a:custGeom>
              <a:avLst/>
              <a:gdLst/>
              <a:ahLst/>
              <a:cxnLst/>
              <a:rect l="l" t="t" r="r" b="b"/>
              <a:pathLst>
                <a:path w="322579" h="161289">
                  <a:moveTo>
                    <a:pt x="322178" y="0"/>
                  </a:moveTo>
                  <a:lnTo>
                    <a:pt x="0" y="0"/>
                  </a:lnTo>
                  <a:lnTo>
                    <a:pt x="0" y="161094"/>
                  </a:lnTo>
                  <a:lnTo>
                    <a:pt x="322178" y="161094"/>
                  </a:lnTo>
                  <a:lnTo>
                    <a:pt x="3221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15" name="object 1261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264192" y="4657826"/>
              <a:ext cx="304409" cy="144958"/>
            </a:xfrm>
            <a:prstGeom prst="rect">
              <a:avLst/>
            </a:prstGeom>
          </p:spPr>
        </p:pic>
        <p:sp>
          <p:nvSpPr>
            <p:cNvPr id="12616" name="object 12616"/>
            <p:cNvSpPr/>
            <p:nvPr/>
          </p:nvSpPr>
          <p:spPr>
            <a:xfrm>
              <a:off x="17522514" y="4807539"/>
              <a:ext cx="322580" cy="161290"/>
            </a:xfrm>
            <a:custGeom>
              <a:avLst/>
              <a:gdLst/>
              <a:ahLst/>
              <a:cxnLst/>
              <a:rect l="l" t="t" r="r" b="b"/>
              <a:pathLst>
                <a:path w="322580" h="161289">
                  <a:moveTo>
                    <a:pt x="322178" y="0"/>
                  </a:moveTo>
                  <a:lnTo>
                    <a:pt x="0" y="0"/>
                  </a:lnTo>
                  <a:lnTo>
                    <a:pt x="0" y="161094"/>
                  </a:lnTo>
                  <a:lnTo>
                    <a:pt x="322178" y="161094"/>
                  </a:lnTo>
                  <a:lnTo>
                    <a:pt x="3221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17" name="object 1261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531393" y="4815601"/>
              <a:ext cx="304378" cy="144958"/>
            </a:xfrm>
            <a:prstGeom prst="rect">
              <a:avLst/>
            </a:prstGeom>
          </p:spPr>
        </p:pic>
        <p:sp>
          <p:nvSpPr>
            <p:cNvPr id="12618" name="object 12618"/>
            <p:cNvSpPr/>
            <p:nvPr/>
          </p:nvSpPr>
          <p:spPr>
            <a:xfrm>
              <a:off x="17909664" y="4807539"/>
              <a:ext cx="322580" cy="161290"/>
            </a:xfrm>
            <a:custGeom>
              <a:avLst/>
              <a:gdLst/>
              <a:ahLst/>
              <a:cxnLst/>
              <a:rect l="l" t="t" r="r" b="b"/>
              <a:pathLst>
                <a:path w="322580" h="161289">
                  <a:moveTo>
                    <a:pt x="322178" y="0"/>
                  </a:moveTo>
                  <a:lnTo>
                    <a:pt x="0" y="0"/>
                  </a:lnTo>
                  <a:lnTo>
                    <a:pt x="0" y="161094"/>
                  </a:lnTo>
                  <a:lnTo>
                    <a:pt x="322178" y="161094"/>
                  </a:lnTo>
                  <a:lnTo>
                    <a:pt x="3221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19" name="object 12619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918554" y="4815601"/>
              <a:ext cx="304399" cy="144958"/>
            </a:xfrm>
            <a:prstGeom prst="rect">
              <a:avLst/>
            </a:prstGeom>
          </p:spPr>
        </p:pic>
        <p:pic>
          <p:nvPicPr>
            <p:cNvPr id="12620" name="object 1262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7470242" y="3877745"/>
              <a:ext cx="144937" cy="304430"/>
            </a:xfrm>
            <a:prstGeom prst="rect">
              <a:avLst/>
            </a:prstGeom>
          </p:spPr>
        </p:pic>
        <p:pic>
          <p:nvPicPr>
            <p:cNvPr id="12621" name="object 1262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5415415" y="3877536"/>
              <a:ext cx="144937" cy="304409"/>
            </a:xfrm>
            <a:prstGeom prst="rect">
              <a:avLst/>
            </a:prstGeom>
          </p:spPr>
        </p:pic>
        <p:pic>
          <p:nvPicPr>
            <p:cNvPr id="12622" name="object 1262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200192" y="3877536"/>
              <a:ext cx="144979" cy="304409"/>
            </a:xfrm>
            <a:prstGeom prst="rect">
              <a:avLst/>
            </a:prstGeom>
          </p:spPr>
        </p:pic>
        <p:pic>
          <p:nvPicPr>
            <p:cNvPr id="12623" name="object 1262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639007" y="2951103"/>
              <a:ext cx="144958" cy="304420"/>
            </a:xfrm>
            <a:prstGeom prst="rect">
              <a:avLst/>
            </a:prstGeom>
          </p:spPr>
        </p:pic>
        <p:sp>
          <p:nvSpPr>
            <p:cNvPr id="12624" name="object 12624"/>
            <p:cNvSpPr/>
            <p:nvPr/>
          </p:nvSpPr>
          <p:spPr>
            <a:xfrm>
              <a:off x="9277131" y="5073070"/>
              <a:ext cx="161290" cy="322580"/>
            </a:xfrm>
            <a:custGeom>
              <a:avLst/>
              <a:gdLst/>
              <a:ahLst/>
              <a:cxnLst/>
              <a:rect l="l" t="t" r="r" b="b"/>
              <a:pathLst>
                <a:path w="161290" h="322579">
                  <a:moveTo>
                    <a:pt x="161094" y="0"/>
                  </a:moveTo>
                  <a:lnTo>
                    <a:pt x="0" y="0"/>
                  </a:lnTo>
                  <a:lnTo>
                    <a:pt x="0" y="322178"/>
                  </a:lnTo>
                  <a:lnTo>
                    <a:pt x="161094" y="322178"/>
                  </a:lnTo>
                  <a:lnTo>
                    <a:pt x="1610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5" name="object 1262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9285194" y="5081960"/>
              <a:ext cx="144958" cy="304378"/>
            </a:xfrm>
            <a:prstGeom prst="rect">
              <a:avLst/>
            </a:prstGeom>
          </p:spPr>
        </p:pic>
        <p:sp>
          <p:nvSpPr>
            <p:cNvPr id="12626" name="object 12626"/>
            <p:cNvSpPr/>
            <p:nvPr/>
          </p:nvSpPr>
          <p:spPr>
            <a:xfrm>
              <a:off x="9637790" y="6164754"/>
              <a:ext cx="161290" cy="322580"/>
            </a:xfrm>
            <a:custGeom>
              <a:avLst/>
              <a:gdLst/>
              <a:ahLst/>
              <a:cxnLst/>
              <a:rect l="l" t="t" r="r" b="b"/>
              <a:pathLst>
                <a:path w="161290" h="322579">
                  <a:moveTo>
                    <a:pt x="161094" y="0"/>
                  </a:moveTo>
                  <a:lnTo>
                    <a:pt x="0" y="0"/>
                  </a:lnTo>
                  <a:lnTo>
                    <a:pt x="0" y="322178"/>
                  </a:lnTo>
                  <a:lnTo>
                    <a:pt x="161094" y="322178"/>
                  </a:lnTo>
                  <a:lnTo>
                    <a:pt x="1610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7" name="object 1262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9645832" y="6173644"/>
              <a:ext cx="144979" cy="304399"/>
            </a:xfrm>
            <a:prstGeom prst="rect">
              <a:avLst/>
            </a:prstGeom>
          </p:spPr>
        </p:pic>
        <p:sp>
          <p:nvSpPr>
            <p:cNvPr id="12628" name="object 12628"/>
            <p:cNvSpPr/>
            <p:nvPr/>
          </p:nvSpPr>
          <p:spPr>
            <a:xfrm>
              <a:off x="9637790" y="6549444"/>
              <a:ext cx="161290" cy="322580"/>
            </a:xfrm>
            <a:custGeom>
              <a:avLst/>
              <a:gdLst/>
              <a:ahLst/>
              <a:cxnLst/>
              <a:rect l="l" t="t" r="r" b="b"/>
              <a:pathLst>
                <a:path w="161290" h="322579">
                  <a:moveTo>
                    <a:pt x="161094" y="0"/>
                  </a:moveTo>
                  <a:lnTo>
                    <a:pt x="0" y="0"/>
                  </a:lnTo>
                  <a:lnTo>
                    <a:pt x="0" y="322178"/>
                  </a:lnTo>
                  <a:lnTo>
                    <a:pt x="161094" y="322178"/>
                  </a:lnTo>
                  <a:lnTo>
                    <a:pt x="1610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9" name="object 1262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645832" y="6558334"/>
              <a:ext cx="144979" cy="304388"/>
            </a:xfrm>
            <a:prstGeom prst="rect">
              <a:avLst/>
            </a:prstGeom>
          </p:spPr>
        </p:pic>
        <p:pic>
          <p:nvPicPr>
            <p:cNvPr id="12630" name="object 1263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7954448" y="4431880"/>
              <a:ext cx="179072" cy="178806"/>
            </a:xfrm>
            <a:prstGeom prst="rect">
              <a:avLst/>
            </a:prstGeom>
          </p:spPr>
        </p:pic>
      </p:grpSp>
      <p:sp>
        <p:nvSpPr>
          <p:cNvPr id="12631" name="object 12631"/>
          <p:cNvSpPr txBox="1"/>
          <p:nvPr/>
        </p:nvSpPr>
        <p:spPr>
          <a:xfrm>
            <a:off x="9170051" y="591433"/>
            <a:ext cx="195262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744, ground floor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>
                <a:solidFill>
                  <a:srgbClr val="EE2524"/>
                </a:solidFill>
              </a:rPr>
              <a:t>What should you do in case of fire?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Outside office hours: Alert the fire brigade at 118</a:t>
            </a: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Rescue and warn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Alert persons in danger</a:t>
            </a: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Rescue disabled and injured persons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Call Facility Services at 041 248 63 44</a:t>
            </a: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Close</a:t>
            </a:r>
          </a:p>
          <a:p>
            <a:pPr marL="12700" marR="5080">
              <a:lnSpc>
                <a:spcPct val="115300"/>
              </a:lnSpc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Close doors and windows on the way out (prevents smoke </a:t>
            </a:r>
            <a:b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</a:b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and fire from spreading)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Extinguish</a:t>
            </a: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Fight the fire with a fire blanket, hand-held fire extinguisher and/or a fire hose cabinet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GB" sz="1950" b="1" i="1">
                <a:solidFill>
                  <a:srgbClr val="00000F"/>
                </a:solidFill>
                <a:latin typeface="FSAlbert-BoldItalic"/>
                <a:cs typeface="FSAlbert-BoldItalic"/>
              </a:rPr>
              <a:t>Never </a:t>
            </a:r>
            <a:r>
              <a:rPr lang="en-GB" sz="1950">
                <a:solidFill>
                  <a:srgbClr val="00000F"/>
                </a:solidFill>
              </a:rPr>
              <a:t>use the lift in case of fire</a:t>
            </a:r>
          </a:p>
        </p:txBody>
      </p:sp>
      <p:grpSp>
        <p:nvGrpSpPr>
          <p:cNvPr id="6" name="object 6"/>
          <p:cNvGrpSpPr/>
          <p:nvPr/>
        </p:nvGrpSpPr>
        <p:grpSpPr>
          <a:xfrm>
            <a:off x="528476" y="3431926"/>
            <a:ext cx="915669" cy="915669"/>
            <a:chOff x="528476" y="3431926"/>
            <a:chExt cx="915669" cy="915669"/>
          </a:xfrm>
        </p:grpSpPr>
        <p:sp>
          <p:nvSpPr>
            <p:cNvPr id="7" name="object 7"/>
            <p:cNvSpPr/>
            <p:nvPr/>
          </p:nvSpPr>
          <p:spPr>
            <a:xfrm>
              <a:off x="528476" y="3431926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582904" y="3751293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09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09" y="201930"/>
                  </a:lnTo>
                  <a:lnTo>
                    <a:pt x="163309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09" y="62230"/>
                  </a:lnTo>
                  <a:lnTo>
                    <a:pt x="202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47333" y="3813602"/>
              <a:ext cx="244976" cy="183062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2341" y="4117135"/>
              <a:ext cx="105253" cy="18714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63517" y="4117135"/>
              <a:ext cx="105253" cy="1871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7890" y="4117130"/>
              <a:ext cx="150121" cy="190287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075601" y="3521512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06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06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02"/>
                  </a:lnTo>
                  <a:lnTo>
                    <a:pt x="204025" y="501510"/>
                  </a:lnTo>
                  <a:lnTo>
                    <a:pt x="196316" y="502462"/>
                  </a:lnTo>
                  <a:lnTo>
                    <a:pt x="162902" y="478955"/>
                  </a:lnTo>
                  <a:lnTo>
                    <a:pt x="101523" y="234416"/>
                  </a:lnTo>
                  <a:lnTo>
                    <a:pt x="94691" y="190207"/>
                  </a:lnTo>
                  <a:lnTo>
                    <a:pt x="94361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60" y="168414"/>
                  </a:lnTo>
                  <a:lnTo>
                    <a:pt x="117805" y="163576"/>
                  </a:lnTo>
                  <a:lnTo>
                    <a:pt x="164465" y="151904"/>
                  </a:lnTo>
                  <a:lnTo>
                    <a:pt x="145021" y="11684"/>
                  </a:lnTo>
                  <a:lnTo>
                    <a:pt x="51701" y="35052"/>
                  </a:lnTo>
                  <a:lnTo>
                    <a:pt x="16802" y="57086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65" y="125399"/>
                  </a:lnTo>
                  <a:lnTo>
                    <a:pt x="4457" y="172326"/>
                  </a:lnTo>
                  <a:lnTo>
                    <a:pt x="17157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23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53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298" y="646544"/>
                  </a:lnTo>
                  <a:lnTo>
                    <a:pt x="240030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899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520874" y="4825203"/>
            <a:ext cx="915669" cy="915669"/>
            <a:chOff x="520874" y="4825203"/>
            <a:chExt cx="915669" cy="915669"/>
          </a:xfrm>
        </p:grpSpPr>
        <p:sp>
          <p:nvSpPr>
            <p:cNvPr id="15" name="object 15"/>
            <p:cNvSpPr/>
            <p:nvPr/>
          </p:nvSpPr>
          <p:spPr>
            <a:xfrm>
              <a:off x="520874" y="4825203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515" y="5054212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48" y="190436"/>
                  </a:moveTo>
                  <a:lnTo>
                    <a:pt x="305816" y="261327"/>
                  </a:lnTo>
                  <a:lnTo>
                    <a:pt x="291617" y="281254"/>
                  </a:lnTo>
                  <a:lnTo>
                    <a:pt x="291617" y="292950"/>
                  </a:lnTo>
                  <a:lnTo>
                    <a:pt x="295529" y="300748"/>
                  </a:lnTo>
                  <a:lnTo>
                    <a:pt x="307174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48" y="234480"/>
                  </a:lnTo>
                  <a:lnTo>
                    <a:pt x="388848" y="190436"/>
                  </a:lnTo>
                  <a:close/>
                </a:path>
                <a:path w="588010" h="612775">
                  <a:moveTo>
                    <a:pt x="456412" y="289725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06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30" y="322287"/>
                  </a:lnTo>
                  <a:lnTo>
                    <a:pt x="453974" y="300786"/>
                  </a:lnTo>
                  <a:lnTo>
                    <a:pt x="456412" y="289725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395"/>
                  </a:lnTo>
                  <a:lnTo>
                    <a:pt x="466610" y="168211"/>
                  </a:lnTo>
                  <a:lnTo>
                    <a:pt x="464489" y="160185"/>
                  </a:lnTo>
                  <a:lnTo>
                    <a:pt x="461848" y="148577"/>
                  </a:lnTo>
                  <a:lnTo>
                    <a:pt x="431977" y="117348"/>
                  </a:lnTo>
                  <a:lnTo>
                    <a:pt x="426288" y="116636"/>
                  </a:lnTo>
                  <a:lnTo>
                    <a:pt x="416775" y="117983"/>
                  </a:lnTo>
                  <a:lnTo>
                    <a:pt x="375843" y="142595"/>
                  </a:lnTo>
                  <a:lnTo>
                    <a:pt x="347179" y="191020"/>
                  </a:lnTo>
                  <a:lnTo>
                    <a:pt x="341337" y="221780"/>
                  </a:lnTo>
                  <a:lnTo>
                    <a:pt x="396621" y="175996"/>
                  </a:lnTo>
                  <a:lnTo>
                    <a:pt x="396621" y="242265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788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63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85" y="12"/>
                  </a:lnTo>
                  <a:lnTo>
                    <a:pt x="491540" y="19926"/>
                  </a:lnTo>
                  <a:lnTo>
                    <a:pt x="482180" y="43459"/>
                  </a:lnTo>
                  <a:lnTo>
                    <a:pt x="470496" y="86347"/>
                  </a:lnTo>
                  <a:lnTo>
                    <a:pt x="455752" y="118859"/>
                  </a:lnTo>
                  <a:lnTo>
                    <a:pt x="460819" y="123101"/>
                  </a:lnTo>
                  <a:lnTo>
                    <a:pt x="464540" y="128752"/>
                  </a:lnTo>
                  <a:lnTo>
                    <a:pt x="475843" y="172720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10" y="291833"/>
                  </a:lnTo>
                  <a:lnTo>
                    <a:pt x="453364" y="337464"/>
                  </a:lnTo>
                  <a:lnTo>
                    <a:pt x="432600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07" y="612571"/>
                  </a:lnTo>
                  <a:lnTo>
                    <a:pt x="416077" y="612571"/>
                  </a:lnTo>
                  <a:lnTo>
                    <a:pt x="470496" y="480060"/>
                  </a:lnTo>
                  <a:lnTo>
                    <a:pt x="447167" y="460552"/>
                  </a:lnTo>
                  <a:lnTo>
                    <a:pt x="489940" y="328041"/>
                  </a:lnTo>
                  <a:lnTo>
                    <a:pt x="493826" y="335813"/>
                  </a:lnTo>
                  <a:lnTo>
                    <a:pt x="454926" y="448868"/>
                  </a:lnTo>
                  <a:lnTo>
                    <a:pt x="548259" y="612571"/>
                  </a:lnTo>
                  <a:lnTo>
                    <a:pt x="587159" y="554101"/>
                  </a:lnTo>
                  <a:lnTo>
                    <a:pt x="532714" y="460552"/>
                  </a:lnTo>
                  <a:lnTo>
                    <a:pt x="552170" y="347510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14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34738" y="4916498"/>
              <a:ext cx="128488" cy="128477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865675" y="5076303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" name="object 1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0874" y="6864911"/>
            <a:ext cx="915281" cy="915281"/>
          </a:xfrm>
          <a:prstGeom prst="rect">
            <a:avLst/>
          </a:prstGeom>
        </p:spPr>
      </p:pic>
      <p:grpSp>
        <p:nvGrpSpPr>
          <p:cNvPr id="20" name="object 20"/>
          <p:cNvGrpSpPr/>
          <p:nvPr/>
        </p:nvGrpSpPr>
        <p:grpSpPr>
          <a:xfrm>
            <a:off x="532025" y="8220891"/>
            <a:ext cx="915669" cy="915669"/>
            <a:chOff x="532025" y="8220891"/>
            <a:chExt cx="915669" cy="915669"/>
          </a:xfrm>
        </p:grpSpPr>
        <p:sp>
          <p:nvSpPr>
            <p:cNvPr id="21" name="object 21"/>
            <p:cNvSpPr/>
            <p:nvPr/>
          </p:nvSpPr>
          <p:spPr>
            <a:xfrm>
              <a:off x="532025" y="8220891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21612" y="8567219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4378" y="8539915"/>
              <a:ext cx="139995" cy="7406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046071" y="8405402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09258" y="8251756"/>
              <a:ext cx="144089" cy="143964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610514" y="8886856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97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97" y="105232"/>
                  </a:lnTo>
                  <a:lnTo>
                    <a:pt x="38900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13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21638" y="8610085"/>
              <a:ext cx="319969" cy="483367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606647" y="8816685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532025" y="9916849"/>
            <a:ext cx="915669" cy="915669"/>
            <a:chOff x="532025" y="9916849"/>
            <a:chExt cx="915669" cy="915669"/>
          </a:xfrm>
        </p:grpSpPr>
        <p:sp>
          <p:nvSpPr>
            <p:cNvPr id="30" name="object 30"/>
            <p:cNvSpPr/>
            <p:nvPr/>
          </p:nvSpPr>
          <p:spPr>
            <a:xfrm>
              <a:off x="532025" y="9916849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20512" y="9974936"/>
              <a:ext cx="124436" cy="15590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49950" y="9974939"/>
              <a:ext cx="124425" cy="155901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591070" y="9974941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79"/>
                  </a:lnTo>
                  <a:lnTo>
                    <a:pt x="62230" y="814679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91" y="0"/>
                  </a:moveTo>
                  <a:lnTo>
                    <a:pt x="734961" y="0"/>
                  </a:lnTo>
                  <a:lnTo>
                    <a:pt x="734961" y="814679"/>
                  </a:lnTo>
                  <a:lnTo>
                    <a:pt x="797191" y="814679"/>
                  </a:lnTo>
                  <a:lnTo>
                    <a:pt x="797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84408" y="10146434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04926" y="10337437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00" y="179324"/>
                  </a:moveTo>
                  <a:lnTo>
                    <a:pt x="330581" y="31191"/>
                  </a:lnTo>
                  <a:lnTo>
                    <a:pt x="312851" y="7810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17" y="20256"/>
                  </a:lnTo>
                  <a:lnTo>
                    <a:pt x="178892" y="143802"/>
                  </a:lnTo>
                  <a:lnTo>
                    <a:pt x="178904" y="18008"/>
                  </a:lnTo>
                  <a:lnTo>
                    <a:pt x="177787" y="12750"/>
                  </a:lnTo>
                  <a:lnTo>
                    <a:pt x="173228" y="2552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60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25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789" y="39001"/>
                  </a:lnTo>
                  <a:lnTo>
                    <a:pt x="147789" y="175399"/>
                  </a:lnTo>
                  <a:lnTo>
                    <a:pt x="175425" y="175399"/>
                  </a:lnTo>
                  <a:lnTo>
                    <a:pt x="175006" y="179324"/>
                  </a:lnTo>
                  <a:lnTo>
                    <a:pt x="198361" y="179324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13"/>
                  </a:lnTo>
                  <a:lnTo>
                    <a:pt x="210007" y="171513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26" y="358609"/>
                  </a:lnTo>
                  <a:lnTo>
                    <a:pt x="307555" y="257276"/>
                  </a:lnTo>
                  <a:lnTo>
                    <a:pt x="326656" y="257276"/>
                  </a:lnTo>
                  <a:lnTo>
                    <a:pt x="311137" y="171513"/>
                  </a:lnTo>
                  <a:lnTo>
                    <a:pt x="310654" y="171513"/>
                  </a:lnTo>
                  <a:lnTo>
                    <a:pt x="303326" y="50673"/>
                  </a:lnTo>
                  <a:lnTo>
                    <a:pt x="311137" y="50673"/>
                  </a:lnTo>
                  <a:lnTo>
                    <a:pt x="326656" y="179324"/>
                  </a:lnTo>
                  <a:lnTo>
                    <a:pt x="346100" y="1793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57615" y="10253855"/>
              <a:ext cx="73589" cy="73610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29489" y="10268306"/>
              <a:ext cx="72018" cy="7201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606664" y="10173500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06486" y="10173353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6665" y="10173500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6476" y="10173353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2" name="object 42"/>
          <p:cNvGraphicFramePr>
            <a:graphicFrameLocks noGrp="1"/>
          </p:cNvGraphicFramePr>
          <p:nvPr/>
        </p:nvGraphicFramePr>
        <p:xfrm>
          <a:off x="12784613" y="8851836"/>
          <a:ext cx="3394710" cy="1650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52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041 248 63 44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9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Facility Services hotline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3" name="object 43"/>
          <p:cNvSpPr txBox="1"/>
          <p:nvPr/>
        </p:nvSpPr>
        <p:spPr>
          <a:xfrm>
            <a:off x="9170051" y="591433"/>
            <a:ext cx="195262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745, ground floor</a:t>
            </a:r>
          </a:p>
        </p:txBody>
      </p:sp>
      <p:grpSp>
        <p:nvGrpSpPr>
          <p:cNvPr id="44" name="object 44"/>
          <p:cNvGrpSpPr/>
          <p:nvPr/>
        </p:nvGrpSpPr>
        <p:grpSpPr>
          <a:xfrm>
            <a:off x="8574051" y="1600653"/>
            <a:ext cx="10783570" cy="6583680"/>
            <a:chOff x="8574051" y="1600653"/>
            <a:chExt cx="10783570" cy="6583680"/>
          </a:xfrm>
        </p:grpSpPr>
        <p:sp>
          <p:nvSpPr>
            <p:cNvPr id="45" name="object 45"/>
            <p:cNvSpPr/>
            <p:nvPr/>
          </p:nvSpPr>
          <p:spPr>
            <a:xfrm>
              <a:off x="16113075" y="2099938"/>
              <a:ext cx="1287145" cy="501650"/>
            </a:xfrm>
            <a:custGeom>
              <a:avLst/>
              <a:gdLst/>
              <a:ahLst/>
              <a:cxnLst/>
              <a:rect l="l" t="t" r="r" b="b"/>
              <a:pathLst>
                <a:path w="1287144" h="501650">
                  <a:moveTo>
                    <a:pt x="1286522" y="38100"/>
                  </a:moveTo>
                  <a:lnTo>
                    <a:pt x="733780" y="38100"/>
                  </a:lnTo>
                  <a:lnTo>
                    <a:pt x="733780" y="34290"/>
                  </a:lnTo>
                  <a:lnTo>
                    <a:pt x="733780" y="0"/>
                  </a:lnTo>
                  <a:lnTo>
                    <a:pt x="304939" y="0"/>
                  </a:lnTo>
                  <a:lnTo>
                    <a:pt x="304939" y="34290"/>
                  </a:lnTo>
                  <a:lnTo>
                    <a:pt x="304939" y="38100"/>
                  </a:lnTo>
                  <a:lnTo>
                    <a:pt x="260413" y="38100"/>
                  </a:lnTo>
                  <a:lnTo>
                    <a:pt x="260413" y="34290"/>
                  </a:lnTo>
                  <a:lnTo>
                    <a:pt x="37388" y="34290"/>
                  </a:lnTo>
                  <a:lnTo>
                    <a:pt x="37388" y="38100"/>
                  </a:lnTo>
                  <a:lnTo>
                    <a:pt x="0" y="38100"/>
                  </a:lnTo>
                  <a:lnTo>
                    <a:pt x="0" y="304228"/>
                  </a:lnTo>
                  <a:lnTo>
                    <a:pt x="0" y="365760"/>
                  </a:lnTo>
                  <a:lnTo>
                    <a:pt x="0" y="377190"/>
                  </a:lnTo>
                  <a:lnTo>
                    <a:pt x="0" y="379730"/>
                  </a:lnTo>
                  <a:lnTo>
                    <a:pt x="0" y="501650"/>
                  </a:lnTo>
                  <a:lnTo>
                    <a:pt x="573633" y="501650"/>
                  </a:lnTo>
                  <a:lnTo>
                    <a:pt x="573633" y="379730"/>
                  </a:lnTo>
                  <a:lnTo>
                    <a:pt x="644550" y="379730"/>
                  </a:lnTo>
                  <a:lnTo>
                    <a:pt x="644550" y="377190"/>
                  </a:lnTo>
                  <a:lnTo>
                    <a:pt x="1182116" y="377190"/>
                  </a:lnTo>
                  <a:lnTo>
                    <a:pt x="1182116" y="365760"/>
                  </a:lnTo>
                  <a:lnTo>
                    <a:pt x="1286522" y="365760"/>
                  </a:lnTo>
                  <a:lnTo>
                    <a:pt x="1286522" y="304228"/>
                  </a:lnTo>
                  <a:lnTo>
                    <a:pt x="1286522" y="38100"/>
                  </a:lnTo>
                  <a:close/>
                </a:path>
              </a:pathLst>
            </a:custGeom>
            <a:solidFill>
              <a:srgbClr val="108642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6113075" y="2099933"/>
              <a:ext cx="1287145" cy="502284"/>
            </a:xfrm>
            <a:custGeom>
              <a:avLst/>
              <a:gdLst/>
              <a:ahLst/>
              <a:cxnLst/>
              <a:rect l="l" t="t" r="r" b="b"/>
              <a:pathLst>
                <a:path w="1287144" h="502285">
                  <a:moveTo>
                    <a:pt x="1286536" y="365444"/>
                  </a:moveTo>
                  <a:lnTo>
                    <a:pt x="1253668" y="365444"/>
                  </a:lnTo>
                  <a:lnTo>
                    <a:pt x="1253668" y="377622"/>
                  </a:lnTo>
                  <a:lnTo>
                    <a:pt x="644556" y="377622"/>
                  </a:lnTo>
                  <a:lnTo>
                    <a:pt x="644556" y="380061"/>
                  </a:lnTo>
                  <a:lnTo>
                    <a:pt x="573647" y="380061"/>
                  </a:lnTo>
                  <a:lnTo>
                    <a:pt x="573647" y="501869"/>
                  </a:lnTo>
                  <a:lnTo>
                    <a:pt x="0" y="501869"/>
                  </a:lnTo>
                  <a:lnTo>
                    <a:pt x="0" y="37758"/>
                  </a:lnTo>
                  <a:lnTo>
                    <a:pt x="37391" y="37758"/>
                  </a:lnTo>
                  <a:lnTo>
                    <a:pt x="37391" y="34135"/>
                  </a:lnTo>
                  <a:lnTo>
                    <a:pt x="260421" y="34135"/>
                  </a:lnTo>
                  <a:lnTo>
                    <a:pt x="260421" y="37758"/>
                  </a:lnTo>
                  <a:lnTo>
                    <a:pt x="304943" y="37758"/>
                  </a:lnTo>
                  <a:lnTo>
                    <a:pt x="304943" y="0"/>
                  </a:lnTo>
                  <a:lnTo>
                    <a:pt x="733768" y="0"/>
                  </a:lnTo>
                  <a:lnTo>
                    <a:pt x="733768" y="37758"/>
                  </a:lnTo>
                  <a:lnTo>
                    <a:pt x="1286536" y="37758"/>
                  </a:lnTo>
                  <a:lnTo>
                    <a:pt x="1286536" y="365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5468537" y="2487313"/>
              <a:ext cx="1862455" cy="511809"/>
            </a:xfrm>
            <a:custGeom>
              <a:avLst/>
              <a:gdLst/>
              <a:ahLst/>
              <a:cxnLst/>
              <a:rect l="l" t="t" r="r" b="b"/>
              <a:pathLst>
                <a:path w="1862455" h="511810">
                  <a:moveTo>
                    <a:pt x="1862404" y="114300"/>
                  </a:moveTo>
                  <a:lnTo>
                    <a:pt x="309346" y="114300"/>
                  </a:lnTo>
                  <a:lnTo>
                    <a:pt x="309346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0" y="160172"/>
                  </a:lnTo>
                  <a:lnTo>
                    <a:pt x="0" y="511810"/>
                  </a:lnTo>
                  <a:lnTo>
                    <a:pt x="1862404" y="511810"/>
                  </a:lnTo>
                  <a:lnTo>
                    <a:pt x="1862404" y="160172"/>
                  </a:lnTo>
                  <a:lnTo>
                    <a:pt x="1862404" y="114300"/>
                  </a:lnTo>
                  <a:close/>
                </a:path>
              </a:pathLst>
            </a:custGeom>
            <a:solidFill>
              <a:srgbClr val="89C87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6911880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687450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6949258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698664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7024028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706142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7098800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713619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6897051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6897263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6897439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6897616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6897795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897971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6898134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6898279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6898424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6898555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898682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6898764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689884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898909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898956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898989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898985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898979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898904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6898825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898762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6898680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6898546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6898418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898277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6898132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6897966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6897794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6897618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6897439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6897239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897043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1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896873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896675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896502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6896305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6896147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895984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6895824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895676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6895562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6895451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6895357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6895271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6895212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6895157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6895130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6895129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6895129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6895129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6895162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6895209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6895275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6895354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9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6895452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6895566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6895677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6895822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896002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896162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6896326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6896503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6896681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689687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6895129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6899006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99566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6995874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6996052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6996228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996407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6996583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6996745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6996891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6997037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6997166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6997295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6997376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6997457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699752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6997587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6997604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6997607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6997583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6997524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699745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6997374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6997291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6997159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6997051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6996891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6996745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6996578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6996405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6996229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6996050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6995874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6995675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6995487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6995287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6995115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6994937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6994759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6994598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6994435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6994284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6994171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6994063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6993982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6993890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6993824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6993775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6993763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6993742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6993742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6993742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6993774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6993837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6993887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6993984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6994066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6994178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6994306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6994451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6994613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6994775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6994937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6995115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6995293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699548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6993742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6997618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7107829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7108008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7108200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7108378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8570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7108749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7108910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7109056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7109202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7109330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7109428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7109540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710960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7109686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7109719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7109750" y="22870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7109750" y="2287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7109719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7109688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7109602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7109543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7109426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7109333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7109193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7109055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7108909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7108743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7108571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7108392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7108199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7108002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71078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71076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7107457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7107259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7107084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7106907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7106741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7106600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7106455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7106341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7106229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7106114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7106032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105968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7105939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7105908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7105907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7105907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7105907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105940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7105970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7106051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7106116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7106229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7106344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7106456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7106602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7106747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7106908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7107086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7107262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7107458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710763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7105907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7109750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6897051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6897263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6897439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6897616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6897795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6897971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6898134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6898279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6898424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6898555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6898682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6898764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6898846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6898909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6898956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6898989" y="2326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6898985" y="2326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6898979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6898904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6898825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6898762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6898680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6898546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898418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6898277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6898132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6897966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6897794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6897618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6897439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6897239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6897043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6896873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6896675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689650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6896305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6896147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6895984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6895824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6895676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6895562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6895451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6895357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6895271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6895212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6895157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6895130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6895129" y="2326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6895129" y="23266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6895129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6895162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6895209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6895275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6895354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9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6895452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6895566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6895822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6896002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6896162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6896326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6896503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6896681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6896874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6895129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6899006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7070452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7070646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7070823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7071002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7071178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7071354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7071517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7071662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7071808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7071938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7072050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7072147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7072229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7072292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7072325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7072374" y="2326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7072374" y="23268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7072343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7072304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7072230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7072145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7072053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7071934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7071823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7071661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7071516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7071349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7071176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7071001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7070823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7070644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7070447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7070253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7070058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7069885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7069709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7069530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7069352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7069205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7069055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7068941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7068834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7068731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7068654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7068575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7068561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7068524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7068513" y="2326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7068513" y="23266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7068513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7068545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7068593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7068659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7068737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7068836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7068949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7069077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7069223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7069351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7069530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7069709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7069886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7070064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7070257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7068513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7072374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7017584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7054977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7092355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7095585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6942813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6980206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6868057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6905451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6093771" y="2384984"/>
              <a:ext cx="2540" cy="95250"/>
            </a:xfrm>
            <a:custGeom>
              <a:avLst/>
              <a:gdLst/>
              <a:ahLst/>
              <a:cxnLst/>
              <a:rect l="l" t="t" r="r" b="b"/>
              <a:pathLst>
                <a:path w="2540" h="95250">
                  <a:moveTo>
                    <a:pt x="1916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916" y="95002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6094733" y="2382892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7104"/>
                  </a:lnTo>
                </a:path>
              </a:pathLst>
            </a:custGeom>
            <a:ln w="61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6093750" y="2236403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1916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916" y="20690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6093756" y="2236404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0" y="0"/>
                  </a:moveTo>
                  <a:lnTo>
                    <a:pt x="0" y="20690"/>
                  </a:lnTo>
                  <a:lnTo>
                    <a:pt x="1916" y="20690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6093750" y="2117014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1916" y="0"/>
                  </a:moveTo>
                  <a:lnTo>
                    <a:pt x="0" y="0"/>
                  </a:lnTo>
                  <a:lnTo>
                    <a:pt x="0" y="26794"/>
                  </a:lnTo>
                  <a:lnTo>
                    <a:pt x="1916" y="26794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6093756" y="2117016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0" y="0"/>
                  </a:moveTo>
                  <a:lnTo>
                    <a:pt x="0" y="26794"/>
                  </a:lnTo>
                  <a:lnTo>
                    <a:pt x="1916" y="26794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6111153" y="2384984"/>
              <a:ext cx="2540" cy="95250"/>
            </a:xfrm>
            <a:custGeom>
              <a:avLst/>
              <a:gdLst/>
              <a:ahLst/>
              <a:cxnLst/>
              <a:rect l="l" t="t" r="r" b="b"/>
              <a:pathLst>
                <a:path w="2540" h="95250">
                  <a:moveTo>
                    <a:pt x="1916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916" y="95002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6109059" y="2382892"/>
              <a:ext cx="6350" cy="98425"/>
            </a:xfrm>
            <a:custGeom>
              <a:avLst/>
              <a:gdLst/>
              <a:ahLst/>
              <a:cxnLst/>
              <a:rect l="l" t="t" r="r" b="b"/>
              <a:pathLst>
                <a:path w="6350" h="98425">
                  <a:moveTo>
                    <a:pt x="0" y="98153"/>
                  </a:moveTo>
                  <a:lnTo>
                    <a:pt x="6114" y="98153"/>
                  </a:lnTo>
                </a:path>
                <a:path w="6350" h="98425">
                  <a:moveTo>
                    <a:pt x="3057" y="0"/>
                  </a:moveTo>
                  <a:lnTo>
                    <a:pt x="3057" y="971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6111153" y="2234539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1916" y="0"/>
                  </a:moveTo>
                  <a:lnTo>
                    <a:pt x="0" y="0"/>
                  </a:lnTo>
                  <a:lnTo>
                    <a:pt x="0" y="22543"/>
                  </a:lnTo>
                  <a:lnTo>
                    <a:pt x="1916" y="22543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6111157" y="2234534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0" y="0"/>
                  </a:moveTo>
                  <a:lnTo>
                    <a:pt x="0" y="22522"/>
                  </a:lnTo>
                  <a:lnTo>
                    <a:pt x="1916" y="22522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6111153" y="2135264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1916" y="0"/>
                  </a:moveTo>
                  <a:lnTo>
                    <a:pt x="0" y="0"/>
                  </a:lnTo>
                  <a:lnTo>
                    <a:pt x="0" y="10366"/>
                  </a:lnTo>
                  <a:lnTo>
                    <a:pt x="1916" y="10366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6111157" y="213525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0" y="0"/>
                  </a:moveTo>
                  <a:lnTo>
                    <a:pt x="0" y="10366"/>
                  </a:lnTo>
                  <a:lnTo>
                    <a:pt x="1916" y="10366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6858848" y="2131914"/>
              <a:ext cx="508000" cy="3810"/>
            </a:xfrm>
            <a:custGeom>
              <a:avLst/>
              <a:gdLst/>
              <a:ahLst/>
              <a:cxnLst/>
              <a:rect l="l" t="t" r="r" b="b"/>
              <a:pathLst>
                <a:path w="508000" h="3810">
                  <a:moveTo>
                    <a:pt x="507879" y="0"/>
                  </a:moveTo>
                  <a:lnTo>
                    <a:pt x="0" y="0"/>
                  </a:lnTo>
                  <a:lnTo>
                    <a:pt x="0" y="3340"/>
                  </a:lnTo>
                  <a:lnTo>
                    <a:pt x="507879" y="3340"/>
                  </a:lnTo>
                  <a:lnTo>
                    <a:pt x="50787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6858850" y="2131918"/>
              <a:ext cx="508000" cy="3810"/>
            </a:xfrm>
            <a:custGeom>
              <a:avLst/>
              <a:gdLst/>
              <a:ahLst/>
              <a:cxnLst/>
              <a:rect l="l" t="t" r="r" b="b"/>
              <a:pathLst>
                <a:path w="508000" h="3810">
                  <a:moveTo>
                    <a:pt x="0" y="0"/>
                  </a:moveTo>
                  <a:lnTo>
                    <a:pt x="0" y="3340"/>
                  </a:lnTo>
                  <a:lnTo>
                    <a:pt x="507879" y="3340"/>
                  </a:lnTo>
                  <a:lnTo>
                    <a:pt x="5078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6849174" y="2099930"/>
              <a:ext cx="550545" cy="32384"/>
            </a:xfrm>
            <a:custGeom>
              <a:avLst/>
              <a:gdLst/>
              <a:ahLst/>
              <a:cxnLst/>
              <a:rect l="l" t="t" r="r" b="b"/>
              <a:pathLst>
                <a:path w="550544" h="32385">
                  <a:moveTo>
                    <a:pt x="550433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550433" y="31988"/>
                  </a:lnTo>
                  <a:lnTo>
                    <a:pt x="5504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6849174" y="2099930"/>
              <a:ext cx="550545" cy="32384"/>
            </a:xfrm>
            <a:custGeom>
              <a:avLst/>
              <a:gdLst/>
              <a:ahLst/>
              <a:cxnLst/>
              <a:rect l="l" t="t" r="r" b="b"/>
              <a:pathLst>
                <a:path w="550544" h="32385">
                  <a:moveTo>
                    <a:pt x="0" y="31988"/>
                  </a:moveTo>
                  <a:lnTo>
                    <a:pt x="550433" y="31988"/>
                  </a:lnTo>
                  <a:lnTo>
                    <a:pt x="550433" y="0"/>
                  </a:lnTo>
                  <a:lnTo>
                    <a:pt x="0" y="0"/>
                  </a:lnTo>
                  <a:lnTo>
                    <a:pt x="0" y="6073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6858848" y="2135264"/>
              <a:ext cx="508000" cy="2540"/>
            </a:xfrm>
            <a:custGeom>
              <a:avLst/>
              <a:gdLst/>
              <a:ahLst/>
              <a:cxnLst/>
              <a:rect l="l" t="t" r="r" b="b"/>
              <a:pathLst>
                <a:path w="508000" h="2539">
                  <a:moveTo>
                    <a:pt x="507879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507879" y="2429"/>
                  </a:lnTo>
                  <a:lnTo>
                    <a:pt x="507879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6858850" y="2135259"/>
              <a:ext cx="508000" cy="2540"/>
            </a:xfrm>
            <a:custGeom>
              <a:avLst/>
              <a:gdLst/>
              <a:ahLst/>
              <a:cxnLst/>
              <a:rect l="l" t="t" r="r" b="b"/>
              <a:pathLst>
                <a:path w="508000" h="2539">
                  <a:moveTo>
                    <a:pt x="0" y="0"/>
                  </a:moveTo>
                  <a:lnTo>
                    <a:pt x="0" y="2429"/>
                  </a:lnTo>
                  <a:lnTo>
                    <a:pt x="507879" y="2429"/>
                  </a:lnTo>
                  <a:lnTo>
                    <a:pt x="5078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5793394" y="2510445"/>
              <a:ext cx="248920" cy="31750"/>
            </a:xfrm>
            <a:custGeom>
              <a:avLst/>
              <a:gdLst/>
              <a:ahLst/>
              <a:cxnLst/>
              <a:rect l="l" t="t" r="r" b="b"/>
              <a:pathLst>
                <a:path w="248919" h="31750">
                  <a:moveTo>
                    <a:pt x="248788" y="0"/>
                  </a:moveTo>
                  <a:lnTo>
                    <a:pt x="230181" y="15130"/>
                  </a:lnTo>
                  <a:lnTo>
                    <a:pt x="0" y="27538"/>
                  </a:lnTo>
                  <a:lnTo>
                    <a:pt x="0" y="31182"/>
                  </a:lnTo>
                  <a:lnTo>
                    <a:pt x="248788" y="31182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5793394" y="2510445"/>
              <a:ext cx="248920" cy="31750"/>
            </a:xfrm>
            <a:custGeom>
              <a:avLst/>
              <a:gdLst/>
              <a:ahLst/>
              <a:cxnLst/>
              <a:rect l="l" t="t" r="r" b="b"/>
              <a:pathLst>
                <a:path w="248919" h="31750">
                  <a:moveTo>
                    <a:pt x="248788" y="0"/>
                  </a:moveTo>
                  <a:lnTo>
                    <a:pt x="248788" y="31182"/>
                  </a:lnTo>
                  <a:lnTo>
                    <a:pt x="0" y="31182"/>
                  </a:lnTo>
                  <a:lnTo>
                    <a:pt x="0" y="27538"/>
                  </a:lnTo>
                  <a:lnTo>
                    <a:pt x="230181" y="15130"/>
                  </a:lnTo>
                  <a:lnTo>
                    <a:pt x="2487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9632798" y="5316378"/>
              <a:ext cx="7682865" cy="1487170"/>
            </a:xfrm>
            <a:custGeom>
              <a:avLst/>
              <a:gdLst/>
              <a:ahLst/>
              <a:cxnLst/>
              <a:rect l="l" t="t" r="r" b="b"/>
              <a:pathLst>
                <a:path w="7682865" h="1487170">
                  <a:moveTo>
                    <a:pt x="7682331" y="0"/>
                  </a:moveTo>
                  <a:lnTo>
                    <a:pt x="0" y="0"/>
                  </a:lnTo>
                  <a:lnTo>
                    <a:pt x="0" y="421640"/>
                  </a:lnTo>
                  <a:lnTo>
                    <a:pt x="5140922" y="421640"/>
                  </a:lnTo>
                  <a:lnTo>
                    <a:pt x="5140922" y="1487170"/>
                  </a:lnTo>
                  <a:lnTo>
                    <a:pt x="5807989" y="1487170"/>
                  </a:lnTo>
                  <a:lnTo>
                    <a:pt x="5807989" y="421640"/>
                  </a:lnTo>
                  <a:lnTo>
                    <a:pt x="7682331" y="421640"/>
                  </a:lnTo>
                  <a:lnTo>
                    <a:pt x="7682331" y="0"/>
                  </a:lnTo>
                  <a:close/>
                </a:path>
              </a:pathLst>
            </a:custGeom>
            <a:solidFill>
              <a:srgbClr val="89C87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6793591" y="6482069"/>
              <a:ext cx="521334" cy="26034"/>
            </a:xfrm>
            <a:custGeom>
              <a:avLst/>
              <a:gdLst/>
              <a:ahLst/>
              <a:cxnLst/>
              <a:rect l="l" t="t" r="r" b="b"/>
              <a:pathLst>
                <a:path w="521334" h="26034">
                  <a:moveTo>
                    <a:pt x="521251" y="2550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5469246" y="6482070"/>
              <a:ext cx="1324610" cy="23495"/>
            </a:xfrm>
            <a:custGeom>
              <a:avLst/>
              <a:gdLst/>
              <a:ahLst/>
              <a:cxnLst/>
              <a:rect l="l" t="t" r="r" b="b"/>
              <a:pathLst>
                <a:path w="1324609" h="23495">
                  <a:moveTo>
                    <a:pt x="1324347" y="0"/>
                  </a:moveTo>
                  <a:lnTo>
                    <a:pt x="0" y="23402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5469244" y="65054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601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4226597" y="6474093"/>
              <a:ext cx="1242695" cy="31750"/>
            </a:xfrm>
            <a:custGeom>
              <a:avLst/>
              <a:gdLst/>
              <a:ahLst/>
              <a:cxnLst/>
              <a:rect l="l" t="t" r="r" b="b"/>
              <a:pathLst>
                <a:path w="1242694" h="31750">
                  <a:moveTo>
                    <a:pt x="1242663" y="31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122839" y="6474083"/>
              <a:ext cx="104139" cy="3175"/>
            </a:xfrm>
            <a:custGeom>
              <a:avLst/>
              <a:gdLst/>
              <a:ahLst/>
              <a:cxnLst/>
              <a:rect l="l" t="t" r="r" b="b"/>
              <a:pathLst>
                <a:path w="104140" h="3175">
                  <a:moveTo>
                    <a:pt x="103756" y="0"/>
                  </a:moveTo>
                  <a:lnTo>
                    <a:pt x="0" y="2628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2877233" y="6476708"/>
              <a:ext cx="1245870" cy="29209"/>
            </a:xfrm>
            <a:custGeom>
              <a:avLst/>
              <a:gdLst/>
              <a:ahLst/>
              <a:cxnLst/>
              <a:rect l="l" t="t" r="r" b="b"/>
              <a:pathLst>
                <a:path w="1245869" h="29209">
                  <a:moveTo>
                    <a:pt x="1245595" y="0"/>
                  </a:moveTo>
                  <a:lnTo>
                    <a:pt x="0" y="28847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2877243" y="6505500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251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1535167" y="6505548"/>
              <a:ext cx="1342390" cy="635"/>
            </a:xfrm>
            <a:custGeom>
              <a:avLst/>
              <a:gdLst/>
              <a:ahLst/>
              <a:cxnLst/>
              <a:rect l="l" t="t" r="r" b="b"/>
              <a:pathLst>
                <a:path w="1342390" h="634">
                  <a:moveTo>
                    <a:pt x="1342074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0191640" y="6505750"/>
              <a:ext cx="1343660" cy="635"/>
            </a:xfrm>
            <a:custGeom>
              <a:avLst/>
              <a:gdLst/>
              <a:ahLst/>
              <a:cxnLst/>
              <a:rect l="l" t="t" r="r" b="b"/>
              <a:pathLst>
                <a:path w="1343659" h="634">
                  <a:moveTo>
                    <a:pt x="1343529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8956691" y="6488244"/>
              <a:ext cx="1235075" cy="17780"/>
            </a:xfrm>
            <a:custGeom>
              <a:avLst/>
              <a:gdLst/>
              <a:ahLst/>
              <a:cxnLst/>
              <a:rect l="l" t="t" r="r" b="b"/>
              <a:pathLst>
                <a:path w="1235075" h="17779">
                  <a:moveTo>
                    <a:pt x="1234957" y="1761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8956697" y="648824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01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8603954" y="6488240"/>
              <a:ext cx="353060" cy="14604"/>
            </a:xfrm>
            <a:custGeom>
              <a:avLst/>
              <a:gdLst/>
              <a:ahLst/>
              <a:cxnLst/>
              <a:rect l="l" t="t" r="r" b="b"/>
              <a:pathLst>
                <a:path w="353059" h="14604">
                  <a:moveTo>
                    <a:pt x="352743" y="0"/>
                  </a:moveTo>
                  <a:lnTo>
                    <a:pt x="0" y="1424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8603959" y="6502488"/>
              <a:ext cx="1270" cy="14604"/>
            </a:xfrm>
            <a:custGeom>
              <a:avLst/>
              <a:gdLst/>
              <a:ahLst/>
              <a:cxnLst/>
              <a:rect l="l" t="t" r="r" b="b"/>
              <a:pathLst>
                <a:path w="1270" h="14604">
                  <a:moveTo>
                    <a:pt x="0" y="0"/>
                  </a:moveTo>
                  <a:lnTo>
                    <a:pt x="942" y="140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8606134" y="6521163"/>
              <a:ext cx="351155" cy="14604"/>
            </a:xfrm>
            <a:custGeom>
              <a:avLst/>
              <a:gdLst/>
              <a:ahLst/>
              <a:cxnLst/>
              <a:rect l="l" t="t" r="r" b="b"/>
              <a:pathLst>
                <a:path w="351154" h="14604">
                  <a:moveTo>
                    <a:pt x="0" y="14146"/>
                  </a:moveTo>
                  <a:lnTo>
                    <a:pt x="35105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8957172" y="6521153"/>
              <a:ext cx="1234440" cy="17780"/>
            </a:xfrm>
            <a:custGeom>
              <a:avLst/>
              <a:gdLst/>
              <a:ahLst/>
              <a:cxnLst/>
              <a:rect l="l" t="t" r="r" b="b"/>
              <a:pathLst>
                <a:path w="1234440" h="17779">
                  <a:moveTo>
                    <a:pt x="0" y="0"/>
                  </a:moveTo>
                  <a:lnTo>
                    <a:pt x="1234213" y="1758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0187779" y="653868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0"/>
                  </a:moveTo>
                  <a:lnTo>
                    <a:pt x="3601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0191382" y="6538651"/>
              <a:ext cx="1344295" cy="635"/>
            </a:xfrm>
            <a:custGeom>
              <a:avLst/>
              <a:gdLst/>
              <a:ahLst/>
              <a:cxnLst/>
              <a:rect l="l" t="t" r="r" b="b"/>
              <a:pathLst>
                <a:path w="1344295" h="634">
                  <a:moveTo>
                    <a:pt x="0" y="83"/>
                  </a:moveTo>
                  <a:lnTo>
                    <a:pt x="134379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1535170" y="6538446"/>
              <a:ext cx="1343025" cy="635"/>
            </a:xfrm>
            <a:custGeom>
              <a:avLst/>
              <a:gdLst/>
              <a:ahLst/>
              <a:cxnLst/>
              <a:rect l="l" t="t" r="r" b="b"/>
              <a:pathLst>
                <a:path w="1343025" h="634">
                  <a:moveTo>
                    <a:pt x="0" y="198"/>
                  </a:moveTo>
                  <a:lnTo>
                    <a:pt x="1342503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2877667" y="6509575"/>
              <a:ext cx="1246505" cy="29209"/>
            </a:xfrm>
            <a:custGeom>
              <a:avLst/>
              <a:gdLst/>
              <a:ahLst/>
              <a:cxnLst/>
              <a:rect l="l" t="t" r="r" b="b"/>
              <a:pathLst>
                <a:path w="1246505" h="29209">
                  <a:moveTo>
                    <a:pt x="0" y="28868"/>
                  </a:moveTo>
                  <a:lnTo>
                    <a:pt x="1246035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4120108" y="650958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83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4123708" y="6506969"/>
              <a:ext cx="103505" cy="3175"/>
            </a:xfrm>
            <a:custGeom>
              <a:avLst/>
              <a:gdLst/>
              <a:ahLst/>
              <a:cxnLst/>
              <a:rect l="l" t="t" r="r" b="b"/>
              <a:pathLst>
                <a:path w="103505" h="3175">
                  <a:moveTo>
                    <a:pt x="0" y="2617"/>
                  </a:moveTo>
                  <a:lnTo>
                    <a:pt x="10289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4226595" y="6506977"/>
              <a:ext cx="1242695" cy="31750"/>
            </a:xfrm>
            <a:custGeom>
              <a:avLst/>
              <a:gdLst/>
              <a:ahLst/>
              <a:cxnLst/>
              <a:rect l="l" t="t" r="r" b="b"/>
              <a:pathLst>
                <a:path w="1242694" h="31750">
                  <a:moveTo>
                    <a:pt x="0" y="0"/>
                  </a:moveTo>
                  <a:lnTo>
                    <a:pt x="1242517" y="3139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5465511" y="653829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0"/>
                  </a:moveTo>
                  <a:lnTo>
                    <a:pt x="3601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5469115" y="6514977"/>
              <a:ext cx="1323975" cy="23495"/>
            </a:xfrm>
            <a:custGeom>
              <a:avLst/>
              <a:gdLst/>
              <a:ahLst/>
              <a:cxnLst/>
              <a:rect l="l" t="t" r="r" b="b"/>
              <a:pathLst>
                <a:path w="1323975" h="23495">
                  <a:moveTo>
                    <a:pt x="0" y="23402"/>
                  </a:moveTo>
                  <a:lnTo>
                    <a:pt x="1323896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6793011" y="6514973"/>
              <a:ext cx="520065" cy="26034"/>
            </a:xfrm>
            <a:custGeom>
              <a:avLst/>
              <a:gdLst/>
              <a:ahLst/>
              <a:cxnLst/>
              <a:rect l="l" t="t" r="r" b="b"/>
              <a:pathLst>
                <a:path w="520065" h="26034">
                  <a:moveTo>
                    <a:pt x="0" y="0"/>
                  </a:moveTo>
                  <a:lnTo>
                    <a:pt x="520015" y="2544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7313034" y="6525200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40">
                  <a:moveTo>
                    <a:pt x="0" y="15214"/>
                  </a:moveTo>
                  <a:lnTo>
                    <a:pt x="82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8580724" y="5250644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>
                  <a:moveTo>
                    <a:pt x="0" y="0"/>
                  </a:moveTo>
                  <a:lnTo>
                    <a:pt x="323719" y="0"/>
                  </a:lnTo>
                </a:path>
              </a:pathLst>
            </a:custGeom>
            <a:ln w="790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8582808" y="5252490"/>
              <a:ext cx="1905" cy="241300"/>
            </a:xfrm>
            <a:custGeom>
              <a:avLst/>
              <a:gdLst/>
              <a:ahLst/>
              <a:cxnLst/>
              <a:rect l="l" t="t" r="r" b="b"/>
              <a:pathLst>
                <a:path w="1904" h="241300">
                  <a:moveTo>
                    <a:pt x="0" y="0"/>
                  </a:moveTo>
                  <a:lnTo>
                    <a:pt x="1591" y="240882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8576274" y="5493384"/>
              <a:ext cx="8255" cy="358775"/>
            </a:xfrm>
            <a:custGeom>
              <a:avLst/>
              <a:gdLst/>
              <a:ahLst/>
              <a:cxnLst/>
              <a:rect l="l" t="t" r="r" b="b"/>
              <a:pathLst>
                <a:path w="8254" h="358775">
                  <a:moveTo>
                    <a:pt x="8125" y="0"/>
                  </a:moveTo>
                  <a:lnTo>
                    <a:pt x="0" y="358743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8576275" y="5852128"/>
              <a:ext cx="1270" cy="346075"/>
            </a:xfrm>
            <a:custGeom>
              <a:avLst/>
              <a:gdLst/>
              <a:ahLst/>
              <a:cxnLst/>
              <a:rect l="l" t="t" r="r" b="b"/>
              <a:pathLst>
                <a:path w="1270" h="346075">
                  <a:moveTo>
                    <a:pt x="0" y="0"/>
                  </a:moveTo>
                  <a:lnTo>
                    <a:pt x="1141" y="345706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8577405" y="6197846"/>
              <a:ext cx="3810" cy="303530"/>
            </a:xfrm>
            <a:custGeom>
              <a:avLst/>
              <a:gdLst/>
              <a:ahLst/>
              <a:cxnLst/>
              <a:rect l="l" t="t" r="r" b="b"/>
              <a:pathLst>
                <a:path w="3809" h="303529">
                  <a:moveTo>
                    <a:pt x="0" y="0"/>
                  </a:moveTo>
                  <a:lnTo>
                    <a:pt x="3654" y="30333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8581048" y="6501180"/>
              <a:ext cx="31115" cy="635"/>
            </a:xfrm>
            <a:custGeom>
              <a:avLst/>
              <a:gdLst/>
              <a:ahLst/>
              <a:cxnLst/>
              <a:rect l="l" t="t" r="r" b="b"/>
              <a:pathLst>
                <a:path w="31115" h="635">
                  <a:moveTo>
                    <a:pt x="0" y="0"/>
                  </a:moveTo>
                  <a:lnTo>
                    <a:pt x="3091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8633212" y="6466510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70">
                  <a:moveTo>
                    <a:pt x="0" y="13580"/>
                  </a:moveTo>
                  <a:lnTo>
                    <a:pt x="8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8612870" y="6466452"/>
              <a:ext cx="21590" cy="635"/>
            </a:xfrm>
            <a:custGeom>
              <a:avLst/>
              <a:gdLst/>
              <a:ahLst/>
              <a:cxnLst/>
              <a:rect l="l" t="t" r="r" b="b"/>
              <a:pathLst>
                <a:path w="21590" h="635">
                  <a:moveTo>
                    <a:pt x="21151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8609635" y="6197740"/>
              <a:ext cx="3810" cy="269240"/>
            </a:xfrm>
            <a:custGeom>
              <a:avLst/>
              <a:gdLst/>
              <a:ahLst/>
              <a:cxnLst/>
              <a:rect l="l" t="t" r="r" b="b"/>
              <a:pathLst>
                <a:path w="3809" h="269239">
                  <a:moveTo>
                    <a:pt x="3225" y="2687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8608497" y="5852786"/>
              <a:ext cx="1270" cy="345440"/>
            </a:xfrm>
            <a:custGeom>
              <a:avLst/>
              <a:gdLst/>
              <a:ahLst/>
              <a:cxnLst/>
              <a:rect l="l" t="t" r="r" b="b"/>
              <a:pathLst>
                <a:path w="1270" h="345439">
                  <a:moveTo>
                    <a:pt x="1141" y="344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8608493" y="5493192"/>
              <a:ext cx="8255" cy="360045"/>
            </a:xfrm>
            <a:custGeom>
              <a:avLst/>
              <a:gdLst/>
              <a:ahLst/>
              <a:cxnLst/>
              <a:rect l="l" t="t" r="r" b="b"/>
              <a:pathLst>
                <a:path w="8254" h="360045">
                  <a:moveTo>
                    <a:pt x="0" y="359591"/>
                  </a:moveTo>
                  <a:lnTo>
                    <a:pt x="8135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8615253" y="5282599"/>
              <a:ext cx="1905" cy="210820"/>
            </a:xfrm>
            <a:custGeom>
              <a:avLst/>
              <a:gdLst/>
              <a:ahLst/>
              <a:cxnLst/>
              <a:rect l="l" t="t" r="r" b="b"/>
              <a:pathLst>
                <a:path w="1904" h="210820">
                  <a:moveTo>
                    <a:pt x="1371" y="21059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8613136" y="5279233"/>
              <a:ext cx="318135" cy="3810"/>
            </a:xfrm>
            <a:custGeom>
              <a:avLst/>
              <a:gdLst/>
              <a:ahLst/>
              <a:cxnLst/>
              <a:rect l="l" t="t" r="r" b="b"/>
              <a:pathLst>
                <a:path w="318134" h="3810">
                  <a:moveTo>
                    <a:pt x="0" y="0"/>
                  </a:moveTo>
                  <a:lnTo>
                    <a:pt x="317906" y="0"/>
                  </a:lnTo>
                </a:path>
                <a:path w="318134" h="3810">
                  <a:moveTo>
                    <a:pt x="0" y="3759"/>
                  </a:moveTo>
                  <a:lnTo>
                    <a:pt x="317906" y="3759"/>
                  </a:lnTo>
                </a:path>
              </a:pathLst>
            </a:custGeom>
            <a:ln w="4124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8925345" y="52813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7351931" y="8101199"/>
              <a:ext cx="1986914" cy="81280"/>
            </a:xfrm>
            <a:custGeom>
              <a:avLst/>
              <a:gdLst/>
              <a:ahLst/>
              <a:cxnLst/>
              <a:rect l="l" t="t" r="r" b="b"/>
              <a:pathLst>
                <a:path w="1986915" h="81279">
                  <a:moveTo>
                    <a:pt x="1986902" y="0"/>
                  </a:moveTo>
                  <a:lnTo>
                    <a:pt x="0" y="80835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7355784" y="8082526"/>
              <a:ext cx="1983105" cy="81280"/>
            </a:xfrm>
            <a:custGeom>
              <a:avLst/>
              <a:gdLst/>
              <a:ahLst/>
              <a:cxnLst/>
              <a:rect l="l" t="t" r="r" b="b"/>
              <a:pathLst>
                <a:path w="1983105" h="81279">
                  <a:moveTo>
                    <a:pt x="1982630" y="0"/>
                  </a:moveTo>
                  <a:lnTo>
                    <a:pt x="0" y="81159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7351913" y="7630967"/>
              <a:ext cx="0" cy="551180"/>
            </a:xfrm>
            <a:custGeom>
              <a:avLst/>
              <a:gdLst/>
              <a:ahLst/>
              <a:cxnLst/>
              <a:rect l="l" t="t" r="r" b="b"/>
              <a:pathLst>
                <a:path h="551179">
                  <a:moveTo>
                    <a:pt x="0" y="5510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7398320" y="8046280"/>
              <a:ext cx="1902460" cy="78105"/>
            </a:xfrm>
            <a:custGeom>
              <a:avLst/>
              <a:gdLst/>
              <a:ahLst/>
              <a:cxnLst/>
              <a:rect l="l" t="t" r="r" b="b"/>
              <a:pathLst>
                <a:path w="1902459" h="78104">
                  <a:moveTo>
                    <a:pt x="0" y="77871"/>
                  </a:moveTo>
                  <a:lnTo>
                    <a:pt x="190206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7398320" y="7630963"/>
              <a:ext cx="0" cy="493395"/>
            </a:xfrm>
            <a:custGeom>
              <a:avLst/>
              <a:gdLst/>
              <a:ahLst/>
              <a:cxnLst/>
              <a:rect l="l" t="t" r="r" b="b"/>
              <a:pathLst>
                <a:path h="493395">
                  <a:moveTo>
                    <a:pt x="0" y="4931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9300389" y="7630963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h="415925">
                  <a:moveTo>
                    <a:pt x="0" y="4153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7471199" y="7596491"/>
              <a:ext cx="504825" cy="0"/>
            </a:xfrm>
            <a:custGeom>
              <a:avLst/>
              <a:gdLst/>
              <a:ahLst/>
              <a:cxnLst/>
              <a:rect l="l" t="t" r="r" b="b"/>
              <a:pathLst>
                <a:path w="504825">
                  <a:moveTo>
                    <a:pt x="0" y="0"/>
                  </a:moveTo>
                  <a:lnTo>
                    <a:pt x="50464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7972229" y="75964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7408309" y="7625881"/>
              <a:ext cx="567690" cy="2540"/>
            </a:xfrm>
            <a:custGeom>
              <a:avLst/>
              <a:gdLst/>
              <a:ahLst/>
              <a:cxnLst/>
              <a:rect l="l" t="t" r="r" b="b"/>
              <a:pathLst>
                <a:path w="567690" h="2540">
                  <a:moveTo>
                    <a:pt x="0" y="0"/>
                  </a:moveTo>
                  <a:lnTo>
                    <a:pt x="567521" y="0"/>
                  </a:lnTo>
                </a:path>
                <a:path w="567690" h="2540">
                  <a:moveTo>
                    <a:pt x="0" y="2099"/>
                  </a:moveTo>
                  <a:lnTo>
                    <a:pt x="567521" y="2099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7408320" y="76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8691284" y="7596491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>
                  <a:moveTo>
                    <a:pt x="0" y="0"/>
                  </a:moveTo>
                  <a:lnTo>
                    <a:pt x="58396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9275256" y="75964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7519"/>
                  </a:lnTo>
                </a:path>
                <a:path h="26034">
                  <a:moveTo>
                    <a:pt x="0" y="7519"/>
                  </a:moveTo>
                  <a:lnTo>
                    <a:pt x="0" y="25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8691284" y="7626930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>
                  <a:moveTo>
                    <a:pt x="58397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8691284" y="760137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7268"/>
                  </a:lnTo>
                </a:path>
                <a:path h="26034">
                  <a:moveTo>
                    <a:pt x="0" y="7268"/>
                  </a:moveTo>
                  <a:lnTo>
                    <a:pt x="0" y="25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9338414" y="3327222"/>
              <a:ext cx="0" cy="4774565"/>
            </a:xfrm>
            <a:custGeom>
              <a:avLst/>
              <a:gdLst/>
              <a:ahLst/>
              <a:cxnLst/>
              <a:rect l="l" t="t" r="r" b="b"/>
              <a:pathLst>
                <a:path h="4774565">
                  <a:moveTo>
                    <a:pt x="0" y="47741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7351913" y="6779435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0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7378986" y="6779435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h="269240">
                  <a:moveTo>
                    <a:pt x="0" y="135084"/>
                  </a:moveTo>
                  <a:lnTo>
                    <a:pt x="0" y="269056"/>
                  </a:lnTo>
                </a:path>
                <a:path h="26924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7351913" y="6779436"/>
              <a:ext cx="0" cy="365760"/>
            </a:xfrm>
            <a:custGeom>
              <a:avLst/>
              <a:gdLst/>
              <a:ahLst/>
              <a:cxnLst/>
              <a:rect l="l" t="t" r="r" b="b"/>
              <a:pathLst>
                <a:path h="365759">
                  <a:moveTo>
                    <a:pt x="0" y="365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7406604" y="68540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7378984" y="701453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76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2272852" y="4401216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2414665" y="44012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1448047" y="3733843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1589860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1442902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448047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589860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442902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2841572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2841572" y="4791968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87"/>
                  </a:lnTo>
                  <a:lnTo>
                    <a:pt x="0" y="228987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2841572" y="502096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2841572" y="4787088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2454840" y="4230602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25789" y="134006"/>
                  </a:lnTo>
                  <a:lnTo>
                    <a:pt x="0" y="134006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2454840" y="4225721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2454840" y="4364596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2276973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2418772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0918018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0918018" y="4791968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87"/>
                  </a:lnTo>
                  <a:lnTo>
                    <a:pt x="0" y="228987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0918018" y="502096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0918018" y="4787088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7331283" y="2903890"/>
              <a:ext cx="15875" cy="1325880"/>
            </a:xfrm>
            <a:custGeom>
              <a:avLst/>
              <a:gdLst/>
              <a:ahLst/>
              <a:cxnLst/>
              <a:rect l="l" t="t" r="r" b="b"/>
              <a:pathLst>
                <a:path w="15875" h="1325879">
                  <a:moveTo>
                    <a:pt x="15486" y="0"/>
                  </a:moveTo>
                  <a:lnTo>
                    <a:pt x="0" y="0"/>
                  </a:lnTo>
                  <a:lnTo>
                    <a:pt x="0" y="1325320"/>
                  </a:lnTo>
                  <a:lnTo>
                    <a:pt x="15486" y="1325320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7331279" y="2903892"/>
              <a:ext cx="15875" cy="1325880"/>
            </a:xfrm>
            <a:custGeom>
              <a:avLst/>
              <a:gdLst/>
              <a:ahLst/>
              <a:cxnLst/>
              <a:rect l="l" t="t" r="r" b="b"/>
              <a:pathLst>
                <a:path w="15875" h="1325879">
                  <a:moveTo>
                    <a:pt x="0" y="0"/>
                  </a:moveTo>
                  <a:lnTo>
                    <a:pt x="0" y="1325320"/>
                  </a:lnTo>
                  <a:lnTo>
                    <a:pt x="15486" y="1325320"/>
                  </a:lnTo>
                  <a:lnTo>
                    <a:pt x="154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7331283" y="2601805"/>
              <a:ext cx="15875" cy="33020"/>
            </a:xfrm>
            <a:custGeom>
              <a:avLst/>
              <a:gdLst/>
              <a:ahLst/>
              <a:cxnLst/>
              <a:rect l="l" t="t" r="r" b="b"/>
              <a:pathLst>
                <a:path w="15875" h="33019">
                  <a:moveTo>
                    <a:pt x="15486" y="0"/>
                  </a:moveTo>
                  <a:lnTo>
                    <a:pt x="0" y="0"/>
                  </a:lnTo>
                  <a:lnTo>
                    <a:pt x="0" y="32679"/>
                  </a:lnTo>
                  <a:lnTo>
                    <a:pt x="15486" y="32679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7329179" y="2600752"/>
              <a:ext cx="19685" cy="36195"/>
            </a:xfrm>
            <a:custGeom>
              <a:avLst/>
              <a:gdLst/>
              <a:ahLst/>
              <a:cxnLst/>
              <a:rect l="l" t="t" r="r" b="b"/>
              <a:pathLst>
                <a:path w="19684" h="36194">
                  <a:moveTo>
                    <a:pt x="0" y="0"/>
                  </a:moveTo>
                  <a:lnTo>
                    <a:pt x="19685" y="0"/>
                  </a:lnTo>
                </a:path>
                <a:path w="19684" h="36194">
                  <a:moveTo>
                    <a:pt x="9842" y="1052"/>
                  </a:moveTo>
                  <a:lnTo>
                    <a:pt x="9842" y="35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8932817" y="5104148"/>
              <a:ext cx="13335" cy="177800"/>
            </a:xfrm>
            <a:custGeom>
              <a:avLst/>
              <a:gdLst/>
              <a:ahLst/>
              <a:cxnLst/>
              <a:rect l="l" t="t" r="r" b="b"/>
              <a:pathLst>
                <a:path w="13334" h="177800">
                  <a:moveTo>
                    <a:pt x="12889" y="0"/>
                  </a:moveTo>
                  <a:lnTo>
                    <a:pt x="0" y="0"/>
                  </a:lnTo>
                  <a:lnTo>
                    <a:pt x="0" y="177481"/>
                  </a:lnTo>
                  <a:lnTo>
                    <a:pt x="12889" y="177481"/>
                  </a:lnTo>
                  <a:lnTo>
                    <a:pt x="128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8932805" y="5104149"/>
              <a:ext cx="13335" cy="177800"/>
            </a:xfrm>
            <a:custGeom>
              <a:avLst/>
              <a:gdLst/>
              <a:ahLst/>
              <a:cxnLst/>
              <a:rect l="l" t="t" r="r" b="b"/>
              <a:pathLst>
                <a:path w="13334" h="177800">
                  <a:moveTo>
                    <a:pt x="0" y="177481"/>
                  </a:moveTo>
                  <a:lnTo>
                    <a:pt x="0" y="0"/>
                  </a:lnTo>
                  <a:lnTo>
                    <a:pt x="12900" y="0"/>
                  </a:lnTo>
                  <a:lnTo>
                    <a:pt x="12900" y="177481"/>
                  </a:lnTo>
                  <a:lnTo>
                    <a:pt x="0" y="17748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8945707" y="5104169"/>
              <a:ext cx="19685" cy="55880"/>
            </a:xfrm>
            <a:custGeom>
              <a:avLst/>
              <a:gdLst/>
              <a:ahLst/>
              <a:cxnLst/>
              <a:rect l="l" t="t" r="r" b="b"/>
              <a:pathLst>
                <a:path w="19684" h="55879">
                  <a:moveTo>
                    <a:pt x="19318" y="0"/>
                  </a:moveTo>
                  <a:lnTo>
                    <a:pt x="0" y="0"/>
                  </a:lnTo>
                  <a:lnTo>
                    <a:pt x="0" y="55673"/>
                  </a:lnTo>
                  <a:lnTo>
                    <a:pt x="19318" y="55673"/>
                  </a:lnTo>
                  <a:lnTo>
                    <a:pt x="1931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8945691" y="5104169"/>
              <a:ext cx="19685" cy="55880"/>
            </a:xfrm>
            <a:custGeom>
              <a:avLst/>
              <a:gdLst/>
              <a:ahLst/>
              <a:cxnLst/>
              <a:rect l="l" t="t" r="r" b="b"/>
              <a:pathLst>
                <a:path w="19684" h="55879">
                  <a:moveTo>
                    <a:pt x="0" y="55673"/>
                  </a:moveTo>
                  <a:lnTo>
                    <a:pt x="0" y="0"/>
                  </a:lnTo>
                  <a:lnTo>
                    <a:pt x="19318" y="0"/>
                  </a:lnTo>
                  <a:lnTo>
                    <a:pt x="19318" y="55673"/>
                  </a:lnTo>
                  <a:lnTo>
                    <a:pt x="0" y="556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9255410" y="2465063"/>
              <a:ext cx="100330" cy="541020"/>
            </a:xfrm>
            <a:custGeom>
              <a:avLst/>
              <a:gdLst/>
              <a:ahLst/>
              <a:cxnLst/>
              <a:rect l="l" t="t" r="r" b="b"/>
              <a:pathLst>
                <a:path w="100330" h="541019">
                  <a:moveTo>
                    <a:pt x="99758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84302" y="15240"/>
                  </a:lnTo>
                  <a:lnTo>
                    <a:pt x="84302" y="525780"/>
                  </a:lnTo>
                  <a:lnTo>
                    <a:pt x="73964" y="525780"/>
                  </a:lnTo>
                  <a:lnTo>
                    <a:pt x="73964" y="541020"/>
                  </a:lnTo>
                  <a:lnTo>
                    <a:pt x="99758" y="541020"/>
                  </a:lnTo>
                  <a:lnTo>
                    <a:pt x="99758" y="525780"/>
                  </a:lnTo>
                  <a:lnTo>
                    <a:pt x="99758" y="15240"/>
                  </a:lnTo>
                  <a:lnTo>
                    <a:pt x="9975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9255419" y="2465380"/>
              <a:ext cx="100330" cy="541020"/>
            </a:xfrm>
            <a:custGeom>
              <a:avLst/>
              <a:gdLst/>
              <a:ahLst/>
              <a:cxnLst/>
              <a:rect l="l" t="t" r="r" b="b"/>
              <a:pathLst>
                <a:path w="100330" h="541019">
                  <a:moveTo>
                    <a:pt x="73966" y="540695"/>
                  </a:moveTo>
                  <a:lnTo>
                    <a:pt x="73966" y="525481"/>
                  </a:lnTo>
                  <a:lnTo>
                    <a:pt x="84301" y="525481"/>
                  </a:lnTo>
                  <a:lnTo>
                    <a:pt x="84290" y="14606"/>
                  </a:lnTo>
                  <a:lnTo>
                    <a:pt x="0" y="14606"/>
                  </a:lnTo>
                  <a:lnTo>
                    <a:pt x="0" y="0"/>
                  </a:lnTo>
                  <a:lnTo>
                    <a:pt x="99756" y="0"/>
                  </a:lnTo>
                  <a:lnTo>
                    <a:pt x="99756" y="540695"/>
                  </a:lnTo>
                  <a:lnTo>
                    <a:pt x="73966" y="5406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8610082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8607986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14" y="9408"/>
                  </a:lnTo>
                </a:path>
                <a:path w="95884" h="9525">
                  <a:moveTo>
                    <a:pt x="0" y="0"/>
                  </a:moveTo>
                  <a:lnTo>
                    <a:pt x="957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7965536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7963422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0243833" y="2099938"/>
              <a:ext cx="1286510" cy="501650"/>
            </a:xfrm>
            <a:custGeom>
              <a:avLst/>
              <a:gdLst/>
              <a:ahLst/>
              <a:cxnLst/>
              <a:rect l="l" t="t" r="r" b="b"/>
              <a:pathLst>
                <a:path w="1286509" h="501650">
                  <a:moveTo>
                    <a:pt x="1286484" y="38100"/>
                  </a:moveTo>
                  <a:lnTo>
                    <a:pt x="982484" y="38100"/>
                  </a:lnTo>
                  <a:lnTo>
                    <a:pt x="982484" y="0"/>
                  </a:lnTo>
                  <a:lnTo>
                    <a:pt x="553669" y="0"/>
                  </a:lnTo>
                  <a:lnTo>
                    <a:pt x="553669" y="38100"/>
                  </a:lnTo>
                  <a:lnTo>
                    <a:pt x="0" y="38100"/>
                  </a:lnTo>
                  <a:lnTo>
                    <a:pt x="0" y="365760"/>
                  </a:lnTo>
                  <a:lnTo>
                    <a:pt x="32854" y="365760"/>
                  </a:lnTo>
                  <a:lnTo>
                    <a:pt x="32854" y="377190"/>
                  </a:lnTo>
                  <a:lnTo>
                    <a:pt x="641934" y="377190"/>
                  </a:lnTo>
                  <a:lnTo>
                    <a:pt x="641934" y="379730"/>
                  </a:lnTo>
                  <a:lnTo>
                    <a:pt x="712838" y="379730"/>
                  </a:lnTo>
                  <a:lnTo>
                    <a:pt x="712838" y="501650"/>
                  </a:lnTo>
                  <a:lnTo>
                    <a:pt x="1286484" y="501650"/>
                  </a:lnTo>
                  <a:lnTo>
                    <a:pt x="1286484" y="379730"/>
                  </a:lnTo>
                  <a:lnTo>
                    <a:pt x="1286484" y="377190"/>
                  </a:lnTo>
                  <a:lnTo>
                    <a:pt x="1286484" y="365760"/>
                  </a:lnTo>
                  <a:lnTo>
                    <a:pt x="1286484" y="38100"/>
                  </a:lnTo>
                  <a:close/>
                </a:path>
              </a:pathLst>
            </a:custGeom>
            <a:solidFill>
              <a:srgbClr val="108642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0243826" y="2099943"/>
              <a:ext cx="1286510" cy="502284"/>
            </a:xfrm>
            <a:custGeom>
              <a:avLst/>
              <a:gdLst/>
              <a:ahLst/>
              <a:cxnLst/>
              <a:rect l="l" t="t" r="r" b="b"/>
              <a:pathLst>
                <a:path w="1286509" h="502285">
                  <a:moveTo>
                    <a:pt x="982504" y="37758"/>
                  </a:moveTo>
                  <a:lnTo>
                    <a:pt x="1286505" y="37758"/>
                  </a:lnTo>
                  <a:lnTo>
                    <a:pt x="1286505" y="501880"/>
                  </a:lnTo>
                  <a:lnTo>
                    <a:pt x="712847" y="501880"/>
                  </a:lnTo>
                  <a:lnTo>
                    <a:pt x="712847" y="380051"/>
                  </a:lnTo>
                  <a:lnTo>
                    <a:pt x="641949" y="380051"/>
                  </a:lnTo>
                  <a:lnTo>
                    <a:pt x="641949" y="377611"/>
                  </a:lnTo>
                  <a:lnTo>
                    <a:pt x="32868" y="377611"/>
                  </a:lnTo>
                  <a:lnTo>
                    <a:pt x="32868" y="365444"/>
                  </a:lnTo>
                  <a:lnTo>
                    <a:pt x="0" y="365444"/>
                  </a:lnTo>
                  <a:lnTo>
                    <a:pt x="0" y="37758"/>
                  </a:lnTo>
                  <a:lnTo>
                    <a:pt x="553679" y="37758"/>
                  </a:lnTo>
                  <a:lnTo>
                    <a:pt x="553679" y="0"/>
                  </a:lnTo>
                  <a:lnTo>
                    <a:pt x="982504" y="0"/>
                  </a:lnTo>
                  <a:lnTo>
                    <a:pt x="982504" y="37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0729156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076654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069177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0654411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0617016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057963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0542245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050485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0548691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0772994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0735607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0698215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0660837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0623470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0586083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0743977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0744179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0744358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0744560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0744737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0744897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0745058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0745219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0745350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0745479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0745599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0745688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74578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0745834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0745890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0745907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0745911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0745886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0745838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0745782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0745692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0745605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0745484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0745364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0745235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0745052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744891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0744729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0744559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0744361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0744180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074398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074380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0743623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0743423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0743241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0743076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0742913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0742750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0742642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0742482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0742387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0742293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0742206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742138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742092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742075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742050" y="22872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742055" y="228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0742071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742085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742144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0742201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0742290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0742377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0742481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0742629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0742758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0742918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0743080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0743244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0743419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0743621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0743800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0745922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0742055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064536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0645566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0645742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0645944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0646123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0646285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0646445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0646608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0646736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0646858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0646986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0647076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0647165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064722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0647269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0647294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0647290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0647273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0647217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0647159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0647081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0646992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0646871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0646743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0646621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0646440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0646278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0646118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0645945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0645745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0645564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0645367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0645186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0645007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0644810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0644629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0644462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0644300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0644129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0644022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0643867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0643776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0643671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0643583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0643526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0643467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0643453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643438" y="22872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643441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643459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643474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643529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643579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643666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643765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643871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644014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644297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644467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644630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644807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645009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64518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647311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643441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053322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533408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533603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0533781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0533966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0534127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0534290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0534451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0534596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534717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0534830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0534935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535008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053508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535114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535154" y="22870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535154" y="2287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535122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535093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53501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534945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0534840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0534736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0534602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0534450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0534283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0534122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0533960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0533788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0533603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0533404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05332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0533025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0532851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0532666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0532489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0532311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0532143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0531994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0531857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0531743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0531625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0531520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0531448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0531376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0531343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531300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0531292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0531277" y="228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0531292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0531332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531375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531438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531511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531625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531730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531858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532004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532141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0532311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0532489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532667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532844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0533029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0535154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0531277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0743977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0744179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0744358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0744560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0744737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0744897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0745058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0745219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0745350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0745479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0745599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0745688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0745786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0745834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0745890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0745907" y="2326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0745911" y="2326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0745886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0745838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0745782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0745692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0745605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745484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745364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745235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745052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744891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744729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744559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744361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744180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743980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743800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743623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0743423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0743241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0743076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0742913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0742750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0742642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0742482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0742387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0742293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0742206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0742138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0742092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0742075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0742050" y="2326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0742055" y="2326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0742071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0742085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0742144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0742201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0742290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0742377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0742481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0742629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0742758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0742918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0743080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0743244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0743419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0743621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0743800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0745922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0742055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0570609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0570787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570989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571165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571351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571513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571675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571836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571984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572216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572305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572395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572450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572498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0572541" y="2326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0572541" y="23268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0572509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0572445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0572387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0572312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0572221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0572122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0571988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0571837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571669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571507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571345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571173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0570987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0570790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570609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0570410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0570235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57005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0569874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0569696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0569520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0569380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0569244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0569127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0569000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0568888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0568811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0568756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0568700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0568692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0568664" y="2326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0568662" y="2326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0568685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0568702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0568752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0568808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0568895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0568993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0569115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0569243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0569390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0569526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0569687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0569874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0570052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0570230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0570413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0572541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0568662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0545475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0326145" y="20701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0326145" y="2097513"/>
              <a:ext cx="909955" cy="0"/>
            </a:xfrm>
            <a:custGeom>
              <a:avLst/>
              <a:gdLst/>
              <a:ahLst/>
              <a:cxnLst/>
              <a:rect l="l" t="t" r="r" b="b"/>
              <a:pathLst>
                <a:path w="909954">
                  <a:moveTo>
                    <a:pt x="0" y="0"/>
                  </a:moveTo>
                  <a:lnTo>
                    <a:pt x="90985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1232395" y="20975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0620407" y="20701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0326141" y="2070102"/>
              <a:ext cx="74930" cy="27940"/>
            </a:xfrm>
            <a:custGeom>
              <a:avLst/>
              <a:gdLst/>
              <a:ahLst/>
              <a:cxnLst/>
              <a:rect l="l" t="t" r="r" b="b"/>
              <a:pathLst>
                <a:path w="74929" h="27939">
                  <a:moveTo>
                    <a:pt x="74395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1212156" y="188069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8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1235999" y="1880702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69">
                  <a:moveTo>
                    <a:pt x="0" y="2168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1235999" y="18807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0764611" y="220165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62" y="0"/>
                  </a:moveTo>
                  <a:lnTo>
                    <a:pt x="2335" y="0"/>
                  </a:lnTo>
                  <a:lnTo>
                    <a:pt x="0" y="2219"/>
                  </a:lnTo>
                  <a:lnTo>
                    <a:pt x="0" y="4879"/>
                  </a:lnTo>
                  <a:lnTo>
                    <a:pt x="0" y="7559"/>
                  </a:lnTo>
                  <a:lnTo>
                    <a:pt x="2335" y="9758"/>
                  </a:lnTo>
                  <a:lnTo>
                    <a:pt x="5162" y="9758"/>
                  </a:lnTo>
                  <a:lnTo>
                    <a:pt x="7978" y="9758"/>
                  </a:lnTo>
                  <a:lnTo>
                    <a:pt x="10303" y="7559"/>
                  </a:lnTo>
                  <a:lnTo>
                    <a:pt x="10303" y="4879"/>
                  </a:lnTo>
                  <a:lnTo>
                    <a:pt x="10303" y="2219"/>
                  </a:lnTo>
                  <a:lnTo>
                    <a:pt x="7978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050356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79" h="44450">
                  <a:moveTo>
                    <a:pt x="255814" y="0"/>
                  </a:moveTo>
                  <a:lnTo>
                    <a:pt x="23203" y="0"/>
                  </a:lnTo>
                  <a:lnTo>
                    <a:pt x="14179" y="1723"/>
                  </a:lnTo>
                  <a:lnTo>
                    <a:pt x="6803" y="6425"/>
                  </a:lnTo>
                  <a:lnTo>
                    <a:pt x="1826" y="13397"/>
                  </a:lnTo>
                  <a:lnTo>
                    <a:pt x="0" y="21936"/>
                  </a:lnTo>
                  <a:lnTo>
                    <a:pt x="0" y="27758"/>
                  </a:lnTo>
                  <a:lnTo>
                    <a:pt x="2450" y="33349"/>
                  </a:lnTo>
                  <a:lnTo>
                    <a:pt x="6816" y="37433"/>
                  </a:lnTo>
                  <a:lnTo>
                    <a:pt x="11151" y="41548"/>
                  </a:lnTo>
                  <a:lnTo>
                    <a:pt x="17057" y="43852"/>
                  </a:lnTo>
                  <a:lnTo>
                    <a:pt x="255814" y="43852"/>
                  </a:lnTo>
                  <a:lnTo>
                    <a:pt x="263457" y="39663"/>
                  </a:lnTo>
                  <a:lnTo>
                    <a:pt x="16543" y="39600"/>
                  </a:lnTo>
                  <a:lnTo>
                    <a:pt x="10355" y="36218"/>
                  </a:lnTo>
                  <a:lnTo>
                    <a:pt x="3685" y="25287"/>
                  </a:lnTo>
                  <a:lnTo>
                    <a:pt x="3685" y="18554"/>
                  </a:lnTo>
                  <a:lnTo>
                    <a:pt x="10355" y="7643"/>
                  </a:lnTo>
                  <a:lnTo>
                    <a:pt x="16543" y="4272"/>
                  </a:lnTo>
                  <a:lnTo>
                    <a:pt x="263509" y="4272"/>
                  </a:lnTo>
                  <a:lnTo>
                    <a:pt x="255814" y="0"/>
                  </a:lnTo>
                  <a:close/>
                </a:path>
                <a:path w="271779" h="44450">
                  <a:moveTo>
                    <a:pt x="263509" y="4272"/>
                  </a:moveTo>
                  <a:lnTo>
                    <a:pt x="254191" y="4272"/>
                  </a:lnTo>
                  <a:lnTo>
                    <a:pt x="260379" y="7643"/>
                  </a:lnTo>
                  <a:lnTo>
                    <a:pt x="267028" y="18554"/>
                  </a:lnTo>
                  <a:lnTo>
                    <a:pt x="267028" y="25287"/>
                  </a:lnTo>
                  <a:lnTo>
                    <a:pt x="260379" y="36218"/>
                  </a:lnTo>
                  <a:lnTo>
                    <a:pt x="254191" y="39600"/>
                  </a:lnTo>
                  <a:lnTo>
                    <a:pt x="263496" y="39600"/>
                  </a:lnTo>
                  <a:lnTo>
                    <a:pt x="271740" y="26114"/>
                  </a:lnTo>
                  <a:lnTo>
                    <a:pt x="271740" y="17769"/>
                  </a:lnTo>
                  <a:lnTo>
                    <a:pt x="263509" y="4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050356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79" h="44450">
                  <a:moveTo>
                    <a:pt x="247510" y="0"/>
                  </a:moveTo>
                  <a:lnTo>
                    <a:pt x="23203" y="0"/>
                  </a:lnTo>
                  <a:lnTo>
                    <a:pt x="14179" y="1723"/>
                  </a:lnTo>
                  <a:lnTo>
                    <a:pt x="6803" y="6425"/>
                  </a:lnTo>
                  <a:lnTo>
                    <a:pt x="1826" y="13397"/>
                  </a:lnTo>
                  <a:lnTo>
                    <a:pt x="0" y="21936"/>
                  </a:lnTo>
                  <a:lnTo>
                    <a:pt x="0" y="27758"/>
                  </a:lnTo>
                  <a:lnTo>
                    <a:pt x="2450" y="33349"/>
                  </a:lnTo>
                  <a:lnTo>
                    <a:pt x="6816" y="37433"/>
                  </a:lnTo>
                  <a:lnTo>
                    <a:pt x="11151" y="41548"/>
                  </a:lnTo>
                  <a:lnTo>
                    <a:pt x="17057" y="43852"/>
                  </a:lnTo>
                  <a:lnTo>
                    <a:pt x="23203" y="43852"/>
                  </a:lnTo>
                  <a:lnTo>
                    <a:pt x="247510" y="43852"/>
                  </a:lnTo>
                  <a:lnTo>
                    <a:pt x="255814" y="43852"/>
                  </a:lnTo>
                  <a:lnTo>
                    <a:pt x="263457" y="39663"/>
                  </a:lnTo>
                  <a:lnTo>
                    <a:pt x="267604" y="32899"/>
                  </a:lnTo>
                  <a:lnTo>
                    <a:pt x="271740" y="26114"/>
                  </a:lnTo>
                  <a:lnTo>
                    <a:pt x="271740" y="17769"/>
                  </a:lnTo>
                  <a:lnTo>
                    <a:pt x="267604" y="10963"/>
                  </a:lnTo>
                  <a:lnTo>
                    <a:pt x="263457" y="4188"/>
                  </a:lnTo>
                  <a:lnTo>
                    <a:pt x="255814" y="0"/>
                  </a:lnTo>
                  <a:lnTo>
                    <a:pt x="247510" y="0"/>
                  </a:lnTo>
                </a:path>
                <a:path w="271779" h="44450">
                  <a:moveTo>
                    <a:pt x="23203" y="39600"/>
                  </a:moveTo>
                  <a:lnTo>
                    <a:pt x="16543" y="39600"/>
                  </a:lnTo>
                  <a:lnTo>
                    <a:pt x="10355" y="36218"/>
                  </a:lnTo>
                  <a:lnTo>
                    <a:pt x="7015" y="30752"/>
                  </a:lnTo>
                  <a:lnTo>
                    <a:pt x="3685" y="25287"/>
                  </a:lnTo>
                  <a:lnTo>
                    <a:pt x="3685" y="18554"/>
                  </a:lnTo>
                  <a:lnTo>
                    <a:pt x="7015" y="13099"/>
                  </a:lnTo>
                  <a:lnTo>
                    <a:pt x="10355" y="7643"/>
                  </a:lnTo>
                  <a:lnTo>
                    <a:pt x="16543" y="4272"/>
                  </a:lnTo>
                  <a:lnTo>
                    <a:pt x="23203" y="4272"/>
                  </a:lnTo>
                  <a:lnTo>
                    <a:pt x="247510" y="4272"/>
                  </a:lnTo>
                  <a:lnTo>
                    <a:pt x="254191" y="4272"/>
                  </a:lnTo>
                  <a:lnTo>
                    <a:pt x="260379" y="7643"/>
                  </a:lnTo>
                  <a:lnTo>
                    <a:pt x="263698" y="13099"/>
                  </a:lnTo>
                  <a:lnTo>
                    <a:pt x="267028" y="18554"/>
                  </a:lnTo>
                  <a:lnTo>
                    <a:pt x="267028" y="25287"/>
                  </a:lnTo>
                  <a:lnTo>
                    <a:pt x="263698" y="30752"/>
                  </a:lnTo>
                  <a:lnTo>
                    <a:pt x="260379" y="36218"/>
                  </a:lnTo>
                  <a:lnTo>
                    <a:pt x="254191" y="39600"/>
                  </a:lnTo>
                  <a:lnTo>
                    <a:pt x="247510" y="39600"/>
                  </a:lnTo>
                  <a:lnTo>
                    <a:pt x="23203" y="39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0543749" y="228509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88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0432030" y="2510448"/>
              <a:ext cx="337820" cy="45085"/>
            </a:xfrm>
            <a:custGeom>
              <a:avLst/>
              <a:gdLst/>
              <a:ahLst/>
              <a:cxnLst/>
              <a:rect l="l" t="t" r="r" b="b"/>
              <a:pathLst>
                <a:path w="337820" h="45085">
                  <a:moveTo>
                    <a:pt x="0" y="44574"/>
                  </a:moveTo>
                  <a:lnTo>
                    <a:pt x="0" y="0"/>
                  </a:lnTo>
                  <a:lnTo>
                    <a:pt x="337738" y="0"/>
                  </a:lnTo>
                  <a:lnTo>
                    <a:pt x="337738" y="44574"/>
                  </a:lnTo>
                  <a:lnTo>
                    <a:pt x="0" y="445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1530329" y="2232727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259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2596" y="24365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1530332" y="2232731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0"/>
                  </a:moveTo>
                  <a:lnTo>
                    <a:pt x="0" y="24365"/>
                  </a:lnTo>
                  <a:lnTo>
                    <a:pt x="2596" y="24365"/>
                  </a:lnTo>
                  <a:lnTo>
                    <a:pt x="259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1530329" y="2351739"/>
              <a:ext cx="3175" cy="128270"/>
            </a:xfrm>
            <a:custGeom>
              <a:avLst/>
              <a:gdLst/>
              <a:ahLst/>
              <a:cxnLst/>
              <a:rect l="l" t="t" r="r" b="b"/>
              <a:pathLst>
                <a:path w="3175" h="128269">
                  <a:moveTo>
                    <a:pt x="0" y="128257"/>
                  </a:moveTo>
                  <a:lnTo>
                    <a:pt x="2596" y="128257"/>
                  </a:lnTo>
                  <a:lnTo>
                    <a:pt x="2596" y="0"/>
                  </a:lnTo>
                  <a:lnTo>
                    <a:pt x="0" y="0"/>
                  </a:lnTo>
                  <a:lnTo>
                    <a:pt x="0" y="128257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1528232" y="2351739"/>
              <a:ext cx="6985" cy="129539"/>
            </a:xfrm>
            <a:custGeom>
              <a:avLst/>
              <a:gdLst/>
              <a:ahLst/>
              <a:cxnLst/>
              <a:rect l="l" t="t" r="r" b="b"/>
              <a:pathLst>
                <a:path w="6984" h="129539">
                  <a:moveTo>
                    <a:pt x="0" y="129307"/>
                  </a:moveTo>
                  <a:lnTo>
                    <a:pt x="6795" y="129307"/>
                  </a:lnTo>
                </a:path>
                <a:path w="6984" h="129539">
                  <a:moveTo>
                    <a:pt x="3397" y="0"/>
                  </a:moveTo>
                  <a:lnTo>
                    <a:pt x="3397" y="1282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1530329" y="213526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596" y="0"/>
                  </a:moveTo>
                  <a:lnTo>
                    <a:pt x="0" y="0"/>
                  </a:lnTo>
                  <a:lnTo>
                    <a:pt x="0" y="8533"/>
                  </a:lnTo>
                  <a:lnTo>
                    <a:pt x="2596" y="8533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1530332" y="213525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0"/>
                  </a:moveTo>
                  <a:lnTo>
                    <a:pt x="0" y="8533"/>
                  </a:lnTo>
                  <a:lnTo>
                    <a:pt x="2596" y="8533"/>
                  </a:lnTo>
                  <a:lnTo>
                    <a:pt x="259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1548392" y="223452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2575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2575" y="2071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1548395" y="2234534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0"/>
                  </a:moveTo>
                  <a:lnTo>
                    <a:pt x="0" y="20711"/>
                  </a:lnTo>
                  <a:lnTo>
                    <a:pt x="2575" y="20711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1548392" y="2347823"/>
              <a:ext cx="3175" cy="132715"/>
            </a:xfrm>
            <a:custGeom>
              <a:avLst/>
              <a:gdLst/>
              <a:ahLst/>
              <a:cxnLst/>
              <a:rect l="l" t="t" r="r" b="b"/>
              <a:pathLst>
                <a:path w="3175" h="132714">
                  <a:moveTo>
                    <a:pt x="2575" y="0"/>
                  </a:moveTo>
                  <a:lnTo>
                    <a:pt x="0" y="0"/>
                  </a:lnTo>
                  <a:lnTo>
                    <a:pt x="0" y="132173"/>
                  </a:lnTo>
                  <a:lnTo>
                    <a:pt x="2575" y="1321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1549683" y="2345720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19">
                  <a:moveTo>
                    <a:pt x="0" y="0"/>
                  </a:moveTo>
                  <a:lnTo>
                    <a:pt x="0" y="134277"/>
                  </a:lnTo>
                </a:path>
              </a:pathLst>
            </a:custGeom>
            <a:ln w="6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1548371" y="2123087"/>
              <a:ext cx="3175" cy="19050"/>
            </a:xfrm>
            <a:custGeom>
              <a:avLst/>
              <a:gdLst/>
              <a:ahLst/>
              <a:cxnLst/>
              <a:rect l="l" t="t" r="r" b="b"/>
              <a:pathLst>
                <a:path w="3175" h="19050">
                  <a:moveTo>
                    <a:pt x="2586" y="0"/>
                  </a:moveTo>
                  <a:lnTo>
                    <a:pt x="0" y="0"/>
                  </a:lnTo>
                  <a:lnTo>
                    <a:pt x="0" y="18889"/>
                  </a:lnTo>
                  <a:lnTo>
                    <a:pt x="2586" y="18889"/>
                  </a:lnTo>
                  <a:lnTo>
                    <a:pt x="258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1548372" y="2123085"/>
              <a:ext cx="3175" cy="19050"/>
            </a:xfrm>
            <a:custGeom>
              <a:avLst/>
              <a:gdLst/>
              <a:ahLst/>
              <a:cxnLst/>
              <a:rect l="l" t="t" r="r" b="b"/>
              <a:pathLst>
                <a:path w="3175" h="19050">
                  <a:moveTo>
                    <a:pt x="2586" y="18889"/>
                  </a:moveTo>
                  <a:lnTo>
                    <a:pt x="258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586" y="1888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0312147" y="2479997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5736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73657" y="3044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0312144" y="2479996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0" y="30449"/>
                  </a:moveTo>
                  <a:lnTo>
                    <a:pt x="0" y="0"/>
                  </a:lnTo>
                  <a:lnTo>
                    <a:pt x="573657" y="0"/>
                  </a:lnTo>
                  <a:lnTo>
                    <a:pt x="5736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0276703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101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101" y="2429"/>
                  </a:lnTo>
                  <a:lnTo>
                    <a:pt x="60910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0274599" y="2477731"/>
              <a:ext cx="613410" cy="3810"/>
            </a:xfrm>
            <a:custGeom>
              <a:avLst/>
              <a:gdLst/>
              <a:ahLst/>
              <a:cxnLst/>
              <a:rect l="l" t="t" r="r" b="b"/>
              <a:pathLst>
                <a:path w="613409" h="3810">
                  <a:moveTo>
                    <a:pt x="0" y="3314"/>
                  </a:moveTo>
                  <a:lnTo>
                    <a:pt x="613300" y="3314"/>
                  </a:lnTo>
                </a:path>
                <a:path w="613409" h="3810">
                  <a:moveTo>
                    <a:pt x="0" y="0"/>
                  </a:moveTo>
                  <a:lnTo>
                    <a:pt x="6133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1514864" y="212307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8062" y="0"/>
                  </a:moveTo>
                  <a:lnTo>
                    <a:pt x="0" y="0"/>
                  </a:lnTo>
                  <a:lnTo>
                    <a:pt x="0" y="12177"/>
                  </a:lnTo>
                  <a:lnTo>
                    <a:pt x="18062" y="12177"/>
                  </a:lnTo>
                  <a:lnTo>
                    <a:pt x="1806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1514850" y="212308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0"/>
                  </a:moveTo>
                  <a:lnTo>
                    <a:pt x="0" y="12177"/>
                  </a:lnTo>
                  <a:lnTo>
                    <a:pt x="18083" y="12177"/>
                  </a:lnTo>
                  <a:lnTo>
                    <a:pt x="1808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1601233" y="2510441"/>
              <a:ext cx="247650" cy="31750"/>
            </a:xfrm>
            <a:custGeom>
              <a:avLst/>
              <a:gdLst/>
              <a:ahLst/>
              <a:cxnLst/>
              <a:rect l="l" t="t" r="r" b="b"/>
              <a:pathLst>
                <a:path w="247650" h="31750">
                  <a:moveTo>
                    <a:pt x="247510" y="0"/>
                  </a:moveTo>
                  <a:lnTo>
                    <a:pt x="228904" y="15119"/>
                  </a:lnTo>
                  <a:lnTo>
                    <a:pt x="0" y="27538"/>
                  </a:lnTo>
                  <a:lnTo>
                    <a:pt x="0" y="31182"/>
                  </a:lnTo>
                  <a:lnTo>
                    <a:pt x="247510" y="31182"/>
                  </a:lnTo>
                  <a:lnTo>
                    <a:pt x="2475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1601233" y="2510441"/>
              <a:ext cx="247650" cy="31750"/>
            </a:xfrm>
            <a:custGeom>
              <a:avLst/>
              <a:gdLst/>
              <a:ahLst/>
              <a:cxnLst/>
              <a:rect l="l" t="t" r="r" b="b"/>
              <a:pathLst>
                <a:path w="247650" h="31750">
                  <a:moveTo>
                    <a:pt x="228904" y="15119"/>
                  </a:moveTo>
                  <a:lnTo>
                    <a:pt x="0" y="27538"/>
                  </a:lnTo>
                  <a:lnTo>
                    <a:pt x="0" y="31182"/>
                  </a:lnTo>
                  <a:lnTo>
                    <a:pt x="247510" y="31182"/>
                  </a:lnTo>
                  <a:lnTo>
                    <a:pt x="247510" y="0"/>
                  </a:lnTo>
                  <a:lnTo>
                    <a:pt x="228904" y="151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1601238" y="2479997"/>
              <a:ext cx="231140" cy="30480"/>
            </a:xfrm>
            <a:custGeom>
              <a:avLst/>
              <a:gdLst/>
              <a:ahLst/>
              <a:cxnLst/>
              <a:rect l="l" t="t" r="r" b="b"/>
              <a:pathLst>
                <a:path w="231140" h="30480">
                  <a:moveTo>
                    <a:pt x="2307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230757" y="30449"/>
                  </a:lnTo>
                  <a:lnTo>
                    <a:pt x="2307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1601225" y="2479996"/>
              <a:ext cx="231140" cy="30480"/>
            </a:xfrm>
            <a:custGeom>
              <a:avLst/>
              <a:gdLst/>
              <a:ahLst/>
              <a:cxnLst/>
              <a:rect l="l" t="t" r="r" b="b"/>
              <a:pathLst>
                <a:path w="231140" h="30480">
                  <a:moveTo>
                    <a:pt x="0" y="30449"/>
                  </a:moveTo>
                  <a:lnTo>
                    <a:pt x="0" y="0"/>
                  </a:lnTo>
                  <a:lnTo>
                    <a:pt x="230757" y="0"/>
                  </a:lnTo>
                  <a:lnTo>
                    <a:pt x="2307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0" name="object 89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930708" y="2463278"/>
              <a:ext cx="106687" cy="202747"/>
            </a:xfrm>
            <a:prstGeom prst="rect">
              <a:avLst/>
            </a:prstGeom>
          </p:spPr>
        </p:pic>
        <p:sp>
          <p:nvSpPr>
            <p:cNvPr id="891" name="object 891"/>
            <p:cNvSpPr/>
            <p:nvPr/>
          </p:nvSpPr>
          <p:spPr>
            <a:xfrm>
              <a:off x="9587027" y="2465369"/>
              <a:ext cx="90805" cy="15240"/>
            </a:xfrm>
            <a:custGeom>
              <a:avLst/>
              <a:gdLst/>
              <a:ahLst/>
              <a:cxnLst/>
              <a:rect l="l" t="t" r="r" b="b"/>
              <a:pathLst>
                <a:path w="90804" h="15239">
                  <a:moveTo>
                    <a:pt x="90248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0248" y="14617"/>
                  </a:lnTo>
                  <a:lnTo>
                    <a:pt x="902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9584930" y="248104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11772" y="0"/>
                  </a:lnTo>
                </a:path>
                <a:path w="94615">
                  <a:moveTo>
                    <a:pt x="82660" y="0"/>
                  </a:moveTo>
                  <a:lnTo>
                    <a:pt x="944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9584930" y="247163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0230935" y="2465369"/>
              <a:ext cx="46355" cy="15240"/>
            </a:xfrm>
            <a:custGeom>
              <a:avLst/>
              <a:gdLst/>
              <a:ahLst/>
              <a:cxnLst/>
              <a:rect l="l" t="t" r="r" b="b"/>
              <a:pathLst>
                <a:path w="46354" h="15239">
                  <a:moveTo>
                    <a:pt x="45768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5768" y="14617"/>
                  </a:lnTo>
                  <a:lnTo>
                    <a:pt x="4576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0228832" y="2471637"/>
              <a:ext cx="50165" cy="9525"/>
            </a:xfrm>
            <a:custGeom>
              <a:avLst/>
              <a:gdLst/>
              <a:ahLst/>
              <a:cxnLst/>
              <a:rect l="l" t="t" r="r" b="b"/>
              <a:pathLst>
                <a:path w="50165" h="9525">
                  <a:moveTo>
                    <a:pt x="0" y="9408"/>
                  </a:moveTo>
                  <a:lnTo>
                    <a:pt x="49946" y="9408"/>
                  </a:lnTo>
                </a:path>
                <a:path w="50165" h="9525">
                  <a:moveTo>
                    <a:pt x="0" y="0"/>
                  </a:moveTo>
                  <a:lnTo>
                    <a:pt x="499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2210340" y="2465369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4436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4365" y="14617"/>
                  </a:lnTo>
                  <a:lnTo>
                    <a:pt x="443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2210342" y="2465377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0" y="14617"/>
                  </a:moveTo>
                  <a:lnTo>
                    <a:pt x="0" y="0"/>
                  </a:lnTo>
                  <a:lnTo>
                    <a:pt x="44365" y="0"/>
                  </a:lnTo>
                  <a:lnTo>
                    <a:pt x="44365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1532905" y="2232717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4">
                  <a:moveTo>
                    <a:pt x="1548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5486" y="24365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1532909" y="2232713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4">
                  <a:moveTo>
                    <a:pt x="15486" y="24365"/>
                  </a:moveTo>
                  <a:lnTo>
                    <a:pt x="15486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15486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1532896" y="2346013"/>
              <a:ext cx="15875" cy="133985"/>
            </a:xfrm>
            <a:custGeom>
              <a:avLst/>
              <a:gdLst/>
              <a:ahLst/>
              <a:cxnLst/>
              <a:rect l="l" t="t" r="r" b="b"/>
              <a:pathLst>
                <a:path w="15875" h="133985">
                  <a:moveTo>
                    <a:pt x="15494" y="0"/>
                  </a:moveTo>
                  <a:lnTo>
                    <a:pt x="0" y="0"/>
                  </a:lnTo>
                  <a:lnTo>
                    <a:pt x="0" y="5727"/>
                  </a:lnTo>
                  <a:lnTo>
                    <a:pt x="0" y="133985"/>
                  </a:lnTo>
                  <a:lnTo>
                    <a:pt x="15494" y="133985"/>
                  </a:lnTo>
                  <a:lnTo>
                    <a:pt x="15494" y="5727"/>
                  </a:lnTo>
                  <a:lnTo>
                    <a:pt x="1549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1530809" y="2347819"/>
              <a:ext cx="19685" cy="132715"/>
            </a:xfrm>
            <a:custGeom>
              <a:avLst/>
              <a:gdLst/>
              <a:ahLst/>
              <a:cxnLst/>
              <a:rect l="l" t="t" r="r" b="b"/>
              <a:pathLst>
                <a:path w="19684" h="132714">
                  <a:moveTo>
                    <a:pt x="0" y="0"/>
                  </a:moveTo>
                  <a:lnTo>
                    <a:pt x="19685" y="0"/>
                  </a:lnTo>
                </a:path>
                <a:path w="19684" h="132714">
                  <a:moveTo>
                    <a:pt x="9842" y="3920"/>
                  </a:moveTo>
                  <a:lnTo>
                    <a:pt x="9842" y="132178"/>
                  </a:lnTo>
                </a:path>
              </a:pathLst>
            </a:custGeom>
            <a:ln w="78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1532905" y="2123087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15486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15486" y="20711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1532909" y="2123081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15486" y="20711"/>
                  </a:moveTo>
                  <a:lnTo>
                    <a:pt x="15486" y="0"/>
                  </a:lnTo>
                  <a:lnTo>
                    <a:pt x="0" y="0"/>
                  </a:lnTo>
                  <a:lnTo>
                    <a:pt x="0" y="20711"/>
                  </a:lnTo>
                  <a:lnTo>
                    <a:pt x="15486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1848739" y="2510447"/>
              <a:ext cx="15875" cy="88900"/>
            </a:xfrm>
            <a:custGeom>
              <a:avLst/>
              <a:gdLst/>
              <a:ahLst/>
              <a:cxnLst/>
              <a:rect l="l" t="t" r="r" b="b"/>
              <a:pathLst>
                <a:path w="15875" h="88900">
                  <a:moveTo>
                    <a:pt x="15486" y="0"/>
                  </a:moveTo>
                  <a:lnTo>
                    <a:pt x="0" y="0"/>
                  </a:lnTo>
                  <a:lnTo>
                    <a:pt x="0" y="88321"/>
                  </a:lnTo>
                  <a:lnTo>
                    <a:pt x="15486" y="88321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1848752" y="2510449"/>
              <a:ext cx="15875" cy="88900"/>
            </a:xfrm>
            <a:custGeom>
              <a:avLst/>
              <a:gdLst/>
              <a:ahLst/>
              <a:cxnLst/>
              <a:rect l="l" t="t" r="r" b="b"/>
              <a:pathLst>
                <a:path w="15875" h="88900">
                  <a:moveTo>
                    <a:pt x="0" y="88321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88321"/>
                  </a:lnTo>
                  <a:lnTo>
                    <a:pt x="0" y="883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6757625" y="2479998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573659" y="0"/>
                  </a:moveTo>
                  <a:lnTo>
                    <a:pt x="0" y="0"/>
                  </a:lnTo>
                  <a:lnTo>
                    <a:pt x="0" y="15506"/>
                  </a:lnTo>
                  <a:lnTo>
                    <a:pt x="0" y="30454"/>
                  </a:lnTo>
                  <a:lnTo>
                    <a:pt x="573659" y="30454"/>
                  </a:lnTo>
                  <a:lnTo>
                    <a:pt x="573659" y="15506"/>
                  </a:lnTo>
                  <a:lnTo>
                    <a:pt x="57365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6757639" y="2479996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0" y="30449"/>
                  </a:moveTo>
                  <a:lnTo>
                    <a:pt x="0" y="0"/>
                  </a:lnTo>
                  <a:lnTo>
                    <a:pt x="573657" y="0"/>
                  </a:lnTo>
                  <a:lnTo>
                    <a:pt x="5736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6111163" y="2117003"/>
              <a:ext cx="21590" cy="18415"/>
            </a:xfrm>
            <a:custGeom>
              <a:avLst/>
              <a:gdLst/>
              <a:ahLst/>
              <a:cxnLst/>
              <a:rect l="l" t="t" r="r" b="b"/>
              <a:pathLst>
                <a:path w="21590" h="18414">
                  <a:moveTo>
                    <a:pt x="21266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21266" y="18261"/>
                  </a:lnTo>
                  <a:lnTo>
                    <a:pt x="2126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6111161" y="2116998"/>
              <a:ext cx="21590" cy="18415"/>
            </a:xfrm>
            <a:custGeom>
              <a:avLst/>
              <a:gdLst/>
              <a:ahLst/>
              <a:cxnLst/>
              <a:rect l="l" t="t" r="r" b="b"/>
              <a:pathLst>
                <a:path w="21590" h="18414">
                  <a:moveTo>
                    <a:pt x="21266" y="18261"/>
                  </a:moveTo>
                  <a:lnTo>
                    <a:pt x="21266" y="0"/>
                  </a:lnTo>
                  <a:lnTo>
                    <a:pt x="0" y="0"/>
                  </a:lnTo>
                  <a:lnTo>
                    <a:pt x="0" y="18261"/>
                  </a:lnTo>
                  <a:lnTo>
                    <a:pt x="21266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6150472" y="2107265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56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47056" y="24376"/>
                  </a:lnTo>
                  <a:lnTo>
                    <a:pt x="4705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6150473" y="2107256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0" y="0"/>
                  </a:moveTo>
                  <a:lnTo>
                    <a:pt x="0" y="24365"/>
                  </a:lnTo>
                  <a:lnTo>
                    <a:pt x="47056" y="24365"/>
                  </a:lnTo>
                  <a:lnTo>
                    <a:pt x="4705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6326414" y="2107255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77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47077" y="24376"/>
                  </a:lnTo>
                  <a:lnTo>
                    <a:pt x="4707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6326411" y="2107254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77" y="24365"/>
                  </a:moveTo>
                  <a:lnTo>
                    <a:pt x="47077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47077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5777922" y="2479680"/>
              <a:ext cx="264795" cy="30480"/>
            </a:xfrm>
            <a:custGeom>
              <a:avLst/>
              <a:gdLst/>
              <a:ahLst/>
              <a:cxnLst/>
              <a:rect l="l" t="t" r="r" b="b"/>
              <a:pathLst>
                <a:path w="264794" h="30480">
                  <a:moveTo>
                    <a:pt x="264261" y="0"/>
                  </a:moveTo>
                  <a:lnTo>
                    <a:pt x="32232" y="0"/>
                  </a:lnTo>
                  <a:lnTo>
                    <a:pt x="32232" y="7620"/>
                  </a:lnTo>
                  <a:lnTo>
                    <a:pt x="0" y="7620"/>
                  </a:lnTo>
                  <a:lnTo>
                    <a:pt x="0" y="30480"/>
                  </a:lnTo>
                  <a:lnTo>
                    <a:pt x="264261" y="30480"/>
                  </a:lnTo>
                  <a:lnTo>
                    <a:pt x="264261" y="7620"/>
                  </a:lnTo>
                  <a:lnTo>
                    <a:pt x="26426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5777922" y="2479999"/>
              <a:ext cx="264795" cy="30480"/>
            </a:xfrm>
            <a:custGeom>
              <a:avLst/>
              <a:gdLst/>
              <a:ahLst/>
              <a:cxnLst/>
              <a:rect l="l" t="t" r="r" b="b"/>
              <a:pathLst>
                <a:path w="264794" h="30480">
                  <a:moveTo>
                    <a:pt x="0" y="7298"/>
                  </a:moveTo>
                  <a:lnTo>
                    <a:pt x="0" y="30438"/>
                  </a:lnTo>
                  <a:lnTo>
                    <a:pt x="264264" y="30438"/>
                  </a:lnTo>
                  <a:lnTo>
                    <a:pt x="264264" y="0"/>
                  </a:lnTo>
                  <a:lnTo>
                    <a:pt x="32239" y="0"/>
                  </a:lnTo>
                  <a:lnTo>
                    <a:pt x="32239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5386599" y="2465369"/>
              <a:ext cx="46990" cy="15240"/>
            </a:xfrm>
            <a:custGeom>
              <a:avLst/>
              <a:gdLst/>
              <a:ahLst/>
              <a:cxnLst/>
              <a:rect l="l" t="t" r="r" b="b"/>
              <a:pathLst>
                <a:path w="46990" h="15239">
                  <a:moveTo>
                    <a:pt x="46490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6490" y="14617"/>
                  </a:lnTo>
                  <a:lnTo>
                    <a:pt x="4649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5386603" y="2465377"/>
              <a:ext cx="46990" cy="15240"/>
            </a:xfrm>
            <a:custGeom>
              <a:avLst/>
              <a:gdLst/>
              <a:ahLst/>
              <a:cxnLst/>
              <a:rect l="l" t="t" r="r" b="b"/>
              <a:pathLst>
                <a:path w="46990" h="15239">
                  <a:moveTo>
                    <a:pt x="0" y="14617"/>
                  </a:moveTo>
                  <a:lnTo>
                    <a:pt x="0" y="0"/>
                  </a:lnTo>
                  <a:lnTo>
                    <a:pt x="46490" y="0"/>
                  </a:lnTo>
                  <a:lnTo>
                    <a:pt x="46490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6095688" y="2384984"/>
              <a:ext cx="15875" cy="95250"/>
            </a:xfrm>
            <a:custGeom>
              <a:avLst/>
              <a:gdLst/>
              <a:ahLst/>
              <a:cxnLst/>
              <a:rect l="l" t="t" r="r" b="b"/>
              <a:pathLst>
                <a:path w="15875" h="95250">
                  <a:moveTo>
                    <a:pt x="15465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5465" y="95002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6093592" y="2382892"/>
              <a:ext cx="19685" cy="97155"/>
            </a:xfrm>
            <a:custGeom>
              <a:avLst/>
              <a:gdLst/>
              <a:ahLst/>
              <a:cxnLst/>
              <a:rect l="l" t="t" r="r" b="b"/>
              <a:pathLst>
                <a:path w="19684" h="97155">
                  <a:moveTo>
                    <a:pt x="0" y="97104"/>
                  </a:moveTo>
                  <a:lnTo>
                    <a:pt x="19664" y="97104"/>
                  </a:lnTo>
                  <a:lnTo>
                    <a:pt x="19664" y="0"/>
                  </a:lnTo>
                  <a:lnTo>
                    <a:pt x="0" y="0"/>
                  </a:lnTo>
                  <a:lnTo>
                    <a:pt x="0" y="971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6095688" y="2234539"/>
              <a:ext cx="15875" cy="22860"/>
            </a:xfrm>
            <a:custGeom>
              <a:avLst/>
              <a:gdLst/>
              <a:ahLst/>
              <a:cxnLst/>
              <a:rect l="l" t="t" r="r" b="b"/>
              <a:pathLst>
                <a:path w="15875" h="22860">
                  <a:moveTo>
                    <a:pt x="15465" y="0"/>
                  </a:moveTo>
                  <a:lnTo>
                    <a:pt x="0" y="0"/>
                  </a:lnTo>
                  <a:lnTo>
                    <a:pt x="0" y="22543"/>
                  </a:lnTo>
                  <a:lnTo>
                    <a:pt x="15465" y="22543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6095691" y="2234534"/>
              <a:ext cx="15875" cy="22860"/>
            </a:xfrm>
            <a:custGeom>
              <a:avLst/>
              <a:gdLst/>
              <a:ahLst/>
              <a:cxnLst/>
              <a:rect l="l" t="t" r="r" b="b"/>
              <a:pathLst>
                <a:path w="15875" h="22860">
                  <a:moveTo>
                    <a:pt x="0" y="0"/>
                  </a:moveTo>
                  <a:lnTo>
                    <a:pt x="0" y="22522"/>
                  </a:lnTo>
                  <a:lnTo>
                    <a:pt x="15465" y="22522"/>
                  </a:lnTo>
                  <a:lnTo>
                    <a:pt x="15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095688" y="2117014"/>
              <a:ext cx="15875" cy="29209"/>
            </a:xfrm>
            <a:custGeom>
              <a:avLst/>
              <a:gdLst/>
              <a:ahLst/>
              <a:cxnLst/>
              <a:rect l="l" t="t" r="r" b="b"/>
              <a:pathLst>
                <a:path w="15875" h="29210">
                  <a:moveTo>
                    <a:pt x="15465" y="0"/>
                  </a:moveTo>
                  <a:lnTo>
                    <a:pt x="0" y="0"/>
                  </a:lnTo>
                  <a:lnTo>
                    <a:pt x="0" y="28616"/>
                  </a:lnTo>
                  <a:lnTo>
                    <a:pt x="15465" y="28616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095691" y="2117016"/>
              <a:ext cx="15875" cy="29209"/>
            </a:xfrm>
            <a:custGeom>
              <a:avLst/>
              <a:gdLst/>
              <a:ahLst/>
              <a:cxnLst/>
              <a:rect l="l" t="t" r="r" b="b"/>
              <a:pathLst>
                <a:path w="15875" h="29210">
                  <a:moveTo>
                    <a:pt x="0" y="0"/>
                  </a:moveTo>
                  <a:lnTo>
                    <a:pt x="0" y="28616"/>
                  </a:lnTo>
                  <a:lnTo>
                    <a:pt x="15465" y="28616"/>
                  </a:lnTo>
                  <a:lnTo>
                    <a:pt x="15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5777909" y="2510452"/>
              <a:ext cx="15875" cy="91440"/>
            </a:xfrm>
            <a:custGeom>
              <a:avLst/>
              <a:gdLst/>
              <a:ahLst/>
              <a:cxnLst/>
              <a:rect l="l" t="t" r="r" b="b"/>
              <a:pathLst>
                <a:path w="15875" h="91439">
                  <a:moveTo>
                    <a:pt x="15494" y="0"/>
                  </a:moveTo>
                  <a:lnTo>
                    <a:pt x="0" y="0"/>
                  </a:lnTo>
                  <a:lnTo>
                    <a:pt x="0" y="45681"/>
                  </a:lnTo>
                  <a:lnTo>
                    <a:pt x="0" y="91351"/>
                  </a:lnTo>
                  <a:lnTo>
                    <a:pt x="15494" y="91351"/>
                  </a:lnTo>
                  <a:lnTo>
                    <a:pt x="15494" y="45681"/>
                  </a:lnTo>
                  <a:lnTo>
                    <a:pt x="1549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5775813" y="2508370"/>
              <a:ext cx="19685" cy="95885"/>
            </a:xfrm>
            <a:custGeom>
              <a:avLst/>
              <a:gdLst/>
              <a:ahLst/>
              <a:cxnLst/>
              <a:rect l="l" t="t" r="r" b="b"/>
              <a:pathLst>
                <a:path w="19684" h="95885">
                  <a:moveTo>
                    <a:pt x="19685" y="0"/>
                  </a:moveTo>
                  <a:lnTo>
                    <a:pt x="0" y="0"/>
                  </a:lnTo>
                  <a:lnTo>
                    <a:pt x="0" y="47764"/>
                  </a:lnTo>
                  <a:lnTo>
                    <a:pt x="0" y="95529"/>
                  </a:lnTo>
                  <a:lnTo>
                    <a:pt x="19685" y="95529"/>
                  </a:lnTo>
                  <a:lnTo>
                    <a:pt x="19685" y="47764"/>
                  </a:lnTo>
                  <a:lnTo>
                    <a:pt x="196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2809118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2807040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3453674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3451587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14" y="9408"/>
                  </a:lnTo>
                </a:path>
                <a:path w="95884" h="9525">
                  <a:moveTo>
                    <a:pt x="0" y="0"/>
                  </a:moveTo>
                  <a:lnTo>
                    <a:pt x="957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4098230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096135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742786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40667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8945707" y="2647479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10">
                  <a:moveTo>
                    <a:pt x="0" y="16460"/>
                  </a:moveTo>
                  <a:lnTo>
                    <a:pt x="19318" y="16460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1646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8945691" y="2601801"/>
              <a:ext cx="19685" cy="62230"/>
            </a:xfrm>
            <a:custGeom>
              <a:avLst/>
              <a:gdLst/>
              <a:ahLst/>
              <a:cxnLst/>
              <a:rect l="l" t="t" r="r" b="b"/>
              <a:pathLst>
                <a:path w="19684" h="62230">
                  <a:moveTo>
                    <a:pt x="0" y="62123"/>
                  </a:moveTo>
                  <a:lnTo>
                    <a:pt x="0" y="0"/>
                  </a:lnTo>
                  <a:lnTo>
                    <a:pt x="19318" y="0"/>
                  </a:lnTo>
                  <a:lnTo>
                    <a:pt x="19318" y="62123"/>
                  </a:lnTo>
                  <a:lnTo>
                    <a:pt x="0" y="6212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7331273" y="4467958"/>
              <a:ext cx="15875" cy="125730"/>
            </a:xfrm>
            <a:custGeom>
              <a:avLst/>
              <a:gdLst/>
              <a:ahLst/>
              <a:cxnLst/>
              <a:rect l="l" t="t" r="r" b="b"/>
              <a:pathLst>
                <a:path w="15875" h="125729">
                  <a:moveTo>
                    <a:pt x="15486" y="0"/>
                  </a:moveTo>
                  <a:lnTo>
                    <a:pt x="0" y="0"/>
                  </a:lnTo>
                  <a:lnTo>
                    <a:pt x="0" y="125472"/>
                  </a:lnTo>
                  <a:lnTo>
                    <a:pt x="15486" y="125472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7331273" y="4467957"/>
              <a:ext cx="15875" cy="125730"/>
            </a:xfrm>
            <a:custGeom>
              <a:avLst/>
              <a:gdLst/>
              <a:ahLst/>
              <a:cxnLst/>
              <a:rect l="l" t="t" r="r" b="b"/>
              <a:pathLst>
                <a:path w="15875" h="125729">
                  <a:moveTo>
                    <a:pt x="15486" y="0"/>
                  </a:moveTo>
                  <a:lnTo>
                    <a:pt x="15486" y="125472"/>
                  </a:lnTo>
                  <a:lnTo>
                    <a:pt x="0" y="125472"/>
                  </a:lnTo>
                  <a:lnTo>
                    <a:pt x="0" y="0"/>
                  </a:lnTo>
                  <a:lnTo>
                    <a:pt x="154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9329386" y="3266765"/>
              <a:ext cx="26034" cy="60960"/>
            </a:xfrm>
            <a:custGeom>
              <a:avLst/>
              <a:gdLst/>
              <a:ahLst/>
              <a:cxnLst/>
              <a:rect l="l" t="t" r="r" b="b"/>
              <a:pathLst>
                <a:path w="26034" h="60960">
                  <a:moveTo>
                    <a:pt x="25789" y="0"/>
                  </a:moveTo>
                  <a:lnTo>
                    <a:pt x="0" y="0"/>
                  </a:lnTo>
                  <a:lnTo>
                    <a:pt x="0" y="11727"/>
                  </a:lnTo>
                  <a:lnTo>
                    <a:pt x="5800" y="11727"/>
                  </a:lnTo>
                  <a:lnTo>
                    <a:pt x="5800" y="60553"/>
                  </a:lnTo>
                  <a:lnTo>
                    <a:pt x="25789" y="60553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9329386" y="3266765"/>
              <a:ext cx="26034" cy="60960"/>
            </a:xfrm>
            <a:custGeom>
              <a:avLst/>
              <a:gdLst/>
              <a:ahLst/>
              <a:cxnLst/>
              <a:rect l="l" t="t" r="r" b="b"/>
              <a:pathLst>
                <a:path w="26034" h="60960">
                  <a:moveTo>
                    <a:pt x="0" y="0"/>
                  </a:moveTo>
                  <a:lnTo>
                    <a:pt x="0" y="11727"/>
                  </a:lnTo>
                  <a:lnTo>
                    <a:pt x="5800" y="11727"/>
                  </a:lnTo>
                  <a:lnTo>
                    <a:pt x="5800" y="60553"/>
                  </a:lnTo>
                  <a:lnTo>
                    <a:pt x="25789" y="60553"/>
                  </a:lnTo>
                  <a:lnTo>
                    <a:pt x="2578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518824" y="2137701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80">
                  <a:moveTo>
                    <a:pt x="2333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752126" y="2130407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4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5518815" y="2130407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4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5518824" y="2137709"/>
              <a:ext cx="233679" cy="315595"/>
            </a:xfrm>
            <a:custGeom>
              <a:avLst/>
              <a:gdLst/>
              <a:ahLst/>
              <a:cxnLst/>
              <a:rect l="l" t="t" r="r" b="b"/>
              <a:pathLst>
                <a:path w="233680" h="315594">
                  <a:moveTo>
                    <a:pt x="233301" y="315487"/>
                  </a:moveTo>
                  <a:lnTo>
                    <a:pt x="0" y="315487"/>
                  </a:lnTo>
                </a:path>
                <a:path w="233680" h="315594">
                  <a:moveTo>
                    <a:pt x="233301" y="31548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5518824" y="2137701"/>
              <a:ext cx="233679" cy="315595"/>
            </a:xfrm>
            <a:custGeom>
              <a:avLst/>
              <a:gdLst/>
              <a:ahLst/>
              <a:cxnLst/>
              <a:rect l="l" t="t" r="r" b="b"/>
              <a:pathLst>
                <a:path w="233680" h="315594">
                  <a:moveTo>
                    <a:pt x="233301" y="0"/>
                  </a:moveTo>
                  <a:lnTo>
                    <a:pt x="0" y="31548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5" name="object 9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516716" y="2454748"/>
              <a:ext cx="237530" cy="114443"/>
            </a:xfrm>
            <a:prstGeom prst="rect">
              <a:avLst/>
            </a:prstGeom>
          </p:spPr>
        </p:pic>
        <p:sp>
          <p:nvSpPr>
            <p:cNvPr id="946" name="object 946"/>
            <p:cNvSpPr/>
            <p:nvPr/>
          </p:nvSpPr>
          <p:spPr>
            <a:xfrm>
              <a:off x="15502049" y="2099930"/>
              <a:ext cx="271145" cy="30480"/>
            </a:xfrm>
            <a:custGeom>
              <a:avLst/>
              <a:gdLst/>
              <a:ahLst/>
              <a:cxnLst/>
              <a:rect l="l" t="t" r="r" b="b"/>
              <a:pathLst>
                <a:path w="271144" h="30480">
                  <a:moveTo>
                    <a:pt x="0" y="30470"/>
                  </a:moveTo>
                  <a:lnTo>
                    <a:pt x="265552" y="30470"/>
                  </a:lnTo>
                  <a:lnTo>
                    <a:pt x="270871" y="0"/>
                  </a:lnTo>
                  <a:lnTo>
                    <a:pt x="0" y="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7" name="object 94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516694" y="2018058"/>
              <a:ext cx="237530" cy="114441"/>
            </a:xfrm>
            <a:prstGeom prst="rect">
              <a:avLst/>
            </a:prstGeom>
          </p:spPr>
        </p:pic>
        <p:sp>
          <p:nvSpPr>
            <p:cNvPr id="948" name="object 948"/>
            <p:cNvSpPr/>
            <p:nvPr/>
          </p:nvSpPr>
          <p:spPr>
            <a:xfrm>
              <a:off x="11227410" y="260179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29643" y="3675"/>
                  </a:moveTo>
                  <a:lnTo>
                    <a:pt x="29643" y="0"/>
                  </a:lnTo>
                  <a:lnTo>
                    <a:pt x="2565" y="0"/>
                  </a:lnTo>
                  <a:lnTo>
                    <a:pt x="2565" y="3675"/>
                  </a:lnTo>
                  <a:lnTo>
                    <a:pt x="0" y="3675"/>
                  </a:lnTo>
                  <a:lnTo>
                    <a:pt x="0" y="7329"/>
                  </a:lnTo>
                  <a:lnTo>
                    <a:pt x="32218" y="7329"/>
                  </a:lnTo>
                  <a:lnTo>
                    <a:pt x="32218" y="3675"/>
                  </a:lnTo>
                  <a:lnTo>
                    <a:pt x="29643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1089462" y="2471466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29" h="130810">
                  <a:moveTo>
                    <a:pt x="137943" y="0"/>
                  </a:moveTo>
                  <a:lnTo>
                    <a:pt x="94538" y="6690"/>
                  </a:lnTo>
                  <a:lnTo>
                    <a:pt x="56696" y="25286"/>
                  </a:lnTo>
                  <a:lnTo>
                    <a:pt x="26762" y="53570"/>
                  </a:lnTo>
                  <a:lnTo>
                    <a:pt x="7081" y="89327"/>
                  </a:lnTo>
                  <a:lnTo>
                    <a:pt x="0" y="1303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0995358" y="2512896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101" y="88908"/>
                  </a:moveTo>
                  <a:lnTo>
                    <a:pt x="86657" y="54444"/>
                  </a:lnTo>
                  <a:lnTo>
                    <a:pt x="66408" y="26168"/>
                  </a:lnTo>
                  <a:lnTo>
                    <a:pt x="36481" y="7034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1259631" y="2471462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29" h="130810">
                  <a:moveTo>
                    <a:pt x="137943" y="130341"/>
                  </a:moveTo>
                  <a:lnTo>
                    <a:pt x="130859" y="89335"/>
                  </a:lnTo>
                  <a:lnTo>
                    <a:pt x="111175" y="53579"/>
                  </a:lnTo>
                  <a:lnTo>
                    <a:pt x="81237" y="25292"/>
                  </a:lnTo>
                  <a:lnTo>
                    <a:pt x="43396" y="6692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1397583" y="2512898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080" y="0"/>
                  </a:moveTo>
                  <a:lnTo>
                    <a:pt x="57602" y="7034"/>
                  </a:lnTo>
                  <a:lnTo>
                    <a:pt x="27682" y="26168"/>
                  </a:lnTo>
                  <a:lnTo>
                    <a:pt x="7440" y="54444"/>
                  </a:lnTo>
                  <a:lnTo>
                    <a:pt x="0" y="8890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0995360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1227406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1491664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1259622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1257039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96" y="3654"/>
                  </a:lnTo>
                  <a:lnTo>
                    <a:pt x="2596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138595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622" y="0"/>
                  </a:lnTo>
                  <a:lnTo>
                    <a:pt x="11622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1394982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7329"/>
                  </a:lnTo>
                  <a:lnTo>
                    <a:pt x="12889" y="7329"/>
                  </a:lnTo>
                  <a:lnTo>
                    <a:pt x="12889" y="0"/>
                  </a:lnTo>
                  <a:lnTo>
                    <a:pt x="2596" y="0"/>
                  </a:lnTo>
                  <a:lnTo>
                    <a:pt x="2596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147878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79" y="3675"/>
                  </a:moveTo>
                  <a:lnTo>
                    <a:pt x="12879" y="0"/>
                  </a:lnTo>
                  <a:lnTo>
                    <a:pt x="0" y="0"/>
                  </a:lnTo>
                  <a:lnTo>
                    <a:pt x="0" y="7329"/>
                  </a:lnTo>
                  <a:lnTo>
                    <a:pt x="10303" y="7329"/>
                  </a:lnTo>
                  <a:lnTo>
                    <a:pt x="10303" y="3675"/>
                  </a:lnTo>
                  <a:lnTo>
                    <a:pt x="1287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1489099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54124" y="0"/>
                  </a:moveTo>
                  <a:lnTo>
                    <a:pt x="54124" y="7308"/>
                  </a:lnTo>
                  <a:lnTo>
                    <a:pt x="0" y="7308"/>
                  </a:lnTo>
                  <a:lnTo>
                    <a:pt x="0" y="3675"/>
                  </a:lnTo>
                  <a:lnTo>
                    <a:pt x="2565" y="3675"/>
                  </a:lnTo>
                  <a:lnTo>
                    <a:pt x="2565" y="0"/>
                  </a:lnTo>
                  <a:lnTo>
                    <a:pt x="541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1407866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19">
                  <a:moveTo>
                    <a:pt x="0" y="729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1268646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1407866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20" h="1905">
                  <a:moveTo>
                    <a:pt x="0" y="1832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1268646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1477485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140786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1384677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126864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121838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1089462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96" y="3654"/>
                  </a:lnTo>
                  <a:lnTo>
                    <a:pt x="2596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1079162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89" y="3675"/>
                  </a:moveTo>
                  <a:lnTo>
                    <a:pt x="12889" y="7329"/>
                  </a:lnTo>
                  <a:lnTo>
                    <a:pt x="0" y="7329"/>
                  </a:lnTo>
                  <a:lnTo>
                    <a:pt x="0" y="0"/>
                  </a:lnTo>
                  <a:lnTo>
                    <a:pt x="10292" y="0"/>
                  </a:lnTo>
                  <a:lnTo>
                    <a:pt x="10292" y="3675"/>
                  </a:lnTo>
                  <a:lnTo>
                    <a:pt x="1288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0995360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7329"/>
                  </a:lnTo>
                  <a:lnTo>
                    <a:pt x="2586" y="7329"/>
                  </a:lnTo>
                  <a:lnTo>
                    <a:pt x="2586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0943803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0" y="0"/>
                  </a:moveTo>
                  <a:lnTo>
                    <a:pt x="0" y="7308"/>
                  </a:lnTo>
                  <a:lnTo>
                    <a:pt x="54134" y="7308"/>
                  </a:lnTo>
                  <a:lnTo>
                    <a:pt x="54134" y="3675"/>
                  </a:lnTo>
                  <a:lnTo>
                    <a:pt x="51579" y="3675"/>
                  </a:lnTo>
                  <a:lnTo>
                    <a:pt x="515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1008266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19">
                  <a:moveTo>
                    <a:pt x="0" y="729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1101074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008266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20" h="1905">
                  <a:moveTo>
                    <a:pt x="0" y="1832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101074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00826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077868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101074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217089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400152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1225"/>
                  </a:moveTo>
                  <a:lnTo>
                    <a:pt x="83861" y="1225"/>
                  </a:lnTo>
                  <a:lnTo>
                    <a:pt x="85191" y="1717"/>
                  </a:lnTo>
                  <a:lnTo>
                    <a:pt x="86133" y="2649"/>
                  </a:lnTo>
                  <a:lnTo>
                    <a:pt x="87107" y="3560"/>
                  </a:lnTo>
                  <a:lnTo>
                    <a:pt x="87651" y="4795"/>
                  </a:lnTo>
                  <a:lnTo>
                    <a:pt x="87651" y="6083"/>
                  </a:lnTo>
                  <a:lnTo>
                    <a:pt x="88939" y="6083"/>
                  </a:lnTo>
                  <a:lnTo>
                    <a:pt x="88939" y="4471"/>
                  </a:lnTo>
                  <a:lnTo>
                    <a:pt x="88269" y="2931"/>
                  </a:lnTo>
                  <a:lnTo>
                    <a:pt x="87054" y="1790"/>
                  </a:lnTo>
                  <a:lnTo>
                    <a:pt x="85850" y="649"/>
                  </a:lnTo>
                  <a:lnTo>
                    <a:pt x="84206" y="0"/>
                  </a:lnTo>
                  <a:lnTo>
                    <a:pt x="82489" y="0"/>
                  </a:lnTo>
                  <a:lnTo>
                    <a:pt x="6439" y="0"/>
                  </a:lnTo>
                  <a:lnTo>
                    <a:pt x="287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77" y="6083"/>
                  </a:lnTo>
                  <a:lnTo>
                    <a:pt x="1277" y="3413"/>
                  </a:lnTo>
                  <a:lnTo>
                    <a:pt x="3581" y="1225"/>
                  </a:lnTo>
                  <a:lnTo>
                    <a:pt x="6439" y="1225"/>
                  </a:lnTo>
                  <a:lnTo>
                    <a:pt x="82489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400144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50" y="4858"/>
                  </a:moveTo>
                  <a:lnTo>
                    <a:pt x="5078" y="4858"/>
                  </a:lnTo>
                  <a:lnTo>
                    <a:pt x="3759" y="4366"/>
                  </a:lnTo>
                  <a:lnTo>
                    <a:pt x="2774" y="3434"/>
                  </a:lnTo>
                  <a:lnTo>
                    <a:pt x="1821" y="2513"/>
                  </a:lnTo>
                  <a:lnTo>
                    <a:pt x="1287" y="1287"/>
                  </a:lnTo>
                  <a:lnTo>
                    <a:pt x="1287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659" y="3151"/>
                  </a:lnTo>
                  <a:lnTo>
                    <a:pt x="1884" y="4293"/>
                  </a:lnTo>
                  <a:lnTo>
                    <a:pt x="3088" y="5434"/>
                  </a:lnTo>
                  <a:lnTo>
                    <a:pt x="4732" y="6083"/>
                  </a:lnTo>
                  <a:lnTo>
                    <a:pt x="6450" y="6083"/>
                  </a:lnTo>
                  <a:lnTo>
                    <a:pt x="82500" y="6083"/>
                  </a:lnTo>
                  <a:lnTo>
                    <a:pt x="86060" y="6083"/>
                  </a:lnTo>
                  <a:lnTo>
                    <a:pt x="88939" y="3350"/>
                  </a:lnTo>
                  <a:lnTo>
                    <a:pt x="88939" y="0"/>
                  </a:lnTo>
                  <a:lnTo>
                    <a:pt x="87651" y="0"/>
                  </a:lnTo>
                  <a:lnTo>
                    <a:pt x="87651" y="2680"/>
                  </a:lnTo>
                  <a:lnTo>
                    <a:pt x="85348" y="4858"/>
                  </a:lnTo>
                  <a:lnTo>
                    <a:pt x="82500" y="4858"/>
                  </a:lnTo>
                  <a:lnTo>
                    <a:pt x="645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262198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1225"/>
                  </a:moveTo>
                  <a:lnTo>
                    <a:pt x="129189" y="1225"/>
                  </a:lnTo>
                  <a:lnTo>
                    <a:pt x="131493" y="3413"/>
                  </a:lnTo>
                  <a:lnTo>
                    <a:pt x="131493" y="6083"/>
                  </a:lnTo>
                  <a:lnTo>
                    <a:pt x="132781" y="6083"/>
                  </a:lnTo>
                  <a:lnTo>
                    <a:pt x="132781" y="2732"/>
                  </a:lnTo>
                  <a:lnTo>
                    <a:pt x="129901" y="0"/>
                  </a:lnTo>
                  <a:lnTo>
                    <a:pt x="126331" y="0"/>
                  </a:lnTo>
                  <a:lnTo>
                    <a:pt x="6450" y="0"/>
                  </a:lnTo>
                  <a:lnTo>
                    <a:pt x="2910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87" y="6083"/>
                  </a:lnTo>
                  <a:lnTo>
                    <a:pt x="1287" y="4795"/>
                  </a:lnTo>
                  <a:lnTo>
                    <a:pt x="1832" y="3560"/>
                  </a:lnTo>
                  <a:lnTo>
                    <a:pt x="2806" y="2649"/>
                  </a:lnTo>
                  <a:lnTo>
                    <a:pt x="3779" y="1717"/>
                  </a:lnTo>
                  <a:lnTo>
                    <a:pt x="5067" y="1225"/>
                  </a:lnTo>
                  <a:lnTo>
                    <a:pt x="6450" y="1225"/>
                  </a:lnTo>
                  <a:lnTo>
                    <a:pt x="12633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262180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4858"/>
                  </a:moveTo>
                  <a:lnTo>
                    <a:pt x="5099" y="4858"/>
                  </a:lnTo>
                  <a:lnTo>
                    <a:pt x="3790" y="4366"/>
                  </a:lnTo>
                  <a:lnTo>
                    <a:pt x="2827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126341" y="6083"/>
                  </a:lnTo>
                  <a:lnTo>
                    <a:pt x="129912" y="6083"/>
                  </a:lnTo>
                  <a:lnTo>
                    <a:pt x="132802" y="3350"/>
                  </a:lnTo>
                  <a:lnTo>
                    <a:pt x="132802" y="0"/>
                  </a:lnTo>
                  <a:lnTo>
                    <a:pt x="131535" y="0"/>
                  </a:lnTo>
                  <a:lnTo>
                    <a:pt x="131535" y="2680"/>
                  </a:lnTo>
                  <a:lnTo>
                    <a:pt x="129221" y="4858"/>
                  </a:lnTo>
                  <a:lnTo>
                    <a:pt x="1263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0997934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50" y="1225"/>
                  </a:moveTo>
                  <a:lnTo>
                    <a:pt x="5078" y="1225"/>
                  </a:lnTo>
                  <a:lnTo>
                    <a:pt x="3769" y="1717"/>
                  </a:lnTo>
                  <a:lnTo>
                    <a:pt x="2827" y="2649"/>
                  </a:lnTo>
                  <a:lnTo>
                    <a:pt x="1853" y="3560"/>
                  </a:lnTo>
                  <a:lnTo>
                    <a:pt x="1308" y="4795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4471"/>
                  </a:lnTo>
                  <a:lnTo>
                    <a:pt x="691" y="2931"/>
                  </a:lnTo>
                  <a:lnTo>
                    <a:pt x="1884" y="1790"/>
                  </a:lnTo>
                  <a:lnTo>
                    <a:pt x="3109" y="649"/>
                  </a:lnTo>
                  <a:lnTo>
                    <a:pt x="4743" y="0"/>
                  </a:lnTo>
                  <a:lnTo>
                    <a:pt x="6450" y="0"/>
                  </a:lnTo>
                  <a:lnTo>
                    <a:pt x="82500" y="0"/>
                  </a:lnTo>
                  <a:lnTo>
                    <a:pt x="86060" y="0"/>
                  </a:lnTo>
                  <a:lnTo>
                    <a:pt x="88950" y="2732"/>
                  </a:lnTo>
                  <a:lnTo>
                    <a:pt x="88950" y="6083"/>
                  </a:lnTo>
                  <a:lnTo>
                    <a:pt x="87683" y="6083"/>
                  </a:lnTo>
                  <a:lnTo>
                    <a:pt x="87683" y="3413"/>
                  </a:lnTo>
                  <a:lnTo>
                    <a:pt x="85348" y="1225"/>
                  </a:lnTo>
                  <a:lnTo>
                    <a:pt x="82500" y="1225"/>
                  </a:lnTo>
                  <a:lnTo>
                    <a:pt x="645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0997949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4858"/>
                  </a:moveTo>
                  <a:lnTo>
                    <a:pt x="83861" y="4858"/>
                  </a:lnTo>
                  <a:lnTo>
                    <a:pt x="85170" y="4366"/>
                  </a:lnTo>
                  <a:lnTo>
                    <a:pt x="86143" y="3434"/>
                  </a:lnTo>
                  <a:lnTo>
                    <a:pt x="87107" y="2513"/>
                  </a:lnTo>
                  <a:lnTo>
                    <a:pt x="87651" y="1287"/>
                  </a:lnTo>
                  <a:lnTo>
                    <a:pt x="87651" y="0"/>
                  </a:lnTo>
                  <a:lnTo>
                    <a:pt x="88939" y="0"/>
                  </a:lnTo>
                  <a:lnTo>
                    <a:pt x="88939" y="1612"/>
                  </a:lnTo>
                  <a:lnTo>
                    <a:pt x="88259" y="3151"/>
                  </a:lnTo>
                  <a:lnTo>
                    <a:pt x="87054" y="4293"/>
                  </a:lnTo>
                  <a:lnTo>
                    <a:pt x="85829" y="5434"/>
                  </a:lnTo>
                  <a:lnTo>
                    <a:pt x="84206" y="6083"/>
                  </a:lnTo>
                  <a:lnTo>
                    <a:pt x="82489" y="6083"/>
                  </a:lnTo>
                  <a:lnTo>
                    <a:pt x="6439" y="6083"/>
                  </a:lnTo>
                  <a:lnTo>
                    <a:pt x="287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77" y="0"/>
                  </a:lnTo>
                  <a:lnTo>
                    <a:pt x="1277" y="2680"/>
                  </a:lnTo>
                  <a:lnTo>
                    <a:pt x="3591" y="4858"/>
                  </a:lnTo>
                  <a:lnTo>
                    <a:pt x="6439" y="4858"/>
                  </a:lnTo>
                  <a:lnTo>
                    <a:pt x="82489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092046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50" y="1225"/>
                  </a:moveTo>
                  <a:lnTo>
                    <a:pt x="3591" y="1225"/>
                  </a:lnTo>
                  <a:lnTo>
                    <a:pt x="1287" y="3413"/>
                  </a:lnTo>
                  <a:lnTo>
                    <a:pt x="1287" y="6083"/>
                  </a:lnTo>
                  <a:lnTo>
                    <a:pt x="0" y="6083"/>
                  </a:lnTo>
                  <a:lnTo>
                    <a:pt x="0" y="2732"/>
                  </a:lnTo>
                  <a:lnTo>
                    <a:pt x="2879" y="0"/>
                  </a:lnTo>
                  <a:lnTo>
                    <a:pt x="6450" y="0"/>
                  </a:lnTo>
                  <a:lnTo>
                    <a:pt x="126331" y="0"/>
                  </a:lnTo>
                  <a:lnTo>
                    <a:pt x="129891" y="0"/>
                  </a:lnTo>
                  <a:lnTo>
                    <a:pt x="132781" y="2732"/>
                  </a:lnTo>
                  <a:lnTo>
                    <a:pt x="132781" y="6083"/>
                  </a:lnTo>
                  <a:lnTo>
                    <a:pt x="131493" y="6083"/>
                  </a:lnTo>
                  <a:lnTo>
                    <a:pt x="131493" y="4795"/>
                  </a:lnTo>
                  <a:lnTo>
                    <a:pt x="130948" y="3560"/>
                  </a:lnTo>
                  <a:lnTo>
                    <a:pt x="129975" y="2649"/>
                  </a:lnTo>
                  <a:lnTo>
                    <a:pt x="129001" y="1717"/>
                  </a:lnTo>
                  <a:lnTo>
                    <a:pt x="127713" y="1225"/>
                  </a:lnTo>
                  <a:lnTo>
                    <a:pt x="126331" y="1225"/>
                  </a:lnTo>
                  <a:lnTo>
                    <a:pt x="645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092052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4858"/>
                  </a:moveTo>
                  <a:lnTo>
                    <a:pt x="127702" y="4858"/>
                  </a:lnTo>
                  <a:lnTo>
                    <a:pt x="129011" y="4366"/>
                  </a:lnTo>
                  <a:lnTo>
                    <a:pt x="129975" y="3434"/>
                  </a:lnTo>
                  <a:lnTo>
                    <a:pt x="130948" y="2513"/>
                  </a:lnTo>
                  <a:lnTo>
                    <a:pt x="131493" y="1287"/>
                  </a:lnTo>
                  <a:lnTo>
                    <a:pt x="131493" y="0"/>
                  </a:lnTo>
                  <a:lnTo>
                    <a:pt x="132781" y="0"/>
                  </a:lnTo>
                  <a:lnTo>
                    <a:pt x="132781" y="1612"/>
                  </a:lnTo>
                  <a:lnTo>
                    <a:pt x="132100" y="3151"/>
                  </a:lnTo>
                  <a:lnTo>
                    <a:pt x="130896" y="4293"/>
                  </a:lnTo>
                  <a:lnTo>
                    <a:pt x="129671" y="5434"/>
                  </a:lnTo>
                  <a:lnTo>
                    <a:pt x="128048" y="6083"/>
                  </a:lnTo>
                  <a:lnTo>
                    <a:pt x="126331" y="6083"/>
                  </a:lnTo>
                  <a:lnTo>
                    <a:pt x="6450" y="6083"/>
                  </a:lnTo>
                  <a:lnTo>
                    <a:pt x="288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66" y="0"/>
                  </a:lnTo>
                  <a:lnTo>
                    <a:pt x="1266" y="2680"/>
                  </a:lnTo>
                  <a:lnTo>
                    <a:pt x="3581" y="4858"/>
                  </a:lnTo>
                  <a:lnTo>
                    <a:pt x="6450" y="4858"/>
                  </a:lnTo>
                  <a:lnTo>
                    <a:pt x="12633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6384873" y="260179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2575" y="3675"/>
                  </a:moveTo>
                  <a:lnTo>
                    <a:pt x="2575" y="0"/>
                  </a:lnTo>
                  <a:lnTo>
                    <a:pt x="29674" y="0"/>
                  </a:lnTo>
                  <a:lnTo>
                    <a:pt x="29674" y="3675"/>
                  </a:lnTo>
                  <a:lnTo>
                    <a:pt x="32229" y="3675"/>
                  </a:lnTo>
                  <a:lnTo>
                    <a:pt x="32229" y="7329"/>
                  </a:lnTo>
                  <a:lnTo>
                    <a:pt x="0" y="7329"/>
                  </a:lnTo>
                  <a:lnTo>
                    <a:pt x="0" y="3675"/>
                  </a:lnTo>
                  <a:lnTo>
                    <a:pt x="2575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6417099" y="2471462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30" h="130810">
                  <a:moveTo>
                    <a:pt x="137932" y="130341"/>
                  </a:moveTo>
                  <a:lnTo>
                    <a:pt x="130852" y="89335"/>
                  </a:lnTo>
                  <a:lnTo>
                    <a:pt x="111174" y="53579"/>
                  </a:lnTo>
                  <a:lnTo>
                    <a:pt x="81243" y="25292"/>
                  </a:lnTo>
                  <a:lnTo>
                    <a:pt x="43403" y="6692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6555042" y="2512898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112" y="0"/>
                  </a:moveTo>
                  <a:lnTo>
                    <a:pt x="57629" y="7034"/>
                  </a:lnTo>
                  <a:lnTo>
                    <a:pt x="27698" y="26168"/>
                  </a:lnTo>
                  <a:lnTo>
                    <a:pt x="7445" y="54444"/>
                  </a:lnTo>
                  <a:lnTo>
                    <a:pt x="0" y="8890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6246930" y="2471466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30" h="130810">
                  <a:moveTo>
                    <a:pt x="137932" y="0"/>
                  </a:moveTo>
                  <a:lnTo>
                    <a:pt x="94541" y="6690"/>
                  </a:lnTo>
                  <a:lnTo>
                    <a:pt x="56703" y="25286"/>
                  </a:lnTo>
                  <a:lnTo>
                    <a:pt x="26767" y="53570"/>
                  </a:lnTo>
                  <a:lnTo>
                    <a:pt x="7083" y="89327"/>
                  </a:lnTo>
                  <a:lnTo>
                    <a:pt x="0" y="1303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6152854" y="2512896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080" y="88908"/>
                  </a:moveTo>
                  <a:lnTo>
                    <a:pt x="86637" y="54444"/>
                  </a:lnTo>
                  <a:lnTo>
                    <a:pt x="66390" y="26168"/>
                  </a:lnTo>
                  <a:lnTo>
                    <a:pt x="36469" y="7034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6649155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6417105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6152845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6384862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6375850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6246941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591" y="7308"/>
                  </a:moveTo>
                  <a:lnTo>
                    <a:pt x="11591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75" y="3654"/>
                  </a:lnTo>
                  <a:lnTo>
                    <a:pt x="2575" y="7308"/>
                  </a:lnTo>
                  <a:lnTo>
                    <a:pt x="11591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6236639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79" y="3675"/>
                  </a:moveTo>
                  <a:lnTo>
                    <a:pt x="12879" y="7329"/>
                  </a:lnTo>
                  <a:lnTo>
                    <a:pt x="0" y="7329"/>
                  </a:lnTo>
                  <a:lnTo>
                    <a:pt x="0" y="0"/>
                  </a:lnTo>
                  <a:lnTo>
                    <a:pt x="10303" y="0"/>
                  </a:lnTo>
                  <a:lnTo>
                    <a:pt x="10303" y="3675"/>
                  </a:lnTo>
                  <a:lnTo>
                    <a:pt x="1287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615284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0"/>
                  </a:lnTo>
                  <a:lnTo>
                    <a:pt x="12868" y="0"/>
                  </a:lnTo>
                  <a:lnTo>
                    <a:pt x="12868" y="7329"/>
                  </a:lnTo>
                  <a:lnTo>
                    <a:pt x="2575" y="7329"/>
                  </a:lnTo>
                  <a:lnTo>
                    <a:pt x="2575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6101269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0" y="0"/>
                  </a:moveTo>
                  <a:lnTo>
                    <a:pt x="0" y="7308"/>
                  </a:lnTo>
                  <a:lnTo>
                    <a:pt x="54134" y="7308"/>
                  </a:lnTo>
                  <a:lnTo>
                    <a:pt x="54134" y="3675"/>
                  </a:lnTo>
                  <a:lnTo>
                    <a:pt x="51569" y="3675"/>
                  </a:lnTo>
                  <a:lnTo>
                    <a:pt x="5156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6165722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19" h="7619">
                  <a:moveTo>
                    <a:pt x="0" y="729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6258532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15" y="0"/>
                  </a:lnTo>
                  <a:lnTo>
                    <a:pt x="11731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6165722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0" y="1832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6258532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15" y="0"/>
                  </a:lnTo>
                  <a:lnTo>
                    <a:pt x="11731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6165722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6235341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6258532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6374579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641452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75" y="3654"/>
                  </a:lnTo>
                  <a:lnTo>
                    <a:pt x="2575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654343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6552463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7329"/>
                  </a:lnTo>
                  <a:lnTo>
                    <a:pt x="12889" y="7329"/>
                  </a:lnTo>
                  <a:lnTo>
                    <a:pt x="12889" y="0"/>
                  </a:lnTo>
                  <a:lnTo>
                    <a:pt x="2565" y="0"/>
                  </a:lnTo>
                  <a:lnTo>
                    <a:pt x="2565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663625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900" y="3675"/>
                  </a:moveTo>
                  <a:lnTo>
                    <a:pt x="12900" y="0"/>
                  </a:lnTo>
                  <a:lnTo>
                    <a:pt x="0" y="0"/>
                  </a:lnTo>
                  <a:lnTo>
                    <a:pt x="0" y="7329"/>
                  </a:lnTo>
                  <a:lnTo>
                    <a:pt x="10303" y="7329"/>
                  </a:lnTo>
                  <a:lnTo>
                    <a:pt x="10303" y="3675"/>
                  </a:lnTo>
                  <a:lnTo>
                    <a:pt x="1290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6646564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54134" y="0"/>
                  </a:moveTo>
                  <a:lnTo>
                    <a:pt x="54134" y="7308"/>
                  </a:lnTo>
                  <a:lnTo>
                    <a:pt x="0" y="7308"/>
                  </a:lnTo>
                  <a:lnTo>
                    <a:pt x="0" y="3675"/>
                  </a:lnTo>
                  <a:lnTo>
                    <a:pt x="2575" y="3675"/>
                  </a:lnTo>
                  <a:lnTo>
                    <a:pt x="2575" y="0"/>
                  </a:lnTo>
                  <a:lnTo>
                    <a:pt x="541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6565357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19" h="7619">
                  <a:moveTo>
                    <a:pt x="0" y="729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6426136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6565357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0" y="1832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6426136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6634959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6565357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6542151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642613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155403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71" y="1225"/>
                  </a:moveTo>
                  <a:lnTo>
                    <a:pt x="5099" y="1225"/>
                  </a:lnTo>
                  <a:lnTo>
                    <a:pt x="3779" y="1717"/>
                  </a:lnTo>
                  <a:lnTo>
                    <a:pt x="2795" y="2649"/>
                  </a:lnTo>
                  <a:lnTo>
                    <a:pt x="1842" y="3560"/>
                  </a:lnTo>
                  <a:lnTo>
                    <a:pt x="1308" y="4795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4471"/>
                  </a:lnTo>
                  <a:lnTo>
                    <a:pt x="680" y="2931"/>
                  </a:lnTo>
                  <a:lnTo>
                    <a:pt x="1905" y="1790"/>
                  </a:lnTo>
                  <a:lnTo>
                    <a:pt x="3109" y="649"/>
                  </a:lnTo>
                  <a:lnTo>
                    <a:pt x="4753" y="0"/>
                  </a:lnTo>
                  <a:lnTo>
                    <a:pt x="6471" y="0"/>
                  </a:lnTo>
                  <a:lnTo>
                    <a:pt x="82521" y="0"/>
                  </a:lnTo>
                  <a:lnTo>
                    <a:pt x="86060" y="0"/>
                  </a:lnTo>
                  <a:lnTo>
                    <a:pt x="88960" y="2732"/>
                  </a:lnTo>
                  <a:lnTo>
                    <a:pt x="88960" y="6083"/>
                  </a:lnTo>
                  <a:lnTo>
                    <a:pt x="87672" y="6083"/>
                  </a:lnTo>
                  <a:lnTo>
                    <a:pt x="87672" y="3413"/>
                  </a:lnTo>
                  <a:lnTo>
                    <a:pt x="85369" y="1225"/>
                  </a:lnTo>
                  <a:lnTo>
                    <a:pt x="82521" y="1225"/>
                  </a:lnTo>
                  <a:lnTo>
                    <a:pt x="647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155431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4858"/>
                  </a:moveTo>
                  <a:lnTo>
                    <a:pt x="83850" y="4858"/>
                  </a:lnTo>
                  <a:lnTo>
                    <a:pt x="85170" y="4366"/>
                  </a:lnTo>
                  <a:lnTo>
                    <a:pt x="86133" y="3434"/>
                  </a:lnTo>
                  <a:lnTo>
                    <a:pt x="87086" y="2513"/>
                  </a:lnTo>
                  <a:lnTo>
                    <a:pt x="87651" y="1287"/>
                  </a:lnTo>
                  <a:lnTo>
                    <a:pt x="87651" y="0"/>
                  </a:lnTo>
                  <a:lnTo>
                    <a:pt x="88939" y="0"/>
                  </a:lnTo>
                  <a:lnTo>
                    <a:pt x="88939" y="1612"/>
                  </a:lnTo>
                  <a:lnTo>
                    <a:pt x="88259" y="3151"/>
                  </a:lnTo>
                  <a:lnTo>
                    <a:pt x="87033" y="4293"/>
                  </a:lnTo>
                  <a:lnTo>
                    <a:pt x="85829" y="5434"/>
                  </a:lnTo>
                  <a:lnTo>
                    <a:pt x="84206" y="6083"/>
                  </a:lnTo>
                  <a:lnTo>
                    <a:pt x="82489" y="6083"/>
                  </a:lnTo>
                  <a:lnTo>
                    <a:pt x="6418" y="6083"/>
                  </a:lnTo>
                  <a:lnTo>
                    <a:pt x="287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77" y="0"/>
                  </a:lnTo>
                  <a:lnTo>
                    <a:pt x="1277" y="2680"/>
                  </a:lnTo>
                  <a:lnTo>
                    <a:pt x="3581" y="4858"/>
                  </a:lnTo>
                  <a:lnTo>
                    <a:pt x="6418" y="4858"/>
                  </a:lnTo>
                  <a:lnTo>
                    <a:pt x="82489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249494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1225"/>
                  </a:moveTo>
                  <a:lnTo>
                    <a:pt x="3612" y="1225"/>
                  </a:lnTo>
                  <a:lnTo>
                    <a:pt x="1308" y="3413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2732"/>
                  </a:lnTo>
                  <a:lnTo>
                    <a:pt x="2900" y="0"/>
                  </a:lnTo>
                  <a:lnTo>
                    <a:pt x="6471" y="0"/>
                  </a:lnTo>
                  <a:lnTo>
                    <a:pt x="126341" y="0"/>
                  </a:lnTo>
                  <a:lnTo>
                    <a:pt x="129933" y="0"/>
                  </a:lnTo>
                  <a:lnTo>
                    <a:pt x="132802" y="2732"/>
                  </a:lnTo>
                  <a:lnTo>
                    <a:pt x="132802" y="6083"/>
                  </a:lnTo>
                  <a:lnTo>
                    <a:pt x="131535" y="6083"/>
                  </a:lnTo>
                  <a:lnTo>
                    <a:pt x="131535" y="4795"/>
                  </a:lnTo>
                  <a:lnTo>
                    <a:pt x="130969" y="3560"/>
                  </a:lnTo>
                  <a:lnTo>
                    <a:pt x="130006" y="2649"/>
                  </a:lnTo>
                  <a:lnTo>
                    <a:pt x="129032" y="1717"/>
                  </a:lnTo>
                  <a:lnTo>
                    <a:pt x="127723" y="1225"/>
                  </a:lnTo>
                  <a:lnTo>
                    <a:pt x="126341" y="1225"/>
                  </a:lnTo>
                  <a:lnTo>
                    <a:pt x="647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6249519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4858"/>
                  </a:moveTo>
                  <a:lnTo>
                    <a:pt x="127692" y="4858"/>
                  </a:lnTo>
                  <a:lnTo>
                    <a:pt x="129011" y="4366"/>
                  </a:lnTo>
                  <a:lnTo>
                    <a:pt x="130006" y="3434"/>
                  </a:lnTo>
                  <a:lnTo>
                    <a:pt x="130927" y="2513"/>
                  </a:lnTo>
                  <a:lnTo>
                    <a:pt x="131493" y="1287"/>
                  </a:lnTo>
                  <a:lnTo>
                    <a:pt x="131493" y="0"/>
                  </a:lnTo>
                  <a:lnTo>
                    <a:pt x="132781" y="0"/>
                  </a:lnTo>
                  <a:lnTo>
                    <a:pt x="132781" y="1612"/>
                  </a:lnTo>
                  <a:lnTo>
                    <a:pt x="132100" y="3151"/>
                  </a:lnTo>
                  <a:lnTo>
                    <a:pt x="130875" y="4293"/>
                  </a:lnTo>
                  <a:lnTo>
                    <a:pt x="129671" y="5434"/>
                  </a:lnTo>
                  <a:lnTo>
                    <a:pt x="128048" y="6083"/>
                  </a:lnTo>
                  <a:lnTo>
                    <a:pt x="126331" y="6083"/>
                  </a:lnTo>
                  <a:lnTo>
                    <a:pt x="6450" y="6083"/>
                  </a:lnTo>
                  <a:lnTo>
                    <a:pt x="286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87" y="0"/>
                  </a:lnTo>
                  <a:lnTo>
                    <a:pt x="1287" y="2680"/>
                  </a:lnTo>
                  <a:lnTo>
                    <a:pt x="3601" y="4858"/>
                  </a:lnTo>
                  <a:lnTo>
                    <a:pt x="6450" y="4858"/>
                  </a:lnTo>
                  <a:lnTo>
                    <a:pt x="12633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6557625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500" y="1225"/>
                  </a:moveTo>
                  <a:lnTo>
                    <a:pt x="83840" y="1225"/>
                  </a:lnTo>
                  <a:lnTo>
                    <a:pt x="85159" y="1717"/>
                  </a:lnTo>
                  <a:lnTo>
                    <a:pt x="86143" y="2649"/>
                  </a:lnTo>
                  <a:lnTo>
                    <a:pt x="87096" y="3560"/>
                  </a:lnTo>
                  <a:lnTo>
                    <a:pt x="87662" y="4795"/>
                  </a:lnTo>
                  <a:lnTo>
                    <a:pt x="87662" y="6083"/>
                  </a:lnTo>
                  <a:lnTo>
                    <a:pt x="88939" y="6083"/>
                  </a:lnTo>
                  <a:lnTo>
                    <a:pt x="88939" y="4471"/>
                  </a:lnTo>
                  <a:lnTo>
                    <a:pt x="88269" y="2931"/>
                  </a:lnTo>
                  <a:lnTo>
                    <a:pt x="87044" y="1790"/>
                  </a:lnTo>
                  <a:lnTo>
                    <a:pt x="85829" y="649"/>
                  </a:lnTo>
                  <a:lnTo>
                    <a:pt x="84206" y="0"/>
                  </a:lnTo>
                  <a:lnTo>
                    <a:pt x="82500" y="0"/>
                  </a:lnTo>
                  <a:lnTo>
                    <a:pt x="6418" y="0"/>
                  </a:lnTo>
                  <a:lnTo>
                    <a:pt x="288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87" y="6083"/>
                  </a:lnTo>
                  <a:lnTo>
                    <a:pt x="1287" y="3413"/>
                  </a:lnTo>
                  <a:lnTo>
                    <a:pt x="3591" y="1225"/>
                  </a:lnTo>
                  <a:lnTo>
                    <a:pt x="6418" y="1225"/>
                  </a:lnTo>
                  <a:lnTo>
                    <a:pt x="8250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6557590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71" y="4858"/>
                  </a:moveTo>
                  <a:lnTo>
                    <a:pt x="5099" y="4858"/>
                  </a:lnTo>
                  <a:lnTo>
                    <a:pt x="3779" y="4366"/>
                  </a:lnTo>
                  <a:lnTo>
                    <a:pt x="2837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82541" y="6083"/>
                  </a:lnTo>
                  <a:lnTo>
                    <a:pt x="86060" y="6083"/>
                  </a:lnTo>
                  <a:lnTo>
                    <a:pt x="88960" y="3350"/>
                  </a:lnTo>
                  <a:lnTo>
                    <a:pt x="88960" y="0"/>
                  </a:lnTo>
                  <a:lnTo>
                    <a:pt x="87683" y="0"/>
                  </a:lnTo>
                  <a:lnTo>
                    <a:pt x="87683" y="2680"/>
                  </a:lnTo>
                  <a:lnTo>
                    <a:pt x="85390" y="4858"/>
                  </a:lnTo>
                  <a:lnTo>
                    <a:pt x="825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6419689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1225"/>
                  </a:moveTo>
                  <a:lnTo>
                    <a:pt x="129179" y="1225"/>
                  </a:lnTo>
                  <a:lnTo>
                    <a:pt x="131472" y="3413"/>
                  </a:lnTo>
                  <a:lnTo>
                    <a:pt x="131472" y="6083"/>
                  </a:lnTo>
                  <a:lnTo>
                    <a:pt x="132781" y="6083"/>
                  </a:lnTo>
                  <a:lnTo>
                    <a:pt x="132781" y="2732"/>
                  </a:lnTo>
                  <a:lnTo>
                    <a:pt x="129901" y="0"/>
                  </a:lnTo>
                  <a:lnTo>
                    <a:pt x="126331" y="0"/>
                  </a:lnTo>
                  <a:lnTo>
                    <a:pt x="6450" y="0"/>
                  </a:lnTo>
                  <a:lnTo>
                    <a:pt x="286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66" y="6083"/>
                  </a:lnTo>
                  <a:lnTo>
                    <a:pt x="1266" y="4795"/>
                  </a:lnTo>
                  <a:lnTo>
                    <a:pt x="1832" y="3560"/>
                  </a:lnTo>
                  <a:lnTo>
                    <a:pt x="2774" y="2649"/>
                  </a:lnTo>
                  <a:lnTo>
                    <a:pt x="3769" y="1717"/>
                  </a:lnTo>
                  <a:lnTo>
                    <a:pt x="5078" y="1225"/>
                  </a:lnTo>
                  <a:lnTo>
                    <a:pt x="6450" y="1225"/>
                  </a:lnTo>
                  <a:lnTo>
                    <a:pt x="12633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6419665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4858"/>
                  </a:moveTo>
                  <a:lnTo>
                    <a:pt x="5099" y="4858"/>
                  </a:lnTo>
                  <a:lnTo>
                    <a:pt x="3769" y="4366"/>
                  </a:lnTo>
                  <a:lnTo>
                    <a:pt x="2795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126341" y="6083"/>
                  </a:lnTo>
                  <a:lnTo>
                    <a:pt x="129912" y="6083"/>
                  </a:lnTo>
                  <a:lnTo>
                    <a:pt x="132802" y="3350"/>
                  </a:lnTo>
                  <a:lnTo>
                    <a:pt x="132802" y="0"/>
                  </a:lnTo>
                  <a:lnTo>
                    <a:pt x="131514" y="0"/>
                  </a:lnTo>
                  <a:lnTo>
                    <a:pt x="131514" y="2680"/>
                  </a:lnTo>
                  <a:lnTo>
                    <a:pt x="129200" y="4858"/>
                  </a:lnTo>
                  <a:lnTo>
                    <a:pt x="1263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8945707" y="5159822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20">
                  <a:moveTo>
                    <a:pt x="79924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9924" y="121807"/>
                  </a:lnTo>
                  <a:lnTo>
                    <a:pt x="7992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8945691" y="5159812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20">
                  <a:moveTo>
                    <a:pt x="0" y="121818"/>
                  </a:moveTo>
                  <a:lnTo>
                    <a:pt x="0" y="0"/>
                  </a:lnTo>
                  <a:lnTo>
                    <a:pt x="79924" y="0"/>
                  </a:lnTo>
                  <a:lnTo>
                    <a:pt x="79924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9670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596706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241248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24125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088578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0885784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733128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7331279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8945707" y="2479997"/>
              <a:ext cx="80010" cy="76200"/>
            </a:xfrm>
            <a:custGeom>
              <a:avLst/>
              <a:gdLst/>
              <a:ahLst/>
              <a:cxnLst/>
              <a:rect l="l" t="t" r="r" b="b"/>
              <a:pathLst>
                <a:path w="80009" h="76200">
                  <a:moveTo>
                    <a:pt x="0" y="76133"/>
                  </a:moveTo>
                  <a:lnTo>
                    <a:pt x="79924" y="76133"/>
                  </a:lnTo>
                  <a:lnTo>
                    <a:pt x="79924" y="0"/>
                  </a:lnTo>
                  <a:lnTo>
                    <a:pt x="0" y="0"/>
                  </a:lnTo>
                  <a:lnTo>
                    <a:pt x="0" y="76133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8945691" y="2479991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19">
                  <a:moveTo>
                    <a:pt x="0" y="121807"/>
                  </a:moveTo>
                  <a:lnTo>
                    <a:pt x="0" y="0"/>
                  </a:lnTo>
                  <a:lnTo>
                    <a:pt x="79924" y="0"/>
                  </a:lnTo>
                  <a:lnTo>
                    <a:pt x="79924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9596706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241248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4125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0885783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0885784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1530318" y="2479998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904" y="0"/>
                  </a:moveTo>
                  <a:lnTo>
                    <a:pt x="0" y="0"/>
                  </a:lnTo>
                  <a:lnTo>
                    <a:pt x="0" y="76136"/>
                  </a:lnTo>
                  <a:lnTo>
                    <a:pt x="0" y="121818"/>
                  </a:lnTo>
                  <a:lnTo>
                    <a:pt x="70904" y="121818"/>
                  </a:lnTo>
                  <a:lnTo>
                    <a:pt x="70904" y="76136"/>
                  </a:lnTo>
                  <a:lnTo>
                    <a:pt x="7090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1530332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81944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819427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3463977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3463977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4108534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4108539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475306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475307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797582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7975826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8620375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862037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9267497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926750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7351913" y="7446913"/>
              <a:ext cx="56515" cy="180340"/>
            </a:xfrm>
            <a:custGeom>
              <a:avLst/>
              <a:gdLst/>
              <a:ahLst/>
              <a:cxnLst/>
              <a:rect l="l" t="t" r="r" b="b"/>
              <a:pathLst>
                <a:path w="56515" h="180340">
                  <a:moveTo>
                    <a:pt x="55987" y="0"/>
                  </a:moveTo>
                  <a:lnTo>
                    <a:pt x="0" y="115"/>
                  </a:lnTo>
                  <a:lnTo>
                    <a:pt x="0" y="180004"/>
                  </a:lnTo>
                  <a:lnTo>
                    <a:pt x="56406" y="180004"/>
                  </a:lnTo>
                  <a:lnTo>
                    <a:pt x="559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7351913" y="7446913"/>
              <a:ext cx="56515" cy="180340"/>
            </a:xfrm>
            <a:custGeom>
              <a:avLst/>
              <a:gdLst/>
              <a:ahLst/>
              <a:cxnLst/>
              <a:rect l="l" t="t" r="r" b="b"/>
              <a:pathLst>
                <a:path w="56515" h="180340">
                  <a:moveTo>
                    <a:pt x="0" y="115"/>
                  </a:moveTo>
                  <a:lnTo>
                    <a:pt x="0" y="180004"/>
                  </a:lnTo>
                  <a:lnTo>
                    <a:pt x="56406" y="180004"/>
                  </a:lnTo>
                  <a:lnTo>
                    <a:pt x="55987" y="0"/>
                  </a:lnTo>
                  <a:lnTo>
                    <a:pt x="0" y="1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7351909" y="7144860"/>
              <a:ext cx="56515" cy="226060"/>
            </a:xfrm>
            <a:custGeom>
              <a:avLst/>
              <a:gdLst/>
              <a:ahLst/>
              <a:cxnLst/>
              <a:rect l="l" t="t" r="r" b="b"/>
              <a:pathLst>
                <a:path w="56515" h="226059">
                  <a:moveTo>
                    <a:pt x="56095" y="0"/>
                  </a:moveTo>
                  <a:lnTo>
                    <a:pt x="0" y="0"/>
                  </a:lnTo>
                  <a:lnTo>
                    <a:pt x="0" y="45707"/>
                  </a:lnTo>
                  <a:lnTo>
                    <a:pt x="0" y="225450"/>
                  </a:lnTo>
                  <a:lnTo>
                    <a:pt x="56095" y="225450"/>
                  </a:lnTo>
                  <a:lnTo>
                    <a:pt x="56095" y="45707"/>
                  </a:lnTo>
                  <a:lnTo>
                    <a:pt x="5609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7351913" y="7144859"/>
              <a:ext cx="56515" cy="226060"/>
            </a:xfrm>
            <a:custGeom>
              <a:avLst/>
              <a:gdLst/>
              <a:ahLst/>
              <a:cxnLst/>
              <a:rect l="l" t="t" r="r" b="b"/>
              <a:pathLst>
                <a:path w="56515" h="226059">
                  <a:moveTo>
                    <a:pt x="0" y="0"/>
                  </a:moveTo>
                  <a:lnTo>
                    <a:pt x="0" y="225448"/>
                  </a:lnTo>
                  <a:lnTo>
                    <a:pt x="55778" y="225448"/>
                  </a:lnTo>
                  <a:lnTo>
                    <a:pt x="560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7351913" y="5281637"/>
              <a:ext cx="50800" cy="78740"/>
            </a:xfrm>
            <a:custGeom>
              <a:avLst/>
              <a:gdLst/>
              <a:ahLst/>
              <a:cxnLst/>
              <a:rect l="l" t="t" r="r" b="b"/>
              <a:pathLst>
                <a:path w="50800" h="78739">
                  <a:moveTo>
                    <a:pt x="50270" y="0"/>
                  </a:moveTo>
                  <a:lnTo>
                    <a:pt x="0" y="0"/>
                  </a:lnTo>
                  <a:lnTo>
                    <a:pt x="0" y="78678"/>
                  </a:lnTo>
                  <a:lnTo>
                    <a:pt x="50448" y="78678"/>
                  </a:lnTo>
                  <a:lnTo>
                    <a:pt x="502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7351913" y="5281637"/>
              <a:ext cx="50800" cy="78740"/>
            </a:xfrm>
            <a:custGeom>
              <a:avLst/>
              <a:gdLst/>
              <a:ahLst/>
              <a:cxnLst/>
              <a:rect l="l" t="t" r="r" b="b"/>
              <a:pathLst>
                <a:path w="50800" h="78739">
                  <a:moveTo>
                    <a:pt x="0" y="0"/>
                  </a:moveTo>
                  <a:lnTo>
                    <a:pt x="0" y="78678"/>
                  </a:lnTo>
                  <a:lnTo>
                    <a:pt x="50448" y="78678"/>
                  </a:lnTo>
                  <a:lnTo>
                    <a:pt x="5027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0243822" y="2099930"/>
              <a:ext cx="551815" cy="32384"/>
            </a:xfrm>
            <a:custGeom>
              <a:avLst/>
              <a:gdLst/>
              <a:ahLst/>
              <a:cxnLst/>
              <a:rect l="l" t="t" r="r" b="b"/>
              <a:pathLst>
                <a:path w="551815" h="32385">
                  <a:moveTo>
                    <a:pt x="551721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551721" y="31988"/>
                  </a:lnTo>
                  <a:lnTo>
                    <a:pt x="5517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0243822" y="2099930"/>
              <a:ext cx="551815" cy="32384"/>
            </a:xfrm>
            <a:custGeom>
              <a:avLst/>
              <a:gdLst/>
              <a:ahLst/>
              <a:cxnLst/>
              <a:rect l="l" t="t" r="r" b="b"/>
              <a:pathLst>
                <a:path w="551815" h="32385">
                  <a:moveTo>
                    <a:pt x="0" y="31988"/>
                  </a:moveTo>
                  <a:lnTo>
                    <a:pt x="551721" y="31988"/>
                  </a:lnTo>
                  <a:lnTo>
                    <a:pt x="551721" y="0"/>
                  </a:lnTo>
                  <a:lnTo>
                    <a:pt x="0" y="0"/>
                  </a:lnTo>
                  <a:lnTo>
                    <a:pt x="0" y="5790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2140090" y="2099930"/>
              <a:ext cx="70485" cy="386715"/>
            </a:xfrm>
            <a:custGeom>
              <a:avLst/>
              <a:gdLst/>
              <a:ahLst/>
              <a:cxnLst/>
              <a:rect l="l" t="t" r="r" b="b"/>
              <a:pathLst>
                <a:path w="70484" h="386714">
                  <a:moveTo>
                    <a:pt x="70249" y="0"/>
                  </a:moveTo>
                  <a:lnTo>
                    <a:pt x="3769" y="0"/>
                  </a:lnTo>
                  <a:lnTo>
                    <a:pt x="0" y="30470"/>
                  </a:lnTo>
                  <a:lnTo>
                    <a:pt x="37381" y="30470"/>
                  </a:lnTo>
                  <a:lnTo>
                    <a:pt x="37381" y="356931"/>
                  </a:lnTo>
                  <a:lnTo>
                    <a:pt x="0" y="356931"/>
                  </a:lnTo>
                  <a:lnTo>
                    <a:pt x="7224" y="386155"/>
                  </a:lnTo>
                  <a:lnTo>
                    <a:pt x="34784" y="386155"/>
                  </a:lnTo>
                  <a:lnTo>
                    <a:pt x="34784" y="380072"/>
                  </a:lnTo>
                  <a:lnTo>
                    <a:pt x="70249" y="380072"/>
                  </a:lnTo>
                  <a:lnTo>
                    <a:pt x="7024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2140090" y="2099930"/>
              <a:ext cx="70485" cy="386715"/>
            </a:xfrm>
            <a:custGeom>
              <a:avLst/>
              <a:gdLst/>
              <a:ahLst/>
              <a:cxnLst/>
              <a:rect l="l" t="t" r="r" b="b"/>
              <a:pathLst>
                <a:path w="70484" h="386714">
                  <a:moveTo>
                    <a:pt x="37381" y="30470"/>
                  </a:moveTo>
                  <a:lnTo>
                    <a:pt x="0" y="30470"/>
                  </a:lnTo>
                  <a:lnTo>
                    <a:pt x="3769" y="0"/>
                  </a:lnTo>
                  <a:lnTo>
                    <a:pt x="70249" y="0"/>
                  </a:lnTo>
                  <a:lnTo>
                    <a:pt x="70249" y="380072"/>
                  </a:lnTo>
                  <a:lnTo>
                    <a:pt x="34784" y="380072"/>
                  </a:lnTo>
                  <a:lnTo>
                    <a:pt x="34784" y="386155"/>
                  </a:lnTo>
                  <a:lnTo>
                    <a:pt x="7224" y="386155"/>
                  </a:lnTo>
                  <a:lnTo>
                    <a:pt x="0" y="356931"/>
                  </a:lnTo>
                  <a:lnTo>
                    <a:pt x="37381" y="356931"/>
                  </a:lnTo>
                  <a:lnTo>
                    <a:pt x="37381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1897651" y="207313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61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1238581" y="1879226"/>
              <a:ext cx="636270" cy="252729"/>
            </a:xfrm>
            <a:custGeom>
              <a:avLst/>
              <a:gdLst/>
              <a:ahLst/>
              <a:cxnLst/>
              <a:rect l="l" t="t" r="r" b="b"/>
              <a:pathLst>
                <a:path w="636270" h="252730">
                  <a:moveTo>
                    <a:pt x="631048" y="0"/>
                  </a:moveTo>
                  <a:lnTo>
                    <a:pt x="0" y="0"/>
                  </a:lnTo>
                  <a:lnTo>
                    <a:pt x="0" y="252693"/>
                  </a:lnTo>
                  <a:lnTo>
                    <a:pt x="30072" y="252693"/>
                  </a:lnTo>
                  <a:lnTo>
                    <a:pt x="30072" y="31915"/>
                  </a:lnTo>
                  <a:lnTo>
                    <a:pt x="597918" y="31915"/>
                  </a:lnTo>
                  <a:lnTo>
                    <a:pt x="597918" y="242652"/>
                  </a:lnTo>
                  <a:lnTo>
                    <a:pt x="593416" y="242652"/>
                  </a:lnTo>
                  <a:lnTo>
                    <a:pt x="593416" y="251175"/>
                  </a:lnTo>
                  <a:lnTo>
                    <a:pt x="635949" y="251175"/>
                  </a:lnTo>
                  <a:lnTo>
                    <a:pt x="634535" y="220705"/>
                  </a:lnTo>
                  <a:lnTo>
                    <a:pt x="630996" y="220705"/>
                  </a:lnTo>
                  <a:lnTo>
                    <a:pt x="631048" y="88677"/>
                  </a:lnTo>
                  <a:lnTo>
                    <a:pt x="6310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1238581" y="1879216"/>
              <a:ext cx="636270" cy="252729"/>
            </a:xfrm>
            <a:custGeom>
              <a:avLst/>
              <a:gdLst/>
              <a:ahLst/>
              <a:cxnLst/>
              <a:rect l="l" t="t" r="r" b="b"/>
              <a:pathLst>
                <a:path w="636270" h="252730">
                  <a:moveTo>
                    <a:pt x="631048" y="88688"/>
                  </a:moveTo>
                  <a:lnTo>
                    <a:pt x="630996" y="31925"/>
                  </a:lnTo>
                  <a:lnTo>
                    <a:pt x="631048" y="0"/>
                  </a:lnTo>
                  <a:lnTo>
                    <a:pt x="276274" y="0"/>
                  </a:lnTo>
                  <a:lnTo>
                    <a:pt x="0" y="0"/>
                  </a:lnTo>
                  <a:lnTo>
                    <a:pt x="0" y="252704"/>
                  </a:lnTo>
                  <a:lnTo>
                    <a:pt x="30072" y="252704"/>
                  </a:lnTo>
                  <a:lnTo>
                    <a:pt x="30072" y="168926"/>
                  </a:lnTo>
                  <a:lnTo>
                    <a:pt x="30072" y="31925"/>
                  </a:lnTo>
                  <a:lnTo>
                    <a:pt x="597918" y="31925"/>
                  </a:lnTo>
                  <a:lnTo>
                    <a:pt x="597918" y="242662"/>
                  </a:lnTo>
                  <a:lnTo>
                    <a:pt x="593416" y="242662"/>
                  </a:lnTo>
                  <a:lnTo>
                    <a:pt x="593416" y="251186"/>
                  </a:lnTo>
                  <a:lnTo>
                    <a:pt x="635949" y="251186"/>
                  </a:lnTo>
                  <a:lnTo>
                    <a:pt x="634535" y="220715"/>
                  </a:lnTo>
                  <a:lnTo>
                    <a:pt x="630996" y="220715"/>
                  </a:lnTo>
                  <a:lnTo>
                    <a:pt x="630996" y="131315"/>
                  </a:lnTo>
                  <a:lnTo>
                    <a:pt x="631048" y="886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1831994" y="2130468"/>
              <a:ext cx="39370" cy="379730"/>
            </a:xfrm>
            <a:custGeom>
              <a:avLst/>
              <a:gdLst/>
              <a:ahLst/>
              <a:cxnLst/>
              <a:rect l="l" t="t" r="r" b="b"/>
              <a:pathLst>
                <a:path w="39370" h="379730">
                  <a:moveTo>
                    <a:pt x="38925" y="326390"/>
                  </a:moveTo>
                  <a:lnTo>
                    <a:pt x="32207" y="326390"/>
                  </a:lnTo>
                  <a:lnTo>
                    <a:pt x="32207" y="0"/>
                  </a:lnTo>
                  <a:lnTo>
                    <a:pt x="0" y="0"/>
                  </a:lnTo>
                  <a:lnTo>
                    <a:pt x="0" y="326390"/>
                  </a:lnTo>
                  <a:lnTo>
                    <a:pt x="0" y="355600"/>
                  </a:lnTo>
                  <a:lnTo>
                    <a:pt x="0" y="379730"/>
                  </a:lnTo>
                  <a:lnTo>
                    <a:pt x="32207" y="379730"/>
                  </a:lnTo>
                  <a:lnTo>
                    <a:pt x="32207" y="355600"/>
                  </a:lnTo>
                  <a:lnTo>
                    <a:pt x="38925" y="355600"/>
                  </a:lnTo>
                  <a:lnTo>
                    <a:pt x="38925" y="32639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1831994" y="2130407"/>
              <a:ext cx="43180" cy="380365"/>
            </a:xfrm>
            <a:custGeom>
              <a:avLst/>
              <a:gdLst/>
              <a:ahLst/>
              <a:cxnLst/>
              <a:rect l="l" t="t" r="r" b="b"/>
              <a:pathLst>
                <a:path w="43179" h="380364">
                  <a:moveTo>
                    <a:pt x="32218" y="326440"/>
                  </a:moveTo>
                  <a:lnTo>
                    <a:pt x="42553" y="326440"/>
                  </a:lnTo>
                  <a:lnTo>
                    <a:pt x="35307" y="355695"/>
                  </a:lnTo>
                  <a:lnTo>
                    <a:pt x="32218" y="355695"/>
                  </a:lnTo>
                  <a:lnTo>
                    <a:pt x="32218" y="380030"/>
                  </a:lnTo>
                  <a:lnTo>
                    <a:pt x="0" y="380030"/>
                  </a:lnTo>
                  <a:lnTo>
                    <a:pt x="0" y="0"/>
                  </a:lnTo>
                  <a:lnTo>
                    <a:pt x="32218" y="0"/>
                  </a:lnTo>
                  <a:lnTo>
                    <a:pt x="32218" y="32644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959670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9596706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2174875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2174880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5776577" y="1879461"/>
              <a:ext cx="356235" cy="32384"/>
            </a:xfrm>
            <a:custGeom>
              <a:avLst/>
              <a:gdLst/>
              <a:ahLst/>
              <a:cxnLst/>
              <a:rect l="l" t="t" r="r" b="b"/>
              <a:pathLst>
                <a:path w="356234" h="32385">
                  <a:moveTo>
                    <a:pt x="355853" y="0"/>
                  </a:moveTo>
                  <a:lnTo>
                    <a:pt x="0" y="0"/>
                  </a:lnTo>
                  <a:lnTo>
                    <a:pt x="0" y="31925"/>
                  </a:lnTo>
                  <a:lnTo>
                    <a:pt x="355853" y="31925"/>
                  </a:lnTo>
                  <a:lnTo>
                    <a:pt x="35585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5776577" y="1879461"/>
              <a:ext cx="356235" cy="32384"/>
            </a:xfrm>
            <a:custGeom>
              <a:avLst/>
              <a:gdLst/>
              <a:ahLst/>
              <a:cxnLst/>
              <a:rect l="l" t="t" r="r" b="b"/>
              <a:pathLst>
                <a:path w="356234" h="32385">
                  <a:moveTo>
                    <a:pt x="0" y="0"/>
                  </a:moveTo>
                  <a:lnTo>
                    <a:pt x="0" y="31925"/>
                  </a:lnTo>
                  <a:lnTo>
                    <a:pt x="355853" y="31925"/>
                  </a:lnTo>
                  <a:lnTo>
                    <a:pt x="35585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7331284" y="2479998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78" y="0"/>
                  </a:moveTo>
                  <a:lnTo>
                    <a:pt x="0" y="0"/>
                  </a:lnTo>
                  <a:lnTo>
                    <a:pt x="0" y="15506"/>
                  </a:lnTo>
                  <a:lnTo>
                    <a:pt x="0" y="121818"/>
                  </a:lnTo>
                  <a:lnTo>
                    <a:pt x="70878" y="121818"/>
                  </a:lnTo>
                  <a:lnTo>
                    <a:pt x="70878" y="15506"/>
                  </a:lnTo>
                  <a:lnTo>
                    <a:pt x="7087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7331279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6686748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668673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604218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6042182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5433101" y="2099946"/>
              <a:ext cx="31750" cy="380365"/>
            </a:xfrm>
            <a:custGeom>
              <a:avLst/>
              <a:gdLst/>
              <a:ahLst/>
              <a:cxnLst/>
              <a:rect l="l" t="t" r="r" b="b"/>
              <a:pathLst>
                <a:path w="31750" h="380364">
                  <a:moveTo>
                    <a:pt x="31559" y="0"/>
                  </a:moveTo>
                  <a:lnTo>
                    <a:pt x="0" y="0"/>
                  </a:lnTo>
                  <a:lnTo>
                    <a:pt x="0" y="380051"/>
                  </a:lnTo>
                  <a:lnTo>
                    <a:pt x="31559" y="380051"/>
                  </a:lnTo>
                  <a:lnTo>
                    <a:pt x="3155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5433099" y="2099943"/>
              <a:ext cx="31750" cy="380365"/>
            </a:xfrm>
            <a:custGeom>
              <a:avLst/>
              <a:gdLst/>
              <a:ahLst/>
              <a:cxnLst/>
              <a:rect l="l" t="t" r="r" b="b"/>
              <a:pathLst>
                <a:path w="31750" h="380364">
                  <a:moveTo>
                    <a:pt x="0" y="380051"/>
                  </a:moveTo>
                  <a:lnTo>
                    <a:pt x="0" y="0"/>
                  </a:lnTo>
                  <a:lnTo>
                    <a:pt x="31580" y="0"/>
                  </a:lnTo>
                  <a:lnTo>
                    <a:pt x="31580" y="380051"/>
                  </a:lnTo>
                  <a:lnTo>
                    <a:pt x="0" y="38005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6132430" y="1879402"/>
              <a:ext cx="273685" cy="255270"/>
            </a:xfrm>
            <a:custGeom>
              <a:avLst/>
              <a:gdLst/>
              <a:ahLst/>
              <a:cxnLst/>
              <a:rect l="l" t="t" r="r" b="b"/>
              <a:pathLst>
                <a:path w="273684" h="255269">
                  <a:moveTo>
                    <a:pt x="273342" y="0"/>
                  </a:moveTo>
                  <a:lnTo>
                    <a:pt x="0" y="0"/>
                  </a:lnTo>
                  <a:lnTo>
                    <a:pt x="0" y="31750"/>
                  </a:lnTo>
                  <a:lnTo>
                    <a:pt x="0" y="204470"/>
                  </a:lnTo>
                  <a:lnTo>
                    <a:pt x="0" y="252730"/>
                  </a:lnTo>
                  <a:lnTo>
                    <a:pt x="0" y="255270"/>
                  </a:lnTo>
                  <a:lnTo>
                    <a:pt x="18034" y="255270"/>
                  </a:lnTo>
                  <a:lnTo>
                    <a:pt x="18034" y="252730"/>
                  </a:lnTo>
                  <a:lnTo>
                    <a:pt x="18034" y="204470"/>
                  </a:lnTo>
                  <a:lnTo>
                    <a:pt x="18034" y="31750"/>
                  </a:lnTo>
                  <a:lnTo>
                    <a:pt x="241058" y="31750"/>
                  </a:lnTo>
                  <a:lnTo>
                    <a:pt x="241058" y="204470"/>
                  </a:lnTo>
                  <a:lnTo>
                    <a:pt x="241058" y="252730"/>
                  </a:lnTo>
                  <a:lnTo>
                    <a:pt x="273342" y="252730"/>
                  </a:lnTo>
                  <a:lnTo>
                    <a:pt x="273342" y="204470"/>
                  </a:lnTo>
                  <a:lnTo>
                    <a:pt x="273342" y="31750"/>
                  </a:lnTo>
                  <a:lnTo>
                    <a:pt x="27334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6132431" y="1879472"/>
              <a:ext cx="273685" cy="255904"/>
            </a:xfrm>
            <a:custGeom>
              <a:avLst/>
              <a:gdLst/>
              <a:ahLst/>
              <a:cxnLst/>
              <a:rect l="l" t="t" r="r" b="b"/>
              <a:pathLst>
                <a:path w="273684" h="255905">
                  <a:moveTo>
                    <a:pt x="241060" y="204391"/>
                  </a:moveTo>
                  <a:lnTo>
                    <a:pt x="241060" y="252149"/>
                  </a:lnTo>
                  <a:lnTo>
                    <a:pt x="273342" y="252149"/>
                  </a:lnTo>
                  <a:lnTo>
                    <a:pt x="273342" y="0"/>
                  </a:lnTo>
                  <a:lnTo>
                    <a:pt x="0" y="0"/>
                  </a:lnTo>
                  <a:lnTo>
                    <a:pt x="0" y="255782"/>
                  </a:lnTo>
                  <a:lnTo>
                    <a:pt x="18041" y="255782"/>
                  </a:lnTo>
                  <a:lnTo>
                    <a:pt x="18041" y="31674"/>
                  </a:lnTo>
                  <a:lnTo>
                    <a:pt x="241060" y="31674"/>
                  </a:lnTo>
                  <a:lnTo>
                    <a:pt x="241060" y="2043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5464670" y="2099925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37381" y="0"/>
                  </a:moveTo>
                  <a:lnTo>
                    <a:pt x="0" y="0"/>
                  </a:lnTo>
                  <a:lnTo>
                    <a:pt x="0" y="30470"/>
                  </a:lnTo>
                  <a:lnTo>
                    <a:pt x="37381" y="30470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5464675" y="2099925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0" y="30470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3047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5767640" y="1911378"/>
              <a:ext cx="42545" cy="575945"/>
            </a:xfrm>
            <a:custGeom>
              <a:avLst/>
              <a:gdLst/>
              <a:ahLst/>
              <a:cxnLst/>
              <a:rect l="l" t="t" r="r" b="b"/>
              <a:pathLst>
                <a:path w="42544" h="575944">
                  <a:moveTo>
                    <a:pt x="38648" y="0"/>
                  </a:moveTo>
                  <a:lnTo>
                    <a:pt x="8816" y="0"/>
                  </a:lnTo>
                  <a:lnTo>
                    <a:pt x="8816" y="545470"/>
                  </a:lnTo>
                  <a:lnTo>
                    <a:pt x="0" y="545470"/>
                  </a:lnTo>
                  <a:lnTo>
                    <a:pt x="8167" y="575919"/>
                  </a:lnTo>
                  <a:lnTo>
                    <a:pt x="42501" y="575919"/>
                  </a:lnTo>
                  <a:lnTo>
                    <a:pt x="42501" y="223281"/>
                  </a:lnTo>
                  <a:lnTo>
                    <a:pt x="38648" y="223281"/>
                  </a:lnTo>
                  <a:lnTo>
                    <a:pt x="386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5767640" y="1911378"/>
              <a:ext cx="42545" cy="575945"/>
            </a:xfrm>
            <a:custGeom>
              <a:avLst/>
              <a:gdLst/>
              <a:ahLst/>
              <a:cxnLst/>
              <a:rect l="l" t="t" r="r" b="b"/>
              <a:pathLst>
                <a:path w="42544" h="575944">
                  <a:moveTo>
                    <a:pt x="8167" y="575919"/>
                  </a:moveTo>
                  <a:lnTo>
                    <a:pt x="42501" y="575919"/>
                  </a:lnTo>
                  <a:lnTo>
                    <a:pt x="42501" y="223281"/>
                  </a:lnTo>
                  <a:lnTo>
                    <a:pt x="38637" y="223281"/>
                  </a:lnTo>
                  <a:lnTo>
                    <a:pt x="38637" y="0"/>
                  </a:lnTo>
                  <a:lnTo>
                    <a:pt x="8816" y="0"/>
                  </a:lnTo>
                  <a:lnTo>
                    <a:pt x="8816" y="545470"/>
                  </a:lnTo>
                  <a:lnTo>
                    <a:pt x="0" y="545470"/>
                  </a:lnTo>
                  <a:lnTo>
                    <a:pt x="8167" y="575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7391868" y="24653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617"/>
                  </a:moveTo>
                  <a:lnTo>
                    <a:pt x="20020" y="14617"/>
                  </a:lnTo>
                  <a:lnTo>
                    <a:pt x="20020" y="0"/>
                  </a:lnTo>
                  <a:lnTo>
                    <a:pt x="0" y="0"/>
                  </a:lnTo>
                  <a:lnTo>
                    <a:pt x="0" y="14617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7391868" y="2463277"/>
              <a:ext cx="22225" cy="19050"/>
            </a:xfrm>
            <a:custGeom>
              <a:avLst/>
              <a:gdLst/>
              <a:ahLst/>
              <a:cxnLst/>
              <a:rect l="l" t="t" r="r" b="b"/>
              <a:pathLst>
                <a:path w="22225" h="19050">
                  <a:moveTo>
                    <a:pt x="0" y="18816"/>
                  </a:moveTo>
                  <a:lnTo>
                    <a:pt x="22111" y="18816"/>
                  </a:lnTo>
                  <a:lnTo>
                    <a:pt x="22111" y="0"/>
                  </a:lnTo>
                  <a:lnTo>
                    <a:pt x="0" y="0"/>
                  </a:lnTo>
                  <a:lnTo>
                    <a:pt x="0" y="18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5464672" y="2456847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3738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29171" y="30449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5464672" y="2456847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0" y="0"/>
                  </a:moveTo>
                  <a:lnTo>
                    <a:pt x="0" y="30449"/>
                  </a:lnTo>
                  <a:lnTo>
                    <a:pt x="29171" y="30449"/>
                  </a:lnTo>
                  <a:lnTo>
                    <a:pt x="3738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5767598" y="2099936"/>
              <a:ext cx="9525" cy="30480"/>
            </a:xfrm>
            <a:custGeom>
              <a:avLst/>
              <a:gdLst/>
              <a:ahLst/>
              <a:cxnLst/>
              <a:rect l="l" t="t" r="r" b="b"/>
              <a:pathLst>
                <a:path w="9525" h="30480">
                  <a:moveTo>
                    <a:pt x="8984" y="0"/>
                  </a:moveTo>
                  <a:lnTo>
                    <a:pt x="5308" y="0"/>
                  </a:lnTo>
                  <a:lnTo>
                    <a:pt x="0" y="30470"/>
                  </a:lnTo>
                  <a:lnTo>
                    <a:pt x="8984" y="30470"/>
                  </a:lnTo>
                  <a:lnTo>
                    <a:pt x="89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5767598" y="2099936"/>
              <a:ext cx="9525" cy="30480"/>
            </a:xfrm>
            <a:custGeom>
              <a:avLst/>
              <a:gdLst/>
              <a:ahLst/>
              <a:cxnLst/>
              <a:rect l="l" t="t" r="r" b="b"/>
              <a:pathLst>
                <a:path w="9525" h="30480">
                  <a:moveTo>
                    <a:pt x="8984" y="0"/>
                  </a:moveTo>
                  <a:lnTo>
                    <a:pt x="5308" y="0"/>
                  </a:lnTo>
                  <a:lnTo>
                    <a:pt x="0" y="30470"/>
                  </a:lnTo>
                  <a:lnTo>
                    <a:pt x="8984" y="30470"/>
                  </a:lnTo>
                  <a:lnTo>
                    <a:pt x="898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5397615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5397635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5433740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5433743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2210989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2210987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797582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7975826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7975829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87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87" y="94196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7975826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8620375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862037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8620375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98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98" y="94196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8620373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9267497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926750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9267497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98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98" y="94196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9267501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6376067" y="2135264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1946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21946" y="2429"/>
                  </a:lnTo>
                  <a:lnTo>
                    <a:pt x="2194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6376070" y="2135259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1946" y="0"/>
                  </a:moveTo>
                  <a:lnTo>
                    <a:pt x="21946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2194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6376067" y="2131600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21936" y="0"/>
                  </a:moveTo>
                  <a:lnTo>
                    <a:pt x="0" y="0"/>
                  </a:lnTo>
                  <a:lnTo>
                    <a:pt x="0" y="3654"/>
                  </a:lnTo>
                  <a:lnTo>
                    <a:pt x="21936" y="3654"/>
                  </a:lnTo>
                  <a:lnTo>
                    <a:pt x="2193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6376069" y="2131605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0" y="3654"/>
                  </a:moveTo>
                  <a:lnTo>
                    <a:pt x="0" y="0"/>
                  </a:lnTo>
                  <a:lnTo>
                    <a:pt x="21946" y="0"/>
                  </a:lnTo>
                  <a:lnTo>
                    <a:pt x="21946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6113069" y="2135264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5" h="2539">
                  <a:moveTo>
                    <a:pt x="37402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37402" y="2429"/>
                  </a:lnTo>
                  <a:lnTo>
                    <a:pt x="37402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6113070" y="2135259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5" h="2539">
                  <a:moveTo>
                    <a:pt x="37402" y="0"/>
                  </a:moveTo>
                  <a:lnTo>
                    <a:pt x="37402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3740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6093771" y="2114563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38658" y="0"/>
                  </a:moveTo>
                  <a:lnTo>
                    <a:pt x="0" y="0"/>
                  </a:lnTo>
                  <a:lnTo>
                    <a:pt x="0" y="2450"/>
                  </a:lnTo>
                  <a:lnTo>
                    <a:pt x="38658" y="2450"/>
                  </a:lnTo>
                  <a:lnTo>
                    <a:pt x="386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6093768" y="2114565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38658" y="2450"/>
                  </a:moveTo>
                  <a:lnTo>
                    <a:pt x="38658" y="0"/>
                  </a:lnTo>
                  <a:lnTo>
                    <a:pt x="0" y="0"/>
                  </a:lnTo>
                  <a:lnTo>
                    <a:pt x="0" y="2450"/>
                  </a:lnTo>
                  <a:lnTo>
                    <a:pt x="38658" y="245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6326414" y="2131641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7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47077" y="2429"/>
                  </a:lnTo>
                  <a:lnTo>
                    <a:pt x="4707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6326411" y="2131619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77" y="0"/>
                  </a:moveTo>
                  <a:lnTo>
                    <a:pt x="47077" y="2450"/>
                  </a:lnTo>
                  <a:lnTo>
                    <a:pt x="0" y="2450"/>
                  </a:lnTo>
                  <a:lnTo>
                    <a:pt x="0" y="0"/>
                  </a:lnTo>
                  <a:lnTo>
                    <a:pt x="4707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6150472" y="2131641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56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47056" y="2429"/>
                  </a:lnTo>
                  <a:lnTo>
                    <a:pt x="4705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6150475" y="2131619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56" y="0"/>
                  </a:moveTo>
                  <a:lnTo>
                    <a:pt x="47056" y="2450"/>
                  </a:lnTo>
                  <a:lnTo>
                    <a:pt x="0" y="2450"/>
                  </a:lnTo>
                  <a:lnTo>
                    <a:pt x="0" y="0"/>
                  </a:lnTo>
                  <a:lnTo>
                    <a:pt x="4705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6373491" y="213164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575" y="0"/>
                  </a:moveTo>
                  <a:lnTo>
                    <a:pt x="0" y="0"/>
                  </a:lnTo>
                  <a:lnTo>
                    <a:pt x="0" y="6073"/>
                  </a:lnTo>
                  <a:lnTo>
                    <a:pt x="2575" y="60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6373488" y="213163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73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6073"/>
                  </a:lnTo>
                  <a:lnTo>
                    <a:pt x="0" y="6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5502053" y="2125516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0" y="4879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5752131" y="2125516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5635471" y="2125516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77" y="0"/>
                  </a:lnTo>
                  <a:lnTo>
                    <a:pt x="116677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5518811" y="2125516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56" y="0"/>
                  </a:lnTo>
                  <a:lnTo>
                    <a:pt x="11665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5502053" y="2456854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0" y="4879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5752131" y="2456854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5635471" y="2456854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77" y="0"/>
                  </a:lnTo>
                  <a:lnTo>
                    <a:pt x="116677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5518811" y="2456854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56" y="0"/>
                  </a:lnTo>
                  <a:lnTo>
                    <a:pt x="11665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5752147" y="21230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287" y="0"/>
                  </a:moveTo>
                  <a:lnTo>
                    <a:pt x="575" y="0"/>
                  </a:lnTo>
                  <a:lnTo>
                    <a:pt x="0" y="565"/>
                  </a:lnTo>
                  <a:lnTo>
                    <a:pt x="0" y="1204"/>
                  </a:lnTo>
                  <a:lnTo>
                    <a:pt x="0" y="1884"/>
                  </a:lnTo>
                  <a:lnTo>
                    <a:pt x="575" y="2450"/>
                  </a:lnTo>
                  <a:lnTo>
                    <a:pt x="1287" y="2450"/>
                  </a:lnTo>
                  <a:lnTo>
                    <a:pt x="1978" y="2450"/>
                  </a:lnTo>
                  <a:lnTo>
                    <a:pt x="2565" y="1884"/>
                  </a:lnTo>
                  <a:lnTo>
                    <a:pt x="2565" y="1204"/>
                  </a:lnTo>
                  <a:lnTo>
                    <a:pt x="2565" y="565"/>
                  </a:lnTo>
                  <a:lnTo>
                    <a:pt x="1978" y="0"/>
                  </a:ln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5516245" y="21230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277" y="0"/>
                  </a:moveTo>
                  <a:lnTo>
                    <a:pt x="565" y="0"/>
                  </a:lnTo>
                  <a:lnTo>
                    <a:pt x="0" y="565"/>
                  </a:lnTo>
                  <a:lnTo>
                    <a:pt x="0" y="1204"/>
                  </a:lnTo>
                  <a:lnTo>
                    <a:pt x="0" y="1884"/>
                  </a:lnTo>
                  <a:lnTo>
                    <a:pt x="565" y="2450"/>
                  </a:lnTo>
                  <a:lnTo>
                    <a:pt x="1277" y="2450"/>
                  </a:lnTo>
                  <a:lnTo>
                    <a:pt x="1989" y="2450"/>
                  </a:lnTo>
                  <a:lnTo>
                    <a:pt x="2554" y="1884"/>
                  </a:lnTo>
                  <a:lnTo>
                    <a:pt x="2554" y="1204"/>
                  </a:lnTo>
                  <a:lnTo>
                    <a:pt x="2554" y="565"/>
                  </a:lnTo>
                  <a:lnTo>
                    <a:pt x="1989" y="0"/>
                  </a:ln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1247176" y="2135264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21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21465" y="2429"/>
                  </a:lnTo>
                  <a:lnTo>
                    <a:pt x="2146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1247177" y="2135259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0" y="0"/>
                  </a:moveTo>
                  <a:lnTo>
                    <a:pt x="0" y="2429"/>
                  </a:lnTo>
                  <a:lnTo>
                    <a:pt x="21465" y="2429"/>
                  </a:lnTo>
                  <a:lnTo>
                    <a:pt x="21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1247176" y="2131914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465" y="0"/>
                  </a:moveTo>
                  <a:lnTo>
                    <a:pt x="0" y="0"/>
                  </a:lnTo>
                  <a:lnTo>
                    <a:pt x="0" y="3340"/>
                  </a:lnTo>
                  <a:lnTo>
                    <a:pt x="21465" y="3340"/>
                  </a:lnTo>
                  <a:lnTo>
                    <a:pt x="21465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1247181" y="2131918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465" y="0"/>
                  </a:moveTo>
                  <a:lnTo>
                    <a:pt x="21465" y="3340"/>
                  </a:lnTo>
                  <a:lnTo>
                    <a:pt x="0" y="3340"/>
                  </a:lnTo>
                  <a:lnTo>
                    <a:pt x="0" y="0"/>
                  </a:lnTo>
                  <a:lnTo>
                    <a:pt x="2146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1514864" y="2135275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5465" y="2429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1514866" y="2135277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42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1514864" y="2121013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093" y="0"/>
                  </a:moveTo>
                  <a:lnTo>
                    <a:pt x="0" y="0"/>
                  </a:lnTo>
                  <a:lnTo>
                    <a:pt x="0" y="2073"/>
                  </a:lnTo>
                  <a:lnTo>
                    <a:pt x="36093" y="2073"/>
                  </a:lnTo>
                  <a:lnTo>
                    <a:pt x="3609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1514866" y="2121012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0" y="2073"/>
                  </a:moveTo>
                  <a:lnTo>
                    <a:pt x="0" y="0"/>
                  </a:lnTo>
                  <a:lnTo>
                    <a:pt x="36093" y="0"/>
                  </a:lnTo>
                  <a:lnTo>
                    <a:pt x="36093" y="2073"/>
                  </a:lnTo>
                  <a:lnTo>
                    <a:pt x="0" y="2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0276682" y="2131914"/>
              <a:ext cx="510540" cy="3810"/>
            </a:xfrm>
            <a:custGeom>
              <a:avLst/>
              <a:gdLst/>
              <a:ahLst/>
              <a:cxnLst/>
              <a:rect l="l" t="t" r="r" b="b"/>
              <a:pathLst>
                <a:path w="510540" h="3810">
                  <a:moveTo>
                    <a:pt x="510288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510288" y="3675"/>
                  </a:lnTo>
                  <a:lnTo>
                    <a:pt x="510288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0276685" y="2131918"/>
              <a:ext cx="510540" cy="3810"/>
            </a:xfrm>
            <a:custGeom>
              <a:avLst/>
              <a:gdLst/>
              <a:ahLst/>
              <a:cxnLst/>
              <a:rect l="l" t="t" r="r" b="b"/>
              <a:pathLst>
                <a:path w="510540" h="3810">
                  <a:moveTo>
                    <a:pt x="510288" y="0"/>
                  </a:moveTo>
                  <a:lnTo>
                    <a:pt x="510288" y="3654"/>
                  </a:lnTo>
                  <a:lnTo>
                    <a:pt x="0" y="3654"/>
                  </a:lnTo>
                  <a:lnTo>
                    <a:pt x="0" y="0"/>
                  </a:lnTo>
                  <a:lnTo>
                    <a:pt x="5102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0276682" y="2135589"/>
              <a:ext cx="510540" cy="2540"/>
            </a:xfrm>
            <a:custGeom>
              <a:avLst/>
              <a:gdLst/>
              <a:ahLst/>
              <a:cxnLst/>
              <a:rect l="l" t="t" r="r" b="b"/>
              <a:pathLst>
                <a:path w="510540" h="2539">
                  <a:moveTo>
                    <a:pt x="510288" y="0"/>
                  </a:moveTo>
                  <a:lnTo>
                    <a:pt x="0" y="0"/>
                  </a:lnTo>
                  <a:lnTo>
                    <a:pt x="0" y="2115"/>
                  </a:lnTo>
                  <a:lnTo>
                    <a:pt x="510288" y="2115"/>
                  </a:lnTo>
                  <a:lnTo>
                    <a:pt x="51028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0276685" y="2135573"/>
              <a:ext cx="510540" cy="2540"/>
            </a:xfrm>
            <a:custGeom>
              <a:avLst/>
              <a:gdLst/>
              <a:ahLst/>
              <a:cxnLst/>
              <a:rect l="l" t="t" r="r" b="b"/>
              <a:pathLst>
                <a:path w="510540" h="2539">
                  <a:moveTo>
                    <a:pt x="510288" y="0"/>
                  </a:moveTo>
                  <a:lnTo>
                    <a:pt x="510288" y="2136"/>
                  </a:lnTo>
                  <a:lnTo>
                    <a:pt x="0" y="2136"/>
                  </a:lnTo>
                  <a:lnTo>
                    <a:pt x="0" y="0"/>
                  </a:lnTo>
                  <a:lnTo>
                    <a:pt x="5102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9329411" y="2601805"/>
              <a:ext cx="10795" cy="389255"/>
            </a:xfrm>
            <a:custGeom>
              <a:avLst/>
              <a:gdLst/>
              <a:ahLst/>
              <a:cxnLst/>
              <a:rect l="l" t="t" r="r" b="b"/>
              <a:pathLst>
                <a:path w="10794" h="389255">
                  <a:moveTo>
                    <a:pt x="10292" y="0"/>
                  </a:moveTo>
                  <a:lnTo>
                    <a:pt x="0" y="0"/>
                  </a:lnTo>
                  <a:lnTo>
                    <a:pt x="0" y="389045"/>
                  </a:lnTo>
                  <a:lnTo>
                    <a:pt x="10292" y="389045"/>
                  </a:lnTo>
                  <a:lnTo>
                    <a:pt x="102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9329413" y="2601799"/>
              <a:ext cx="10795" cy="389255"/>
            </a:xfrm>
            <a:custGeom>
              <a:avLst/>
              <a:gdLst/>
              <a:ahLst/>
              <a:cxnLst/>
              <a:rect l="l" t="t" r="r" b="b"/>
              <a:pathLst>
                <a:path w="10794" h="389255">
                  <a:moveTo>
                    <a:pt x="0" y="0"/>
                  </a:moveTo>
                  <a:lnTo>
                    <a:pt x="0" y="389045"/>
                  </a:lnTo>
                  <a:lnTo>
                    <a:pt x="10292" y="389045"/>
                  </a:lnTo>
                  <a:lnTo>
                    <a:pt x="102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9300386" y="3278496"/>
              <a:ext cx="34925" cy="48895"/>
            </a:xfrm>
            <a:custGeom>
              <a:avLst/>
              <a:gdLst/>
              <a:ahLst/>
              <a:cxnLst/>
              <a:rect l="l" t="t" r="r" b="b"/>
              <a:pathLst>
                <a:path w="34925" h="48895">
                  <a:moveTo>
                    <a:pt x="34805" y="0"/>
                  </a:moveTo>
                  <a:lnTo>
                    <a:pt x="0" y="0"/>
                  </a:lnTo>
                  <a:lnTo>
                    <a:pt x="0" y="48731"/>
                  </a:lnTo>
                  <a:lnTo>
                    <a:pt x="34805" y="48731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9300384" y="3278496"/>
              <a:ext cx="34925" cy="48895"/>
            </a:xfrm>
            <a:custGeom>
              <a:avLst/>
              <a:gdLst/>
              <a:ahLst/>
              <a:cxnLst/>
              <a:rect l="l" t="t" r="r" b="b"/>
              <a:pathLst>
                <a:path w="34925" h="48895">
                  <a:moveTo>
                    <a:pt x="0" y="48731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48731"/>
                  </a:lnTo>
                  <a:lnTo>
                    <a:pt x="0" y="487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153032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1530332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281944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2819427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3463977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3463977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4108534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4108539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475306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475307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5397615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5397635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604218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6042182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6686748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668673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5433740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5433743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2174875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2174880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2210989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2210987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1436898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143690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095669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095669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2081423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208142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1601235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2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72" y="30441"/>
                  </a:lnTo>
                  <a:lnTo>
                    <a:pt x="93472" y="29819"/>
                  </a:lnTo>
                  <a:lnTo>
                    <a:pt x="9347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1601237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2725989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2725991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2245784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2245775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3370535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3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33" y="30441"/>
                  </a:lnTo>
                  <a:lnTo>
                    <a:pt x="93433" y="29819"/>
                  </a:lnTo>
                  <a:lnTo>
                    <a:pt x="934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3370534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30449"/>
                  </a:moveTo>
                  <a:lnTo>
                    <a:pt x="9344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2890330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2890332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4015081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401508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3534865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lnTo>
                    <a:pt x="934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3534869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4659636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21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21" y="30441"/>
                  </a:lnTo>
                  <a:lnTo>
                    <a:pt x="93421" y="29819"/>
                  </a:lnTo>
                  <a:lnTo>
                    <a:pt x="934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465964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417943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4179433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5304183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530418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4823988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4823993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5948749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21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21" y="30441"/>
                  </a:lnTo>
                  <a:lnTo>
                    <a:pt x="93421" y="29819"/>
                  </a:lnTo>
                  <a:lnTo>
                    <a:pt x="934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5948751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5468544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546854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6593296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659328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30449"/>
                  </a:moveTo>
                  <a:lnTo>
                    <a:pt x="9344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6113080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lnTo>
                    <a:pt x="934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611307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7237825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9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59" y="30441"/>
                  </a:lnTo>
                  <a:lnTo>
                    <a:pt x="93459" y="29819"/>
                  </a:lnTo>
                  <a:lnTo>
                    <a:pt x="9345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723782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6757636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675764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8620375" y="761111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98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70898" y="15831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8620373" y="761111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0" y="0"/>
                  </a:moveTo>
                  <a:lnTo>
                    <a:pt x="0" y="15831"/>
                  </a:lnTo>
                  <a:lnTo>
                    <a:pt x="70898" y="15831"/>
                  </a:lnTo>
                  <a:lnTo>
                    <a:pt x="7089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8620386" y="751118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98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98" y="97452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8620386" y="751118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98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98" y="97452"/>
                  </a:lnTo>
                  <a:lnTo>
                    <a:pt x="70898" y="92991"/>
                  </a:lnTo>
                  <a:lnTo>
                    <a:pt x="7089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7975850" y="761109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87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70887" y="15831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7975846" y="7611100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87" y="15831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70887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7975829" y="751123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87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87" y="97452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7975826" y="7511232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0" y="0"/>
                  </a:moveTo>
                  <a:lnTo>
                    <a:pt x="0" y="97452"/>
                  </a:lnTo>
                  <a:lnTo>
                    <a:pt x="70887" y="97452"/>
                  </a:lnTo>
                  <a:lnTo>
                    <a:pt x="7088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7975850" y="7608689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7975846" y="7608689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2429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9275261" y="7511306"/>
              <a:ext cx="63500" cy="97790"/>
            </a:xfrm>
            <a:custGeom>
              <a:avLst/>
              <a:gdLst/>
              <a:ahLst/>
              <a:cxnLst/>
              <a:rect l="l" t="t" r="r" b="b"/>
              <a:pathLst>
                <a:path w="63500" h="97790">
                  <a:moveTo>
                    <a:pt x="63144" y="0"/>
                  </a:moveTo>
                  <a:lnTo>
                    <a:pt x="0" y="0"/>
                  </a:lnTo>
                  <a:lnTo>
                    <a:pt x="0" y="92710"/>
                  </a:lnTo>
                  <a:lnTo>
                    <a:pt x="0" y="97790"/>
                  </a:lnTo>
                  <a:lnTo>
                    <a:pt x="63144" y="97790"/>
                  </a:lnTo>
                  <a:lnTo>
                    <a:pt x="63144" y="92710"/>
                  </a:lnTo>
                  <a:lnTo>
                    <a:pt x="6314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9275264" y="7511217"/>
              <a:ext cx="63500" cy="97790"/>
            </a:xfrm>
            <a:custGeom>
              <a:avLst/>
              <a:gdLst/>
              <a:ahLst/>
              <a:cxnLst/>
              <a:rect l="l" t="t" r="r" b="b"/>
              <a:pathLst>
                <a:path w="63500" h="97790">
                  <a:moveTo>
                    <a:pt x="63149" y="92792"/>
                  </a:moveTo>
                  <a:lnTo>
                    <a:pt x="63149" y="0"/>
                  </a:lnTo>
                  <a:lnTo>
                    <a:pt x="0" y="0"/>
                  </a:lnTo>
                  <a:lnTo>
                    <a:pt x="0" y="92792"/>
                  </a:lnTo>
                  <a:lnTo>
                    <a:pt x="0" y="97421"/>
                  </a:lnTo>
                  <a:lnTo>
                    <a:pt x="63149" y="97421"/>
                  </a:lnTo>
                  <a:lnTo>
                    <a:pt x="63149" y="9279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9275245" y="7611118"/>
              <a:ext cx="63500" cy="15875"/>
            </a:xfrm>
            <a:custGeom>
              <a:avLst/>
              <a:gdLst/>
              <a:ahLst/>
              <a:cxnLst/>
              <a:rect l="l" t="t" r="r" b="b"/>
              <a:pathLst>
                <a:path w="63500" h="15875">
                  <a:moveTo>
                    <a:pt x="63149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63149" y="15831"/>
                  </a:lnTo>
                  <a:lnTo>
                    <a:pt x="6314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9275243" y="7611118"/>
              <a:ext cx="63500" cy="15875"/>
            </a:xfrm>
            <a:custGeom>
              <a:avLst/>
              <a:gdLst/>
              <a:ahLst/>
              <a:cxnLst/>
              <a:rect l="l" t="t" r="r" b="b"/>
              <a:pathLst>
                <a:path w="63500" h="15875">
                  <a:moveTo>
                    <a:pt x="0" y="0"/>
                  </a:moveTo>
                  <a:lnTo>
                    <a:pt x="0" y="15831"/>
                  </a:lnTo>
                  <a:lnTo>
                    <a:pt x="63149" y="15831"/>
                  </a:lnTo>
                  <a:lnTo>
                    <a:pt x="6314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0446230" y="2510445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309320" y="0"/>
                  </a:moveTo>
                  <a:lnTo>
                    <a:pt x="292996" y="0"/>
                  </a:lnTo>
                  <a:lnTo>
                    <a:pt x="292996" y="11947"/>
                  </a:lnTo>
                  <a:lnTo>
                    <a:pt x="0" y="31161"/>
                  </a:lnTo>
                  <a:lnTo>
                    <a:pt x="309320" y="31161"/>
                  </a:lnTo>
                  <a:lnTo>
                    <a:pt x="3093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0446230" y="2510445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292996" y="0"/>
                  </a:moveTo>
                  <a:lnTo>
                    <a:pt x="309320" y="0"/>
                  </a:lnTo>
                  <a:lnTo>
                    <a:pt x="309320" y="31161"/>
                  </a:lnTo>
                  <a:lnTo>
                    <a:pt x="0" y="31161"/>
                  </a:lnTo>
                  <a:lnTo>
                    <a:pt x="292996" y="11947"/>
                  </a:lnTo>
                  <a:lnTo>
                    <a:pt x="2929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0446223" y="2510447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0" y="31161"/>
                  </a:moveTo>
                  <a:lnTo>
                    <a:pt x="0" y="0"/>
                  </a:lnTo>
                  <a:lnTo>
                    <a:pt x="309341" y="0"/>
                  </a:lnTo>
                  <a:lnTo>
                    <a:pt x="309341" y="31161"/>
                  </a:lnTo>
                  <a:lnTo>
                    <a:pt x="0" y="311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6866125" y="220165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62" y="0"/>
                  </a:moveTo>
                  <a:lnTo>
                    <a:pt x="2335" y="0"/>
                  </a:lnTo>
                  <a:lnTo>
                    <a:pt x="0" y="2219"/>
                  </a:lnTo>
                  <a:lnTo>
                    <a:pt x="0" y="4879"/>
                  </a:lnTo>
                  <a:lnTo>
                    <a:pt x="0" y="7559"/>
                  </a:lnTo>
                  <a:lnTo>
                    <a:pt x="2335" y="9758"/>
                  </a:lnTo>
                  <a:lnTo>
                    <a:pt x="5162" y="9758"/>
                  </a:lnTo>
                  <a:lnTo>
                    <a:pt x="7978" y="9758"/>
                  </a:lnTo>
                  <a:lnTo>
                    <a:pt x="10303" y="7559"/>
                  </a:lnTo>
                  <a:lnTo>
                    <a:pt x="10303" y="4879"/>
                  </a:lnTo>
                  <a:lnTo>
                    <a:pt x="10303" y="2219"/>
                  </a:lnTo>
                  <a:lnTo>
                    <a:pt x="7978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686574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80" h="44450">
                  <a:moveTo>
                    <a:pt x="248536" y="0"/>
                  </a:moveTo>
                  <a:lnTo>
                    <a:pt x="15926" y="0"/>
                  </a:lnTo>
                  <a:lnTo>
                    <a:pt x="8282" y="4188"/>
                  </a:lnTo>
                  <a:lnTo>
                    <a:pt x="0" y="17769"/>
                  </a:lnTo>
                  <a:lnTo>
                    <a:pt x="0" y="26114"/>
                  </a:lnTo>
                  <a:lnTo>
                    <a:pt x="8282" y="39663"/>
                  </a:lnTo>
                  <a:lnTo>
                    <a:pt x="15926" y="43852"/>
                  </a:lnTo>
                  <a:lnTo>
                    <a:pt x="248536" y="43852"/>
                  </a:lnTo>
                  <a:lnTo>
                    <a:pt x="257564" y="42129"/>
                  </a:lnTo>
                  <a:lnTo>
                    <a:pt x="261536" y="39600"/>
                  </a:lnTo>
                  <a:lnTo>
                    <a:pt x="17570" y="39600"/>
                  </a:lnTo>
                  <a:lnTo>
                    <a:pt x="11381" y="36218"/>
                  </a:lnTo>
                  <a:lnTo>
                    <a:pt x="4680" y="25287"/>
                  </a:lnTo>
                  <a:lnTo>
                    <a:pt x="4680" y="18554"/>
                  </a:lnTo>
                  <a:lnTo>
                    <a:pt x="11381" y="7643"/>
                  </a:lnTo>
                  <a:lnTo>
                    <a:pt x="17570" y="4272"/>
                  </a:lnTo>
                  <a:lnTo>
                    <a:pt x="261562" y="4272"/>
                  </a:lnTo>
                  <a:lnTo>
                    <a:pt x="257564" y="1723"/>
                  </a:lnTo>
                  <a:lnTo>
                    <a:pt x="248536" y="0"/>
                  </a:lnTo>
                  <a:close/>
                </a:path>
                <a:path w="271780" h="44450">
                  <a:moveTo>
                    <a:pt x="261562" y="4272"/>
                  </a:moveTo>
                  <a:lnTo>
                    <a:pt x="255217" y="4272"/>
                  </a:lnTo>
                  <a:lnTo>
                    <a:pt x="261374" y="7643"/>
                  </a:lnTo>
                  <a:lnTo>
                    <a:pt x="268054" y="18554"/>
                  </a:lnTo>
                  <a:lnTo>
                    <a:pt x="268054" y="25287"/>
                  </a:lnTo>
                  <a:lnTo>
                    <a:pt x="261374" y="36218"/>
                  </a:lnTo>
                  <a:lnTo>
                    <a:pt x="255217" y="39600"/>
                  </a:lnTo>
                  <a:lnTo>
                    <a:pt x="261536" y="39600"/>
                  </a:lnTo>
                  <a:lnTo>
                    <a:pt x="264940" y="37433"/>
                  </a:lnTo>
                  <a:lnTo>
                    <a:pt x="269915" y="30467"/>
                  </a:lnTo>
                  <a:lnTo>
                    <a:pt x="271740" y="21936"/>
                  </a:lnTo>
                  <a:lnTo>
                    <a:pt x="269915" y="13397"/>
                  </a:lnTo>
                  <a:lnTo>
                    <a:pt x="264940" y="6425"/>
                  </a:lnTo>
                  <a:lnTo>
                    <a:pt x="261562" y="4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686574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80" h="44450">
                  <a:moveTo>
                    <a:pt x="24229" y="0"/>
                  </a:moveTo>
                  <a:lnTo>
                    <a:pt x="248536" y="0"/>
                  </a:lnTo>
                  <a:lnTo>
                    <a:pt x="257564" y="1723"/>
                  </a:lnTo>
                  <a:lnTo>
                    <a:pt x="264940" y="6425"/>
                  </a:lnTo>
                  <a:lnTo>
                    <a:pt x="269915" y="13397"/>
                  </a:lnTo>
                  <a:lnTo>
                    <a:pt x="271740" y="21936"/>
                  </a:lnTo>
                  <a:lnTo>
                    <a:pt x="269915" y="30467"/>
                  </a:lnTo>
                  <a:lnTo>
                    <a:pt x="264940" y="37433"/>
                  </a:lnTo>
                  <a:lnTo>
                    <a:pt x="257564" y="42129"/>
                  </a:lnTo>
                  <a:lnTo>
                    <a:pt x="248536" y="43852"/>
                  </a:lnTo>
                  <a:lnTo>
                    <a:pt x="24229" y="43852"/>
                  </a:lnTo>
                  <a:lnTo>
                    <a:pt x="15926" y="43852"/>
                  </a:lnTo>
                  <a:lnTo>
                    <a:pt x="8282" y="39663"/>
                  </a:lnTo>
                  <a:lnTo>
                    <a:pt x="4135" y="32899"/>
                  </a:lnTo>
                  <a:lnTo>
                    <a:pt x="0" y="26114"/>
                  </a:lnTo>
                  <a:lnTo>
                    <a:pt x="0" y="17769"/>
                  </a:lnTo>
                  <a:lnTo>
                    <a:pt x="4135" y="10963"/>
                  </a:lnTo>
                  <a:lnTo>
                    <a:pt x="8282" y="4188"/>
                  </a:lnTo>
                  <a:lnTo>
                    <a:pt x="15926" y="0"/>
                  </a:lnTo>
                  <a:lnTo>
                    <a:pt x="24229" y="0"/>
                  </a:lnTo>
                </a:path>
                <a:path w="271780" h="44450">
                  <a:moveTo>
                    <a:pt x="248536" y="39600"/>
                  </a:moveTo>
                  <a:lnTo>
                    <a:pt x="255217" y="39600"/>
                  </a:lnTo>
                  <a:lnTo>
                    <a:pt x="261374" y="36218"/>
                  </a:lnTo>
                  <a:lnTo>
                    <a:pt x="264724" y="30752"/>
                  </a:lnTo>
                  <a:lnTo>
                    <a:pt x="268054" y="25287"/>
                  </a:lnTo>
                  <a:lnTo>
                    <a:pt x="268054" y="18554"/>
                  </a:lnTo>
                  <a:lnTo>
                    <a:pt x="264724" y="13099"/>
                  </a:lnTo>
                  <a:lnTo>
                    <a:pt x="261374" y="7643"/>
                  </a:lnTo>
                  <a:lnTo>
                    <a:pt x="255217" y="4272"/>
                  </a:lnTo>
                  <a:lnTo>
                    <a:pt x="248536" y="4272"/>
                  </a:lnTo>
                  <a:lnTo>
                    <a:pt x="24229" y="4272"/>
                  </a:lnTo>
                  <a:lnTo>
                    <a:pt x="17570" y="4272"/>
                  </a:lnTo>
                  <a:lnTo>
                    <a:pt x="11381" y="7643"/>
                  </a:lnTo>
                  <a:lnTo>
                    <a:pt x="8041" y="13099"/>
                  </a:lnTo>
                  <a:lnTo>
                    <a:pt x="4680" y="18554"/>
                  </a:lnTo>
                  <a:lnTo>
                    <a:pt x="4680" y="25287"/>
                  </a:lnTo>
                  <a:lnTo>
                    <a:pt x="8041" y="30752"/>
                  </a:lnTo>
                  <a:lnTo>
                    <a:pt x="11381" y="36218"/>
                  </a:lnTo>
                  <a:lnTo>
                    <a:pt x="17570" y="39600"/>
                  </a:lnTo>
                  <a:lnTo>
                    <a:pt x="24229" y="39600"/>
                  </a:lnTo>
                  <a:lnTo>
                    <a:pt x="248536" y="39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7096216" y="228509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1088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1514864" y="2135264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5465" y="2429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514845" y="2135259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86" y="0"/>
                  </a:moveTo>
                  <a:lnTo>
                    <a:pt x="15486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154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514853" y="2121013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103" y="0"/>
                  </a:moveTo>
                  <a:lnTo>
                    <a:pt x="0" y="0"/>
                  </a:lnTo>
                  <a:lnTo>
                    <a:pt x="0" y="2073"/>
                  </a:lnTo>
                  <a:lnTo>
                    <a:pt x="36103" y="2073"/>
                  </a:lnTo>
                  <a:lnTo>
                    <a:pt x="36103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548336" y="2121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46544" y="21217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41130" y="212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06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514855" y="2121018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103" y="0"/>
                  </a:moveTo>
                  <a:lnTo>
                    <a:pt x="36103" y="2073"/>
                  </a:lnTo>
                  <a:lnTo>
                    <a:pt x="0" y="2073"/>
                  </a:lnTo>
                  <a:lnTo>
                    <a:pt x="0" y="0"/>
                  </a:lnTo>
                  <a:lnTo>
                    <a:pt x="36103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0276703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080" y="2429"/>
                  </a:lnTo>
                  <a:lnTo>
                    <a:pt x="609080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0309338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0689324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302133" y="2477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0682121" y="2477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0300551" y="2475870"/>
              <a:ext cx="498475" cy="5080"/>
            </a:xfrm>
            <a:custGeom>
              <a:avLst/>
              <a:gdLst/>
              <a:ahLst/>
              <a:cxnLst/>
              <a:rect l="l" t="t" r="r" b="b"/>
              <a:pathLst>
                <a:path w="498475" h="5080">
                  <a:moveTo>
                    <a:pt x="3162" y="3289"/>
                  </a:moveTo>
                  <a:lnTo>
                    <a:pt x="2692" y="2171"/>
                  </a:lnTo>
                  <a:lnTo>
                    <a:pt x="1574" y="1714"/>
                  </a:lnTo>
                  <a:lnTo>
                    <a:pt x="457" y="2171"/>
                  </a:lnTo>
                  <a:lnTo>
                    <a:pt x="0" y="3289"/>
                  </a:lnTo>
                  <a:lnTo>
                    <a:pt x="457" y="4406"/>
                  </a:lnTo>
                  <a:lnTo>
                    <a:pt x="1574" y="4876"/>
                  </a:lnTo>
                  <a:lnTo>
                    <a:pt x="2692" y="4406"/>
                  </a:lnTo>
                  <a:lnTo>
                    <a:pt x="3162" y="3289"/>
                  </a:lnTo>
                  <a:close/>
                </a:path>
                <a:path w="498475" h="5080">
                  <a:moveTo>
                    <a:pt x="298500" y="1574"/>
                  </a:moveTo>
                  <a:lnTo>
                    <a:pt x="298043" y="457"/>
                  </a:lnTo>
                  <a:lnTo>
                    <a:pt x="296926" y="0"/>
                  </a:lnTo>
                  <a:lnTo>
                    <a:pt x="295808" y="457"/>
                  </a:lnTo>
                  <a:lnTo>
                    <a:pt x="295338" y="1574"/>
                  </a:lnTo>
                  <a:lnTo>
                    <a:pt x="295808" y="2692"/>
                  </a:lnTo>
                  <a:lnTo>
                    <a:pt x="296926" y="3162"/>
                  </a:lnTo>
                  <a:lnTo>
                    <a:pt x="298043" y="2692"/>
                  </a:lnTo>
                  <a:lnTo>
                    <a:pt x="298500" y="1574"/>
                  </a:lnTo>
                  <a:close/>
                </a:path>
                <a:path w="498475" h="5080">
                  <a:moveTo>
                    <a:pt x="383146" y="3289"/>
                  </a:moveTo>
                  <a:lnTo>
                    <a:pt x="382676" y="2171"/>
                  </a:lnTo>
                  <a:lnTo>
                    <a:pt x="381558" y="1714"/>
                  </a:lnTo>
                  <a:lnTo>
                    <a:pt x="380441" y="2171"/>
                  </a:lnTo>
                  <a:lnTo>
                    <a:pt x="379984" y="3289"/>
                  </a:lnTo>
                  <a:lnTo>
                    <a:pt x="380441" y="4406"/>
                  </a:lnTo>
                  <a:lnTo>
                    <a:pt x="381558" y="4876"/>
                  </a:lnTo>
                  <a:lnTo>
                    <a:pt x="382676" y="4406"/>
                  </a:lnTo>
                  <a:lnTo>
                    <a:pt x="383146" y="3289"/>
                  </a:lnTo>
                  <a:close/>
                </a:path>
                <a:path w="498475" h="5080">
                  <a:moveTo>
                    <a:pt x="498398" y="3289"/>
                  </a:moveTo>
                  <a:lnTo>
                    <a:pt x="497941" y="2171"/>
                  </a:lnTo>
                  <a:lnTo>
                    <a:pt x="496824" y="1714"/>
                  </a:lnTo>
                  <a:lnTo>
                    <a:pt x="495706" y="2171"/>
                  </a:lnTo>
                  <a:lnTo>
                    <a:pt x="495236" y="3289"/>
                  </a:lnTo>
                  <a:lnTo>
                    <a:pt x="495706" y="4406"/>
                  </a:lnTo>
                  <a:lnTo>
                    <a:pt x="496824" y="4876"/>
                  </a:lnTo>
                  <a:lnTo>
                    <a:pt x="497941" y="4406"/>
                  </a:lnTo>
                  <a:lnTo>
                    <a:pt x="498398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0797378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804582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0804802" y="24775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1"/>
                  </a:moveTo>
                  <a:lnTo>
                    <a:pt x="463" y="463"/>
                  </a:lnTo>
                  <a:lnTo>
                    <a:pt x="1581" y="0"/>
                  </a:lnTo>
                  <a:lnTo>
                    <a:pt x="2699" y="463"/>
                  </a:lnTo>
                  <a:lnTo>
                    <a:pt x="3162" y="1581"/>
                  </a:lnTo>
                  <a:lnTo>
                    <a:pt x="2699" y="2699"/>
                  </a:lnTo>
                  <a:lnTo>
                    <a:pt x="1581" y="3162"/>
                  </a:lnTo>
                  <a:lnTo>
                    <a:pt x="463" y="2699"/>
                  </a:lnTo>
                  <a:lnTo>
                    <a:pt x="0" y="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0599280" y="247743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0" y="1717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0597479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80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0660507" y="24774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0325761" y="2475870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20" h="5080">
                  <a:moveTo>
                    <a:pt x="3162" y="3289"/>
                  </a:moveTo>
                  <a:lnTo>
                    <a:pt x="2692" y="2171"/>
                  </a:lnTo>
                  <a:lnTo>
                    <a:pt x="1574" y="1714"/>
                  </a:lnTo>
                  <a:lnTo>
                    <a:pt x="457" y="2171"/>
                  </a:lnTo>
                  <a:lnTo>
                    <a:pt x="0" y="3289"/>
                  </a:lnTo>
                  <a:lnTo>
                    <a:pt x="457" y="4406"/>
                  </a:lnTo>
                  <a:lnTo>
                    <a:pt x="1574" y="4876"/>
                  </a:lnTo>
                  <a:lnTo>
                    <a:pt x="2692" y="4406"/>
                  </a:lnTo>
                  <a:lnTo>
                    <a:pt x="3162" y="3289"/>
                  </a:lnTo>
                  <a:close/>
                </a:path>
                <a:path w="401320" h="5080">
                  <a:moveTo>
                    <a:pt x="339928" y="1574"/>
                  </a:moveTo>
                  <a:lnTo>
                    <a:pt x="339458" y="457"/>
                  </a:lnTo>
                  <a:lnTo>
                    <a:pt x="338340" y="0"/>
                  </a:lnTo>
                  <a:lnTo>
                    <a:pt x="337223" y="457"/>
                  </a:lnTo>
                  <a:lnTo>
                    <a:pt x="336765" y="1574"/>
                  </a:lnTo>
                  <a:lnTo>
                    <a:pt x="337223" y="2692"/>
                  </a:lnTo>
                  <a:lnTo>
                    <a:pt x="338340" y="3162"/>
                  </a:lnTo>
                  <a:lnTo>
                    <a:pt x="339458" y="2692"/>
                  </a:lnTo>
                  <a:lnTo>
                    <a:pt x="339928" y="1574"/>
                  </a:lnTo>
                  <a:close/>
                </a:path>
                <a:path w="401320" h="5080">
                  <a:moveTo>
                    <a:pt x="401154" y="3289"/>
                  </a:moveTo>
                  <a:lnTo>
                    <a:pt x="400697" y="2171"/>
                  </a:lnTo>
                  <a:lnTo>
                    <a:pt x="399580" y="1714"/>
                  </a:lnTo>
                  <a:lnTo>
                    <a:pt x="398462" y="2171"/>
                  </a:lnTo>
                  <a:lnTo>
                    <a:pt x="397992" y="3289"/>
                  </a:lnTo>
                  <a:lnTo>
                    <a:pt x="398462" y="4406"/>
                  </a:lnTo>
                  <a:lnTo>
                    <a:pt x="399580" y="4876"/>
                  </a:lnTo>
                  <a:lnTo>
                    <a:pt x="400697" y="4406"/>
                  </a:lnTo>
                  <a:lnTo>
                    <a:pt x="401154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0327347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0725343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0386775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0384981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0383173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0719941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17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0320363" y="2475870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20" h="5080">
                  <a:moveTo>
                    <a:pt x="3162" y="1574"/>
                  </a:moveTo>
                  <a:lnTo>
                    <a:pt x="2692" y="457"/>
                  </a:lnTo>
                  <a:lnTo>
                    <a:pt x="1574" y="0"/>
                  </a:lnTo>
                  <a:lnTo>
                    <a:pt x="457" y="457"/>
                  </a:lnTo>
                  <a:lnTo>
                    <a:pt x="0" y="1574"/>
                  </a:lnTo>
                  <a:lnTo>
                    <a:pt x="457" y="2692"/>
                  </a:lnTo>
                  <a:lnTo>
                    <a:pt x="1574" y="3162"/>
                  </a:lnTo>
                  <a:lnTo>
                    <a:pt x="2692" y="2692"/>
                  </a:lnTo>
                  <a:lnTo>
                    <a:pt x="3162" y="1574"/>
                  </a:lnTo>
                  <a:close/>
                </a:path>
                <a:path w="401320" h="5080">
                  <a:moveTo>
                    <a:pt x="401154" y="3289"/>
                  </a:moveTo>
                  <a:lnTo>
                    <a:pt x="400685" y="2171"/>
                  </a:lnTo>
                  <a:lnTo>
                    <a:pt x="399567" y="1714"/>
                  </a:lnTo>
                  <a:lnTo>
                    <a:pt x="398449" y="2171"/>
                  </a:lnTo>
                  <a:lnTo>
                    <a:pt x="397992" y="3289"/>
                  </a:lnTo>
                  <a:lnTo>
                    <a:pt x="398449" y="4406"/>
                  </a:lnTo>
                  <a:lnTo>
                    <a:pt x="399567" y="4876"/>
                  </a:lnTo>
                  <a:lnTo>
                    <a:pt x="400685" y="4406"/>
                  </a:lnTo>
                  <a:lnTo>
                    <a:pt x="401154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0321946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0658926" y="24758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1"/>
                  </a:moveTo>
                  <a:lnTo>
                    <a:pt x="463" y="463"/>
                  </a:lnTo>
                  <a:lnTo>
                    <a:pt x="1581" y="0"/>
                  </a:lnTo>
                  <a:lnTo>
                    <a:pt x="2699" y="463"/>
                  </a:lnTo>
                  <a:lnTo>
                    <a:pt x="3162" y="1581"/>
                  </a:lnTo>
                  <a:lnTo>
                    <a:pt x="2699" y="2699"/>
                  </a:lnTo>
                  <a:lnTo>
                    <a:pt x="1581" y="3162"/>
                  </a:lnTo>
                  <a:lnTo>
                    <a:pt x="463" y="2699"/>
                  </a:lnTo>
                  <a:lnTo>
                    <a:pt x="0" y="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0276703" y="2477563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609080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60908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6757636" y="2477568"/>
              <a:ext cx="537845" cy="2540"/>
            </a:xfrm>
            <a:custGeom>
              <a:avLst/>
              <a:gdLst/>
              <a:ahLst/>
              <a:cxnLst/>
              <a:rect l="l" t="t" r="r" b="b"/>
              <a:pathLst>
                <a:path w="537844" h="2539">
                  <a:moveTo>
                    <a:pt x="0" y="2429"/>
                  </a:moveTo>
                  <a:lnTo>
                    <a:pt x="537554" y="2429"/>
                  </a:lnTo>
                  <a:lnTo>
                    <a:pt x="537554" y="0"/>
                  </a:lnTo>
                  <a:lnTo>
                    <a:pt x="0" y="0"/>
                  </a:lnTo>
                  <a:lnTo>
                    <a:pt x="0" y="2429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6755540" y="2478779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650" y="0"/>
                  </a:lnTo>
                </a:path>
              </a:pathLst>
            </a:custGeom>
            <a:ln w="66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7352005" y="6028444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5" h="30479">
                  <a:moveTo>
                    <a:pt x="5210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2103" y="30449"/>
                  </a:lnTo>
                  <a:lnTo>
                    <a:pt x="5210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7352002" y="6028447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5" h="30479">
                  <a:moveTo>
                    <a:pt x="0" y="0"/>
                  </a:moveTo>
                  <a:lnTo>
                    <a:pt x="0" y="30449"/>
                  </a:lnTo>
                  <a:lnTo>
                    <a:pt x="52103" y="30449"/>
                  </a:lnTo>
                  <a:lnTo>
                    <a:pt x="52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864214" y="213037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324" y="0"/>
                  </a:moveTo>
                  <a:lnTo>
                    <a:pt x="0" y="0"/>
                  </a:lnTo>
                  <a:lnTo>
                    <a:pt x="0" y="4272"/>
                  </a:lnTo>
                  <a:lnTo>
                    <a:pt x="10324" y="4272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1864218" y="213037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0" y="4272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2140091" y="213037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37381" y="0"/>
                  </a:moveTo>
                  <a:lnTo>
                    <a:pt x="0" y="0"/>
                  </a:lnTo>
                  <a:lnTo>
                    <a:pt x="0" y="4272"/>
                  </a:lnTo>
                  <a:lnTo>
                    <a:pt x="37381" y="4272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2140094" y="213037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0" y="4272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1864214" y="245258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324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10324" y="4282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1864218" y="2452582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0" y="4272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2140091" y="245258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37381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37381" y="4282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2140094" y="2452582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0" y="4272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8620396" y="7608637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8620394" y="7608640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2429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9275266" y="7608637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40">
                  <a:moveTo>
                    <a:pt x="63149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3149" y="2429"/>
                  </a:lnTo>
                  <a:lnTo>
                    <a:pt x="6314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9275261" y="760864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40">
                  <a:moveTo>
                    <a:pt x="63149" y="2429"/>
                  </a:moveTo>
                  <a:lnTo>
                    <a:pt x="63149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63149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7351913" y="570985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7351919" y="536032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2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7317750" y="5365195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40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8" name="object 129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210568" y="5348884"/>
              <a:ext cx="156101" cy="371530"/>
            </a:xfrm>
            <a:prstGeom prst="rect">
              <a:avLst/>
            </a:prstGeom>
          </p:spPr>
        </p:pic>
        <p:sp>
          <p:nvSpPr>
            <p:cNvPr id="1299" name="object 1299"/>
            <p:cNvSpPr/>
            <p:nvPr/>
          </p:nvSpPr>
          <p:spPr>
            <a:xfrm>
              <a:off x="17339517" y="571565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523" y="0"/>
                  </a:lnTo>
                </a:path>
              </a:pathLst>
            </a:custGeom>
            <a:ln w="95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2438733" y="4111225"/>
              <a:ext cx="80010" cy="290195"/>
            </a:xfrm>
            <a:custGeom>
              <a:avLst/>
              <a:gdLst/>
              <a:ahLst/>
              <a:cxnLst/>
              <a:rect l="l" t="t" r="r" b="b"/>
              <a:pathLst>
                <a:path w="80009" h="290195">
                  <a:moveTo>
                    <a:pt x="0" y="289907"/>
                  </a:moveTo>
                  <a:lnTo>
                    <a:pt x="0" y="0"/>
                  </a:lnTo>
                  <a:lnTo>
                    <a:pt x="79945" y="0"/>
                  </a:lnTo>
                  <a:lnTo>
                    <a:pt x="79945" y="289907"/>
                  </a:lnTo>
                  <a:lnTo>
                    <a:pt x="0" y="2899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1226339" y="2090198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24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2240" y="9737"/>
                  </a:lnTo>
                  <a:lnTo>
                    <a:pt x="12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1226336" y="209020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0" y="9737"/>
                  </a:moveTo>
                  <a:lnTo>
                    <a:pt x="0" y="0"/>
                  </a:lnTo>
                  <a:lnTo>
                    <a:pt x="12240" y="0"/>
                  </a:lnTo>
                  <a:lnTo>
                    <a:pt x="1224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1130781" y="2095077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1130778" y="2095081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73641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736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1109012" y="209021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1109011" y="209022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16774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677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1092259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1092259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0814268" y="2090220"/>
              <a:ext cx="278130" cy="10160"/>
            </a:xfrm>
            <a:custGeom>
              <a:avLst/>
              <a:gdLst/>
              <a:ahLst/>
              <a:cxnLst/>
              <a:rect l="l" t="t" r="r" b="b"/>
              <a:pathLst>
                <a:path w="278129" h="10160">
                  <a:moveTo>
                    <a:pt x="277991" y="0"/>
                  </a:moveTo>
                  <a:lnTo>
                    <a:pt x="277991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27799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1209564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1209563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1125800" y="2090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7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1204423" y="209506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1204420" y="2095064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1120771" y="20950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89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989" y="9737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1120774" y="20950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0" y="0"/>
                  </a:lnTo>
                  <a:lnTo>
                    <a:pt x="9989" y="0"/>
                  </a:lnTo>
                  <a:lnTo>
                    <a:pt x="998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0797504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0797508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0780740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0780737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1226330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25"/>
                  </a:moveTo>
                  <a:lnTo>
                    <a:pt x="628" y="816"/>
                  </a:lnTo>
                  <a:lnTo>
                    <a:pt x="0" y="0"/>
                  </a:lnTo>
                  <a:lnTo>
                    <a:pt x="1916" y="0"/>
                  </a:lnTo>
                  <a:lnTo>
                    <a:pt x="1916" y="1225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0795550" y="20999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58" y="1204"/>
                  </a:moveTo>
                  <a:lnTo>
                    <a:pt x="1329" y="596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1204"/>
                  </a:lnTo>
                  <a:lnTo>
                    <a:pt x="1958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0793632" y="2067670"/>
              <a:ext cx="433070" cy="3810"/>
            </a:xfrm>
            <a:custGeom>
              <a:avLst/>
              <a:gdLst/>
              <a:ahLst/>
              <a:cxnLst/>
              <a:rect l="l" t="t" r="r" b="b"/>
              <a:pathLst>
                <a:path w="433070" h="3810">
                  <a:moveTo>
                    <a:pt x="0" y="3643"/>
                  </a:moveTo>
                  <a:lnTo>
                    <a:pt x="0" y="0"/>
                  </a:lnTo>
                  <a:lnTo>
                    <a:pt x="4326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0795550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58" y="1225"/>
                  </a:moveTo>
                  <a:lnTo>
                    <a:pt x="1329" y="617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1225"/>
                  </a:lnTo>
                  <a:lnTo>
                    <a:pt x="1958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1226330" y="20999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628" y="418"/>
                  </a:lnTo>
                  <a:lnTo>
                    <a:pt x="0" y="1225"/>
                  </a:lnTo>
                  <a:lnTo>
                    <a:pt x="1916" y="1225"/>
                  </a:lnTo>
                  <a:lnTo>
                    <a:pt x="1916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6757633" y="2510445"/>
              <a:ext cx="574040" cy="74930"/>
            </a:xfrm>
            <a:custGeom>
              <a:avLst/>
              <a:gdLst/>
              <a:ahLst/>
              <a:cxnLst/>
              <a:rect l="l" t="t" r="r" b="b"/>
              <a:pathLst>
                <a:path w="574040" h="74930">
                  <a:moveTo>
                    <a:pt x="573657" y="0"/>
                  </a:moveTo>
                  <a:lnTo>
                    <a:pt x="543334" y="0"/>
                  </a:lnTo>
                  <a:lnTo>
                    <a:pt x="543334" y="28732"/>
                  </a:lnTo>
                  <a:lnTo>
                    <a:pt x="0" y="74929"/>
                  </a:lnTo>
                  <a:lnTo>
                    <a:pt x="573657" y="7492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CDCF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6757633" y="2510445"/>
              <a:ext cx="574040" cy="74930"/>
            </a:xfrm>
            <a:custGeom>
              <a:avLst/>
              <a:gdLst/>
              <a:ahLst/>
              <a:cxnLst/>
              <a:rect l="l" t="t" r="r" b="b"/>
              <a:pathLst>
                <a:path w="574040" h="74930">
                  <a:moveTo>
                    <a:pt x="543334" y="0"/>
                  </a:moveTo>
                  <a:lnTo>
                    <a:pt x="573657" y="0"/>
                  </a:lnTo>
                  <a:lnTo>
                    <a:pt x="573657" y="74929"/>
                  </a:lnTo>
                  <a:lnTo>
                    <a:pt x="0" y="74929"/>
                  </a:lnTo>
                  <a:lnTo>
                    <a:pt x="543334" y="28732"/>
                  </a:lnTo>
                  <a:lnTo>
                    <a:pt x="5433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7351931" y="7370304"/>
              <a:ext cx="56515" cy="76835"/>
            </a:xfrm>
            <a:custGeom>
              <a:avLst/>
              <a:gdLst/>
              <a:ahLst/>
              <a:cxnLst/>
              <a:rect l="l" t="t" r="r" b="b"/>
              <a:pathLst>
                <a:path w="56515" h="76834">
                  <a:moveTo>
                    <a:pt x="55757" y="0"/>
                  </a:moveTo>
                  <a:lnTo>
                    <a:pt x="0" y="0"/>
                  </a:lnTo>
                  <a:lnTo>
                    <a:pt x="0" y="76730"/>
                  </a:lnTo>
                  <a:lnTo>
                    <a:pt x="55956" y="76594"/>
                  </a:lnTo>
                  <a:lnTo>
                    <a:pt x="557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7351931" y="7370304"/>
              <a:ext cx="56515" cy="76835"/>
            </a:xfrm>
            <a:custGeom>
              <a:avLst/>
              <a:gdLst/>
              <a:ahLst/>
              <a:cxnLst/>
              <a:rect l="l" t="t" r="r" b="b"/>
              <a:pathLst>
                <a:path w="56515" h="76834">
                  <a:moveTo>
                    <a:pt x="55757" y="0"/>
                  </a:moveTo>
                  <a:lnTo>
                    <a:pt x="55956" y="76594"/>
                  </a:lnTo>
                  <a:lnTo>
                    <a:pt x="0" y="76730"/>
                  </a:lnTo>
                  <a:lnTo>
                    <a:pt x="0" y="0"/>
                  </a:lnTo>
                  <a:lnTo>
                    <a:pt x="5575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5474978" y="3836851"/>
              <a:ext cx="90805" cy="33655"/>
            </a:xfrm>
            <a:custGeom>
              <a:avLst/>
              <a:gdLst/>
              <a:ahLst/>
              <a:cxnLst/>
              <a:rect l="l" t="t" r="r" b="b"/>
              <a:pathLst>
                <a:path w="90805" h="33654">
                  <a:moveTo>
                    <a:pt x="0" y="33444"/>
                  </a:moveTo>
                  <a:lnTo>
                    <a:pt x="90248" y="33444"/>
                  </a:lnTo>
                  <a:lnTo>
                    <a:pt x="90248" y="0"/>
                  </a:lnTo>
                  <a:lnTo>
                    <a:pt x="0" y="33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5474994" y="3870301"/>
              <a:ext cx="90805" cy="33655"/>
            </a:xfrm>
            <a:custGeom>
              <a:avLst/>
              <a:gdLst/>
              <a:ahLst/>
              <a:cxnLst/>
              <a:rect l="l" t="t" r="r" b="b"/>
              <a:pathLst>
                <a:path w="90805" h="33654">
                  <a:moveTo>
                    <a:pt x="90227" y="33444"/>
                  </a:moveTo>
                  <a:lnTo>
                    <a:pt x="90227" y="0"/>
                  </a:lnTo>
                  <a:lnTo>
                    <a:pt x="0" y="0"/>
                  </a:lnTo>
                  <a:lnTo>
                    <a:pt x="0" y="33444"/>
                  </a:lnTo>
                  <a:lnTo>
                    <a:pt x="90227" y="33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5469824" y="3466826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93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5467724" y="3464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5469824" y="3466818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491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5844295" y="34668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01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5844326" y="3477768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361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5469813" y="3636130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37451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5469824" y="36361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5481422" y="3625178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0" y="0"/>
                  </a:moveTo>
                  <a:lnTo>
                    <a:pt x="351266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5829094" y="3625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5832697" y="3477790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3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5832697" y="34777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5481430" y="3477768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3512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4" name="object 134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467717" y="3477768"/>
              <a:ext cx="99609" cy="499883"/>
            </a:xfrm>
            <a:prstGeom prst="rect">
              <a:avLst/>
            </a:prstGeom>
          </p:spPr>
        </p:pic>
        <p:sp>
          <p:nvSpPr>
            <p:cNvPr id="1345" name="object 1345"/>
            <p:cNvSpPr/>
            <p:nvPr/>
          </p:nvSpPr>
          <p:spPr>
            <a:xfrm>
              <a:off x="15576901" y="3636743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69">
                  <a:moveTo>
                    <a:pt x="0" y="0"/>
                  </a:moveTo>
                  <a:lnTo>
                    <a:pt x="267426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5840709" y="3636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5576899" y="3641607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69">
                  <a:moveTo>
                    <a:pt x="2674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5576903" y="36416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5576174" y="3636738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60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5576174" y="36367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5571022" y="3636743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7973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5571022" y="38313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5570375" y="36361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1988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5570375" y="36361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5565222" y="3636130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5">
                  <a:moveTo>
                    <a:pt x="0" y="0"/>
                  </a:moveTo>
                  <a:lnTo>
                    <a:pt x="0" y="200716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5565222" y="38334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0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5469824" y="3870316"/>
              <a:ext cx="5715" cy="100330"/>
            </a:xfrm>
            <a:custGeom>
              <a:avLst/>
              <a:gdLst/>
              <a:ahLst/>
              <a:cxnLst/>
              <a:rect l="l" t="t" r="r" b="b"/>
              <a:pathLst>
                <a:path w="5715" h="100329">
                  <a:moveTo>
                    <a:pt x="0" y="1968"/>
                  </a:moveTo>
                  <a:lnTo>
                    <a:pt x="0" y="100332"/>
                  </a:lnTo>
                  <a:lnTo>
                    <a:pt x="5162" y="100332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5469816" y="363613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5469824" y="363613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128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5469824" y="386777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5474978" y="3636135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416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5474978" y="36361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5474978" y="3669582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248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5563220" y="36695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9312637" y="3962465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9312638" y="3962467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56213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9312637" y="4597713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29"/>
                  </a:lnTo>
                  <a:lnTo>
                    <a:pt x="23193" y="56212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9312638" y="4597713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56212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562129"/>
                  </a:lnTo>
                  <a:lnTo>
                    <a:pt x="23193" y="5621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9312637" y="3327228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9312640" y="3327228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0" y="0"/>
                  </a:move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8649201" y="5251195"/>
              <a:ext cx="283845" cy="30480"/>
            </a:xfrm>
            <a:custGeom>
              <a:avLst/>
              <a:gdLst/>
              <a:ahLst/>
              <a:cxnLst/>
              <a:rect l="l" t="t" r="r" b="b"/>
              <a:pathLst>
                <a:path w="283845" h="30479">
                  <a:moveTo>
                    <a:pt x="0" y="0"/>
                  </a:moveTo>
                  <a:lnTo>
                    <a:pt x="0" y="30449"/>
                  </a:lnTo>
                  <a:lnTo>
                    <a:pt x="283603" y="30449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8649205" y="5281760"/>
              <a:ext cx="6122670" cy="1157605"/>
            </a:xfrm>
            <a:custGeom>
              <a:avLst/>
              <a:gdLst/>
              <a:ahLst/>
              <a:cxnLst/>
              <a:rect l="l" t="t" r="r" b="b"/>
              <a:pathLst>
                <a:path w="6122669" h="1157604">
                  <a:moveTo>
                    <a:pt x="0" y="1157085"/>
                  </a:moveTo>
                  <a:lnTo>
                    <a:pt x="6122577" y="1157085"/>
                  </a:lnTo>
                  <a:lnTo>
                    <a:pt x="6122577" y="1126635"/>
                  </a:lnTo>
                  <a:lnTo>
                    <a:pt x="32218" y="1126635"/>
                  </a:lnTo>
                  <a:lnTo>
                    <a:pt x="32218" y="0"/>
                  </a:lnTo>
                  <a:lnTo>
                    <a:pt x="0" y="0"/>
                  </a:lnTo>
                  <a:lnTo>
                    <a:pt x="0" y="11570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5449837" y="6408398"/>
              <a:ext cx="1868170" cy="30480"/>
            </a:xfrm>
            <a:custGeom>
              <a:avLst/>
              <a:gdLst/>
              <a:ahLst/>
              <a:cxnLst/>
              <a:rect l="l" t="t" r="r" b="b"/>
              <a:pathLst>
                <a:path w="1868169" h="30479">
                  <a:moveTo>
                    <a:pt x="0" y="0"/>
                  </a:moveTo>
                  <a:lnTo>
                    <a:pt x="0" y="30449"/>
                  </a:lnTo>
                  <a:lnTo>
                    <a:pt x="1867932" y="30449"/>
                  </a:lnTo>
                  <a:lnTo>
                    <a:pt x="186793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7794076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86" y="9758"/>
                  </a:lnTo>
                  <a:lnTo>
                    <a:pt x="1595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7794076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159586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59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7760548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7760569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7436736" y="2455611"/>
              <a:ext cx="323850" cy="10160"/>
            </a:xfrm>
            <a:custGeom>
              <a:avLst/>
              <a:gdLst/>
              <a:ahLst/>
              <a:cxnLst/>
              <a:rect l="l" t="t" r="r" b="b"/>
              <a:pathLst>
                <a:path w="323850" h="10160">
                  <a:moveTo>
                    <a:pt x="32381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23812" y="9758"/>
                  </a:lnTo>
                  <a:lnTo>
                    <a:pt x="323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7436718" y="2455614"/>
              <a:ext cx="323850" cy="10160"/>
            </a:xfrm>
            <a:custGeom>
              <a:avLst/>
              <a:gdLst/>
              <a:ahLst/>
              <a:cxnLst/>
              <a:rect l="l" t="t" r="r" b="b"/>
              <a:pathLst>
                <a:path w="323850" h="10160">
                  <a:moveTo>
                    <a:pt x="323833" y="9758"/>
                  </a:moveTo>
                  <a:lnTo>
                    <a:pt x="32383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2383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7409910" y="2455611"/>
              <a:ext cx="27305" cy="10160"/>
            </a:xfrm>
            <a:custGeom>
              <a:avLst/>
              <a:gdLst/>
              <a:ahLst/>
              <a:cxnLst/>
              <a:rect l="l" t="t" r="r" b="b"/>
              <a:pathLst>
                <a:path w="27305" h="10160">
                  <a:moveTo>
                    <a:pt x="26815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26815" y="9758"/>
                  </a:lnTo>
                  <a:lnTo>
                    <a:pt x="268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7409910" y="2455614"/>
              <a:ext cx="27305" cy="10160"/>
            </a:xfrm>
            <a:custGeom>
              <a:avLst/>
              <a:gdLst/>
              <a:ahLst/>
              <a:cxnLst/>
              <a:rect l="l" t="t" r="r" b="b"/>
              <a:pathLst>
                <a:path w="27305" h="10160">
                  <a:moveTo>
                    <a:pt x="0" y="9758"/>
                  </a:moveTo>
                  <a:lnTo>
                    <a:pt x="0" y="0"/>
                  </a:lnTo>
                  <a:lnTo>
                    <a:pt x="26794" y="0"/>
                  </a:lnTo>
                  <a:lnTo>
                    <a:pt x="2679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7953663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7953663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7777322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7777324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7790934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7790920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7947108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30" y="973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7947111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7800065" y="2460511"/>
              <a:ext cx="147320" cy="10160"/>
            </a:xfrm>
            <a:custGeom>
              <a:avLst/>
              <a:gdLst/>
              <a:ahLst/>
              <a:cxnLst/>
              <a:rect l="l" t="t" r="r" b="b"/>
              <a:pathLst>
                <a:path w="147319" h="10160">
                  <a:moveTo>
                    <a:pt x="14704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7042" y="9727"/>
                  </a:lnTo>
                  <a:lnTo>
                    <a:pt x="1470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7800069" y="2460509"/>
              <a:ext cx="147320" cy="10160"/>
            </a:xfrm>
            <a:custGeom>
              <a:avLst/>
              <a:gdLst/>
              <a:ahLst/>
              <a:cxnLst/>
              <a:rect l="l" t="t" r="r" b="b"/>
              <a:pathLst>
                <a:path w="147319" h="10160">
                  <a:moveTo>
                    <a:pt x="147042" y="0"/>
                  </a:moveTo>
                  <a:lnTo>
                    <a:pt x="147042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4704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7426019" y="2433117"/>
              <a:ext cx="538480" cy="3810"/>
            </a:xfrm>
            <a:custGeom>
              <a:avLst/>
              <a:gdLst/>
              <a:ahLst/>
              <a:cxnLst/>
              <a:rect l="l" t="t" r="r" b="b"/>
              <a:pathLst>
                <a:path w="538480" h="3810">
                  <a:moveTo>
                    <a:pt x="538213" y="3654"/>
                  </a:moveTo>
                  <a:lnTo>
                    <a:pt x="538213" y="0"/>
                  </a:lnTo>
                  <a:lnTo>
                    <a:pt x="342701" y="0"/>
                  </a:lnTo>
                  <a:lnTo>
                    <a:pt x="0" y="0"/>
                  </a:lnTo>
                  <a:lnTo>
                    <a:pt x="0" y="36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7960356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7429898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7773008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1506477" y="1911135"/>
              <a:ext cx="22860" cy="203835"/>
            </a:xfrm>
            <a:custGeom>
              <a:avLst/>
              <a:gdLst/>
              <a:ahLst/>
              <a:cxnLst/>
              <a:rect l="l" t="t" r="r" b="b"/>
              <a:pathLst>
                <a:path w="22859" h="203835">
                  <a:moveTo>
                    <a:pt x="22658" y="0"/>
                  </a:moveTo>
                  <a:lnTo>
                    <a:pt x="0" y="0"/>
                  </a:lnTo>
                  <a:lnTo>
                    <a:pt x="0" y="203417"/>
                  </a:lnTo>
                  <a:lnTo>
                    <a:pt x="22658" y="203417"/>
                  </a:lnTo>
                  <a:lnTo>
                    <a:pt x="226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1506480" y="1911121"/>
              <a:ext cx="22860" cy="203835"/>
            </a:xfrm>
            <a:custGeom>
              <a:avLst/>
              <a:gdLst/>
              <a:ahLst/>
              <a:cxnLst/>
              <a:rect l="l" t="t" r="r" b="b"/>
              <a:pathLst>
                <a:path w="22859" h="203835">
                  <a:moveTo>
                    <a:pt x="0" y="203428"/>
                  </a:moveTo>
                  <a:lnTo>
                    <a:pt x="0" y="0"/>
                  </a:lnTo>
                  <a:lnTo>
                    <a:pt x="22658" y="0"/>
                  </a:lnTo>
                  <a:lnTo>
                    <a:pt x="22658" y="203428"/>
                  </a:lnTo>
                  <a:lnTo>
                    <a:pt x="0" y="20342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8722471" y="2249170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232034" y="10952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10952"/>
                  </a:lnTo>
                  <a:lnTo>
                    <a:pt x="232034" y="1095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8722471" y="2406294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232034" y="10963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10963"/>
                  </a:lnTo>
                  <a:lnTo>
                    <a:pt x="232034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8915835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8877163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8799820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9218838" y="2250381"/>
              <a:ext cx="5715" cy="200660"/>
            </a:xfrm>
            <a:custGeom>
              <a:avLst/>
              <a:gdLst/>
              <a:ahLst/>
              <a:cxnLst/>
              <a:rect l="l" t="t" r="r" b="b"/>
              <a:pathLst>
                <a:path w="5715" h="200660">
                  <a:moveTo>
                    <a:pt x="5162" y="200370"/>
                  </a:moveTo>
                  <a:lnTo>
                    <a:pt x="5162" y="0"/>
                  </a:lnTo>
                  <a:lnTo>
                    <a:pt x="0" y="0"/>
                  </a:lnTo>
                  <a:lnTo>
                    <a:pt x="0" y="200370"/>
                  </a:lnTo>
                  <a:lnTo>
                    <a:pt x="5162" y="2003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8722478" y="2418485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0" y="4858"/>
                  </a:moveTo>
                  <a:lnTo>
                    <a:pt x="0" y="0"/>
                  </a:lnTo>
                  <a:lnTo>
                    <a:pt x="232024" y="0"/>
                  </a:lnTo>
                  <a:lnTo>
                    <a:pt x="23202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8957086" y="2243086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80">
                  <a:moveTo>
                    <a:pt x="266913" y="4879"/>
                  </a:moveTo>
                  <a:lnTo>
                    <a:pt x="266913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66913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8722478" y="2243069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0" y="0"/>
                  </a:moveTo>
                  <a:lnTo>
                    <a:pt x="0" y="4879"/>
                  </a:lnTo>
                  <a:lnTo>
                    <a:pt x="232024" y="4879"/>
                  </a:lnTo>
                  <a:lnTo>
                    <a:pt x="2320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8954501" y="2249172"/>
              <a:ext cx="262890" cy="181610"/>
            </a:xfrm>
            <a:custGeom>
              <a:avLst/>
              <a:gdLst/>
              <a:ahLst/>
              <a:cxnLst/>
              <a:rect l="l" t="t" r="r" b="b"/>
              <a:pathLst>
                <a:path w="262890" h="181610">
                  <a:moveTo>
                    <a:pt x="262861" y="181491"/>
                  </a:moveTo>
                  <a:lnTo>
                    <a:pt x="262861" y="0"/>
                  </a:lnTo>
                  <a:lnTo>
                    <a:pt x="0" y="0"/>
                  </a:lnTo>
                  <a:lnTo>
                    <a:pt x="0" y="168078"/>
                  </a:lnTo>
                  <a:lnTo>
                    <a:pt x="0" y="181491"/>
                  </a:lnTo>
                  <a:lnTo>
                    <a:pt x="251248" y="181491"/>
                  </a:lnTo>
                  <a:lnTo>
                    <a:pt x="262861" y="181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8722478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8761148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8722471" y="2408739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34" y="4879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8838492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8722471" y="2252199"/>
              <a:ext cx="271145" cy="5080"/>
            </a:xfrm>
            <a:custGeom>
              <a:avLst/>
              <a:gdLst/>
              <a:ahLst/>
              <a:cxnLst/>
              <a:rect l="l" t="t" r="r" b="b"/>
              <a:pathLst>
                <a:path w="271145" h="5080">
                  <a:moveTo>
                    <a:pt x="232034" y="4879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34" y="4879"/>
                  </a:lnTo>
                  <a:close/>
                </a:path>
                <a:path w="271145" h="5080">
                  <a:moveTo>
                    <a:pt x="232034" y="4879"/>
                  </a:moveTo>
                  <a:lnTo>
                    <a:pt x="232034" y="0"/>
                  </a:lnTo>
                  <a:lnTo>
                    <a:pt x="270703" y="0"/>
                  </a:lnTo>
                  <a:lnTo>
                    <a:pt x="270703" y="4879"/>
                  </a:lnTo>
                  <a:lnTo>
                    <a:pt x="2320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0033085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0058873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9856408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9882193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8900575" y="356412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8900227" y="358847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8900575" y="374682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8900227" y="377119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2703582" y="1602875"/>
              <a:ext cx="532130" cy="1270"/>
            </a:xfrm>
            <a:custGeom>
              <a:avLst/>
              <a:gdLst/>
              <a:ahLst/>
              <a:cxnLst/>
              <a:rect l="l" t="t" r="r" b="b"/>
              <a:pathLst>
                <a:path w="532130" h="1269">
                  <a:moveTo>
                    <a:pt x="531596" y="12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4408252" y="1606723"/>
              <a:ext cx="535940" cy="1270"/>
            </a:xfrm>
            <a:custGeom>
              <a:avLst/>
              <a:gdLst/>
              <a:ahLst/>
              <a:cxnLst/>
              <a:rect l="l" t="t" r="r" b="b"/>
              <a:pathLst>
                <a:path w="535940" h="1269">
                  <a:moveTo>
                    <a:pt x="535575" y="79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4256179" y="1606475"/>
              <a:ext cx="151765" cy="635"/>
            </a:xfrm>
            <a:custGeom>
              <a:avLst/>
              <a:gdLst/>
              <a:ahLst/>
              <a:cxnLst/>
              <a:rect l="l" t="t" r="r" b="b"/>
              <a:pathLst>
                <a:path w="151765" h="634">
                  <a:moveTo>
                    <a:pt x="15144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3235808" y="1604105"/>
              <a:ext cx="1020444" cy="2540"/>
            </a:xfrm>
            <a:custGeom>
              <a:avLst/>
              <a:gdLst/>
              <a:ahLst/>
              <a:cxnLst/>
              <a:rect l="l" t="t" r="r" b="b"/>
              <a:pathLst>
                <a:path w="1020444" h="2540">
                  <a:moveTo>
                    <a:pt x="1020377" y="23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4256179" y="1606475"/>
              <a:ext cx="151765" cy="635"/>
            </a:xfrm>
            <a:custGeom>
              <a:avLst/>
              <a:gdLst/>
              <a:ahLst/>
              <a:cxnLst/>
              <a:rect l="l" t="t" r="r" b="b"/>
              <a:pathLst>
                <a:path w="151765" h="634">
                  <a:moveTo>
                    <a:pt x="15144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3235808" y="1604105"/>
              <a:ext cx="1020444" cy="2540"/>
            </a:xfrm>
            <a:custGeom>
              <a:avLst/>
              <a:gdLst/>
              <a:ahLst/>
              <a:cxnLst/>
              <a:rect l="l" t="t" r="r" b="b"/>
              <a:pathLst>
                <a:path w="1020444" h="2540">
                  <a:moveTo>
                    <a:pt x="1020377" y="23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2315584" y="218270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2338780" y="1887058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2956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2338780" y="18870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2338780" y="1887059"/>
              <a:ext cx="2965450" cy="0"/>
            </a:xfrm>
            <a:custGeom>
              <a:avLst/>
              <a:gdLst/>
              <a:ahLst/>
              <a:cxnLst/>
              <a:rect l="l" t="t" r="r" b="b"/>
              <a:pathLst>
                <a:path w="2965450">
                  <a:moveTo>
                    <a:pt x="0" y="0"/>
                  </a:moveTo>
                  <a:lnTo>
                    <a:pt x="2965333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5304114" y="1887059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0"/>
                  </a:moveTo>
                  <a:lnTo>
                    <a:pt x="0" y="295655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5304114" y="2179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0918018" y="2670011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0918018" y="2899030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0918018" y="2665131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6" name="object 1436"/>
          <p:cNvGrpSpPr/>
          <p:nvPr/>
        </p:nvGrpSpPr>
        <p:grpSpPr>
          <a:xfrm>
            <a:off x="15563122" y="3830684"/>
            <a:ext cx="15240" cy="142240"/>
            <a:chOff x="15563122" y="3830684"/>
            <a:chExt cx="15240" cy="142240"/>
          </a:xfrm>
        </p:grpSpPr>
        <p:sp>
          <p:nvSpPr>
            <p:cNvPr id="1437" name="object 1437"/>
            <p:cNvSpPr/>
            <p:nvPr/>
          </p:nvSpPr>
          <p:spPr>
            <a:xfrm>
              <a:off x="15571022" y="3832783"/>
              <a:ext cx="5715" cy="138430"/>
            </a:xfrm>
            <a:custGeom>
              <a:avLst/>
              <a:gdLst/>
              <a:ahLst/>
              <a:cxnLst/>
              <a:rect l="l" t="t" r="r" b="b"/>
              <a:pathLst>
                <a:path w="5715" h="138429">
                  <a:moveTo>
                    <a:pt x="0" y="137870"/>
                  </a:moveTo>
                  <a:lnTo>
                    <a:pt x="5162" y="137870"/>
                  </a:lnTo>
                  <a:lnTo>
                    <a:pt x="5162" y="0"/>
                  </a:lnTo>
                  <a:lnTo>
                    <a:pt x="0" y="1905"/>
                  </a:lnTo>
                  <a:lnTo>
                    <a:pt x="0" y="1378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5565222" y="3834940"/>
              <a:ext cx="5715" cy="135890"/>
            </a:xfrm>
            <a:custGeom>
              <a:avLst/>
              <a:gdLst/>
              <a:ahLst/>
              <a:cxnLst/>
              <a:rect l="l" t="t" r="r" b="b"/>
              <a:pathLst>
                <a:path w="5715" h="135889">
                  <a:moveTo>
                    <a:pt x="0" y="135713"/>
                  </a:moveTo>
                  <a:lnTo>
                    <a:pt x="5162" y="135713"/>
                  </a:lnTo>
                  <a:lnTo>
                    <a:pt x="5162" y="0"/>
                  </a:lnTo>
                  <a:lnTo>
                    <a:pt x="0" y="1905"/>
                  </a:lnTo>
                  <a:lnTo>
                    <a:pt x="0" y="13571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9" name="object 1439"/>
          <p:cNvSpPr txBox="1"/>
          <p:nvPr/>
        </p:nvSpPr>
        <p:spPr>
          <a:xfrm rot="10800000">
            <a:off x="8722527" y="2226944"/>
            <a:ext cx="121251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lang="en-GB" sz="100">
                <a:latin typeface="Arial"/>
                <a:cs typeface="Arial"/>
              </a:rPr>
              <a:t>2. optional handrail</a:t>
            </a:r>
          </a:p>
        </p:txBody>
      </p:sp>
      <p:grpSp>
        <p:nvGrpSpPr>
          <p:cNvPr id="1440" name="object 1440"/>
          <p:cNvGrpSpPr/>
          <p:nvPr/>
        </p:nvGrpSpPr>
        <p:grpSpPr>
          <a:xfrm>
            <a:off x="8716377" y="1848361"/>
            <a:ext cx="11035030" cy="5809615"/>
            <a:chOff x="8716377" y="1848361"/>
            <a:chExt cx="11035030" cy="5809615"/>
          </a:xfrm>
        </p:grpSpPr>
        <p:sp>
          <p:nvSpPr>
            <p:cNvPr id="1441" name="object 1441"/>
            <p:cNvSpPr/>
            <p:nvPr/>
          </p:nvSpPr>
          <p:spPr>
            <a:xfrm>
              <a:off x="8722473" y="233321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04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8928728" y="2308857"/>
              <a:ext cx="26034" cy="48895"/>
            </a:xfrm>
            <a:custGeom>
              <a:avLst/>
              <a:gdLst/>
              <a:ahLst/>
              <a:cxnLst/>
              <a:rect l="l" t="t" r="r" b="b"/>
              <a:pathLst>
                <a:path w="26034" h="48894">
                  <a:moveTo>
                    <a:pt x="0" y="0"/>
                  </a:moveTo>
                  <a:lnTo>
                    <a:pt x="25789" y="24344"/>
                  </a:lnTo>
                  <a:lnTo>
                    <a:pt x="0" y="487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8718599" y="2329564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874" y="0"/>
                  </a:moveTo>
                  <a:lnTo>
                    <a:pt x="1759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54"/>
                  </a:lnTo>
                  <a:lnTo>
                    <a:pt x="1759" y="7298"/>
                  </a:lnTo>
                  <a:lnTo>
                    <a:pt x="3874" y="7298"/>
                  </a:lnTo>
                  <a:lnTo>
                    <a:pt x="5989" y="7298"/>
                  </a:lnTo>
                  <a:lnTo>
                    <a:pt x="7748" y="5654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5989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7058195" y="2137691"/>
              <a:ext cx="341630" cy="340360"/>
            </a:xfrm>
            <a:custGeom>
              <a:avLst/>
              <a:gdLst/>
              <a:ahLst/>
              <a:cxnLst/>
              <a:rect l="l" t="t" r="r" b="b"/>
              <a:pathLst>
                <a:path w="341630" h="340360">
                  <a:moveTo>
                    <a:pt x="308545" y="327686"/>
                  </a:moveTo>
                  <a:lnTo>
                    <a:pt x="341413" y="327686"/>
                  </a:lnTo>
                  <a:lnTo>
                    <a:pt x="341413" y="0"/>
                  </a:lnTo>
                  <a:lnTo>
                    <a:pt x="112164" y="0"/>
                  </a:lnTo>
                  <a:lnTo>
                    <a:pt x="112164" y="144979"/>
                  </a:lnTo>
                  <a:lnTo>
                    <a:pt x="74783" y="144979"/>
                  </a:lnTo>
                  <a:lnTo>
                    <a:pt x="74783" y="156340"/>
                  </a:lnTo>
                  <a:lnTo>
                    <a:pt x="78157" y="162575"/>
                  </a:lnTo>
                  <a:lnTo>
                    <a:pt x="79282" y="169337"/>
                  </a:lnTo>
                  <a:lnTo>
                    <a:pt x="78157" y="176104"/>
                  </a:lnTo>
                  <a:lnTo>
                    <a:pt x="74783" y="182350"/>
                  </a:lnTo>
                  <a:lnTo>
                    <a:pt x="74783" y="193690"/>
                  </a:lnTo>
                  <a:lnTo>
                    <a:pt x="0" y="193690"/>
                  </a:lnTo>
                  <a:lnTo>
                    <a:pt x="0" y="339863"/>
                  </a:lnTo>
                  <a:lnTo>
                    <a:pt x="308545" y="339863"/>
                  </a:lnTo>
                  <a:lnTo>
                    <a:pt x="308545" y="3276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9336708" y="2247935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0" y="10963"/>
                  </a:moveTo>
                  <a:lnTo>
                    <a:pt x="0" y="0"/>
                  </a:lnTo>
                  <a:lnTo>
                    <a:pt x="232045" y="0"/>
                  </a:lnTo>
                  <a:lnTo>
                    <a:pt x="232045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9336708" y="2405070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0" y="10963"/>
                  </a:moveTo>
                  <a:lnTo>
                    <a:pt x="0" y="0"/>
                  </a:lnTo>
                  <a:lnTo>
                    <a:pt x="232045" y="0"/>
                  </a:lnTo>
                  <a:lnTo>
                    <a:pt x="232045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9336708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9375362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9452705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9067231" y="2249173"/>
              <a:ext cx="5715" cy="200660"/>
            </a:xfrm>
            <a:custGeom>
              <a:avLst/>
              <a:gdLst/>
              <a:ahLst/>
              <a:cxnLst/>
              <a:rect l="l" t="t" r="r" b="b"/>
              <a:pathLst>
                <a:path w="5715" h="200660">
                  <a:moveTo>
                    <a:pt x="0" y="200370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200370"/>
                  </a:lnTo>
                  <a:lnTo>
                    <a:pt x="0" y="2003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9336708" y="2417256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45" y="4879"/>
                  </a:moveTo>
                  <a:lnTo>
                    <a:pt x="232045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45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9067231" y="2241861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80">
                  <a:moveTo>
                    <a:pt x="0" y="4879"/>
                  </a:moveTo>
                  <a:lnTo>
                    <a:pt x="0" y="0"/>
                  </a:lnTo>
                  <a:lnTo>
                    <a:pt x="266892" y="0"/>
                  </a:lnTo>
                  <a:lnTo>
                    <a:pt x="266892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9336708" y="2241862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45" y="0"/>
                  </a:moveTo>
                  <a:lnTo>
                    <a:pt x="232045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3204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9073863" y="2247945"/>
              <a:ext cx="262890" cy="181610"/>
            </a:xfrm>
            <a:custGeom>
              <a:avLst/>
              <a:gdLst/>
              <a:ahLst/>
              <a:cxnLst/>
              <a:rect l="l" t="t" r="r" b="b"/>
              <a:pathLst>
                <a:path w="262890" h="181610">
                  <a:moveTo>
                    <a:pt x="0" y="181491"/>
                  </a:moveTo>
                  <a:lnTo>
                    <a:pt x="0" y="0"/>
                  </a:lnTo>
                  <a:lnTo>
                    <a:pt x="262840" y="0"/>
                  </a:lnTo>
                  <a:lnTo>
                    <a:pt x="262840" y="168078"/>
                  </a:lnTo>
                  <a:lnTo>
                    <a:pt x="262840" y="181491"/>
                  </a:lnTo>
                  <a:lnTo>
                    <a:pt x="11591" y="181491"/>
                  </a:lnTo>
                  <a:lnTo>
                    <a:pt x="0" y="181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5" name="object 145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9295950" y="2250712"/>
              <a:ext cx="278760" cy="163763"/>
            </a:xfrm>
            <a:prstGeom prst="rect">
              <a:avLst/>
            </a:prstGeom>
          </p:spPr>
        </p:pic>
        <p:sp>
          <p:nvSpPr>
            <p:cNvPr id="1456" name="object 1456"/>
            <p:cNvSpPr/>
            <p:nvPr/>
          </p:nvSpPr>
          <p:spPr>
            <a:xfrm>
              <a:off x="17435055" y="2070095"/>
              <a:ext cx="352425" cy="363220"/>
            </a:xfrm>
            <a:custGeom>
              <a:avLst/>
              <a:gdLst/>
              <a:ahLst/>
              <a:cxnLst/>
              <a:rect l="l" t="t" r="r" b="b"/>
              <a:pathLst>
                <a:path w="352425" h="363219">
                  <a:moveTo>
                    <a:pt x="351915" y="363025"/>
                  </a:moveTo>
                  <a:lnTo>
                    <a:pt x="351915" y="0"/>
                  </a:lnTo>
                  <a:lnTo>
                    <a:pt x="0" y="31"/>
                  </a:lnTo>
                  <a:lnTo>
                    <a:pt x="0" y="363025"/>
                  </a:lnTo>
                  <a:lnTo>
                    <a:pt x="351915" y="3630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7341681" y="62226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48"/>
                  </a:lnTo>
                  <a:lnTo>
                    <a:pt x="10313" y="974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7341681" y="622261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7341690" y="6053649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10313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5151" y="20711"/>
                  </a:lnTo>
                  <a:lnTo>
                    <a:pt x="5151" y="14010"/>
                  </a:lnTo>
                  <a:lnTo>
                    <a:pt x="10313" y="14010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7341687" y="6053648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20711"/>
                  </a:moveTo>
                  <a:lnTo>
                    <a:pt x="5162" y="20711"/>
                  </a:lnTo>
                  <a:lnTo>
                    <a:pt x="5162" y="14010"/>
                  </a:lnTo>
                  <a:lnTo>
                    <a:pt x="10324" y="14010"/>
                  </a:lnTo>
                  <a:lnTo>
                    <a:pt x="10324" y="0"/>
                  </a:lnTo>
                  <a:lnTo>
                    <a:pt x="0" y="0"/>
                  </a:lnTo>
                  <a:lnTo>
                    <a:pt x="0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7346843" y="606767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313" y="9727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7346844" y="606768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2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7404037" y="6058771"/>
              <a:ext cx="2540" cy="747395"/>
            </a:xfrm>
            <a:custGeom>
              <a:avLst/>
              <a:gdLst/>
              <a:ahLst/>
              <a:cxnLst/>
              <a:rect l="l" t="t" r="r" b="b"/>
              <a:pathLst>
                <a:path w="2540" h="747395">
                  <a:moveTo>
                    <a:pt x="0" y="0"/>
                  </a:moveTo>
                  <a:lnTo>
                    <a:pt x="2136" y="7470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7317753" y="6064368"/>
              <a:ext cx="4445" cy="735965"/>
            </a:xfrm>
            <a:custGeom>
              <a:avLst/>
              <a:gdLst/>
              <a:ahLst/>
              <a:cxnLst/>
              <a:rect l="l" t="t" r="r" b="b"/>
              <a:pathLst>
                <a:path w="4444" h="735965">
                  <a:moveTo>
                    <a:pt x="3874" y="735935"/>
                  </a:moveTo>
                  <a:lnTo>
                    <a:pt x="0" y="735935"/>
                  </a:lnTo>
                  <a:lnTo>
                    <a:pt x="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7341681" y="6210439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13" y="0"/>
                  </a:moveTo>
                  <a:lnTo>
                    <a:pt x="0" y="0"/>
                  </a:lnTo>
                  <a:lnTo>
                    <a:pt x="0" y="12198"/>
                  </a:lnTo>
                  <a:lnTo>
                    <a:pt x="10313" y="1219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7341681" y="6210455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1217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7341681" y="663230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48"/>
                  </a:lnTo>
                  <a:lnTo>
                    <a:pt x="10313" y="974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7341681" y="66323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7341681" y="664208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13" y="0"/>
                  </a:moveTo>
                  <a:lnTo>
                    <a:pt x="0" y="0"/>
                  </a:lnTo>
                  <a:lnTo>
                    <a:pt x="0" y="12177"/>
                  </a:lnTo>
                  <a:lnTo>
                    <a:pt x="10313" y="12177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7341681" y="664206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1217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7341690" y="620068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5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2994"/>
                  </a:lnTo>
                  <a:lnTo>
                    <a:pt x="5151" y="2994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7341687" y="62006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5162" y="0"/>
                  </a:lnTo>
                  <a:lnTo>
                    <a:pt x="5162" y="2994"/>
                  </a:lnTo>
                  <a:lnTo>
                    <a:pt x="10324" y="2994"/>
                  </a:lnTo>
                  <a:lnTo>
                    <a:pt x="10324" y="9758"/>
                  </a:lnTo>
                  <a:lnTo>
                    <a:pt x="0" y="9758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7346843" y="61939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7346844" y="619393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7346843" y="6077406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39">
                  <a:moveTo>
                    <a:pt x="10313" y="0"/>
                  </a:moveTo>
                  <a:lnTo>
                    <a:pt x="0" y="0"/>
                  </a:lnTo>
                  <a:lnTo>
                    <a:pt x="0" y="116530"/>
                  </a:lnTo>
                  <a:lnTo>
                    <a:pt x="10313" y="116530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7346844" y="6077404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39">
                  <a:moveTo>
                    <a:pt x="0" y="116530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116530"/>
                  </a:lnTo>
                  <a:lnTo>
                    <a:pt x="0" y="11653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7341690" y="6790316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5151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0313" y="20690"/>
                  </a:lnTo>
                  <a:lnTo>
                    <a:pt x="10313" y="6701"/>
                  </a:lnTo>
                  <a:lnTo>
                    <a:pt x="5151" y="6701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7341687" y="6790313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0"/>
                  </a:moveTo>
                  <a:lnTo>
                    <a:pt x="5162" y="0"/>
                  </a:lnTo>
                  <a:lnTo>
                    <a:pt x="5162" y="6701"/>
                  </a:lnTo>
                  <a:lnTo>
                    <a:pt x="10324" y="6701"/>
                  </a:lnTo>
                  <a:lnTo>
                    <a:pt x="10324" y="20690"/>
                  </a:lnTo>
                  <a:lnTo>
                    <a:pt x="0" y="2069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7346843" y="678728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7346844" y="678727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7341690" y="665422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5151" y="9758"/>
                  </a:lnTo>
                  <a:lnTo>
                    <a:pt x="5151" y="6764"/>
                  </a:lnTo>
                  <a:lnTo>
                    <a:pt x="10313" y="6764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7341687" y="665423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5162" y="9758"/>
                  </a:lnTo>
                  <a:lnTo>
                    <a:pt x="5162" y="6764"/>
                  </a:lnTo>
                  <a:lnTo>
                    <a:pt x="10324" y="6764"/>
                  </a:lnTo>
                  <a:lnTo>
                    <a:pt x="10324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7346843" y="66610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7346844" y="666100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7346843" y="6670760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40">
                  <a:moveTo>
                    <a:pt x="10313" y="0"/>
                  </a:moveTo>
                  <a:lnTo>
                    <a:pt x="0" y="0"/>
                  </a:lnTo>
                  <a:lnTo>
                    <a:pt x="0" y="116509"/>
                  </a:lnTo>
                  <a:lnTo>
                    <a:pt x="10313" y="116509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7346844" y="6670762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40">
                  <a:moveTo>
                    <a:pt x="0" y="0"/>
                  </a:moveTo>
                  <a:lnTo>
                    <a:pt x="0" y="116509"/>
                  </a:lnTo>
                  <a:lnTo>
                    <a:pt x="10324" y="116509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7341681" y="6232354"/>
              <a:ext cx="10795" cy="400050"/>
            </a:xfrm>
            <a:custGeom>
              <a:avLst/>
              <a:gdLst/>
              <a:ahLst/>
              <a:cxnLst/>
              <a:rect l="l" t="t" r="r" b="b"/>
              <a:pathLst>
                <a:path w="10794" h="400050">
                  <a:moveTo>
                    <a:pt x="10313" y="0"/>
                  </a:moveTo>
                  <a:lnTo>
                    <a:pt x="0" y="0"/>
                  </a:lnTo>
                  <a:lnTo>
                    <a:pt x="0" y="399966"/>
                  </a:lnTo>
                  <a:lnTo>
                    <a:pt x="10313" y="399966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7341681" y="6232355"/>
              <a:ext cx="10795" cy="400050"/>
            </a:xfrm>
            <a:custGeom>
              <a:avLst/>
              <a:gdLst/>
              <a:ahLst/>
              <a:cxnLst/>
              <a:rect l="l" t="t" r="r" b="b"/>
              <a:pathLst>
                <a:path w="10794" h="400050">
                  <a:moveTo>
                    <a:pt x="0" y="399966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399966"/>
                  </a:lnTo>
                  <a:lnTo>
                    <a:pt x="0" y="39996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7321625" y="67966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7321625" y="60680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7341687" y="6074359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4">
                  <a:moveTo>
                    <a:pt x="0" y="0"/>
                  </a:moveTo>
                  <a:lnTo>
                    <a:pt x="0" y="1263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7351987" y="664407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7352002" y="621244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9882193" y="2377666"/>
              <a:ext cx="151130" cy="55880"/>
            </a:xfrm>
            <a:custGeom>
              <a:avLst/>
              <a:gdLst/>
              <a:ahLst/>
              <a:cxnLst/>
              <a:rect l="l" t="t" r="r" b="b"/>
              <a:pathLst>
                <a:path w="151129" h="55880">
                  <a:moveTo>
                    <a:pt x="0" y="0"/>
                  </a:moveTo>
                  <a:lnTo>
                    <a:pt x="0" y="55464"/>
                  </a:lnTo>
                  <a:lnTo>
                    <a:pt x="1287" y="55464"/>
                  </a:lnTo>
                  <a:lnTo>
                    <a:pt x="1287" y="1225"/>
                  </a:lnTo>
                  <a:lnTo>
                    <a:pt x="149587" y="1225"/>
                  </a:lnTo>
                  <a:lnTo>
                    <a:pt x="149587" y="55464"/>
                  </a:lnTo>
                  <a:lnTo>
                    <a:pt x="150895" y="55464"/>
                  </a:lnTo>
                  <a:lnTo>
                    <a:pt x="15089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9883500" y="2378916"/>
              <a:ext cx="148590" cy="54610"/>
            </a:xfrm>
            <a:custGeom>
              <a:avLst/>
              <a:gdLst/>
              <a:ahLst/>
              <a:cxnLst/>
              <a:rect l="l" t="t" r="r" b="b"/>
              <a:pathLst>
                <a:path w="148590" h="54610">
                  <a:moveTo>
                    <a:pt x="0" y="0"/>
                  </a:moveTo>
                  <a:lnTo>
                    <a:pt x="0" y="54207"/>
                  </a:lnTo>
                  <a:lnTo>
                    <a:pt x="148299" y="54207"/>
                  </a:lnTo>
                  <a:lnTo>
                    <a:pt x="14829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8902497" y="5098903"/>
              <a:ext cx="1696085" cy="210820"/>
            </a:xfrm>
            <a:custGeom>
              <a:avLst/>
              <a:gdLst/>
              <a:ahLst/>
              <a:cxnLst/>
              <a:rect l="l" t="t" r="r" b="b"/>
              <a:pathLst>
                <a:path w="1696084" h="210820">
                  <a:moveTo>
                    <a:pt x="1695818" y="193040"/>
                  </a:moveTo>
                  <a:lnTo>
                    <a:pt x="1693875" y="193040"/>
                  </a:lnTo>
                  <a:lnTo>
                    <a:pt x="1693875" y="209550"/>
                  </a:lnTo>
                  <a:lnTo>
                    <a:pt x="1943" y="209550"/>
                  </a:lnTo>
                  <a:lnTo>
                    <a:pt x="1943" y="193040"/>
                  </a:lnTo>
                  <a:lnTo>
                    <a:pt x="1943" y="2540"/>
                  </a:lnTo>
                  <a:lnTo>
                    <a:pt x="19977" y="2540"/>
                  </a:lnTo>
                  <a:lnTo>
                    <a:pt x="19977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193040"/>
                  </a:lnTo>
                  <a:lnTo>
                    <a:pt x="0" y="209550"/>
                  </a:lnTo>
                  <a:lnTo>
                    <a:pt x="0" y="210820"/>
                  </a:lnTo>
                  <a:lnTo>
                    <a:pt x="1695818" y="210820"/>
                  </a:lnTo>
                  <a:lnTo>
                    <a:pt x="1695818" y="209550"/>
                  </a:lnTo>
                  <a:lnTo>
                    <a:pt x="1695818" y="19304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8902504" y="5099276"/>
              <a:ext cx="1696085" cy="211454"/>
            </a:xfrm>
            <a:custGeom>
              <a:avLst/>
              <a:gdLst/>
              <a:ahLst/>
              <a:cxnLst/>
              <a:rect l="l" t="t" r="r" b="b"/>
              <a:pathLst>
                <a:path w="1696084" h="211454">
                  <a:moveTo>
                    <a:pt x="1937" y="209166"/>
                  </a:moveTo>
                  <a:lnTo>
                    <a:pt x="1693875" y="209166"/>
                  </a:lnTo>
                  <a:lnTo>
                    <a:pt x="1693875" y="192109"/>
                  </a:lnTo>
                  <a:lnTo>
                    <a:pt x="1695822" y="192109"/>
                  </a:lnTo>
                  <a:lnTo>
                    <a:pt x="1695822" y="210998"/>
                  </a:lnTo>
                  <a:lnTo>
                    <a:pt x="0" y="210998"/>
                  </a:lnTo>
                  <a:lnTo>
                    <a:pt x="0" y="209166"/>
                  </a:lnTo>
                  <a:lnTo>
                    <a:pt x="0" y="1853"/>
                  </a:lnTo>
                  <a:lnTo>
                    <a:pt x="0" y="0"/>
                  </a:lnTo>
                  <a:lnTo>
                    <a:pt x="19978" y="0"/>
                  </a:lnTo>
                  <a:lnTo>
                    <a:pt x="19978" y="1853"/>
                  </a:lnTo>
                  <a:lnTo>
                    <a:pt x="1937" y="1853"/>
                  </a:lnTo>
                  <a:lnTo>
                    <a:pt x="1937" y="20916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9581858" y="2436754"/>
              <a:ext cx="100965" cy="19050"/>
            </a:xfrm>
            <a:custGeom>
              <a:avLst/>
              <a:gdLst/>
              <a:ahLst/>
              <a:cxnLst/>
              <a:rect l="l" t="t" r="r" b="b"/>
              <a:pathLst>
                <a:path w="100965" h="19050">
                  <a:moveTo>
                    <a:pt x="100558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1943" y="19050"/>
                  </a:lnTo>
                  <a:lnTo>
                    <a:pt x="1943" y="1270"/>
                  </a:lnTo>
                  <a:lnTo>
                    <a:pt x="98602" y="1270"/>
                  </a:lnTo>
                  <a:lnTo>
                    <a:pt x="98602" y="19050"/>
                  </a:lnTo>
                  <a:lnTo>
                    <a:pt x="100558" y="19050"/>
                  </a:lnTo>
                  <a:lnTo>
                    <a:pt x="100558" y="1270"/>
                  </a:lnTo>
                  <a:lnTo>
                    <a:pt x="1005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9581865" y="2436755"/>
              <a:ext cx="100965" cy="19050"/>
            </a:xfrm>
            <a:custGeom>
              <a:avLst/>
              <a:gdLst/>
              <a:ahLst/>
              <a:cxnLst/>
              <a:rect l="l" t="t" r="r" b="b"/>
              <a:pathLst>
                <a:path w="100965" h="19050">
                  <a:moveTo>
                    <a:pt x="100551" y="0"/>
                  </a:moveTo>
                  <a:lnTo>
                    <a:pt x="0" y="0"/>
                  </a:lnTo>
                  <a:lnTo>
                    <a:pt x="0" y="18889"/>
                  </a:lnTo>
                  <a:lnTo>
                    <a:pt x="1937" y="18889"/>
                  </a:lnTo>
                  <a:lnTo>
                    <a:pt x="1937" y="1821"/>
                  </a:lnTo>
                  <a:lnTo>
                    <a:pt x="98604" y="1821"/>
                  </a:lnTo>
                  <a:lnTo>
                    <a:pt x="98604" y="18889"/>
                  </a:lnTo>
                  <a:lnTo>
                    <a:pt x="100551" y="18889"/>
                  </a:lnTo>
                  <a:lnTo>
                    <a:pt x="10055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8904451" y="267123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30" y="0"/>
                  </a:moveTo>
                  <a:lnTo>
                    <a:pt x="0" y="0"/>
                  </a:lnTo>
                  <a:lnTo>
                    <a:pt x="0" y="1832"/>
                  </a:lnTo>
                  <a:lnTo>
                    <a:pt x="18030" y="1832"/>
                  </a:lnTo>
                  <a:lnTo>
                    <a:pt x="1803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8904453" y="267123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0"/>
                  </a:moveTo>
                  <a:lnTo>
                    <a:pt x="0" y="1832"/>
                  </a:lnTo>
                  <a:lnTo>
                    <a:pt x="18030" y="1832"/>
                  </a:lnTo>
                  <a:lnTo>
                    <a:pt x="1803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8902497" y="2436856"/>
              <a:ext cx="138430" cy="236220"/>
            </a:xfrm>
            <a:custGeom>
              <a:avLst/>
              <a:gdLst/>
              <a:ahLst/>
              <a:cxnLst/>
              <a:rect l="l" t="t" r="r" b="b"/>
              <a:pathLst>
                <a:path w="138429" h="236219">
                  <a:moveTo>
                    <a:pt x="13793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0" y="236220"/>
                  </a:lnTo>
                  <a:lnTo>
                    <a:pt x="1943" y="236220"/>
                  </a:lnTo>
                  <a:lnTo>
                    <a:pt x="1943" y="19050"/>
                  </a:lnTo>
                  <a:lnTo>
                    <a:pt x="1943" y="1270"/>
                  </a:lnTo>
                  <a:lnTo>
                    <a:pt x="136017" y="1270"/>
                  </a:lnTo>
                  <a:lnTo>
                    <a:pt x="136017" y="19050"/>
                  </a:lnTo>
                  <a:lnTo>
                    <a:pt x="137934" y="19050"/>
                  </a:lnTo>
                  <a:lnTo>
                    <a:pt x="137934" y="1270"/>
                  </a:lnTo>
                  <a:lnTo>
                    <a:pt x="13793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8902504" y="2436772"/>
              <a:ext cx="138430" cy="236854"/>
            </a:xfrm>
            <a:custGeom>
              <a:avLst/>
              <a:gdLst/>
              <a:ahLst/>
              <a:cxnLst/>
              <a:rect l="l" t="t" r="r" b="b"/>
              <a:pathLst>
                <a:path w="138429" h="236855">
                  <a:moveTo>
                    <a:pt x="1937" y="236296"/>
                  </a:moveTo>
                  <a:lnTo>
                    <a:pt x="1937" y="1800"/>
                  </a:lnTo>
                  <a:lnTo>
                    <a:pt x="136016" y="1800"/>
                  </a:lnTo>
                  <a:lnTo>
                    <a:pt x="136016" y="18858"/>
                  </a:lnTo>
                  <a:lnTo>
                    <a:pt x="137932" y="18858"/>
                  </a:lnTo>
                  <a:lnTo>
                    <a:pt x="137932" y="0"/>
                  </a:lnTo>
                  <a:lnTo>
                    <a:pt x="0" y="0"/>
                  </a:lnTo>
                  <a:lnTo>
                    <a:pt x="0" y="236296"/>
                  </a:lnTo>
                  <a:lnTo>
                    <a:pt x="1937" y="2362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7321620" y="7049065"/>
              <a:ext cx="149860" cy="607060"/>
            </a:xfrm>
            <a:custGeom>
              <a:avLst/>
              <a:gdLst/>
              <a:ahLst/>
              <a:cxnLst/>
              <a:rect l="l" t="t" r="r" b="b"/>
              <a:pathLst>
                <a:path w="149859" h="607059">
                  <a:moveTo>
                    <a:pt x="149555" y="604520"/>
                  </a:moveTo>
                  <a:lnTo>
                    <a:pt x="1917" y="604520"/>
                  </a:lnTo>
                  <a:lnTo>
                    <a:pt x="1917" y="1270"/>
                  </a:lnTo>
                  <a:lnTo>
                    <a:pt x="20002" y="1270"/>
                  </a:lnTo>
                  <a:lnTo>
                    <a:pt x="20002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604520"/>
                  </a:lnTo>
                  <a:lnTo>
                    <a:pt x="0" y="607060"/>
                  </a:lnTo>
                  <a:lnTo>
                    <a:pt x="149555" y="607060"/>
                  </a:lnTo>
                  <a:lnTo>
                    <a:pt x="149555" y="6045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7321627" y="7048500"/>
              <a:ext cx="149860" cy="607060"/>
            </a:xfrm>
            <a:custGeom>
              <a:avLst/>
              <a:gdLst/>
              <a:ahLst/>
              <a:cxnLst/>
              <a:rect l="l" t="t" r="r" b="b"/>
              <a:pathLst>
                <a:path w="149859" h="607059">
                  <a:moveTo>
                    <a:pt x="0" y="1832"/>
                  </a:moveTo>
                  <a:lnTo>
                    <a:pt x="20" y="0"/>
                  </a:lnTo>
                  <a:lnTo>
                    <a:pt x="19999" y="0"/>
                  </a:lnTo>
                  <a:lnTo>
                    <a:pt x="19999" y="1832"/>
                  </a:lnTo>
                  <a:lnTo>
                    <a:pt x="1916" y="1832"/>
                  </a:lnTo>
                  <a:lnTo>
                    <a:pt x="1916" y="605248"/>
                  </a:lnTo>
                  <a:lnTo>
                    <a:pt x="82531" y="605248"/>
                  </a:lnTo>
                  <a:lnTo>
                    <a:pt x="149555" y="605248"/>
                  </a:lnTo>
                  <a:lnTo>
                    <a:pt x="149555" y="607060"/>
                  </a:lnTo>
                  <a:lnTo>
                    <a:pt x="0" y="607060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9250254" y="2436424"/>
              <a:ext cx="135255" cy="5219700"/>
            </a:xfrm>
            <a:custGeom>
              <a:avLst/>
              <a:gdLst/>
              <a:ahLst/>
              <a:cxnLst/>
              <a:rect l="l" t="t" r="r" b="b"/>
              <a:pathLst>
                <a:path w="135255" h="5219700">
                  <a:moveTo>
                    <a:pt x="135178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9050"/>
                  </a:lnTo>
                  <a:lnTo>
                    <a:pt x="1943" y="19050"/>
                  </a:lnTo>
                  <a:lnTo>
                    <a:pt x="1943" y="2540"/>
                  </a:lnTo>
                  <a:lnTo>
                    <a:pt x="133273" y="2540"/>
                  </a:lnTo>
                  <a:lnTo>
                    <a:pt x="133273" y="19050"/>
                  </a:lnTo>
                  <a:lnTo>
                    <a:pt x="133273" y="916940"/>
                  </a:lnTo>
                  <a:lnTo>
                    <a:pt x="113919" y="916940"/>
                  </a:lnTo>
                  <a:lnTo>
                    <a:pt x="113919" y="918210"/>
                  </a:lnTo>
                  <a:lnTo>
                    <a:pt x="113919" y="5217160"/>
                  </a:lnTo>
                  <a:lnTo>
                    <a:pt x="24980" y="5217160"/>
                  </a:lnTo>
                  <a:lnTo>
                    <a:pt x="24980" y="5219700"/>
                  </a:lnTo>
                  <a:lnTo>
                    <a:pt x="115836" y="5219700"/>
                  </a:lnTo>
                  <a:lnTo>
                    <a:pt x="115836" y="5217160"/>
                  </a:lnTo>
                  <a:lnTo>
                    <a:pt x="115836" y="918210"/>
                  </a:lnTo>
                  <a:lnTo>
                    <a:pt x="135178" y="918210"/>
                  </a:lnTo>
                  <a:lnTo>
                    <a:pt x="135178" y="916940"/>
                  </a:lnTo>
                  <a:lnTo>
                    <a:pt x="135178" y="19050"/>
                  </a:lnTo>
                  <a:lnTo>
                    <a:pt x="135178" y="2540"/>
                  </a:lnTo>
                  <a:lnTo>
                    <a:pt x="13517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9250265" y="2436759"/>
              <a:ext cx="135255" cy="5219065"/>
            </a:xfrm>
            <a:custGeom>
              <a:avLst/>
              <a:gdLst/>
              <a:ahLst/>
              <a:cxnLst/>
              <a:rect l="l" t="t" r="r" b="b"/>
              <a:pathLst>
                <a:path w="135255" h="5219065">
                  <a:moveTo>
                    <a:pt x="133262" y="916600"/>
                  </a:moveTo>
                  <a:lnTo>
                    <a:pt x="113912" y="916600"/>
                  </a:lnTo>
                  <a:lnTo>
                    <a:pt x="113912" y="5216982"/>
                  </a:lnTo>
                  <a:lnTo>
                    <a:pt x="24973" y="5216982"/>
                  </a:lnTo>
                  <a:lnTo>
                    <a:pt x="24973" y="5218814"/>
                  </a:lnTo>
                  <a:lnTo>
                    <a:pt x="115828" y="5218814"/>
                  </a:lnTo>
                  <a:lnTo>
                    <a:pt x="115828" y="918401"/>
                  </a:lnTo>
                  <a:lnTo>
                    <a:pt x="135179" y="918401"/>
                  </a:lnTo>
                  <a:lnTo>
                    <a:pt x="135179" y="0"/>
                  </a:lnTo>
                  <a:lnTo>
                    <a:pt x="133262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1937" y="18889"/>
                  </a:lnTo>
                  <a:lnTo>
                    <a:pt x="1937" y="1811"/>
                  </a:lnTo>
                  <a:lnTo>
                    <a:pt x="133262" y="1811"/>
                  </a:lnTo>
                  <a:lnTo>
                    <a:pt x="133262" y="916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8604903" y="2437313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80">
                  <a:moveTo>
                    <a:pt x="101841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7780"/>
                  </a:lnTo>
                  <a:lnTo>
                    <a:pt x="1943" y="17780"/>
                  </a:lnTo>
                  <a:lnTo>
                    <a:pt x="1943" y="1270"/>
                  </a:lnTo>
                  <a:lnTo>
                    <a:pt x="99910" y="1270"/>
                  </a:lnTo>
                  <a:lnTo>
                    <a:pt x="99910" y="17780"/>
                  </a:lnTo>
                  <a:lnTo>
                    <a:pt x="101841" y="17780"/>
                  </a:lnTo>
                  <a:lnTo>
                    <a:pt x="101841" y="1270"/>
                  </a:lnTo>
                  <a:lnTo>
                    <a:pt x="1018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8604907" y="2436779"/>
              <a:ext cx="102235" cy="19050"/>
            </a:xfrm>
            <a:custGeom>
              <a:avLst/>
              <a:gdLst/>
              <a:ahLst/>
              <a:cxnLst/>
              <a:rect l="l" t="t" r="r" b="b"/>
              <a:pathLst>
                <a:path w="102234" h="19050">
                  <a:moveTo>
                    <a:pt x="1947" y="1800"/>
                  </a:moveTo>
                  <a:lnTo>
                    <a:pt x="99913" y="1800"/>
                  </a:lnTo>
                  <a:lnTo>
                    <a:pt x="99913" y="18837"/>
                  </a:lnTo>
                  <a:lnTo>
                    <a:pt x="101839" y="18837"/>
                  </a:lnTo>
                  <a:lnTo>
                    <a:pt x="101839" y="0"/>
                  </a:lnTo>
                  <a:lnTo>
                    <a:pt x="0" y="0"/>
                  </a:lnTo>
                  <a:lnTo>
                    <a:pt x="0" y="18837"/>
                  </a:lnTo>
                  <a:lnTo>
                    <a:pt x="1947" y="18837"/>
                  </a:lnTo>
                  <a:lnTo>
                    <a:pt x="1947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7960354" y="2437313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80">
                  <a:moveTo>
                    <a:pt x="101841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7780"/>
                  </a:lnTo>
                  <a:lnTo>
                    <a:pt x="1955" y="17780"/>
                  </a:lnTo>
                  <a:lnTo>
                    <a:pt x="1955" y="1270"/>
                  </a:lnTo>
                  <a:lnTo>
                    <a:pt x="99923" y="1270"/>
                  </a:lnTo>
                  <a:lnTo>
                    <a:pt x="99923" y="17780"/>
                  </a:lnTo>
                  <a:lnTo>
                    <a:pt x="101841" y="17780"/>
                  </a:lnTo>
                  <a:lnTo>
                    <a:pt x="101841" y="1270"/>
                  </a:lnTo>
                  <a:lnTo>
                    <a:pt x="1018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7960363" y="2436779"/>
              <a:ext cx="102235" cy="19050"/>
            </a:xfrm>
            <a:custGeom>
              <a:avLst/>
              <a:gdLst/>
              <a:ahLst/>
              <a:cxnLst/>
              <a:rect l="l" t="t" r="r" b="b"/>
              <a:pathLst>
                <a:path w="102234" h="19050">
                  <a:moveTo>
                    <a:pt x="1947" y="1800"/>
                  </a:moveTo>
                  <a:lnTo>
                    <a:pt x="99913" y="1800"/>
                  </a:lnTo>
                  <a:lnTo>
                    <a:pt x="99913" y="18837"/>
                  </a:lnTo>
                  <a:lnTo>
                    <a:pt x="101839" y="18837"/>
                  </a:lnTo>
                  <a:lnTo>
                    <a:pt x="101839" y="0"/>
                  </a:lnTo>
                  <a:lnTo>
                    <a:pt x="0" y="0"/>
                  </a:lnTo>
                  <a:lnTo>
                    <a:pt x="0" y="18837"/>
                  </a:lnTo>
                  <a:lnTo>
                    <a:pt x="1947" y="18837"/>
                  </a:lnTo>
                  <a:lnTo>
                    <a:pt x="1947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6846843" y="2071159"/>
              <a:ext cx="583565" cy="64769"/>
            </a:xfrm>
            <a:custGeom>
              <a:avLst/>
              <a:gdLst/>
              <a:ahLst/>
              <a:cxnLst/>
              <a:rect l="l" t="t" r="r" b="b"/>
              <a:pathLst>
                <a:path w="583565" h="64769">
                  <a:moveTo>
                    <a:pt x="583044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7780"/>
                  </a:lnTo>
                  <a:lnTo>
                    <a:pt x="1930" y="17780"/>
                  </a:lnTo>
                  <a:lnTo>
                    <a:pt x="1930" y="2540"/>
                  </a:lnTo>
                  <a:lnTo>
                    <a:pt x="581126" y="2540"/>
                  </a:lnTo>
                  <a:lnTo>
                    <a:pt x="581126" y="17780"/>
                  </a:lnTo>
                  <a:lnTo>
                    <a:pt x="581126" y="63500"/>
                  </a:lnTo>
                  <a:lnTo>
                    <a:pt x="563067" y="63500"/>
                  </a:lnTo>
                  <a:lnTo>
                    <a:pt x="563067" y="64770"/>
                  </a:lnTo>
                  <a:lnTo>
                    <a:pt x="583044" y="64770"/>
                  </a:lnTo>
                  <a:lnTo>
                    <a:pt x="583044" y="63500"/>
                  </a:lnTo>
                  <a:lnTo>
                    <a:pt x="583044" y="17780"/>
                  </a:lnTo>
                  <a:lnTo>
                    <a:pt x="583044" y="2540"/>
                  </a:lnTo>
                  <a:lnTo>
                    <a:pt x="58304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6846846" y="2071331"/>
              <a:ext cx="583565" cy="65405"/>
            </a:xfrm>
            <a:custGeom>
              <a:avLst/>
              <a:gdLst/>
              <a:ahLst/>
              <a:cxnLst/>
              <a:rect l="l" t="t" r="r" b="b"/>
              <a:pathLst>
                <a:path w="583565" h="65405">
                  <a:moveTo>
                    <a:pt x="563071" y="63317"/>
                  </a:moveTo>
                  <a:lnTo>
                    <a:pt x="563071" y="65149"/>
                  </a:lnTo>
                  <a:lnTo>
                    <a:pt x="583050" y="65149"/>
                  </a:lnTo>
                  <a:lnTo>
                    <a:pt x="583050" y="0"/>
                  </a:lnTo>
                  <a:lnTo>
                    <a:pt x="0" y="0"/>
                  </a:lnTo>
                  <a:lnTo>
                    <a:pt x="0" y="17653"/>
                  </a:lnTo>
                  <a:lnTo>
                    <a:pt x="1937" y="17653"/>
                  </a:lnTo>
                  <a:lnTo>
                    <a:pt x="1937" y="1821"/>
                  </a:lnTo>
                  <a:lnTo>
                    <a:pt x="581123" y="1821"/>
                  </a:lnTo>
                  <a:lnTo>
                    <a:pt x="581123" y="63317"/>
                  </a:lnTo>
                  <a:lnTo>
                    <a:pt x="563071" y="633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5815958" y="1850230"/>
              <a:ext cx="602615" cy="238760"/>
            </a:xfrm>
            <a:custGeom>
              <a:avLst/>
              <a:gdLst/>
              <a:ahLst/>
              <a:cxnLst/>
              <a:rect l="l" t="t" r="r" b="b"/>
              <a:pathLst>
                <a:path w="602615" h="238760">
                  <a:moveTo>
                    <a:pt x="602056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00138" y="2540"/>
                  </a:lnTo>
                  <a:lnTo>
                    <a:pt x="600138" y="238760"/>
                  </a:lnTo>
                  <a:lnTo>
                    <a:pt x="602056" y="238760"/>
                  </a:lnTo>
                  <a:lnTo>
                    <a:pt x="602056" y="2540"/>
                  </a:lnTo>
                  <a:lnTo>
                    <a:pt x="60205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5815964" y="1850835"/>
              <a:ext cx="602615" cy="238760"/>
            </a:xfrm>
            <a:custGeom>
              <a:avLst/>
              <a:gdLst/>
              <a:ahLst/>
              <a:cxnLst/>
              <a:rect l="l" t="t" r="r" b="b"/>
              <a:pathLst>
                <a:path w="602615" h="238760">
                  <a:moveTo>
                    <a:pt x="600138" y="238149"/>
                  </a:moveTo>
                  <a:lnTo>
                    <a:pt x="602054" y="238149"/>
                  </a:lnTo>
                  <a:lnTo>
                    <a:pt x="602054" y="0"/>
                  </a:lnTo>
                  <a:lnTo>
                    <a:pt x="0" y="0"/>
                  </a:lnTo>
                  <a:lnTo>
                    <a:pt x="0" y="1842"/>
                  </a:lnTo>
                  <a:lnTo>
                    <a:pt x="600138" y="1842"/>
                  </a:lnTo>
                  <a:lnTo>
                    <a:pt x="600138" y="2381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5420839" y="2111098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26" y="0"/>
                  </a:moveTo>
                  <a:lnTo>
                    <a:pt x="0" y="0"/>
                  </a:lnTo>
                  <a:lnTo>
                    <a:pt x="0" y="184968"/>
                  </a:lnTo>
                  <a:lnTo>
                    <a:pt x="1926" y="184968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5420840" y="2111093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0" y="0"/>
                  </a:moveTo>
                  <a:lnTo>
                    <a:pt x="0" y="184968"/>
                  </a:lnTo>
                  <a:lnTo>
                    <a:pt x="1916" y="184968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2220664" y="2111098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16" y="0"/>
                  </a:moveTo>
                  <a:lnTo>
                    <a:pt x="0" y="0"/>
                  </a:lnTo>
                  <a:lnTo>
                    <a:pt x="0" y="184968"/>
                  </a:lnTo>
                  <a:lnTo>
                    <a:pt x="1916" y="184968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2220666" y="2111096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16" y="184968"/>
                  </a:moveTo>
                  <a:lnTo>
                    <a:pt x="1916" y="0"/>
                  </a:lnTo>
                  <a:lnTo>
                    <a:pt x="0" y="0"/>
                  </a:lnTo>
                  <a:lnTo>
                    <a:pt x="0" y="184968"/>
                  </a:lnTo>
                  <a:lnTo>
                    <a:pt x="1916" y="184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0213543" y="2071210"/>
              <a:ext cx="584200" cy="64769"/>
            </a:xfrm>
            <a:custGeom>
              <a:avLst/>
              <a:gdLst/>
              <a:ahLst/>
              <a:cxnLst/>
              <a:rect l="l" t="t" r="r" b="b"/>
              <a:pathLst>
                <a:path w="584200" h="64769">
                  <a:moveTo>
                    <a:pt x="583958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7780"/>
                  </a:lnTo>
                  <a:lnTo>
                    <a:pt x="0" y="63500"/>
                  </a:lnTo>
                  <a:lnTo>
                    <a:pt x="0" y="64770"/>
                  </a:lnTo>
                  <a:lnTo>
                    <a:pt x="19939" y="64770"/>
                  </a:lnTo>
                  <a:lnTo>
                    <a:pt x="19939" y="63500"/>
                  </a:lnTo>
                  <a:lnTo>
                    <a:pt x="1917" y="63500"/>
                  </a:lnTo>
                  <a:lnTo>
                    <a:pt x="1917" y="17780"/>
                  </a:lnTo>
                  <a:lnTo>
                    <a:pt x="1917" y="2540"/>
                  </a:lnTo>
                  <a:lnTo>
                    <a:pt x="582002" y="2540"/>
                  </a:lnTo>
                  <a:lnTo>
                    <a:pt x="582002" y="17780"/>
                  </a:lnTo>
                  <a:lnTo>
                    <a:pt x="583958" y="17780"/>
                  </a:lnTo>
                  <a:lnTo>
                    <a:pt x="583958" y="2540"/>
                  </a:lnTo>
                  <a:lnTo>
                    <a:pt x="5839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0213536" y="2071321"/>
              <a:ext cx="584200" cy="65405"/>
            </a:xfrm>
            <a:custGeom>
              <a:avLst/>
              <a:gdLst/>
              <a:ahLst/>
              <a:cxnLst/>
              <a:rect l="l" t="t" r="r" b="b"/>
              <a:pathLst>
                <a:path w="584200" h="65405">
                  <a:moveTo>
                    <a:pt x="583971" y="17664"/>
                  </a:moveTo>
                  <a:lnTo>
                    <a:pt x="583971" y="0"/>
                  </a:lnTo>
                  <a:lnTo>
                    <a:pt x="1926" y="0"/>
                  </a:lnTo>
                  <a:lnTo>
                    <a:pt x="0" y="0"/>
                  </a:lnTo>
                  <a:lnTo>
                    <a:pt x="0" y="65170"/>
                  </a:lnTo>
                  <a:lnTo>
                    <a:pt x="1926" y="65170"/>
                  </a:lnTo>
                  <a:lnTo>
                    <a:pt x="19957" y="65170"/>
                  </a:lnTo>
                  <a:lnTo>
                    <a:pt x="19957" y="63348"/>
                  </a:lnTo>
                  <a:lnTo>
                    <a:pt x="1926" y="63348"/>
                  </a:lnTo>
                  <a:lnTo>
                    <a:pt x="1926" y="1832"/>
                  </a:lnTo>
                  <a:lnTo>
                    <a:pt x="582013" y="1832"/>
                  </a:lnTo>
                  <a:lnTo>
                    <a:pt x="582013" y="17664"/>
                  </a:lnTo>
                  <a:lnTo>
                    <a:pt x="583971" y="1766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1224425" y="1850230"/>
              <a:ext cx="635000" cy="238760"/>
            </a:xfrm>
            <a:custGeom>
              <a:avLst/>
              <a:gdLst/>
              <a:ahLst/>
              <a:cxnLst/>
              <a:rect l="l" t="t" r="r" b="b"/>
              <a:pathLst>
                <a:path w="635000" h="238760">
                  <a:moveTo>
                    <a:pt x="634644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38760"/>
                  </a:lnTo>
                  <a:lnTo>
                    <a:pt x="1917" y="238760"/>
                  </a:lnTo>
                  <a:lnTo>
                    <a:pt x="1917" y="2540"/>
                  </a:lnTo>
                  <a:lnTo>
                    <a:pt x="634644" y="2540"/>
                  </a:lnTo>
                  <a:lnTo>
                    <a:pt x="63464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1224430" y="1850584"/>
              <a:ext cx="635000" cy="238760"/>
            </a:xfrm>
            <a:custGeom>
              <a:avLst/>
              <a:gdLst/>
              <a:ahLst/>
              <a:cxnLst/>
              <a:rect l="l" t="t" r="r" b="b"/>
              <a:pathLst>
                <a:path w="635000" h="238760">
                  <a:moveTo>
                    <a:pt x="1916" y="238401"/>
                  </a:moveTo>
                  <a:lnTo>
                    <a:pt x="1916" y="1842"/>
                  </a:lnTo>
                  <a:lnTo>
                    <a:pt x="634650" y="1821"/>
                  </a:lnTo>
                  <a:lnTo>
                    <a:pt x="634650" y="0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238401"/>
                  </a:lnTo>
                  <a:lnTo>
                    <a:pt x="1916" y="23840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0778782" y="5291397"/>
              <a:ext cx="281305" cy="19050"/>
            </a:xfrm>
            <a:custGeom>
              <a:avLst/>
              <a:gdLst/>
              <a:ahLst/>
              <a:cxnLst/>
              <a:rect l="l" t="t" r="r" b="b"/>
              <a:pathLst>
                <a:path w="281304" h="19050">
                  <a:moveTo>
                    <a:pt x="280987" y="0"/>
                  </a:moveTo>
                  <a:lnTo>
                    <a:pt x="279044" y="0"/>
                  </a:lnTo>
                  <a:lnTo>
                    <a:pt x="279044" y="16510"/>
                  </a:lnTo>
                  <a:lnTo>
                    <a:pt x="1955" y="16510"/>
                  </a:lnTo>
                  <a:lnTo>
                    <a:pt x="1955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80987" y="19050"/>
                  </a:lnTo>
                  <a:lnTo>
                    <a:pt x="280987" y="16510"/>
                  </a:lnTo>
                  <a:lnTo>
                    <a:pt x="28098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0778794" y="5291386"/>
              <a:ext cx="281305" cy="19050"/>
            </a:xfrm>
            <a:custGeom>
              <a:avLst/>
              <a:gdLst/>
              <a:ahLst/>
              <a:cxnLst/>
              <a:rect l="l" t="t" r="r" b="b"/>
              <a:pathLst>
                <a:path w="281304" h="19050">
                  <a:moveTo>
                    <a:pt x="1947" y="0"/>
                  </a:moveTo>
                  <a:lnTo>
                    <a:pt x="1947" y="17057"/>
                  </a:lnTo>
                  <a:lnTo>
                    <a:pt x="279038" y="17057"/>
                  </a:lnTo>
                  <a:lnTo>
                    <a:pt x="279038" y="0"/>
                  </a:lnTo>
                  <a:lnTo>
                    <a:pt x="280986" y="0"/>
                  </a:lnTo>
                  <a:lnTo>
                    <a:pt x="280986" y="18889"/>
                  </a:lnTo>
                  <a:lnTo>
                    <a:pt x="513" y="18889"/>
                  </a:lnTo>
                  <a:lnTo>
                    <a:pt x="0" y="18889"/>
                  </a:lnTo>
                  <a:lnTo>
                    <a:pt x="0" y="0"/>
                  </a:lnTo>
                  <a:lnTo>
                    <a:pt x="194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7228211" y="5291943"/>
              <a:ext cx="113664" cy="73660"/>
            </a:xfrm>
            <a:custGeom>
              <a:avLst/>
              <a:gdLst/>
              <a:ahLst/>
              <a:cxnLst/>
              <a:rect l="l" t="t" r="r" b="b"/>
              <a:pathLst>
                <a:path w="113665" h="73660">
                  <a:moveTo>
                    <a:pt x="113385" y="71120"/>
                  </a:moveTo>
                  <a:lnTo>
                    <a:pt x="95326" y="71120"/>
                  </a:lnTo>
                  <a:lnTo>
                    <a:pt x="95326" y="17780"/>
                  </a:lnTo>
                  <a:lnTo>
                    <a:pt x="95326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7780"/>
                  </a:lnTo>
                  <a:lnTo>
                    <a:pt x="93383" y="17780"/>
                  </a:lnTo>
                  <a:lnTo>
                    <a:pt x="93383" y="71120"/>
                  </a:lnTo>
                  <a:lnTo>
                    <a:pt x="93383" y="73660"/>
                  </a:lnTo>
                  <a:lnTo>
                    <a:pt x="113385" y="73660"/>
                  </a:lnTo>
                  <a:lnTo>
                    <a:pt x="113385" y="711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7228211" y="5291406"/>
              <a:ext cx="113664" cy="74295"/>
            </a:xfrm>
            <a:custGeom>
              <a:avLst/>
              <a:gdLst/>
              <a:ahLst/>
              <a:cxnLst/>
              <a:rect l="l" t="t" r="r" b="b"/>
              <a:pathLst>
                <a:path w="113665" h="74295">
                  <a:moveTo>
                    <a:pt x="95337" y="17036"/>
                  </a:moveTo>
                  <a:lnTo>
                    <a:pt x="1947" y="17036"/>
                  </a:lnTo>
                  <a:lnTo>
                    <a:pt x="1947" y="0"/>
                  </a:lnTo>
                  <a:lnTo>
                    <a:pt x="0" y="0"/>
                  </a:lnTo>
                  <a:lnTo>
                    <a:pt x="0" y="18868"/>
                  </a:lnTo>
                  <a:lnTo>
                    <a:pt x="93389" y="18868"/>
                  </a:lnTo>
                  <a:lnTo>
                    <a:pt x="93389" y="73788"/>
                  </a:lnTo>
                  <a:lnTo>
                    <a:pt x="113389" y="73798"/>
                  </a:lnTo>
                  <a:lnTo>
                    <a:pt x="113389" y="71966"/>
                  </a:lnTo>
                  <a:lnTo>
                    <a:pt x="95326" y="71966"/>
                  </a:lnTo>
                  <a:lnTo>
                    <a:pt x="95326" y="18868"/>
                  </a:lnTo>
                  <a:lnTo>
                    <a:pt x="95337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7321620" y="6798379"/>
              <a:ext cx="20320" cy="115570"/>
            </a:xfrm>
            <a:custGeom>
              <a:avLst/>
              <a:gdLst/>
              <a:ahLst/>
              <a:cxnLst/>
              <a:rect l="l" t="t" r="r" b="b"/>
              <a:pathLst>
                <a:path w="20319" h="115570">
                  <a:moveTo>
                    <a:pt x="20002" y="114300"/>
                  </a:moveTo>
                  <a:lnTo>
                    <a:pt x="1917" y="11430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0" y="115570"/>
                  </a:lnTo>
                  <a:lnTo>
                    <a:pt x="20002" y="115570"/>
                  </a:lnTo>
                  <a:lnTo>
                    <a:pt x="20002" y="11430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7321624" y="6798484"/>
              <a:ext cx="20320" cy="116205"/>
            </a:xfrm>
            <a:custGeom>
              <a:avLst/>
              <a:gdLst/>
              <a:ahLst/>
              <a:cxnLst/>
              <a:rect l="l" t="t" r="r" b="b"/>
              <a:pathLst>
                <a:path w="20319" h="116204">
                  <a:moveTo>
                    <a:pt x="19999" y="114195"/>
                  </a:moveTo>
                  <a:lnTo>
                    <a:pt x="19999" y="116017"/>
                  </a:lnTo>
                  <a:lnTo>
                    <a:pt x="0" y="116017"/>
                  </a:lnTo>
                  <a:lnTo>
                    <a:pt x="0" y="0"/>
                  </a:lnTo>
                  <a:lnTo>
                    <a:pt x="1916" y="0"/>
                  </a:lnTo>
                  <a:lnTo>
                    <a:pt x="1916" y="114195"/>
                  </a:lnTo>
                  <a:lnTo>
                    <a:pt x="19999" y="1141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7409931" y="243677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18041" y="1821"/>
                  </a:lnTo>
                  <a:lnTo>
                    <a:pt x="180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7409931" y="243677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1821"/>
                  </a:moveTo>
                  <a:lnTo>
                    <a:pt x="18041" y="0"/>
                  </a:lnTo>
                  <a:lnTo>
                    <a:pt x="0" y="0"/>
                  </a:lnTo>
                  <a:lnTo>
                    <a:pt x="0" y="1821"/>
                  </a:lnTo>
                  <a:lnTo>
                    <a:pt x="18041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8904444" y="5113655"/>
              <a:ext cx="28575" cy="167640"/>
            </a:xfrm>
            <a:custGeom>
              <a:avLst/>
              <a:gdLst/>
              <a:ahLst/>
              <a:cxnLst/>
              <a:rect l="l" t="t" r="r" b="b"/>
              <a:pathLst>
                <a:path w="28575" h="167639">
                  <a:moveTo>
                    <a:pt x="0" y="167640"/>
                  </a:moveTo>
                  <a:lnTo>
                    <a:pt x="28355" y="167640"/>
                  </a:lnTo>
                  <a:lnTo>
                    <a:pt x="28355" y="0"/>
                  </a:lnTo>
                  <a:lnTo>
                    <a:pt x="0" y="0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8904444" y="5101122"/>
              <a:ext cx="28575" cy="180975"/>
            </a:xfrm>
            <a:custGeom>
              <a:avLst/>
              <a:gdLst/>
              <a:ahLst/>
              <a:cxnLst/>
              <a:rect l="l" t="t" r="r" b="b"/>
              <a:pathLst>
                <a:path w="28575" h="180975">
                  <a:moveTo>
                    <a:pt x="28355" y="12533"/>
                  </a:moveTo>
                  <a:lnTo>
                    <a:pt x="28355" y="180518"/>
                  </a:lnTo>
                  <a:lnTo>
                    <a:pt x="0" y="180518"/>
                  </a:lnTo>
                  <a:lnTo>
                    <a:pt x="0" y="0"/>
                  </a:lnTo>
                  <a:lnTo>
                    <a:pt x="18051" y="0"/>
                  </a:lnTo>
                  <a:lnTo>
                    <a:pt x="18051" y="12533"/>
                  </a:lnTo>
                  <a:lnTo>
                    <a:pt x="28355" y="1253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7399611" y="2099936"/>
              <a:ext cx="28575" cy="34925"/>
            </a:xfrm>
            <a:custGeom>
              <a:avLst/>
              <a:gdLst/>
              <a:ahLst/>
              <a:cxnLst/>
              <a:rect l="l" t="t" r="r" b="b"/>
              <a:pathLst>
                <a:path w="28575" h="34925">
                  <a:moveTo>
                    <a:pt x="0" y="0"/>
                  </a:moveTo>
                  <a:lnTo>
                    <a:pt x="0" y="24994"/>
                  </a:lnTo>
                  <a:lnTo>
                    <a:pt x="10324" y="24994"/>
                  </a:lnTo>
                  <a:lnTo>
                    <a:pt x="10324" y="34721"/>
                  </a:lnTo>
                  <a:lnTo>
                    <a:pt x="28365" y="34721"/>
                  </a:lnTo>
                  <a:lnTo>
                    <a:pt x="283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6848786" y="2073166"/>
              <a:ext cx="579755" cy="26670"/>
            </a:xfrm>
            <a:custGeom>
              <a:avLst/>
              <a:gdLst/>
              <a:ahLst/>
              <a:cxnLst/>
              <a:rect l="l" t="t" r="r" b="b"/>
              <a:pathLst>
                <a:path w="579755" h="26669">
                  <a:moveTo>
                    <a:pt x="57917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4808" y="16510"/>
                  </a:lnTo>
                  <a:lnTo>
                    <a:pt x="14808" y="26670"/>
                  </a:lnTo>
                  <a:lnTo>
                    <a:pt x="579170" y="26670"/>
                  </a:lnTo>
                  <a:lnTo>
                    <a:pt x="579170" y="16510"/>
                  </a:lnTo>
                  <a:lnTo>
                    <a:pt x="57917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6848787" y="2073155"/>
              <a:ext cx="579755" cy="27305"/>
            </a:xfrm>
            <a:custGeom>
              <a:avLst/>
              <a:gdLst/>
              <a:ahLst/>
              <a:cxnLst/>
              <a:rect l="l" t="t" r="r" b="b"/>
              <a:pathLst>
                <a:path w="579755" h="27305">
                  <a:moveTo>
                    <a:pt x="0" y="0"/>
                  </a:moveTo>
                  <a:lnTo>
                    <a:pt x="0" y="17036"/>
                  </a:lnTo>
                  <a:lnTo>
                    <a:pt x="14816" y="17036"/>
                  </a:lnTo>
                  <a:lnTo>
                    <a:pt x="14816" y="26774"/>
                  </a:lnTo>
                  <a:lnTo>
                    <a:pt x="579176" y="26774"/>
                  </a:lnTo>
                  <a:lnTo>
                    <a:pt x="5791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9338387" y="2465376"/>
              <a:ext cx="45720" cy="5161915"/>
            </a:xfrm>
            <a:custGeom>
              <a:avLst/>
              <a:gdLst/>
              <a:ahLst/>
              <a:cxnLst/>
              <a:rect l="l" t="t" r="r" b="b"/>
              <a:pathLst>
                <a:path w="45719" h="5161915">
                  <a:moveTo>
                    <a:pt x="6471" y="4016516"/>
                  </a:moveTo>
                  <a:lnTo>
                    <a:pt x="0" y="4016516"/>
                  </a:lnTo>
                  <a:lnTo>
                    <a:pt x="0" y="4496449"/>
                  </a:lnTo>
                  <a:lnTo>
                    <a:pt x="6491" y="4496449"/>
                  </a:lnTo>
                  <a:lnTo>
                    <a:pt x="6491" y="4569546"/>
                  </a:lnTo>
                  <a:lnTo>
                    <a:pt x="0" y="4569546"/>
                  </a:lnTo>
                  <a:lnTo>
                    <a:pt x="0" y="5161581"/>
                  </a:lnTo>
                  <a:lnTo>
                    <a:pt x="25789" y="5161581"/>
                  </a:lnTo>
                  <a:lnTo>
                    <a:pt x="25789" y="887972"/>
                  </a:lnTo>
                  <a:lnTo>
                    <a:pt x="45160" y="887972"/>
                  </a:lnTo>
                  <a:lnTo>
                    <a:pt x="45160" y="0"/>
                  </a:lnTo>
                  <a:lnTo>
                    <a:pt x="16795" y="0"/>
                  </a:lnTo>
                  <a:lnTo>
                    <a:pt x="16795" y="861942"/>
                  </a:lnTo>
                  <a:lnTo>
                    <a:pt x="0" y="861942"/>
                  </a:lnTo>
                  <a:lnTo>
                    <a:pt x="0" y="1423998"/>
                  </a:lnTo>
                  <a:lnTo>
                    <a:pt x="6471" y="1423998"/>
                  </a:lnTo>
                  <a:lnTo>
                    <a:pt x="6471" y="1497095"/>
                  </a:lnTo>
                  <a:lnTo>
                    <a:pt x="0" y="1497095"/>
                  </a:lnTo>
                  <a:lnTo>
                    <a:pt x="0" y="2059235"/>
                  </a:lnTo>
                  <a:lnTo>
                    <a:pt x="6471" y="2059235"/>
                  </a:lnTo>
                  <a:lnTo>
                    <a:pt x="6471" y="2132332"/>
                  </a:lnTo>
                  <a:lnTo>
                    <a:pt x="0" y="2132332"/>
                  </a:lnTo>
                  <a:lnTo>
                    <a:pt x="0" y="3390399"/>
                  </a:lnTo>
                  <a:lnTo>
                    <a:pt x="6471" y="3390399"/>
                  </a:lnTo>
                  <a:lnTo>
                    <a:pt x="6471" y="3463486"/>
                  </a:lnTo>
                  <a:lnTo>
                    <a:pt x="0" y="3463486"/>
                  </a:lnTo>
                  <a:lnTo>
                    <a:pt x="0" y="3943440"/>
                  </a:lnTo>
                  <a:lnTo>
                    <a:pt x="6471" y="3943440"/>
                  </a:lnTo>
                  <a:lnTo>
                    <a:pt x="6471" y="40165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9329380" y="3006076"/>
              <a:ext cx="26034" cy="260985"/>
            </a:xfrm>
            <a:custGeom>
              <a:avLst/>
              <a:gdLst/>
              <a:ahLst/>
              <a:cxnLst/>
              <a:rect l="l" t="t" r="r" b="b"/>
              <a:pathLst>
                <a:path w="26034" h="260985">
                  <a:moveTo>
                    <a:pt x="25789" y="0"/>
                  </a:moveTo>
                  <a:lnTo>
                    <a:pt x="0" y="0"/>
                  </a:lnTo>
                  <a:lnTo>
                    <a:pt x="0" y="260683"/>
                  </a:lnTo>
                  <a:lnTo>
                    <a:pt x="25789" y="260683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9329380" y="3006074"/>
              <a:ext cx="26034" cy="260985"/>
            </a:xfrm>
            <a:custGeom>
              <a:avLst/>
              <a:gdLst/>
              <a:ahLst/>
              <a:cxnLst/>
              <a:rect l="l" t="t" r="r" b="b"/>
              <a:pathLst>
                <a:path w="26034" h="260985">
                  <a:moveTo>
                    <a:pt x="0" y="260683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260683"/>
                  </a:lnTo>
                  <a:lnTo>
                    <a:pt x="0" y="2606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9312637" y="592885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0"/>
                  </a:moveTo>
                  <a:lnTo>
                    <a:pt x="0" y="0"/>
                  </a:lnTo>
                  <a:lnTo>
                    <a:pt x="0" y="479953"/>
                  </a:lnTo>
                  <a:lnTo>
                    <a:pt x="23193" y="47995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9312638" y="5928858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479953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9953"/>
                  </a:lnTo>
                  <a:lnTo>
                    <a:pt x="23193" y="47995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9312637" y="648188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59">
                  <a:moveTo>
                    <a:pt x="23193" y="0"/>
                  </a:move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9312638" y="6481891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59">
                  <a:moveTo>
                    <a:pt x="23193" y="479933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9312637" y="7034937"/>
              <a:ext cx="23495" cy="476884"/>
            </a:xfrm>
            <a:custGeom>
              <a:avLst/>
              <a:gdLst/>
              <a:ahLst/>
              <a:cxnLst/>
              <a:rect l="l" t="t" r="r" b="b"/>
              <a:pathLst>
                <a:path w="23494" h="476884">
                  <a:moveTo>
                    <a:pt x="23193" y="0"/>
                  </a:moveTo>
                  <a:lnTo>
                    <a:pt x="0" y="0"/>
                  </a:lnTo>
                  <a:lnTo>
                    <a:pt x="0" y="476299"/>
                  </a:lnTo>
                  <a:lnTo>
                    <a:pt x="23193" y="47629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9312638" y="7034932"/>
              <a:ext cx="23495" cy="476884"/>
            </a:xfrm>
            <a:custGeom>
              <a:avLst/>
              <a:gdLst/>
              <a:ahLst/>
              <a:cxnLst/>
              <a:rect l="l" t="t" r="r" b="b"/>
              <a:pathLst>
                <a:path w="23494" h="476884">
                  <a:moveTo>
                    <a:pt x="23193" y="47629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6299"/>
                  </a:lnTo>
                  <a:lnTo>
                    <a:pt x="23193" y="47629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9312637" y="537584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0"/>
                  </a:move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9312640" y="5375844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0" y="0"/>
                  </a:move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7323527" y="5281624"/>
              <a:ext cx="28575" cy="81915"/>
            </a:xfrm>
            <a:custGeom>
              <a:avLst/>
              <a:gdLst/>
              <a:ahLst/>
              <a:cxnLst/>
              <a:rect l="l" t="t" r="r" b="b"/>
              <a:pathLst>
                <a:path w="28575" h="81914">
                  <a:moveTo>
                    <a:pt x="28386" y="0"/>
                  </a:moveTo>
                  <a:lnTo>
                    <a:pt x="0" y="26815"/>
                  </a:lnTo>
                  <a:lnTo>
                    <a:pt x="0" y="81746"/>
                  </a:lnTo>
                  <a:lnTo>
                    <a:pt x="18062" y="81746"/>
                  </a:lnTo>
                  <a:lnTo>
                    <a:pt x="18062" y="69359"/>
                  </a:lnTo>
                  <a:lnTo>
                    <a:pt x="28386" y="69359"/>
                  </a:lnTo>
                  <a:lnTo>
                    <a:pt x="28386" y="64081"/>
                  </a:lnTo>
                  <a:lnTo>
                    <a:pt x="283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7323527" y="5281624"/>
              <a:ext cx="28575" cy="81915"/>
            </a:xfrm>
            <a:custGeom>
              <a:avLst/>
              <a:gdLst/>
              <a:ahLst/>
              <a:cxnLst/>
              <a:rect l="l" t="t" r="r" b="b"/>
              <a:pathLst>
                <a:path w="28575" h="81914">
                  <a:moveTo>
                    <a:pt x="28386" y="64081"/>
                  </a:moveTo>
                  <a:lnTo>
                    <a:pt x="28386" y="69359"/>
                  </a:lnTo>
                  <a:lnTo>
                    <a:pt x="18062" y="69359"/>
                  </a:lnTo>
                  <a:lnTo>
                    <a:pt x="18062" y="81746"/>
                  </a:lnTo>
                  <a:lnTo>
                    <a:pt x="0" y="81746"/>
                  </a:lnTo>
                  <a:lnTo>
                    <a:pt x="0" y="26815"/>
                  </a:lnTo>
                  <a:lnTo>
                    <a:pt x="28386" y="0"/>
                  </a:lnTo>
                  <a:lnTo>
                    <a:pt x="28386" y="6408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8904440" y="5281237"/>
              <a:ext cx="1692275" cy="26670"/>
            </a:xfrm>
            <a:custGeom>
              <a:avLst/>
              <a:gdLst/>
              <a:ahLst/>
              <a:cxnLst/>
              <a:rect l="l" t="t" r="r" b="b"/>
              <a:pathLst>
                <a:path w="1692275" h="26670">
                  <a:moveTo>
                    <a:pt x="1691932" y="10160"/>
                  </a:moveTo>
                  <a:lnTo>
                    <a:pt x="1682546" y="10160"/>
                  </a:lnTo>
                  <a:lnTo>
                    <a:pt x="1682546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1691932" y="26670"/>
                  </a:lnTo>
                  <a:lnTo>
                    <a:pt x="1691932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8904443" y="5281627"/>
              <a:ext cx="1692275" cy="27305"/>
            </a:xfrm>
            <a:custGeom>
              <a:avLst/>
              <a:gdLst/>
              <a:ahLst/>
              <a:cxnLst/>
              <a:rect l="l" t="t" r="r" b="b"/>
              <a:pathLst>
                <a:path w="1692275" h="27304">
                  <a:moveTo>
                    <a:pt x="1691938" y="9758"/>
                  </a:moveTo>
                  <a:lnTo>
                    <a:pt x="1691938" y="26815"/>
                  </a:lnTo>
                  <a:lnTo>
                    <a:pt x="1687110" y="26815"/>
                  </a:lnTo>
                  <a:lnTo>
                    <a:pt x="0" y="26815"/>
                  </a:lnTo>
                  <a:lnTo>
                    <a:pt x="0" y="0"/>
                  </a:lnTo>
                  <a:lnTo>
                    <a:pt x="1682545" y="0"/>
                  </a:lnTo>
                  <a:lnTo>
                    <a:pt x="1682545" y="9758"/>
                  </a:lnTo>
                  <a:lnTo>
                    <a:pt x="1691938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2" name="object 155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076585" y="1987282"/>
              <a:ext cx="244945" cy="436630"/>
            </a:xfrm>
            <a:prstGeom prst="rect">
              <a:avLst/>
            </a:prstGeom>
          </p:spPr>
        </p:pic>
        <p:pic>
          <p:nvPicPr>
            <p:cNvPr id="1553" name="object 155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347327" y="1987288"/>
              <a:ext cx="244945" cy="436628"/>
            </a:xfrm>
            <a:prstGeom prst="rect">
              <a:avLst/>
            </a:prstGeom>
          </p:spPr>
        </p:pic>
        <p:sp>
          <p:nvSpPr>
            <p:cNvPr id="1554" name="object 1554"/>
            <p:cNvSpPr/>
            <p:nvPr/>
          </p:nvSpPr>
          <p:spPr>
            <a:xfrm>
              <a:off x="19386755" y="2836891"/>
              <a:ext cx="362585" cy="156845"/>
            </a:xfrm>
            <a:custGeom>
              <a:avLst/>
              <a:gdLst/>
              <a:ahLst/>
              <a:cxnLst/>
              <a:rect l="l" t="t" r="r" b="b"/>
              <a:pathLst>
                <a:path w="362584" h="156844">
                  <a:moveTo>
                    <a:pt x="356931" y="0"/>
                  </a:moveTo>
                  <a:lnTo>
                    <a:pt x="356931" y="151660"/>
                  </a:lnTo>
                  <a:lnTo>
                    <a:pt x="0" y="151660"/>
                  </a:lnTo>
                  <a:lnTo>
                    <a:pt x="0" y="156539"/>
                  </a:lnTo>
                  <a:lnTo>
                    <a:pt x="362093" y="156539"/>
                  </a:lnTo>
                  <a:lnTo>
                    <a:pt x="362093" y="0"/>
                  </a:lnTo>
                  <a:lnTo>
                    <a:pt x="35693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9386751" y="2436738"/>
              <a:ext cx="362585" cy="156845"/>
            </a:xfrm>
            <a:custGeom>
              <a:avLst/>
              <a:gdLst/>
              <a:ahLst/>
              <a:cxnLst/>
              <a:rect l="l" t="t" r="r" b="b"/>
              <a:pathLst>
                <a:path w="362584" h="156844">
                  <a:moveTo>
                    <a:pt x="362104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356942" y="4879"/>
                  </a:lnTo>
                  <a:lnTo>
                    <a:pt x="356942" y="156560"/>
                  </a:lnTo>
                  <a:lnTo>
                    <a:pt x="362104" y="156560"/>
                  </a:lnTo>
                  <a:lnTo>
                    <a:pt x="36210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6" name="object 15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320917" y="1989500"/>
              <a:ext cx="244914" cy="436614"/>
            </a:xfrm>
            <a:prstGeom prst="rect">
              <a:avLst/>
            </a:prstGeom>
          </p:spPr>
        </p:pic>
        <p:sp>
          <p:nvSpPr>
            <p:cNvPr id="1557" name="object 1557"/>
            <p:cNvSpPr/>
            <p:nvPr/>
          </p:nvSpPr>
          <p:spPr>
            <a:xfrm>
              <a:off x="9053330" y="214384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9189658" y="21438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9189668" y="214164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9222694" y="21496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9132667" y="21194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9132664" y="212383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9053330" y="210121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9189658" y="210122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9189668" y="209901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9222694" y="21069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9132667" y="20768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9132664" y="208120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9053330" y="205858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9189658" y="20585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9189668" y="205638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9222694" y="2064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8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9132667" y="20342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9132664" y="203854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229"/>
                  </a:moveTo>
                  <a:lnTo>
                    <a:pt x="4230" y="44396"/>
                  </a:lnTo>
                </a:path>
                <a:path w="4445" h="44450">
                  <a:moveTo>
                    <a:pt x="0" y="402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9053330" y="201594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9189658" y="201595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9189668" y="201374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9222694" y="20217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9132667" y="19916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9132664" y="199593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1" name="object 1581"/>
          <p:cNvSpPr txBox="1"/>
          <p:nvPr/>
        </p:nvSpPr>
        <p:spPr>
          <a:xfrm rot="10800000">
            <a:off x="9069665" y="1960239"/>
            <a:ext cx="423891" cy="1270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lang="en-GB" sz="100">
                <a:latin typeface="Arial"/>
                <a:cs typeface="Arial"/>
              </a:rPr>
              <a:t>10  Veloparkplätze                                        5 Veloparkplätze</a:t>
            </a:r>
          </a:p>
        </p:txBody>
      </p:sp>
      <p:grpSp>
        <p:nvGrpSpPr>
          <p:cNvPr id="1582" name="object 1582"/>
          <p:cNvGrpSpPr/>
          <p:nvPr/>
        </p:nvGrpSpPr>
        <p:grpSpPr>
          <a:xfrm>
            <a:off x="8643180" y="1528017"/>
            <a:ext cx="11108055" cy="6669405"/>
            <a:chOff x="8643180" y="1528017"/>
            <a:chExt cx="11108055" cy="6669405"/>
          </a:xfrm>
        </p:grpSpPr>
        <p:sp>
          <p:nvSpPr>
            <p:cNvPr id="1583" name="object 1583"/>
            <p:cNvSpPr/>
            <p:nvPr/>
          </p:nvSpPr>
          <p:spPr>
            <a:xfrm>
              <a:off x="9053330" y="218648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9189658" y="21864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9189667" y="218428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9222693" y="2192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8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9132667" y="2162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9132664" y="216647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65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8645403" y="245563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8720994" y="244620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8746333" y="245563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8720994" y="24462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8806790" y="24758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8806783" y="243127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8645403" y="249827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8720994" y="248884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8746333" y="249827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8720994" y="24888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8806790" y="25184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8806783" y="247390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8645403" y="254090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8720994" y="253147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8746333" y="254090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8720994" y="25314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8806790" y="25610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8806783" y="25165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8645403" y="258353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8720994" y="257410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8746333" y="258353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8720994" y="25740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8806790" y="26037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8806783" y="255917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8645403" y="262617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8720994" y="261674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8746333" y="262617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8720994" y="26167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8806790" y="26463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8806783" y="260179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8645403" y="266880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8720994" y="265937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8746333" y="266880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8720994" y="26593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8806790" y="26889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8806783" y="264444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8645403" y="271144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8720994" y="270201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8746333" y="271144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8720994" y="27020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8806790" y="27316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8806783" y="268706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8645403" y="27540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8720994" y="274464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8746333" y="275407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8720994" y="27446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8806790" y="2774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8806783" y="272969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8645403" y="279670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8720994" y="27872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8746333" y="279670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8720994" y="27872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8806790" y="281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9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8806783" y="277234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8645403" y="283934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8720994" y="282991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8746333" y="283934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8720994" y="28299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8806790" y="28595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8806783" y="281497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98"/>
                  </a:moveTo>
                  <a:lnTo>
                    <a:pt x="0" y="0"/>
                  </a:lnTo>
                </a:path>
                <a:path w="4445" h="44450">
                  <a:moveTo>
                    <a:pt x="4230" y="4198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8645403" y="288197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8720994" y="287254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8746333" y="288197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8720994" y="28725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8806790" y="29021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8806783" y="285761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8645403" y="292460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8720994" y="291516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8746333" y="292460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8720994" y="29151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8806790" y="29447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8806783" y="29002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8645403" y="296724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8720994" y="295781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8746333" y="296724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8720994" y="29578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8806790" y="29874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8806783" y="294287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8645403" y="300987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8720994" y="300043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8746333" y="300987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8720994" y="30004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8806790" y="30300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8806783" y="298550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8645403" y="305249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8720994" y="304309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8746333" y="305249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8720994" y="30430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8806790" y="30726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8806783" y="302815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8645403" y="309514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8720994" y="308572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8746333" y="309514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8720994" y="30857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8806790" y="31153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8806783" y="307077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8645403" y="313776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8720994" y="312835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8746333" y="313776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8720994" y="31283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8806790" y="31579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8806783" y="311342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8645403" y="318041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8720994" y="31709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8746333" y="318041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8720994" y="31709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8806790" y="32005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8806783" y="315604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8645403" y="322303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8720994" y="321362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8746333" y="322303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8720994" y="32136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8806790" y="32432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8806783" y="319867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8645403" y="326566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8720994" y="325624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8746333" y="326566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8720994" y="32562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8806790" y="32858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8806783" y="324132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8645403" y="330830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8720994" y="32988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8746333" y="330830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8720994" y="32988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8806790" y="33284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8806783" y="328394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8645403" y="335093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8720994" y="334152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8746333" y="335093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8720994" y="33415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8806790" y="33711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8806783" y="332657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8645403" y="339356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8720994" y="338414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8746333" y="339356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8720994" y="33841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8806790" y="34137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8806783" y="336921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8645403" y="343622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8720994" y="342678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8746333" y="343622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8720994" y="34267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8806790" y="34563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8806783" y="341184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8645403" y="3478851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8720994" y="346941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8746333" y="347885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8720994" y="34694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8806790" y="34990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8806783" y="345449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8645403" y="352149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8720994" y="351206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8746333" y="352149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8720994" y="35120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8806790" y="35416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8806783" y="349711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8645403" y="380613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8720994" y="379670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8746333" y="380613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8720994" y="37967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8806790" y="38262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8806783" y="378175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8645403" y="384876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8720994" y="383933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8746333" y="384876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8720994" y="3839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8806790" y="38689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8806783" y="382438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8645403" y="389139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8720994" y="388195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8746333" y="389139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8720994" y="388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8806790" y="39115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8806783" y="38670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8645403" y="393403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8720994" y="392460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8746333" y="393403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8720994" y="39245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8806790" y="3954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8806783" y="39096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8645403" y="397666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8720994" y="396722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8746333" y="397666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8720994" y="39672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8806790" y="3996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8806783" y="395228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8645403" y="401928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8720994" y="400987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8746333" y="401928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8720994" y="40098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8806790" y="40394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8806783" y="399492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8645403" y="406193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8720994" y="405250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8746333" y="406193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8720994" y="40524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8806790" y="4082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8806783" y="40375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8645403" y="410455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8720994" y="409512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8746333" y="410455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8720994" y="40951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8806790" y="41247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8806783" y="408020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8645403" y="414720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8720994" y="41377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8746333" y="414720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8720994" y="41377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8806790" y="41673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8806783" y="412282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8645403" y="418983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8720994" y="418039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8746333" y="418983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8720994" y="41803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8806790" y="42100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8806783" y="416545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8645403" y="423245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8720994" y="422302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8746333" y="423245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8720994" y="42230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8806790" y="42526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8806783" y="420809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8645403" y="427510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8720994" y="426566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8746333" y="427510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8720994" y="4265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8806790" y="42952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8806783" y="425073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8645403" y="431772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8720994" y="43082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8746333" y="431772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8720994" y="43083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8806790" y="43379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8806783" y="429336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8645403" y="436035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8720994" y="435092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8746333" y="436035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8720994" y="4350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8806790" y="43805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8806783" y="433600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8645403" y="440299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8720994" y="439358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8746333" y="440299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8720994" y="43935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8806790" y="44231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8806783" y="437863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8645403" y="444562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8720994" y="44361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8746333" y="444562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8720994" y="44362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8806790" y="44658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8806783" y="442128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8645403" y="448826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8720994" y="447885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8746333" y="448826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8720994" y="44788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8806790" y="45084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8806783" y="446390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8645403" y="453089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8720994" y="452148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8746333" y="453089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8720994" y="45214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8806790" y="45510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8806783" y="450653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8645403" y="457352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8720994" y="456410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8746333" y="457352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8720994" y="45640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8806790" y="45937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8806783" y="4549180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8645403" y="461616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8720994" y="46067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8746333" y="461616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8720994" y="46067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8806790" y="46363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8806783" y="459180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8645403" y="465879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8720994" y="464937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8746333" y="465879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8720994" y="464937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8806790" y="46789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8806783" y="463443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8645403" y="470142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8720994" y="469200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8746333" y="470142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8720994" y="46919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8806790" y="4721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8806783" y="467707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8645403" y="474406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8720994" y="47346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8746333" y="474406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8720994" y="47346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8806790" y="47642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8806783" y="471970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8645403" y="478670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8720994" y="477727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8746333" y="478670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8720994" y="47772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8806790" y="480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8806783" y="47623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8645403" y="482931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8720994" y="481991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8746333" y="482931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8720994" y="48199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8806790" y="4849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8806783" y="480497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8645403" y="487197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8720994" y="486254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8746333" y="487197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8720994" y="48625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8806790" y="48921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8806783" y="4847600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8645403" y="491460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8720994" y="490517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8746333" y="491460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8720994" y="49051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8806790" y="49347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8806783" y="489024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8645403" y="495724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8720994" y="494781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8746333" y="495724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8720994" y="49478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8806790" y="4977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8806783" y="493286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8645403" y="49998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8720994" y="499044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8746333" y="499987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8720994" y="49904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8806790" y="50200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8806783" y="497549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8645403" y="504250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8720994" y="50330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8746333" y="504250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8720994" y="50330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8806790" y="50626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8806783" y="501814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8645403" y="508514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8720994" y="507571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8746333" y="508514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8720994" y="50757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8806790" y="51053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8806783" y="506076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8645403" y="512777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8720994" y="511834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8746333" y="512777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8720994" y="5118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8806790" y="51479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8806783" y="510339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8645403" y="517040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8720994" y="516098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8746333" y="517040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8720994" y="51609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8806790" y="5190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8806783" y="514603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8645403" y="521304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8720994" y="520361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8746333" y="521304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8720994" y="52036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8806790" y="52332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8806783" y="518868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5839795" y="3608888"/>
              <a:ext cx="1155065" cy="483870"/>
            </a:xfrm>
            <a:custGeom>
              <a:avLst/>
              <a:gdLst/>
              <a:ahLst/>
              <a:cxnLst/>
              <a:rect l="l" t="t" r="r" b="b"/>
              <a:pathLst>
                <a:path w="1155065" h="483870">
                  <a:moveTo>
                    <a:pt x="1155014" y="459740"/>
                  </a:moveTo>
                  <a:lnTo>
                    <a:pt x="31584" y="459740"/>
                  </a:lnTo>
                  <a:lnTo>
                    <a:pt x="31584" y="0"/>
                  </a:lnTo>
                  <a:lnTo>
                    <a:pt x="5803" y="0"/>
                  </a:lnTo>
                  <a:lnTo>
                    <a:pt x="5803" y="459740"/>
                  </a:lnTo>
                  <a:lnTo>
                    <a:pt x="0" y="459740"/>
                  </a:lnTo>
                  <a:lnTo>
                    <a:pt x="0" y="483870"/>
                  </a:lnTo>
                  <a:lnTo>
                    <a:pt x="1155014" y="483870"/>
                  </a:lnTo>
                  <a:lnTo>
                    <a:pt x="1155014" y="45974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5839801" y="3608878"/>
              <a:ext cx="1155065" cy="483870"/>
            </a:xfrm>
            <a:custGeom>
              <a:avLst/>
              <a:gdLst/>
              <a:ahLst/>
              <a:cxnLst/>
              <a:rect l="l" t="t" r="r" b="b"/>
              <a:pathLst>
                <a:path w="1155065" h="483870">
                  <a:moveTo>
                    <a:pt x="5800" y="0"/>
                  </a:moveTo>
                  <a:lnTo>
                    <a:pt x="5800" y="459232"/>
                  </a:lnTo>
                  <a:lnTo>
                    <a:pt x="0" y="459232"/>
                  </a:lnTo>
                  <a:lnTo>
                    <a:pt x="0" y="483597"/>
                  </a:lnTo>
                  <a:lnTo>
                    <a:pt x="1155011" y="483597"/>
                  </a:lnTo>
                  <a:lnTo>
                    <a:pt x="1155011" y="459232"/>
                  </a:lnTo>
                  <a:lnTo>
                    <a:pt x="31590" y="459232"/>
                  </a:lnTo>
                  <a:lnTo>
                    <a:pt x="31590" y="0"/>
                  </a:lnTo>
                  <a:lnTo>
                    <a:pt x="580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5442768" y="2903518"/>
              <a:ext cx="1552575" cy="1188720"/>
            </a:xfrm>
            <a:custGeom>
              <a:avLst/>
              <a:gdLst/>
              <a:ahLst/>
              <a:cxnLst/>
              <a:rect l="l" t="t" r="r" b="b"/>
              <a:pathLst>
                <a:path w="1552575" h="1188720">
                  <a:moveTo>
                    <a:pt x="1552054" y="95250"/>
                  </a:moveTo>
                  <a:lnTo>
                    <a:pt x="296481" y="95250"/>
                  </a:lnTo>
                  <a:lnTo>
                    <a:pt x="296481" y="120650"/>
                  </a:lnTo>
                  <a:lnTo>
                    <a:pt x="402831" y="120650"/>
                  </a:lnTo>
                  <a:lnTo>
                    <a:pt x="402831" y="537210"/>
                  </a:lnTo>
                  <a:lnTo>
                    <a:pt x="25755" y="537210"/>
                  </a:lnTo>
                  <a:lnTo>
                    <a:pt x="25755" y="120650"/>
                  </a:lnTo>
                  <a:lnTo>
                    <a:pt x="144360" y="120650"/>
                  </a:lnTo>
                  <a:lnTo>
                    <a:pt x="144360" y="95250"/>
                  </a:lnTo>
                  <a:lnTo>
                    <a:pt x="25755" y="95250"/>
                  </a:lnTo>
                  <a:lnTo>
                    <a:pt x="25755" y="0"/>
                  </a:lnTo>
                  <a:lnTo>
                    <a:pt x="0" y="0"/>
                  </a:lnTo>
                  <a:lnTo>
                    <a:pt x="0" y="1188720"/>
                  </a:lnTo>
                  <a:lnTo>
                    <a:pt x="261670" y="1188720"/>
                  </a:lnTo>
                  <a:lnTo>
                    <a:pt x="261670" y="1164590"/>
                  </a:lnTo>
                  <a:lnTo>
                    <a:pt x="25755" y="1164590"/>
                  </a:lnTo>
                  <a:lnTo>
                    <a:pt x="25755" y="586740"/>
                  </a:lnTo>
                  <a:lnTo>
                    <a:pt x="25755" y="562610"/>
                  </a:lnTo>
                  <a:lnTo>
                    <a:pt x="402831" y="562610"/>
                  </a:lnTo>
                  <a:lnTo>
                    <a:pt x="402831" y="586740"/>
                  </a:lnTo>
                  <a:lnTo>
                    <a:pt x="428612" y="586740"/>
                  </a:lnTo>
                  <a:lnTo>
                    <a:pt x="428612" y="562610"/>
                  </a:lnTo>
                  <a:lnTo>
                    <a:pt x="428612" y="537210"/>
                  </a:lnTo>
                  <a:lnTo>
                    <a:pt x="428612" y="120650"/>
                  </a:lnTo>
                  <a:lnTo>
                    <a:pt x="1552054" y="120650"/>
                  </a:lnTo>
                  <a:lnTo>
                    <a:pt x="1552054" y="9525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5442776" y="2903887"/>
              <a:ext cx="1552575" cy="1188720"/>
            </a:xfrm>
            <a:custGeom>
              <a:avLst/>
              <a:gdLst/>
              <a:ahLst/>
              <a:cxnLst/>
              <a:rect l="l" t="t" r="r" b="b"/>
              <a:pathLst>
                <a:path w="1552575" h="1188720">
                  <a:moveTo>
                    <a:pt x="261667" y="1164215"/>
                  </a:moveTo>
                  <a:lnTo>
                    <a:pt x="25747" y="1164215"/>
                  </a:lnTo>
                  <a:lnTo>
                    <a:pt x="25747" y="561700"/>
                  </a:lnTo>
                  <a:lnTo>
                    <a:pt x="402825" y="561700"/>
                  </a:lnTo>
                  <a:lnTo>
                    <a:pt x="402825" y="586840"/>
                  </a:lnTo>
                  <a:lnTo>
                    <a:pt x="428604" y="586840"/>
                  </a:lnTo>
                  <a:lnTo>
                    <a:pt x="428604" y="119682"/>
                  </a:lnTo>
                  <a:lnTo>
                    <a:pt x="1552057" y="119682"/>
                  </a:lnTo>
                  <a:lnTo>
                    <a:pt x="1552057" y="95326"/>
                  </a:lnTo>
                  <a:lnTo>
                    <a:pt x="296483" y="95326"/>
                  </a:lnTo>
                  <a:lnTo>
                    <a:pt x="296483" y="119682"/>
                  </a:lnTo>
                  <a:lnTo>
                    <a:pt x="402825" y="119682"/>
                  </a:lnTo>
                  <a:lnTo>
                    <a:pt x="402825" y="537344"/>
                  </a:lnTo>
                  <a:lnTo>
                    <a:pt x="25747" y="537344"/>
                  </a:lnTo>
                  <a:lnTo>
                    <a:pt x="25747" y="119682"/>
                  </a:lnTo>
                  <a:lnTo>
                    <a:pt x="144362" y="119682"/>
                  </a:lnTo>
                  <a:lnTo>
                    <a:pt x="144362" y="95326"/>
                  </a:lnTo>
                  <a:lnTo>
                    <a:pt x="25747" y="95326"/>
                  </a:lnTo>
                  <a:lnTo>
                    <a:pt x="25747" y="0"/>
                  </a:lnTo>
                  <a:lnTo>
                    <a:pt x="0" y="0"/>
                  </a:lnTo>
                  <a:lnTo>
                    <a:pt x="0" y="1188581"/>
                  </a:lnTo>
                  <a:lnTo>
                    <a:pt x="261667" y="1188581"/>
                  </a:lnTo>
                  <a:lnTo>
                    <a:pt x="261667" y="11642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7130200" y="4068116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201082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201082" y="24376"/>
                  </a:lnTo>
                  <a:lnTo>
                    <a:pt x="20108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7130195" y="4068107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0" y="0"/>
                  </a:moveTo>
                  <a:lnTo>
                    <a:pt x="0" y="24376"/>
                  </a:lnTo>
                  <a:lnTo>
                    <a:pt x="201082" y="24376"/>
                  </a:lnTo>
                  <a:lnTo>
                    <a:pt x="20108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7130200" y="2999217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201082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201082" y="24365"/>
                  </a:lnTo>
                  <a:lnTo>
                    <a:pt x="20108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7130195" y="2999215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0" y="0"/>
                  </a:moveTo>
                  <a:lnTo>
                    <a:pt x="0" y="24365"/>
                  </a:lnTo>
                  <a:lnTo>
                    <a:pt x="201082" y="24365"/>
                  </a:lnTo>
                  <a:lnTo>
                    <a:pt x="20108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8904440" y="2646289"/>
              <a:ext cx="18415" cy="25400"/>
            </a:xfrm>
            <a:custGeom>
              <a:avLst/>
              <a:gdLst/>
              <a:ahLst/>
              <a:cxnLst/>
              <a:rect l="l" t="t" r="r" b="b"/>
              <a:pathLst>
                <a:path w="18415" h="25400">
                  <a:moveTo>
                    <a:pt x="0" y="25400"/>
                  </a:moveTo>
                  <a:lnTo>
                    <a:pt x="18041" y="25400"/>
                  </a:lnTo>
                  <a:lnTo>
                    <a:pt x="18041" y="0"/>
                  </a:lnTo>
                  <a:lnTo>
                    <a:pt x="0" y="0"/>
                  </a:lnTo>
                  <a:lnTo>
                    <a:pt x="0" y="254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8904440" y="2465373"/>
              <a:ext cx="28575" cy="206375"/>
            </a:xfrm>
            <a:custGeom>
              <a:avLst/>
              <a:gdLst/>
              <a:ahLst/>
              <a:cxnLst/>
              <a:rect l="l" t="t" r="r" b="b"/>
              <a:pathLst>
                <a:path w="28575" h="206375">
                  <a:moveTo>
                    <a:pt x="28365" y="180915"/>
                  </a:moveTo>
                  <a:lnTo>
                    <a:pt x="28365" y="0"/>
                  </a:lnTo>
                  <a:lnTo>
                    <a:pt x="0" y="0"/>
                  </a:lnTo>
                  <a:lnTo>
                    <a:pt x="0" y="205857"/>
                  </a:lnTo>
                  <a:lnTo>
                    <a:pt x="18041" y="205857"/>
                  </a:lnTo>
                  <a:lnTo>
                    <a:pt x="18041" y="180915"/>
                  </a:lnTo>
                  <a:lnTo>
                    <a:pt x="28365" y="180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9025609" y="5232940"/>
              <a:ext cx="571500" cy="48895"/>
            </a:xfrm>
            <a:custGeom>
              <a:avLst/>
              <a:gdLst/>
              <a:ahLst/>
              <a:cxnLst/>
              <a:rect l="l" t="t" r="r" b="b"/>
              <a:pathLst>
                <a:path w="571500" h="48895">
                  <a:moveTo>
                    <a:pt x="571092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571092" y="48710"/>
                  </a:lnTo>
                  <a:lnTo>
                    <a:pt x="5710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9025612" y="5232935"/>
              <a:ext cx="571500" cy="48895"/>
            </a:xfrm>
            <a:custGeom>
              <a:avLst/>
              <a:gdLst/>
              <a:ahLst/>
              <a:cxnLst/>
              <a:rect l="l" t="t" r="r" b="b"/>
              <a:pathLst>
                <a:path w="571500" h="48895">
                  <a:moveTo>
                    <a:pt x="0" y="0"/>
                  </a:moveTo>
                  <a:lnTo>
                    <a:pt x="0" y="48710"/>
                  </a:lnTo>
                  <a:lnTo>
                    <a:pt x="571092" y="48710"/>
                  </a:lnTo>
                  <a:lnTo>
                    <a:pt x="5710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9667600" y="5232940"/>
              <a:ext cx="574040" cy="48895"/>
            </a:xfrm>
            <a:custGeom>
              <a:avLst/>
              <a:gdLst/>
              <a:ahLst/>
              <a:cxnLst/>
              <a:rect l="l" t="t" r="r" b="b"/>
              <a:pathLst>
                <a:path w="574040" h="48895">
                  <a:moveTo>
                    <a:pt x="573657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573657" y="48710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9667597" y="5232935"/>
              <a:ext cx="574040" cy="48895"/>
            </a:xfrm>
            <a:custGeom>
              <a:avLst/>
              <a:gdLst/>
              <a:ahLst/>
              <a:cxnLst/>
              <a:rect l="l" t="t" r="r" b="b"/>
              <a:pathLst>
                <a:path w="574040" h="48895">
                  <a:moveTo>
                    <a:pt x="0" y="0"/>
                  </a:moveTo>
                  <a:lnTo>
                    <a:pt x="0" y="48710"/>
                  </a:lnTo>
                  <a:lnTo>
                    <a:pt x="573657" y="48710"/>
                  </a:lnTo>
                  <a:lnTo>
                    <a:pt x="57365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4041418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4926414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4938653" y="1566779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0" y="233783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4052996" y="1761576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4501324" y="1761576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4052996" y="172262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4501324" y="172262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4052996" y="1683671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4501324" y="1683671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4052996" y="1644702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83"/>
                  </a:lnTo>
                  <a:lnTo>
                    <a:pt x="438635" y="38983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4501324" y="1644702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83"/>
                  </a:lnTo>
                  <a:lnTo>
                    <a:pt x="425086" y="38983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4052996" y="160576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4501324" y="160576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4052996" y="1566798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4501324" y="1566798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4044619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62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62" y="309027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4044626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3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37"/>
                  </a:lnTo>
                  <a:lnTo>
                    <a:pt x="0" y="3090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3607277" y="1761576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3607277" y="1722625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3607277" y="1683671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3607277" y="1644702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3607277" y="1605765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3607277" y="1566798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4143987" y="153864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8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3821708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3794654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3817855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53" y="0"/>
                  </a:moveTo>
                  <a:lnTo>
                    <a:pt x="174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48" y="7298"/>
                  </a:lnTo>
                  <a:lnTo>
                    <a:pt x="3853" y="7298"/>
                  </a:lnTo>
                  <a:lnTo>
                    <a:pt x="5989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89" y="0"/>
                  </a:lnTo>
                  <a:lnTo>
                    <a:pt x="385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4272338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4245284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4268464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5978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78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4488422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4491652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51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51" y="309027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4491648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3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37"/>
                  </a:lnTo>
                  <a:lnTo>
                    <a:pt x="0" y="3090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4713874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4686827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4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4709999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5978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78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3594396" y="1566800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62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62"/>
                  </a:lnTo>
                  <a:lnTo>
                    <a:pt x="0" y="23376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2709367" y="156676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93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93"/>
                  </a:lnTo>
                  <a:lnTo>
                    <a:pt x="0" y="2337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2703577" y="1566801"/>
              <a:ext cx="5715" cy="270510"/>
            </a:xfrm>
            <a:custGeom>
              <a:avLst/>
              <a:gdLst/>
              <a:ahLst/>
              <a:cxnLst/>
              <a:rect l="l" t="t" r="r" b="b"/>
              <a:pathLst>
                <a:path w="5715" h="270510">
                  <a:moveTo>
                    <a:pt x="0" y="270316"/>
                  </a:moveTo>
                  <a:lnTo>
                    <a:pt x="0" y="0"/>
                  </a:lnTo>
                  <a:lnTo>
                    <a:pt x="5141" y="0"/>
                  </a:lnTo>
                  <a:lnTo>
                    <a:pt x="5141" y="270316"/>
                  </a:lnTo>
                  <a:lnTo>
                    <a:pt x="0" y="2703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3155760" y="1761576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2720976" y="1761576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3155760" y="172262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2720976" y="172262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3155760" y="1683671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2720979" y="1683663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83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3155760" y="1644702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2720976" y="1644702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3155760" y="160576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2720976" y="160576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3155760" y="1566798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2720979" y="1566787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10"/>
                  </a:moveTo>
                  <a:lnTo>
                    <a:pt x="425107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25107" y="1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3597627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51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51" y="309027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3597621" y="1530240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2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27"/>
                  </a:lnTo>
                  <a:lnTo>
                    <a:pt x="0" y="3090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3499438" y="153864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8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3375067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3348021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3371193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6010" y="7298"/>
                  </a:lnTo>
                  <a:lnTo>
                    <a:pt x="7748" y="5643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601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3147374" y="1566800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62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62"/>
                  </a:lnTo>
                  <a:lnTo>
                    <a:pt x="0" y="23376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3150572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62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62" y="309027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3150582" y="1530240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2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27"/>
                  </a:lnTo>
                  <a:lnTo>
                    <a:pt x="0" y="3090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2933533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2906478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2929659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6010" y="7298"/>
                  </a:lnTo>
                  <a:lnTo>
                    <a:pt x="7748" y="5643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601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2309157" y="1795718"/>
              <a:ext cx="5715" cy="194945"/>
            </a:xfrm>
            <a:custGeom>
              <a:avLst/>
              <a:gdLst/>
              <a:ahLst/>
              <a:cxnLst/>
              <a:rect l="l" t="t" r="r" b="b"/>
              <a:pathLst>
                <a:path w="5715" h="194944">
                  <a:moveTo>
                    <a:pt x="5141" y="194695"/>
                  </a:moveTo>
                  <a:lnTo>
                    <a:pt x="5141" y="0"/>
                  </a:lnTo>
                  <a:lnTo>
                    <a:pt x="0" y="0"/>
                  </a:lnTo>
                  <a:lnTo>
                    <a:pt x="0" y="194695"/>
                  </a:lnTo>
                  <a:lnTo>
                    <a:pt x="5141" y="1946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2309138" y="1992845"/>
              <a:ext cx="5715" cy="187960"/>
            </a:xfrm>
            <a:custGeom>
              <a:avLst/>
              <a:gdLst/>
              <a:ahLst/>
              <a:cxnLst/>
              <a:rect l="l" t="t" r="r" b="b"/>
              <a:pathLst>
                <a:path w="5715" h="187960">
                  <a:moveTo>
                    <a:pt x="0" y="0"/>
                  </a:moveTo>
                  <a:lnTo>
                    <a:pt x="0" y="187439"/>
                  </a:lnTo>
                  <a:lnTo>
                    <a:pt x="5141" y="187439"/>
                  </a:lnTo>
                  <a:lnTo>
                    <a:pt x="514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5140406" y="1795735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190779" y="4858"/>
                  </a:moveTo>
                  <a:lnTo>
                    <a:pt x="190790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0779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5333754" y="1795697"/>
              <a:ext cx="5715" cy="194945"/>
            </a:xfrm>
            <a:custGeom>
              <a:avLst/>
              <a:gdLst/>
              <a:ahLst/>
              <a:cxnLst/>
              <a:rect l="l" t="t" r="r" b="b"/>
              <a:pathLst>
                <a:path w="5715" h="194944">
                  <a:moveTo>
                    <a:pt x="0" y="194716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94716"/>
                  </a:lnTo>
                  <a:lnTo>
                    <a:pt x="0" y="1947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5333753" y="1992845"/>
              <a:ext cx="5715" cy="187960"/>
            </a:xfrm>
            <a:custGeom>
              <a:avLst/>
              <a:gdLst/>
              <a:ahLst/>
              <a:cxnLst/>
              <a:rect l="l" t="t" r="r" b="b"/>
              <a:pathLst>
                <a:path w="5715" h="187960">
                  <a:moveTo>
                    <a:pt x="5162" y="0"/>
                  </a:moveTo>
                  <a:lnTo>
                    <a:pt x="5162" y="187439"/>
                  </a:lnTo>
                  <a:lnTo>
                    <a:pt x="0" y="187439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4947039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0" y="4858"/>
                  </a:moveTo>
                  <a:lnTo>
                    <a:pt x="0" y="0"/>
                  </a:lnTo>
                  <a:lnTo>
                    <a:pt x="190779" y="0"/>
                  </a:lnTo>
                  <a:lnTo>
                    <a:pt x="190779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2316861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0" y="4858"/>
                  </a:moveTo>
                  <a:lnTo>
                    <a:pt x="0" y="0"/>
                  </a:lnTo>
                  <a:lnTo>
                    <a:pt x="190790" y="0"/>
                  </a:lnTo>
                  <a:lnTo>
                    <a:pt x="190790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2510207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190790" y="4858"/>
                  </a:moveTo>
                  <a:lnTo>
                    <a:pt x="190790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079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6405774" y="1852671"/>
              <a:ext cx="10795" cy="238125"/>
            </a:xfrm>
            <a:custGeom>
              <a:avLst/>
              <a:gdLst/>
              <a:ahLst/>
              <a:cxnLst/>
              <a:rect l="l" t="t" r="r" b="b"/>
              <a:pathLst>
                <a:path w="10794" h="238125">
                  <a:moveTo>
                    <a:pt x="10313" y="0"/>
                  </a:moveTo>
                  <a:lnTo>
                    <a:pt x="0" y="0"/>
                  </a:lnTo>
                  <a:lnTo>
                    <a:pt x="0" y="237542"/>
                  </a:lnTo>
                  <a:lnTo>
                    <a:pt x="10313" y="237542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6405774" y="1852679"/>
              <a:ext cx="10795" cy="238125"/>
            </a:xfrm>
            <a:custGeom>
              <a:avLst/>
              <a:gdLst/>
              <a:ahLst/>
              <a:cxnLst/>
              <a:rect l="l" t="t" r="r" b="b"/>
              <a:pathLst>
                <a:path w="10794" h="238125">
                  <a:moveTo>
                    <a:pt x="7758" y="237532"/>
                  </a:moveTo>
                  <a:lnTo>
                    <a:pt x="10303" y="237532"/>
                  </a:lnTo>
                  <a:lnTo>
                    <a:pt x="10303" y="0"/>
                  </a:lnTo>
                  <a:lnTo>
                    <a:pt x="0" y="0"/>
                  </a:lnTo>
                  <a:lnTo>
                    <a:pt x="0" y="237532"/>
                  </a:lnTo>
                  <a:lnTo>
                    <a:pt x="7758" y="2375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9583813" y="2439155"/>
              <a:ext cx="97155" cy="26670"/>
            </a:xfrm>
            <a:custGeom>
              <a:avLst/>
              <a:gdLst/>
              <a:ahLst/>
              <a:cxnLst/>
              <a:rect l="l" t="t" r="r" b="b"/>
              <a:pathLst>
                <a:path w="97154" h="26669">
                  <a:moveTo>
                    <a:pt x="96659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8928" y="16510"/>
                  </a:lnTo>
                  <a:lnTo>
                    <a:pt x="8928" y="26670"/>
                  </a:lnTo>
                  <a:lnTo>
                    <a:pt x="87706" y="26670"/>
                  </a:lnTo>
                  <a:lnTo>
                    <a:pt x="87706" y="16510"/>
                  </a:lnTo>
                  <a:lnTo>
                    <a:pt x="96659" y="16510"/>
                  </a:lnTo>
                  <a:lnTo>
                    <a:pt x="9665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9583804" y="2438586"/>
              <a:ext cx="97155" cy="27305"/>
            </a:xfrm>
            <a:custGeom>
              <a:avLst/>
              <a:gdLst/>
              <a:ahLst/>
              <a:cxnLst/>
              <a:rect l="l" t="t" r="r" b="b"/>
              <a:pathLst>
                <a:path w="97154" h="27305">
                  <a:moveTo>
                    <a:pt x="87725" y="17067"/>
                  </a:moveTo>
                  <a:lnTo>
                    <a:pt x="96677" y="17067"/>
                  </a:lnTo>
                  <a:lnTo>
                    <a:pt x="96677" y="0"/>
                  </a:lnTo>
                  <a:lnTo>
                    <a:pt x="0" y="0"/>
                  </a:lnTo>
                  <a:lnTo>
                    <a:pt x="0" y="17046"/>
                  </a:lnTo>
                  <a:lnTo>
                    <a:pt x="8942" y="17046"/>
                  </a:lnTo>
                  <a:lnTo>
                    <a:pt x="8942" y="26794"/>
                  </a:lnTo>
                  <a:lnTo>
                    <a:pt x="87725" y="26794"/>
                  </a:lnTo>
                  <a:lnTo>
                    <a:pt x="87725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5442775" y="2601805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25768" y="0"/>
                  </a:moveTo>
                  <a:lnTo>
                    <a:pt x="0" y="0"/>
                  </a:lnTo>
                  <a:lnTo>
                    <a:pt x="0" y="63327"/>
                  </a:lnTo>
                  <a:lnTo>
                    <a:pt x="25768" y="63327"/>
                  </a:lnTo>
                  <a:lnTo>
                    <a:pt x="2576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5442773" y="260179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0" y="0"/>
                  </a:moveTo>
                  <a:lnTo>
                    <a:pt x="0" y="63327"/>
                  </a:lnTo>
                  <a:lnTo>
                    <a:pt x="25768" y="63327"/>
                  </a:lnTo>
                  <a:lnTo>
                    <a:pt x="2576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7346759" y="4569054"/>
              <a:ext cx="1965960" cy="24765"/>
            </a:xfrm>
            <a:custGeom>
              <a:avLst/>
              <a:gdLst/>
              <a:ahLst/>
              <a:cxnLst/>
              <a:rect l="l" t="t" r="r" b="b"/>
              <a:pathLst>
                <a:path w="1965959" h="24764">
                  <a:moveTo>
                    <a:pt x="196586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965866" y="24365"/>
                  </a:lnTo>
                  <a:lnTo>
                    <a:pt x="196586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7346742" y="4569050"/>
              <a:ext cx="1965960" cy="24765"/>
            </a:xfrm>
            <a:custGeom>
              <a:avLst/>
              <a:gdLst/>
              <a:ahLst/>
              <a:cxnLst/>
              <a:rect l="l" t="t" r="r" b="b"/>
              <a:pathLst>
                <a:path w="1965959" h="24764">
                  <a:moveTo>
                    <a:pt x="0" y="24365"/>
                  </a:moveTo>
                  <a:lnTo>
                    <a:pt x="0" y="0"/>
                  </a:lnTo>
                  <a:lnTo>
                    <a:pt x="1965877" y="0"/>
                  </a:lnTo>
                  <a:lnTo>
                    <a:pt x="1965877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7582656" y="3734638"/>
              <a:ext cx="1730375" cy="24765"/>
            </a:xfrm>
            <a:custGeom>
              <a:avLst/>
              <a:gdLst/>
              <a:ahLst/>
              <a:cxnLst/>
              <a:rect l="l" t="t" r="r" b="b"/>
              <a:pathLst>
                <a:path w="1730375" h="24764">
                  <a:moveTo>
                    <a:pt x="1729978" y="2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729978" y="24365"/>
                  </a:lnTo>
                  <a:lnTo>
                    <a:pt x="1729978" y="2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7582656" y="3734638"/>
              <a:ext cx="1730375" cy="24765"/>
            </a:xfrm>
            <a:custGeom>
              <a:avLst/>
              <a:gdLst/>
              <a:ahLst/>
              <a:cxnLst/>
              <a:rect l="l" t="t" r="r" b="b"/>
              <a:pathLst>
                <a:path w="1730375" h="24764">
                  <a:moveTo>
                    <a:pt x="0" y="24365"/>
                  </a:moveTo>
                  <a:lnTo>
                    <a:pt x="1729978" y="24365"/>
                  </a:lnTo>
                  <a:lnTo>
                    <a:pt x="1729978" y="20"/>
                  </a:lnTo>
                  <a:lnTo>
                    <a:pt x="0" y="0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7346738" y="3734640"/>
              <a:ext cx="83820" cy="24765"/>
            </a:xfrm>
            <a:custGeom>
              <a:avLst/>
              <a:gdLst/>
              <a:ahLst/>
              <a:cxnLst/>
              <a:rect l="l" t="t" r="r" b="b"/>
              <a:pathLst>
                <a:path w="83819" h="24764">
                  <a:moveTo>
                    <a:pt x="83798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83798" y="24365"/>
                  </a:lnTo>
                  <a:lnTo>
                    <a:pt x="837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7346738" y="3734635"/>
              <a:ext cx="83820" cy="24765"/>
            </a:xfrm>
            <a:custGeom>
              <a:avLst/>
              <a:gdLst/>
              <a:ahLst/>
              <a:cxnLst/>
              <a:rect l="l" t="t" r="r" b="b"/>
              <a:pathLst>
                <a:path w="83819" h="24764">
                  <a:moveTo>
                    <a:pt x="83798" y="24365"/>
                  </a:moveTo>
                  <a:lnTo>
                    <a:pt x="83798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83798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2841995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2842001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8606846" y="2439155"/>
              <a:ext cx="98425" cy="26670"/>
            </a:xfrm>
            <a:custGeom>
              <a:avLst/>
              <a:gdLst/>
              <a:ahLst/>
              <a:cxnLst/>
              <a:rect l="l" t="t" r="r" b="b"/>
              <a:pathLst>
                <a:path w="98425" h="26669">
                  <a:moveTo>
                    <a:pt x="97967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3284" y="16510"/>
                  </a:lnTo>
                  <a:lnTo>
                    <a:pt x="13284" y="26670"/>
                  </a:lnTo>
                  <a:lnTo>
                    <a:pt x="89001" y="26670"/>
                  </a:lnTo>
                  <a:lnTo>
                    <a:pt x="89001" y="16510"/>
                  </a:lnTo>
                  <a:lnTo>
                    <a:pt x="97967" y="16510"/>
                  </a:lnTo>
                  <a:lnTo>
                    <a:pt x="9796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8606854" y="2438586"/>
              <a:ext cx="98425" cy="27305"/>
            </a:xfrm>
            <a:custGeom>
              <a:avLst/>
              <a:gdLst/>
              <a:ahLst/>
              <a:cxnLst/>
              <a:rect l="l" t="t" r="r" b="b"/>
              <a:pathLst>
                <a:path w="98425" h="27305">
                  <a:moveTo>
                    <a:pt x="13277" y="17067"/>
                  </a:moveTo>
                  <a:lnTo>
                    <a:pt x="0" y="17067"/>
                  </a:lnTo>
                  <a:lnTo>
                    <a:pt x="0" y="0"/>
                  </a:lnTo>
                  <a:lnTo>
                    <a:pt x="97965" y="0"/>
                  </a:lnTo>
                  <a:lnTo>
                    <a:pt x="97965" y="17046"/>
                  </a:lnTo>
                  <a:lnTo>
                    <a:pt x="89002" y="17046"/>
                  </a:lnTo>
                  <a:lnTo>
                    <a:pt x="89002" y="26794"/>
                  </a:lnTo>
                  <a:lnTo>
                    <a:pt x="13277" y="26794"/>
                  </a:lnTo>
                  <a:lnTo>
                    <a:pt x="13277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7962296" y="2439155"/>
              <a:ext cx="98425" cy="26670"/>
            </a:xfrm>
            <a:custGeom>
              <a:avLst/>
              <a:gdLst/>
              <a:ahLst/>
              <a:cxnLst/>
              <a:rect l="l" t="t" r="r" b="b"/>
              <a:pathLst>
                <a:path w="98425" h="26669">
                  <a:moveTo>
                    <a:pt x="9798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8953" y="16510"/>
                  </a:lnTo>
                  <a:lnTo>
                    <a:pt x="8953" y="26670"/>
                  </a:lnTo>
                  <a:lnTo>
                    <a:pt x="89014" y="26670"/>
                  </a:lnTo>
                  <a:lnTo>
                    <a:pt x="89014" y="16510"/>
                  </a:lnTo>
                  <a:lnTo>
                    <a:pt x="97980" y="16510"/>
                  </a:lnTo>
                  <a:lnTo>
                    <a:pt x="9798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7962305" y="2438586"/>
              <a:ext cx="98425" cy="27305"/>
            </a:xfrm>
            <a:custGeom>
              <a:avLst/>
              <a:gdLst/>
              <a:ahLst/>
              <a:cxnLst/>
              <a:rect l="l" t="t" r="r" b="b"/>
              <a:pathLst>
                <a:path w="98425" h="27305">
                  <a:moveTo>
                    <a:pt x="8952" y="17067"/>
                  </a:moveTo>
                  <a:lnTo>
                    <a:pt x="0" y="17067"/>
                  </a:lnTo>
                  <a:lnTo>
                    <a:pt x="0" y="0"/>
                  </a:lnTo>
                  <a:lnTo>
                    <a:pt x="97976" y="0"/>
                  </a:lnTo>
                  <a:lnTo>
                    <a:pt x="97976" y="17046"/>
                  </a:lnTo>
                  <a:lnTo>
                    <a:pt x="89012" y="17046"/>
                  </a:lnTo>
                  <a:lnTo>
                    <a:pt x="89012" y="26794"/>
                  </a:lnTo>
                  <a:lnTo>
                    <a:pt x="8952" y="26794"/>
                  </a:lnTo>
                  <a:lnTo>
                    <a:pt x="8952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5815947" y="1852666"/>
              <a:ext cx="589915" cy="27305"/>
            </a:xfrm>
            <a:custGeom>
              <a:avLst/>
              <a:gdLst/>
              <a:ahLst/>
              <a:cxnLst/>
              <a:rect l="l" t="t" r="r" b="b"/>
              <a:pathLst>
                <a:path w="589915" h="27305">
                  <a:moveTo>
                    <a:pt x="589814" y="0"/>
                  </a:moveTo>
                  <a:lnTo>
                    <a:pt x="0" y="0"/>
                  </a:lnTo>
                  <a:lnTo>
                    <a:pt x="0" y="26794"/>
                  </a:lnTo>
                  <a:lnTo>
                    <a:pt x="589814" y="26794"/>
                  </a:lnTo>
                  <a:lnTo>
                    <a:pt x="589814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5815942" y="1852665"/>
              <a:ext cx="589915" cy="27305"/>
            </a:xfrm>
            <a:custGeom>
              <a:avLst/>
              <a:gdLst/>
              <a:ahLst/>
              <a:cxnLst/>
              <a:rect l="l" t="t" r="r" b="b"/>
              <a:pathLst>
                <a:path w="589915" h="27305">
                  <a:moveTo>
                    <a:pt x="0" y="0"/>
                  </a:moveTo>
                  <a:lnTo>
                    <a:pt x="0" y="26794"/>
                  </a:lnTo>
                  <a:lnTo>
                    <a:pt x="589814" y="26794"/>
                  </a:lnTo>
                  <a:lnTo>
                    <a:pt x="58981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5773289" y="1855095"/>
              <a:ext cx="43180" cy="24765"/>
            </a:xfrm>
            <a:custGeom>
              <a:avLst/>
              <a:gdLst/>
              <a:ahLst/>
              <a:cxnLst/>
              <a:rect l="l" t="t" r="r" b="b"/>
              <a:pathLst>
                <a:path w="43180" h="24764">
                  <a:moveTo>
                    <a:pt x="42658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42658" y="24365"/>
                  </a:lnTo>
                  <a:lnTo>
                    <a:pt x="42658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5773283" y="1855096"/>
              <a:ext cx="43180" cy="24765"/>
            </a:xfrm>
            <a:custGeom>
              <a:avLst/>
              <a:gdLst/>
              <a:ahLst/>
              <a:cxnLst/>
              <a:rect l="l" t="t" r="r" b="b"/>
              <a:pathLst>
                <a:path w="43180" h="24764">
                  <a:moveTo>
                    <a:pt x="0" y="0"/>
                  </a:moveTo>
                  <a:lnTo>
                    <a:pt x="0" y="24365"/>
                  </a:lnTo>
                  <a:lnTo>
                    <a:pt x="42658" y="24365"/>
                  </a:lnTo>
                  <a:lnTo>
                    <a:pt x="4265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5426650" y="2078638"/>
              <a:ext cx="75565" cy="21590"/>
            </a:xfrm>
            <a:custGeom>
              <a:avLst/>
              <a:gdLst/>
              <a:ahLst/>
              <a:cxnLst/>
              <a:rect l="l" t="t" r="r" b="b"/>
              <a:pathLst>
                <a:path w="75565" h="21589">
                  <a:moveTo>
                    <a:pt x="75411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75411" y="21287"/>
                  </a:lnTo>
                  <a:lnTo>
                    <a:pt x="75411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5426647" y="2078640"/>
              <a:ext cx="75565" cy="21590"/>
            </a:xfrm>
            <a:custGeom>
              <a:avLst/>
              <a:gdLst/>
              <a:ahLst/>
              <a:cxnLst/>
              <a:rect l="l" t="t" r="r" b="b"/>
              <a:pathLst>
                <a:path w="75565" h="21589">
                  <a:moveTo>
                    <a:pt x="0" y="0"/>
                  </a:moveTo>
                  <a:lnTo>
                    <a:pt x="0" y="21287"/>
                  </a:lnTo>
                  <a:lnTo>
                    <a:pt x="75411" y="21287"/>
                  </a:lnTo>
                  <a:lnTo>
                    <a:pt x="7541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5422774" y="2111093"/>
              <a:ext cx="10795" cy="217170"/>
            </a:xfrm>
            <a:custGeom>
              <a:avLst/>
              <a:gdLst/>
              <a:ahLst/>
              <a:cxnLst/>
              <a:rect l="l" t="t" r="r" b="b"/>
              <a:pathLst>
                <a:path w="10794" h="217169">
                  <a:moveTo>
                    <a:pt x="0" y="0"/>
                  </a:moveTo>
                  <a:lnTo>
                    <a:pt x="0" y="216632"/>
                  </a:lnTo>
                  <a:lnTo>
                    <a:pt x="10334" y="216632"/>
                  </a:lnTo>
                  <a:lnTo>
                    <a:pt x="1033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2210338" y="2111093"/>
              <a:ext cx="10795" cy="217170"/>
            </a:xfrm>
            <a:custGeom>
              <a:avLst/>
              <a:gdLst/>
              <a:ahLst/>
              <a:cxnLst/>
              <a:rect l="l" t="t" r="r" b="b"/>
              <a:pathLst>
                <a:path w="10795" h="217169">
                  <a:moveTo>
                    <a:pt x="10324" y="0"/>
                  </a:moveTo>
                  <a:lnTo>
                    <a:pt x="10324" y="216632"/>
                  </a:lnTo>
                  <a:lnTo>
                    <a:pt x="0" y="21663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0215448" y="2073166"/>
              <a:ext cx="580390" cy="26670"/>
            </a:xfrm>
            <a:custGeom>
              <a:avLst/>
              <a:gdLst/>
              <a:ahLst/>
              <a:cxnLst/>
              <a:rect l="l" t="t" r="r" b="b"/>
              <a:pathLst>
                <a:path w="580390" h="26669">
                  <a:moveTo>
                    <a:pt x="580085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6670"/>
                  </a:lnTo>
                  <a:lnTo>
                    <a:pt x="565289" y="26670"/>
                  </a:lnTo>
                  <a:lnTo>
                    <a:pt x="565289" y="16510"/>
                  </a:lnTo>
                  <a:lnTo>
                    <a:pt x="580085" y="16510"/>
                  </a:lnTo>
                  <a:lnTo>
                    <a:pt x="580085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0215458" y="2073155"/>
              <a:ext cx="580390" cy="27305"/>
            </a:xfrm>
            <a:custGeom>
              <a:avLst/>
              <a:gdLst/>
              <a:ahLst/>
              <a:cxnLst/>
              <a:rect l="l" t="t" r="r" b="b"/>
              <a:pathLst>
                <a:path w="580390" h="27305">
                  <a:moveTo>
                    <a:pt x="0" y="0"/>
                  </a:moveTo>
                  <a:lnTo>
                    <a:pt x="0" y="26774"/>
                  </a:lnTo>
                  <a:lnTo>
                    <a:pt x="565281" y="26774"/>
                  </a:lnTo>
                  <a:lnTo>
                    <a:pt x="565281" y="17036"/>
                  </a:lnTo>
                  <a:lnTo>
                    <a:pt x="580087" y="17036"/>
                  </a:lnTo>
                  <a:lnTo>
                    <a:pt x="58008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1226338" y="1852435"/>
              <a:ext cx="12700" cy="238125"/>
            </a:xfrm>
            <a:custGeom>
              <a:avLst/>
              <a:gdLst/>
              <a:ahLst/>
              <a:cxnLst/>
              <a:rect l="l" t="t" r="r" b="b"/>
              <a:pathLst>
                <a:path w="12700" h="238125">
                  <a:moveTo>
                    <a:pt x="12240" y="0"/>
                  </a:moveTo>
                  <a:lnTo>
                    <a:pt x="0" y="0"/>
                  </a:lnTo>
                  <a:lnTo>
                    <a:pt x="0" y="237783"/>
                  </a:lnTo>
                  <a:lnTo>
                    <a:pt x="12240" y="237783"/>
                  </a:lnTo>
                  <a:lnTo>
                    <a:pt x="12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1226335" y="1852433"/>
              <a:ext cx="12700" cy="238125"/>
            </a:xfrm>
            <a:custGeom>
              <a:avLst/>
              <a:gdLst/>
              <a:ahLst/>
              <a:cxnLst/>
              <a:rect l="l" t="t" r="r" b="b"/>
              <a:pathLst>
                <a:path w="12700" h="238125">
                  <a:moveTo>
                    <a:pt x="0" y="0"/>
                  </a:moveTo>
                  <a:lnTo>
                    <a:pt x="0" y="237783"/>
                  </a:lnTo>
                  <a:lnTo>
                    <a:pt x="12240" y="237783"/>
                  </a:lnTo>
                  <a:lnTo>
                    <a:pt x="1224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1238572" y="1852406"/>
              <a:ext cx="665480" cy="27305"/>
            </a:xfrm>
            <a:custGeom>
              <a:avLst/>
              <a:gdLst/>
              <a:ahLst/>
              <a:cxnLst/>
              <a:rect l="l" t="t" r="r" b="b"/>
              <a:pathLst>
                <a:path w="665479" h="27305">
                  <a:moveTo>
                    <a:pt x="665173" y="0"/>
                  </a:moveTo>
                  <a:lnTo>
                    <a:pt x="0" y="20"/>
                  </a:lnTo>
                  <a:lnTo>
                    <a:pt x="0" y="26794"/>
                  </a:lnTo>
                  <a:lnTo>
                    <a:pt x="665173" y="26794"/>
                  </a:lnTo>
                  <a:lnTo>
                    <a:pt x="66517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1238572" y="1852406"/>
              <a:ext cx="665480" cy="27305"/>
            </a:xfrm>
            <a:custGeom>
              <a:avLst/>
              <a:gdLst/>
              <a:ahLst/>
              <a:cxnLst/>
              <a:rect l="l" t="t" r="r" b="b"/>
              <a:pathLst>
                <a:path w="665479" h="27305">
                  <a:moveTo>
                    <a:pt x="0" y="20"/>
                  </a:moveTo>
                  <a:lnTo>
                    <a:pt x="665173" y="0"/>
                  </a:lnTo>
                  <a:lnTo>
                    <a:pt x="665173" y="26794"/>
                  </a:lnTo>
                  <a:lnTo>
                    <a:pt x="0" y="26794"/>
                  </a:lnTo>
                  <a:lnTo>
                    <a:pt x="0" y="2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0215458" y="2099927"/>
              <a:ext cx="28575" cy="34925"/>
            </a:xfrm>
            <a:custGeom>
              <a:avLst/>
              <a:gdLst/>
              <a:ahLst/>
              <a:cxnLst/>
              <a:rect l="l" t="t" r="r" b="b"/>
              <a:pathLst>
                <a:path w="28575" h="34925">
                  <a:moveTo>
                    <a:pt x="0" y="34721"/>
                  </a:moveTo>
                  <a:lnTo>
                    <a:pt x="18041" y="34721"/>
                  </a:lnTo>
                  <a:lnTo>
                    <a:pt x="18041" y="24994"/>
                  </a:lnTo>
                  <a:lnTo>
                    <a:pt x="28365" y="24994"/>
                  </a:lnTo>
                  <a:lnTo>
                    <a:pt x="28365" y="0"/>
                  </a:lnTo>
                  <a:lnTo>
                    <a:pt x="0" y="0"/>
                  </a:lnTo>
                  <a:lnTo>
                    <a:pt x="0" y="347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7331283" y="2634464"/>
              <a:ext cx="15875" cy="31115"/>
            </a:xfrm>
            <a:custGeom>
              <a:avLst/>
              <a:gdLst/>
              <a:ahLst/>
              <a:cxnLst/>
              <a:rect l="l" t="t" r="r" b="b"/>
              <a:pathLst>
                <a:path w="15875" h="31114">
                  <a:moveTo>
                    <a:pt x="15486" y="0"/>
                  </a:moveTo>
                  <a:lnTo>
                    <a:pt x="0" y="0"/>
                  </a:lnTo>
                  <a:lnTo>
                    <a:pt x="0" y="30669"/>
                  </a:lnTo>
                  <a:lnTo>
                    <a:pt x="15486" y="30669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7331278" y="2634462"/>
              <a:ext cx="15875" cy="31115"/>
            </a:xfrm>
            <a:custGeom>
              <a:avLst/>
              <a:gdLst/>
              <a:ahLst/>
              <a:cxnLst/>
              <a:rect l="l" t="t" r="r" b="b"/>
              <a:pathLst>
                <a:path w="15875" h="31114">
                  <a:moveTo>
                    <a:pt x="0" y="3066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30669"/>
                  </a:lnTo>
                  <a:lnTo>
                    <a:pt x="0" y="3066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7323548" y="7050322"/>
              <a:ext cx="28575" cy="577215"/>
            </a:xfrm>
            <a:custGeom>
              <a:avLst/>
              <a:gdLst/>
              <a:ahLst/>
              <a:cxnLst/>
              <a:rect l="l" t="t" r="r" b="b"/>
              <a:pathLst>
                <a:path w="28575" h="577215">
                  <a:moveTo>
                    <a:pt x="0" y="4565"/>
                  </a:moveTo>
                  <a:lnTo>
                    <a:pt x="0" y="576621"/>
                  </a:lnTo>
                  <a:lnTo>
                    <a:pt x="28365" y="576621"/>
                  </a:lnTo>
                  <a:lnTo>
                    <a:pt x="28365" y="420238"/>
                  </a:lnTo>
                  <a:lnTo>
                    <a:pt x="28365" y="319990"/>
                  </a:lnTo>
                  <a:lnTo>
                    <a:pt x="28365" y="35632"/>
                  </a:lnTo>
                  <a:lnTo>
                    <a:pt x="28355" y="8900"/>
                  </a:lnTo>
                  <a:lnTo>
                    <a:pt x="18093" y="8900"/>
                  </a:lnTo>
                  <a:lnTo>
                    <a:pt x="18093" y="0"/>
                  </a:lnTo>
                  <a:lnTo>
                    <a:pt x="0" y="0"/>
                  </a:lnTo>
                  <a:lnTo>
                    <a:pt x="0" y="45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7351921" y="7048493"/>
              <a:ext cx="56515" cy="96520"/>
            </a:xfrm>
            <a:custGeom>
              <a:avLst/>
              <a:gdLst/>
              <a:ahLst/>
              <a:cxnLst/>
              <a:rect l="l" t="t" r="r" b="b"/>
              <a:pathLst>
                <a:path w="56515" h="96520">
                  <a:moveTo>
                    <a:pt x="56070" y="0"/>
                  </a:moveTo>
                  <a:lnTo>
                    <a:pt x="0" y="0"/>
                  </a:lnTo>
                  <a:lnTo>
                    <a:pt x="0" y="50723"/>
                  </a:lnTo>
                  <a:lnTo>
                    <a:pt x="0" y="96393"/>
                  </a:lnTo>
                  <a:lnTo>
                    <a:pt x="56070" y="96393"/>
                  </a:lnTo>
                  <a:lnTo>
                    <a:pt x="56070" y="50723"/>
                  </a:lnTo>
                  <a:lnTo>
                    <a:pt x="560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7351923" y="7048492"/>
              <a:ext cx="56515" cy="96520"/>
            </a:xfrm>
            <a:custGeom>
              <a:avLst/>
              <a:gdLst/>
              <a:ahLst/>
              <a:cxnLst/>
              <a:rect l="l" t="t" r="r" b="b"/>
              <a:pathLst>
                <a:path w="56515" h="96520">
                  <a:moveTo>
                    <a:pt x="56040" y="0"/>
                  </a:moveTo>
                  <a:lnTo>
                    <a:pt x="0" y="0"/>
                  </a:lnTo>
                  <a:lnTo>
                    <a:pt x="0" y="96384"/>
                  </a:lnTo>
                  <a:lnTo>
                    <a:pt x="56071" y="96384"/>
                  </a:lnTo>
                  <a:lnTo>
                    <a:pt x="5604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7351932" y="6805780"/>
              <a:ext cx="54610" cy="109220"/>
            </a:xfrm>
            <a:custGeom>
              <a:avLst/>
              <a:gdLst/>
              <a:ahLst/>
              <a:cxnLst/>
              <a:rect l="l" t="t" r="r" b="b"/>
              <a:pathLst>
                <a:path w="54609" h="109220">
                  <a:moveTo>
                    <a:pt x="54270" y="0"/>
                  </a:moveTo>
                  <a:lnTo>
                    <a:pt x="62" y="0"/>
                  </a:lnTo>
                  <a:lnTo>
                    <a:pt x="0" y="108740"/>
                  </a:lnTo>
                  <a:lnTo>
                    <a:pt x="54521" y="108740"/>
                  </a:lnTo>
                  <a:lnTo>
                    <a:pt x="542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7351932" y="6805780"/>
              <a:ext cx="54610" cy="109220"/>
            </a:xfrm>
            <a:custGeom>
              <a:avLst/>
              <a:gdLst/>
              <a:ahLst/>
              <a:cxnLst/>
              <a:rect l="l" t="t" r="r" b="b"/>
              <a:pathLst>
                <a:path w="54609" h="109220">
                  <a:moveTo>
                    <a:pt x="54270" y="0"/>
                  </a:moveTo>
                  <a:lnTo>
                    <a:pt x="62" y="0"/>
                  </a:lnTo>
                  <a:lnTo>
                    <a:pt x="0" y="108740"/>
                  </a:lnTo>
                  <a:lnTo>
                    <a:pt x="54521" y="108740"/>
                  </a:lnTo>
                  <a:lnTo>
                    <a:pt x="5427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0780738" y="5281783"/>
              <a:ext cx="277495" cy="26670"/>
            </a:xfrm>
            <a:custGeom>
              <a:avLst/>
              <a:gdLst/>
              <a:ahLst/>
              <a:cxnLst/>
              <a:rect l="l" t="t" r="r" b="b"/>
              <a:pathLst>
                <a:path w="277495" h="26670">
                  <a:moveTo>
                    <a:pt x="277088" y="10160"/>
                  </a:moveTo>
                  <a:lnTo>
                    <a:pt x="261607" y="10160"/>
                  </a:lnTo>
                  <a:lnTo>
                    <a:pt x="261607" y="0"/>
                  </a:lnTo>
                  <a:lnTo>
                    <a:pt x="9385" y="0"/>
                  </a:lnTo>
                  <a:lnTo>
                    <a:pt x="9385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7088" y="26670"/>
                  </a:lnTo>
                  <a:lnTo>
                    <a:pt x="277088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0780741" y="5281626"/>
              <a:ext cx="277495" cy="27305"/>
            </a:xfrm>
            <a:custGeom>
              <a:avLst/>
              <a:gdLst/>
              <a:ahLst/>
              <a:cxnLst/>
              <a:rect l="l" t="t" r="r" b="b"/>
              <a:pathLst>
                <a:path w="277495" h="27304">
                  <a:moveTo>
                    <a:pt x="0" y="26815"/>
                  </a:moveTo>
                  <a:lnTo>
                    <a:pt x="0" y="9758"/>
                  </a:lnTo>
                  <a:lnTo>
                    <a:pt x="9392" y="9758"/>
                  </a:lnTo>
                  <a:lnTo>
                    <a:pt x="9392" y="0"/>
                  </a:lnTo>
                  <a:lnTo>
                    <a:pt x="261604" y="0"/>
                  </a:lnTo>
                  <a:lnTo>
                    <a:pt x="261604" y="9758"/>
                  </a:lnTo>
                  <a:lnTo>
                    <a:pt x="277091" y="9758"/>
                  </a:lnTo>
                  <a:lnTo>
                    <a:pt x="277091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7230138" y="5281626"/>
              <a:ext cx="121920" cy="27305"/>
            </a:xfrm>
            <a:custGeom>
              <a:avLst/>
              <a:gdLst/>
              <a:ahLst/>
              <a:cxnLst/>
              <a:rect l="l" t="t" r="r" b="b"/>
              <a:pathLst>
                <a:path w="121919" h="27304">
                  <a:moveTo>
                    <a:pt x="121776" y="0"/>
                  </a:moveTo>
                  <a:lnTo>
                    <a:pt x="15496" y="0"/>
                  </a:lnTo>
                  <a:lnTo>
                    <a:pt x="15496" y="9758"/>
                  </a:lnTo>
                  <a:lnTo>
                    <a:pt x="0" y="9758"/>
                  </a:lnTo>
                  <a:lnTo>
                    <a:pt x="0" y="26815"/>
                  </a:lnTo>
                  <a:lnTo>
                    <a:pt x="93400" y="26815"/>
                  </a:lnTo>
                  <a:lnTo>
                    <a:pt x="12177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7230138" y="5281626"/>
              <a:ext cx="121920" cy="27305"/>
            </a:xfrm>
            <a:custGeom>
              <a:avLst/>
              <a:gdLst/>
              <a:ahLst/>
              <a:cxnLst/>
              <a:rect l="l" t="t" r="r" b="b"/>
              <a:pathLst>
                <a:path w="121919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121776" y="0"/>
                  </a:lnTo>
                  <a:lnTo>
                    <a:pt x="93400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0312146" y="5232940"/>
              <a:ext cx="286385" cy="48895"/>
            </a:xfrm>
            <a:custGeom>
              <a:avLst/>
              <a:gdLst/>
              <a:ahLst/>
              <a:cxnLst/>
              <a:rect l="l" t="t" r="r" b="b"/>
              <a:pathLst>
                <a:path w="286384" h="48895">
                  <a:moveTo>
                    <a:pt x="286169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286169" y="48710"/>
                  </a:lnTo>
                  <a:lnTo>
                    <a:pt x="28616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0312144" y="5232935"/>
              <a:ext cx="286385" cy="48895"/>
            </a:xfrm>
            <a:custGeom>
              <a:avLst/>
              <a:gdLst/>
              <a:ahLst/>
              <a:cxnLst/>
              <a:rect l="l" t="t" r="r" b="b"/>
              <a:pathLst>
                <a:path w="286384" h="48895">
                  <a:moveTo>
                    <a:pt x="0" y="0"/>
                  </a:moveTo>
                  <a:lnTo>
                    <a:pt x="0" y="48710"/>
                  </a:lnTo>
                  <a:lnTo>
                    <a:pt x="286179" y="48710"/>
                  </a:lnTo>
                  <a:lnTo>
                    <a:pt x="2861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0778794" y="5232952"/>
              <a:ext cx="107314" cy="48895"/>
            </a:xfrm>
            <a:custGeom>
              <a:avLst/>
              <a:gdLst/>
              <a:ahLst/>
              <a:cxnLst/>
              <a:rect l="l" t="t" r="r" b="b"/>
              <a:pathLst>
                <a:path w="107315" h="48895">
                  <a:moveTo>
                    <a:pt x="106984" y="0"/>
                  </a:moveTo>
                  <a:lnTo>
                    <a:pt x="0" y="0"/>
                  </a:lnTo>
                  <a:lnTo>
                    <a:pt x="0" y="48056"/>
                  </a:lnTo>
                  <a:lnTo>
                    <a:pt x="0" y="48704"/>
                  </a:lnTo>
                  <a:lnTo>
                    <a:pt x="106984" y="48704"/>
                  </a:lnTo>
                  <a:lnTo>
                    <a:pt x="106984" y="48056"/>
                  </a:lnTo>
                  <a:lnTo>
                    <a:pt x="1069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0778799" y="5232935"/>
              <a:ext cx="107314" cy="48895"/>
            </a:xfrm>
            <a:custGeom>
              <a:avLst/>
              <a:gdLst/>
              <a:ahLst/>
              <a:cxnLst/>
              <a:rect l="l" t="t" r="r" b="b"/>
              <a:pathLst>
                <a:path w="107315" h="48895">
                  <a:moveTo>
                    <a:pt x="0" y="0"/>
                  </a:moveTo>
                  <a:lnTo>
                    <a:pt x="0" y="48710"/>
                  </a:lnTo>
                  <a:lnTo>
                    <a:pt x="106981" y="48710"/>
                  </a:lnTo>
                  <a:lnTo>
                    <a:pt x="10698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2" name="object 208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7428437" y="3598488"/>
              <a:ext cx="156322" cy="162611"/>
            </a:xfrm>
            <a:prstGeom prst="rect">
              <a:avLst/>
            </a:prstGeom>
          </p:spPr>
        </p:pic>
        <p:pic>
          <p:nvPicPr>
            <p:cNvPr id="2083" name="object 208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6992730" y="4066007"/>
              <a:ext cx="139566" cy="146734"/>
            </a:xfrm>
            <a:prstGeom prst="rect">
              <a:avLst/>
            </a:prstGeom>
          </p:spPr>
        </p:pic>
        <p:pic>
          <p:nvPicPr>
            <p:cNvPr id="2084" name="object 208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992730" y="2878953"/>
              <a:ext cx="139566" cy="146708"/>
            </a:xfrm>
            <a:prstGeom prst="rect">
              <a:avLst/>
            </a:prstGeom>
          </p:spPr>
        </p:pic>
        <p:pic>
          <p:nvPicPr>
            <p:cNvPr id="2085" name="object 208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702344" y="4066007"/>
              <a:ext cx="139566" cy="146734"/>
            </a:xfrm>
            <a:prstGeom prst="rect">
              <a:avLst/>
            </a:prstGeom>
          </p:spPr>
        </p:pic>
        <p:sp>
          <p:nvSpPr>
            <p:cNvPr id="2086" name="object 2086"/>
            <p:cNvSpPr/>
            <p:nvPr/>
          </p:nvSpPr>
          <p:spPr>
            <a:xfrm>
              <a:off x="19288145" y="7626936"/>
              <a:ext cx="76200" cy="27305"/>
            </a:xfrm>
            <a:custGeom>
              <a:avLst/>
              <a:gdLst/>
              <a:ahLst/>
              <a:cxnLst/>
              <a:rect l="l" t="t" r="r" b="b"/>
              <a:pathLst>
                <a:path w="76200" h="27304">
                  <a:moveTo>
                    <a:pt x="76039" y="20"/>
                  </a:moveTo>
                  <a:lnTo>
                    <a:pt x="0" y="0"/>
                  </a:lnTo>
                  <a:lnTo>
                    <a:pt x="0" y="26815"/>
                  </a:lnTo>
                  <a:lnTo>
                    <a:pt x="76039" y="26815"/>
                  </a:lnTo>
                  <a:lnTo>
                    <a:pt x="76039" y="2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9288145" y="7626936"/>
              <a:ext cx="76200" cy="27305"/>
            </a:xfrm>
            <a:custGeom>
              <a:avLst/>
              <a:gdLst/>
              <a:ahLst/>
              <a:cxnLst/>
              <a:rect l="l" t="t" r="r" b="b"/>
              <a:pathLst>
                <a:path w="76200" h="27304">
                  <a:moveTo>
                    <a:pt x="0" y="26815"/>
                  </a:moveTo>
                  <a:lnTo>
                    <a:pt x="76039" y="26815"/>
                  </a:lnTo>
                  <a:lnTo>
                    <a:pt x="76039" y="20"/>
                  </a:lnTo>
                  <a:lnTo>
                    <a:pt x="0" y="0"/>
                  </a:lnTo>
                  <a:lnTo>
                    <a:pt x="0" y="26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7323566" y="7626950"/>
              <a:ext cx="135255" cy="27305"/>
            </a:xfrm>
            <a:custGeom>
              <a:avLst/>
              <a:gdLst/>
              <a:ahLst/>
              <a:cxnLst/>
              <a:rect l="l" t="t" r="r" b="b"/>
              <a:pathLst>
                <a:path w="135255" h="27304">
                  <a:moveTo>
                    <a:pt x="134739" y="0"/>
                  </a:moveTo>
                  <a:lnTo>
                    <a:pt x="0" y="0"/>
                  </a:lnTo>
                  <a:lnTo>
                    <a:pt x="0" y="26815"/>
                  </a:lnTo>
                  <a:lnTo>
                    <a:pt x="134739" y="26815"/>
                  </a:lnTo>
                  <a:lnTo>
                    <a:pt x="13473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7323569" y="7626944"/>
              <a:ext cx="135255" cy="27305"/>
            </a:xfrm>
            <a:custGeom>
              <a:avLst/>
              <a:gdLst/>
              <a:ahLst/>
              <a:cxnLst/>
              <a:rect l="l" t="t" r="r" b="b"/>
              <a:pathLst>
                <a:path w="135255" h="27304">
                  <a:moveTo>
                    <a:pt x="134739" y="26815"/>
                  </a:moveTo>
                  <a:lnTo>
                    <a:pt x="134739" y="0"/>
                  </a:lnTo>
                  <a:lnTo>
                    <a:pt x="0" y="0"/>
                  </a:lnTo>
                  <a:lnTo>
                    <a:pt x="0" y="26815"/>
                  </a:lnTo>
                  <a:lnTo>
                    <a:pt x="134739" y="26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0" name="object 209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441315" y="5752856"/>
              <a:ext cx="245081" cy="180384"/>
            </a:xfrm>
            <a:prstGeom prst="rect">
              <a:avLst/>
            </a:prstGeom>
          </p:spPr>
        </p:pic>
        <p:sp>
          <p:nvSpPr>
            <p:cNvPr id="2091" name="object 2091"/>
            <p:cNvSpPr/>
            <p:nvPr/>
          </p:nvSpPr>
          <p:spPr>
            <a:xfrm>
              <a:off x="15443415" y="5932367"/>
              <a:ext cx="311150" cy="5080"/>
            </a:xfrm>
            <a:custGeom>
              <a:avLst/>
              <a:gdLst/>
              <a:ahLst/>
              <a:cxnLst/>
              <a:rect l="l" t="t" r="r" b="b"/>
              <a:pathLst>
                <a:path w="311150" h="5079">
                  <a:moveTo>
                    <a:pt x="0" y="0"/>
                  </a:moveTo>
                  <a:lnTo>
                    <a:pt x="0" y="4858"/>
                  </a:lnTo>
                  <a:lnTo>
                    <a:pt x="310995" y="4858"/>
                  </a:lnTo>
                  <a:lnTo>
                    <a:pt x="310995" y="0"/>
                  </a:lnTo>
                  <a:lnTo>
                    <a:pt x="14833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5443415" y="5921397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5" h="5079">
                  <a:moveTo>
                    <a:pt x="0" y="4879"/>
                  </a:moveTo>
                  <a:lnTo>
                    <a:pt x="151513" y="4879"/>
                  </a:lnTo>
                  <a:lnTo>
                    <a:pt x="154037" y="0"/>
                  </a:lnTo>
                  <a:lnTo>
                    <a:pt x="0" y="0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5438253" y="583766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62" y="9727"/>
                  </a:moveTo>
                  <a:lnTo>
                    <a:pt x="8010" y="9727"/>
                  </a:lnTo>
                  <a:lnTo>
                    <a:pt x="10303" y="7549"/>
                  </a:lnTo>
                  <a:lnTo>
                    <a:pt x="10303" y="4868"/>
                  </a:lnTo>
                  <a:lnTo>
                    <a:pt x="10303" y="2167"/>
                  </a:lnTo>
                  <a:lnTo>
                    <a:pt x="8010" y="0"/>
                  </a:lnTo>
                  <a:lnTo>
                    <a:pt x="5162" y="0"/>
                  </a:lnTo>
                  <a:lnTo>
                    <a:pt x="2282" y="0"/>
                  </a:lnTo>
                  <a:lnTo>
                    <a:pt x="0" y="2167"/>
                  </a:lnTo>
                  <a:lnTo>
                    <a:pt x="0" y="4868"/>
                  </a:lnTo>
                  <a:lnTo>
                    <a:pt x="0" y="7549"/>
                  </a:lnTo>
                  <a:lnTo>
                    <a:pt x="2282" y="9727"/>
                  </a:lnTo>
                  <a:lnTo>
                    <a:pt x="5162" y="97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5443391" y="584258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5606348" y="5817028"/>
              <a:ext cx="32384" cy="51435"/>
            </a:xfrm>
            <a:custGeom>
              <a:avLst/>
              <a:gdLst/>
              <a:ahLst/>
              <a:cxnLst/>
              <a:rect l="l" t="t" r="r" b="b"/>
              <a:pathLst>
                <a:path w="32384" h="51435">
                  <a:moveTo>
                    <a:pt x="0" y="0"/>
                  </a:moveTo>
                  <a:lnTo>
                    <a:pt x="32239" y="25559"/>
                  </a:lnTo>
                  <a:lnTo>
                    <a:pt x="0" y="511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7323530" y="5703671"/>
              <a:ext cx="28575" cy="362585"/>
            </a:xfrm>
            <a:custGeom>
              <a:avLst/>
              <a:gdLst/>
              <a:ahLst/>
              <a:cxnLst/>
              <a:rect l="l" t="t" r="r" b="b"/>
              <a:pathLst>
                <a:path w="28575" h="362585">
                  <a:moveTo>
                    <a:pt x="18156" y="349978"/>
                  </a:moveTo>
                  <a:lnTo>
                    <a:pt x="28449" y="349978"/>
                  </a:lnTo>
                  <a:lnTo>
                    <a:pt x="28397" y="14638"/>
                  </a:lnTo>
                  <a:lnTo>
                    <a:pt x="18072" y="14638"/>
                  </a:lnTo>
                  <a:lnTo>
                    <a:pt x="18072" y="0"/>
                  </a:lnTo>
                  <a:lnTo>
                    <a:pt x="31" y="0"/>
                  </a:lnTo>
                  <a:lnTo>
                    <a:pt x="0" y="362533"/>
                  </a:lnTo>
                  <a:lnTo>
                    <a:pt x="18156" y="362533"/>
                  </a:lnTo>
                  <a:lnTo>
                    <a:pt x="18156" y="3499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7351912" y="5710904"/>
              <a:ext cx="52705" cy="318135"/>
            </a:xfrm>
            <a:custGeom>
              <a:avLst/>
              <a:gdLst/>
              <a:ahLst/>
              <a:cxnLst/>
              <a:rect l="l" t="t" r="r" b="b"/>
              <a:pathLst>
                <a:path w="52705" h="318135">
                  <a:moveTo>
                    <a:pt x="51391" y="0"/>
                  </a:moveTo>
                  <a:lnTo>
                    <a:pt x="0" y="0"/>
                  </a:lnTo>
                  <a:lnTo>
                    <a:pt x="104" y="317540"/>
                  </a:lnTo>
                  <a:lnTo>
                    <a:pt x="52124" y="317540"/>
                  </a:lnTo>
                  <a:lnTo>
                    <a:pt x="5139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7351912" y="5710904"/>
              <a:ext cx="52705" cy="318135"/>
            </a:xfrm>
            <a:custGeom>
              <a:avLst/>
              <a:gdLst/>
              <a:ahLst/>
              <a:cxnLst/>
              <a:rect l="l" t="t" r="r" b="b"/>
              <a:pathLst>
                <a:path w="52705" h="318135">
                  <a:moveTo>
                    <a:pt x="0" y="0"/>
                  </a:moveTo>
                  <a:lnTo>
                    <a:pt x="104" y="317540"/>
                  </a:lnTo>
                  <a:lnTo>
                    <a:pt x="52124" y="317540"/>
                  </a:lnTo>
                  <a:lnTo>
                    <a:pt x="51391" y="0"/>
                  </a:lnTo>
                  <a:lnTo>
                    <a:pt x="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7323549" y="6798379"/>
              <a:ext cx="28575" cy="105410"/>
            </a:xfrm>
            <a:custGeom>
              <a:avLst/>
              <a:gdLst/>
              <a:ahLst/>
              <a:cxnLst/>
              <a:rect l="l" t="t" r="r" b="b"/>
              <a:pathLst>
                <a:path w="28575" h="105409">
                  <a:moveTo>
                    <a:pt x="28359" y="12700"/>
                  </a:moveTo>
                  <a:lnTo>
                    <a:pt x="18135" y="12700"/>
                  </a:lnTo>
                  <a:lnTo>
                    <a:pt x="18135" y="0"/>
                  </a:lnTo>
                  <a:lnTo>
                    <a:pt x="25" y="0"/>
                  </a:lnTo>
                  <a:lnTo>
                    <a:pt x="25" y="12700"/>
                  </a:lnTo>
                  <a:lnTo>
                    <a:pt x="0" y="105410"/>
                  </a:lnTo>
                  <a:lnTo>
                    <a:pt x="28359" y="105410"/>
                  </a:lnTo>
                  <a:lnTo>
                    <a:pt x="28359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7323540" y="6798484"/>
              <a:ext cx="28575" cy="114300"/>
            </a:xfrm>
            <a:custGeom>
              <a:avLst/>
              <a:gdLst/>
              <a:ahLst/>
              <a:cxnLst/>
              <a:rect l="l" t="t" r="r" b="b"/>
              <a:pathLst>
                <a:path w="28575" h="114300">
                  <a:moveTo>
                    <a:pt x="18083" y="114195"/>
                  </a:moveTo>
                  <a:lnTo>
                    <a:pt x="0" y="114195"/>
                  </a:lnTo>
                  <a:lnTo>
                    <a:pt x="0" y="109609"/>
                  </a:lnTo>
                  <a:lnTo>
                    <a:pt x="41" y="0"/>
                  </a:lnTo>
                  <a:lnTo>
                    <a:pt x="18146" y="0"/>
                  </a:lnTo>
                  <a:lnTo>
                    <a:pt x="18146" y="12533"/>
                  </a:lnTo>
                  <a:lnTo>
                    <a:pt x="28376" y="12533"/>
                  </a:lnTo>
                  <a:lnTo>
                    <a:pt x="28376" y="105316"/>
                  </a:lnTo>
                  <a:lnTo>
                    <a:pt x="18083" y="105316"/>
                  </a:lnTo>
                  <a:lnTo>
                    <a:pt x="18083" y="1141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7321639" y="679664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20062" y="0"/>
                  </a:moveTo>
                  <a:lnTo>
                    <a:pt x="0" y="0"/>
                  </a:lnTo>
                  <a:lnTo>
                    <a:pt x="0" y="1842"/>
                  </a:lnTo>
                  <a:lnTo>
                    <a:pt x="20062" y="1842"/>
                  </a:lnTo>
                  <a:lnTo>
                    <a:pt x="20062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7321635" y="679664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1821"/>
                  </a:moveTo>
                  <a:lnTo>
                    <a:pt x="0" y="0"/>
                  </a:lnTo>
                  <a:lnTo>
                    <a:pt x="20062" y="0"/>
                  </a:lnTo>
                  <a:lnTo>
                    <a:pt x="20062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7321606" y="5702394"/>
              <a:ext cx="20320" cy="365760"/>
            </a:xfrm>
            <a:custGeom>
              <a:avLst/>
              <a:gdLst/>
              <a:ahLst/>
              <a:cxnLst/>
              <a:rect l="l" t="t" r="r" b="b"/>
              <a:pathLst>
                <a:path w="20319" h="365760">
                  <a:moveTo>
                    <a:pt x="20078" y="363220"/>
                  </a:moveTo>
                  <a:lnTo>
                    <a:pt x="1917" y="363220"/>
                  </a:lnTo>
                  <a:lnTo>
                    <a:pt x="1917" y="1270"/>
                  </a:lnTo>
                  <a:lnTo>
                    <a:pt x="20015" y="1270"/>
                  </a:lnTo>
                  <a:lnTo>
                    <a:pt x="2001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2" y="363220"/>
                  </a:lnTo>
                  <a:lnTo>
                    <a:pt x="12" y="365760"/>
                  </a:lnTo>
                  <a:lnTo>
                    <a:pt x="20078" y="365760"/>
                  </a:lnTo>
                  <a:lnTo>
                    <a:pt x="20078" y="3632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7321614" y="5701827"/>
              <a:ext cx="20320" cy="366395"/>
            </a:xfrm>
            <a:custGeom>
              <a:avLst/>
              <a:gdLst/>
              <a:ahLst/>
              <a:cxnLst/>
              <a:rect l="l" t="t" r="r" b="b"/>
              <a:pathLst>
                <a:path w="20319" h="366395">
                  <a:moveTo>
                    <a:pt x="20009" y="1832"/>
                  </a:moveTo>
                  <a:lnTo>
                    <a:pt x="1926" y="1832"/>
                  </a:lnTo>
                  <a:lnTo>
                    <a:pt x="1916" y="364386"/>
                  </a:lnTo>
                  <a:lnTo>
                    <a:pt x="20072" y="364386"/>
                  </a:lnTo>
                  <a:lnTo>
                    <a:pt x="20072" y="366187"/>
                  </a:lnTo>
                  <a:lnTo>
                    <a:pt x="10" y="366187"/>
                  </a:lnTo>
                  <a:lnTo>
                    <a:pt x="0" y="0"/>
                  </a:lnTo>
                  <a:lnTo>
                    <a:pt x="20009" y="0"/>
                  </a:lnTo>
                  <a:lnTo>
                    <a:pt x="20009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0213531" y="243675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1937" y="0"/>
                  </a:moveTo>
                  <a:lnTo>
                    <a:pt x="0" y="0"/>
                  </a:lnTo>
                  <a:lnTo>
                    <a:pt x="0" y="18858"/>
                  </a:lnTo>
                  <a:lnTo>
                    <a:pt x="1937" y="18858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0213531" y="243677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0" y="18858"/>
                  </a:moveTo>
                  <a:lnTo>
                    <a:pt x="0" y="0"/>
                  </a:lnTo>
                  <a:lnTo>
                    <a:pt x="1937" y="0"/>
                  </a:lnTo>
                  <a:lnTo>
                    <a:pt x="1937" y="18858"/>
                  </a:lnTo>
                  <a:lnTo>
                    <a:pt x="0" y="18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0215468" y="243677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0"/>
                  </a:moveTo>
                  <a:lnTo>
                    <a:pt x="0" y="0"/>
                  </a:lnTo>
                  <a:lnTo>
                    <a:pt x="0" y="1842"/>
                  </a:lnTo>
                  <a:lnTo>
                    <a:pt x="18041" y="1842"/>
                  </a:lnTo>
                  <a:lnTo>
                    <a:pt x="180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0215448" y="243678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1821"/>
                  </a:moveTo>
                  <a:lnTo>
                    <a:pt x="0" y="0"/>
                  </a:lnTo>
                  <a:lnTo>
                    <a:pt x="18051" y="0"/>
                  </a:lnTo>
                  <a:lnTo>
                    <a:pt x="18051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0215470" y="2438610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5" h="17144">
                  <a:moveTo>
                    <a:pt x="18041" y="0"/>
                  </a:moveTo>
                  <a:lnTo>
                    <a:pt x="18041" y="17004"/>
                  </a:lnTo>
                  <a:lnTo>
                    <a:pt x="0" y="17004"/>
                  </a:lnTo>
                  <a:lnTo>
                    <a:pt x="0" y="0"/>
                  </a:lnTo>
                  <a:lnTo>
                    <a:pt x="180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7427971" y="243675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1937" y="0"/>
                  </a:moveTo>
                  <a:lnTo>
                    <a:pt x="0" y="0"/>
                  </a:lnTo>
                  <a:lnTo>
                    <a:pt x="0" y="18858"/>
                  </a:lnTo>
                  <a:lnTo>
                    <a:pt x="1937" y="18858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7409931" y="2436762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19" h="19050">
                  <a:moveTo>
                    <a:pt x="18041" y="18868"/>
                  </a:moveTo>
                  <a:lnTo>
                    <a:pt x="18041" y="0"/>
                  </a:lnTo>
                  <a:lnTo>
                    <a:pt x="19957" y="0"/>
                  </a:lnTo>
                  <a:lnTo>
                    <a:pt x="19957" y="18868"/>
                  </a:lnTo>
                  <a:lnTo>
                    <a:pt x="18041" y="18868"/>
                  </a:lnTo>
                  <a:close/>
                </a:path>
                <a:path w="20319" h="19050">
                  <a:moveTo>
                    <a:pt x="18041" y="18868"/>
                  </a:moveTo>
                  <a:lnTo>
                    <a:pt x="18041" y="1853"/>
                  </a:lnTo>
                  <a:lnTo>
                    <a:pt x="0" y="1853"/>
                  </a:lnTo>
                  <a:lnTo>
                    <a:pt x="0" y="18868"/>
                  </a:lnTo>
                  <a:lnTo>
                    <a:pt x="18041" y="188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7407996" y="7511187"/>
              <a:ext cx="63500" cy="116205"/>
            </a:xfrm>
            <a:custGeom>
              <a:avLst/>
              <a:gdLst/>
              <a:ahLst/>
              <a:cxnLst/>
              <a:rect l="l" t="t" r="r" b="b"/>
              <a:pathLst>
                <a:path w="63500" h="116204">
                  <a:moveTo>
                    <a:pt x="63202" y="0"/>
                  </a:moveTo>
                  <a:lnTo>
                    <a:pt x="0" y="0"/>
                  </a:lnTo>
                  <a:lnTo>
                    <a:pt x="345" y="115745"/>
                  </a:lnTo>
                  <a:lnTo>
                    <a:pt x="63202" y="115745"/>
                  </a:lnTo>
                  <a:lnTo>
                    <a:pt x="6320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7407996" y="7511187"/>
              <a:ext cx="63500" cy="116205"/>
            </a:xfrm>
            <a:custGeom>
              <a:avLst/>
              <a:gdLst/>
              <a:ahLst/>
              <a:cxnLst/>
              <a:rect l="l" t="t" r="r" b="b"/>
              <a:pathLst>
                <a:path w="63500" h="116204">
                  <a:moveTo>
                    <a:pt x="0" y="0"/>
                  </a:moveTo>
                  <a:lnTo>
                    <a:pt x="63202" y="0"/>
                  </a:lnTo>
                  <a:lnTo>
                    <a:pt x="63202" y="115745"/>
                  </a:lnTo>
                  <a:lnTo>
                    <a:pt x="345" y="115745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8901219" y="5102947"/>
              <a:ext cx="1905" cy="145415"/>
            </a:xfrm>
            <a:custGeom>
              <a:avLst/>
              <a:gdLst/>
              <a:ahLst/>
              <a:cxnLst/>
              <a:rect l="l" t="t" r="r" b="b"/>
              <a:pathLst>
                <a:path w="1904" h="145414">
                  <a:moveTo>
                    <a:pt x="0" y="0"/>
                  </a:moveTo>
                  <a:lnTo>
                    <a:pt x="0" y="145178"/>
                  </a:lnTo>
                  <a:lnTo>
                    <a:pt x="1287" y="145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8901228" y="2435541"/>
              <a:ext cx="139700" cy="234315"/>
            </a:xfrm>
            <a:custGeom>
              <a:avLst/>
              <a:gdLst/>
              <a:ahLst/>
              <a:cxnLst/>
              <a:rect l="l" t="t" r="r" b="b"/>
              <a:pathLst>
                <a:path w="139700" h="234314">
                  <a:moveTo>
                    <a:pt x="139220" y="0"/>
                  </a:moveTo>
                  <a:lnTo>
                    <a:pt x="0" y="0"/>
                  </a:lnTo>
                  <a:lnTo>
                    <a:pt x="0" y="23387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0217404" y="2435527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5">
                  <a:moveTo>
                    <a:pt x="0" y="0"/>
                  </a:moveTo>
                  <a:lnTo>
                    <a:pt x="14156" y="0"/>
                  </a:lnTo>
                  <a:lnTo>
                    <a:pt x="14156" y="127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9585733" y="243552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0" y="0"/>
                  </a:moveTo>
                  <a:lnTo>
                    <a:pt x="44092" y="0"/>
                  </a:lnTo>
                  <a:lnTo>
                    <a:pt x="928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0212240" y="2070135"/>
              <a:ext cx="589280" cy="0"/>
            </a:xfrm>
            <a:custGeom>
              <a:avLst/>
              <a:gdLst/>
              <a:ahLst/>
              <a:cxnLst/>
              <a:rect l="l" t="t" r="r" b="b"/>
              <a:pathLst>
                <a:path w="589279">
                  <a:moveTo>
                    <a:pt x="58913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0212235" y="207012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5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9351304" y="6587374"/>
              <a:ext cx="16510" cy="1069975"/>
            </a:xfrm>
            <a:custGeom>
              <a:avLst/>
              <a:gdLst/>
              <a:ahLst/>
              <a:cxnLst/>
              <a:rect l="l" t="t" r="r" b="b"/>
              <a:pathLst>
                <a:path w="16509" h="1069975">
                  <a:moveTo>
                    <a:pt x="0" y="1069422"/>
                  </a:moveTo>
                  <a:lnTo>
                    <a:pt x="16114" y="1069422"/>
                  </a:lnTo>
                  <a:lnTo>
                    <a:pt x="16114" y="0"/>
                  </a:lnTo>
                </a:path>
                <a:path w="16509" h="1069975">
                  <a:moveTo>
                    <a:pt x="3204" y="1057245"/>
                  </a:moveTo>
                  <a:lnTo>
                    <a:pt x="1999" y="10572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9259298" y="2435527"/>
              <a:ext cx="127635" cy="921385"/>
            </a:xfrm>
            <a:custGeom>
              <a:avLst/>
              <a:gdLst/>
              <a:ahLst/>
              <a:cxnLst/>
              <a:rect l="l" t="t" r="r" b="b"/>
              <a:pathLst>
                <a:path w="127634" h="921385">
                  <a:moveTo>
                    <a:pt x="0" y="0"/>
                  </a:moveTo>
                  <a:lnTo>
                    <a:pt x="127462" y="0"/>
                  </a:lnTo>
                  <a:lnTo>
                    <a:pt x="127462" y="920893"/>
                  </a:lnTo>
                  <a:lnTo>
                    <a:pt x="108750" y="920893"/>
                  </a:lnTo>
                  <a:lnTo>
                    <a:pt x="108750" y="9196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0212235" y="213649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1204"/>
                  </a:moveTo>
                  <a:lnTo>
                    <a:pt x="19339" y="1204"/>
                  </a:lnTo>
                  <a:lnTo>
                    <a:pt x="193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1223123" y="1849393"/>
              <a:ext cx="638175" cy="218440"/>
            </a:xfrm>
            <a:custGeom>
              <a:avLst/>
              <a:gdLst/>
              <a:ahLst/>
              <a:cxnLst/>
              <a:rect l="l" t="t" r="r" b="b"/>
              <a:pathLst>
                <a:path w="638175" h="218439">
                  <a:moveTo>
                    <a:pt x="637865" y="1193"/>
                  </a:moveTo>
                  <a:lnTo>
                    <a:pt x="637865" y="0"/>
                  </a:lnTo>
                  <a:lnTo>
                    <a:pt x="0" y="0"/>
                  </a:lnTo>
                  <a:lnTo>
                    <a:pt x="0" y="218265"/>
                  </a:lnTo>
                  <a:lnTo>
                    <a:pt x="1287" y="2182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7320334" y="6809434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4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8608777" y="243552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7964232" y="2435527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796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5815968" y="1849613"/>
              <a:ext cx="603885" cy="218440"/>
            </a:xfrm>
            <a:custGeom>
              <a:avLst/>
              <a:gdLst/>
              <a:ahLst/>
              <a:cxnLst/>
              <a:rect l="l" t="t" r="r" b="b"/>
              <a:pathLst>
                <a:path w="603884" h="218439">
                  <a:moveTo>
                    <a:pt x="602054" y="218066"/>
                  </a:moveTo>
                  <a:lnTo>
                    <a:pt x="603342" y="218066"/>
                  </a:lnTo>
                  <a:lnTo>
                    <a:pt x="603342" y="0"/>
                  </a:lnTo>
                  <a:lnTo>
                    <a:pt x="0" y="0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7320334" y="7052150"/>
              <a:ext cx="19050" cy="605155"/>
            </a:xfrm>
            <a:custGeom>
              <a:avLst/>
              <a:gdLst/>
              <a:ahLst/>
              <a:cxnLst/>
              <a:rect l="l" t="t" r="r" b="b"/>
              <a:pathLst>
                <a:path w="19050" h="605154">
                  <a:moveTo>
                    <a:pt x="0" y="0"/>
                  </a:moveTo>
                  <a:lnTo>
                    <a:pt x="0" y="604651"/>
                  </a:lnTo>
                  <a:lnTo>
                    <a:pt x="18690" y="6046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6846846" y="2070115"/>
              <a:ext cx="584835" cy="67945"/>
            </a:xfrm>
            <a:custGeom>
              <a:avLst/>
              <a:gdLst/>
              <a:ahLst/>
              <a:cxnLst/>
              <a:rect l="l" t="t" r="r" b="b"/>
              <a:pathLst>
                <a:path w="584834" h="67944">
                  <a:moveTo>
                    <a:pt x="565008" y="66374"/>
                  </a:moveTo>
                  <a:lnTo>
                    <a:pt x="565008" y="67579"/>
                  </a:lnTo>
                  <a:lnTo>
                    <a:pt x="584327" y="67579"/>
                  </a:lnTo>
                  <a:lnTo>
                    <a:pt x="584327" y="0"/>
                  </a:lnTo>
                  <a:lnTo>
                    <a:pt x="0" y="0"/>
                  </a:ln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7411855" y="243553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1235"/>
                  </a:moveTo>
                  <a:lnTo>
                    <a:pt x="0" y="31"/>
                  </a:lnTo>
                  <a:lnTo>
                    <a:pt x="1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9368055" y="334423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7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9368055" y="33442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9373851" y="2465376"/>
              <a:ext cx="0" cy="878840"/>
            </a:xfrm>
            <a:custGeom>
              <a:avLst/>
              <a:gdLst/>
              <a:ahLst/>
              <a:cxnLst/>
              <a:rect l="l" t="t" r="r" b="b"/>
              <a:pathLst>
                <a:path h="878839">
                  <a:moveTo>
                    <a:pt x="0" y="8788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9340352" y="764461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7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9340352" y="764461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9354500" y="6587372"/>
              <a:ext cx="0" cy="1057275"/>
            </a:xfrm>
            <a:custGeom>
              <a:avLst/>
              <a:gdLst/>
              <a:ahLst/>
              <a:cxnLst/>
              <a:rect l="l" t="t" r="r" b="b"/>
              <a:pathLst>
                <a:path h="1057275">
                  <a:moveTo>
                    <a:pt x="0" y="10572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9354500" y="658737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1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9338414" y="765679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14A1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7339023" y="765679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0952" y="0"/>
                  </a:lnTo>
                </a:path>
              </a:pathLst>
            </a:custGeom>
            <a:ln w="4198">
              <a:solidFill>
                <a:srgbClr val="14A1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7349975" y="7655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2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6836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5760432" y="2010212"/>
              <a:ext cx="6985" cy="60960"/>
            </a:xfrm>
            <a:custGeom>
              <a:avLst/>
              <a:gdLst/>
              <a:ahLst/>
              <a:cxnLst/>
              <a:rect l="l" t="t" r="r" b="b"/>
              <a:pathLst>
                <a:path w="6984" h="60960">
                  <a:moveTo>
                    <a:pt x="0" y="60919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5773289" y="1879471"/>
              <a:ext cx="3810" cy="220979"/>
            </a:xfrm>
            <a:custGeom>
              <a:avLst/>
              <a:gdLst/>
              <a:ahLst/>
              <a:cxnLst/>
              <a:rect l="l" t="t" r="r" b="b"/>
              <a:pathLst>
                <a:path w="3809" h="220980">
                  <a:moveTo>
                    <a:pt x="3287" y="0"/>
                  </a:moveTo>
                  <a:lnTo>
                    <a:pt x="0" y="0"/>
                  </a:lnTo>
                  <a:lnTo>
                    <a:pt x="0" y="220474"/>
                  </a:lnTo>
                  <a:lnTo>
                    <a:pt x="3287" y="220474"/>
                  </a:lnTo>
                  <a:lnTo>
                    <a:pt x="32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5773283" y="1879460"/>
              <a:ext cx="3810" cy="220979"/>
            </a:xfrm>
            <a:custGeom>
              <a:avLst/>
              <a:gdLst/>
              <a:ahLst/>
              <a:cxnLst/>
              <a:rect l="l" t="t" r="r" b="b"/>
              <a:pathLst>
                <a:path w="3809" h="220980">
                  <a:moveTo>
                    <a:pt x="0" y="220485"/>
                  </a:moveTo>
                  <a:lnTo>
                    <a:pt x="0" y="0"/>
                  </a:lnTo>
                  <a:lnTo>
                    <a:pt x="3308" y="0"/>
                  </a:lnTo>
                  <a:lnTo>
                    <a:pt x="3308" y="220485"/>
                  </a:lnTo>
                  <a:lnTo>
                    <a:pt x="0" y="2204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5422776" y="2327740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103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0313" y="122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5422774" y="232774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0" y="1204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2210339" y="2327740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103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0313" y="122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2210341" y="232774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0" y="1204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8834832" y="3588483"/>
              <a:ext cx="64135" cy="158750"/>
            </a:xfrm>
            <a:custGeom>
              <a:avLst/>
              <a:gdLst/>
              <a:ahLst/>
              <a:cxnLst/>
              <a:rect l="l" t="t" r="r" b="b"/>
              <a:pathLst>
                <a:path w="64134" h="158750">
                  <a:moveTo>
                    <a:pt x="0" y="158340"/>
                  </a:moveTo>
                  <a:lnTo>
                    <a:pt x="63799" y="158340"/>
                  </a:lnTo>
                  <a:lnTo>
                    <a:pt x="63799" y="157147"/>
                  </a:lnTo>
                  <a:lnTo>
                    <a:pt x="1287" y="157147"/>
                  </a:lnTo>
                  <a:lnTo>
                    <a:pt x="1287" y="1204"/>
                  </a:lnTo>
                  <a:lnTo>
                    <a:pt x="63799" y="1204"/>
                  </a:lnTo>
                  <a:lnTo>
                    <a:pt x="63799" y="0"/>
                  </a:lnTo>
                  <a:lnTo>
                    <a:pt x="0" y="0"/>
                  </a:lnTo>
                  <a:lnTo>
                    <a:pt x="0" y="15834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8836121" y="3589692"/>
              <a:ext cx="62865" cy="156210"/>
            </a:xfrm>
            <a:custGeom>
              <a:avLst/>
              <a:gdLst/>
              <a:ahLst/>
              <a:cxnLst/>
              <a:rect l="l" t="t" r="r" b="b"/>
              <a:pathLst>
                <a:path w="62865" h="156210">
                  <a:moveTo>
                    <a:pt x="62511" y="155942"/>
                  </a:moveTo>
                  <a:lnTo>
                    <a:pt x="62511" y="0"/>
                  </a:lnTo>
                  <a:lnTo>
                    <a:pt x="0" y="0"/>
                  </a:lnTo>
                  <a:lnTo>
                    <a:pt x="0" y="155942"/>
                  </a:lnTo>
                  <a:lnTo>
                    <a:pt x="62511" y="1559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8662736" y="5269089"/>
              <a:ext cx="5715" cy="1151890"/>
            </a:xfrm>
            <a:custGeom>
              <a:avLst/>
              <a:gdLst/>
              <a:ahLst/>
              <a:cxnLst/>
              <a:rect l="l" t="t" r="r" b="b"/>
              <a:pathLst>
                <a:path w="5715" h="1151889">
                  <a:moveTo>
                    <a:pt x="0" y="1151890"/>
                  </a:moveTo>
                  <a:lnTo>
                    <a:pt x="5151" y="1151890"/>
                  </a:lnTo>
                  <a:lnTo>
                    <a:pt x="5151" y="0"/>
                  </a:lnTo>
                  <a:lnTo>
                    <a:pt x="0" y="0"/>
                  </a:lnTo>
                  <a:lnTo>
                    <a:pt x="0" y="11518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8662736" y="5263980"/>
              <a:ext cx="6096635" cy="1162685"/>
            </a:xfrm>
            <a:custGeom>
              <a:avLst/>
              <a:gdLst/>
              <a:ahLst/>
              <a:cxnLst/>
              <a:rect l="l" t="t" r="r" b="b"/>
              <a:pathLst>
                <a:path w="6096634" h="1162685">
                  <a:moveTo>
                    <a:pt x="6096138" y="1162079"/>
                  </a:moveTo>
                  <a:lnTo>
                    <a:pt x="6096138" y="1157200"/>
                  </a:lnTo>
                  <a:lnTo>
                    <a:pt x="5151" y="1157200"/>
                  </a:lnTo>
                  <a:lnTo>
                    <a:pt x="5151" y="4858"/>
                  </a:lnTo>
                  <a:lnTo>
                    <a:pt x="226883" y="4858"/>
                  </a:lnTo>
                  <a:lnTo>
                    <a:pt x="226883" y="0"/>
                  </a:lnTo>
                  <a:lnTo>
                    <a:pt x="0" y="0"/>
                  </a:lnTo>
                  <a:lnTo>
                    <a:pt x="0" y="1162079"/>
                  </a:lnTo>
                  <a:lnTo>
                    <a:pt x="6096138" y="11620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5462738" y="6421184"/>
              <a:ext cx="1845310" cy="5080"/>
            </a:xfrm>
            <a:custGeom>
              <a:avLst/>
              <a:gdLst/>
              <a:ahLst/>
              <a:cxnLst/>
              <a:rect l="l" t="t" r="r" b="b"/>
              <a:pathLst>
                <a:path w="1845309" h="5079">
                  <a:moveTo>
                    <a:pt x="1844687" y="4879"/>
                  </a:moveTo>
                  <a:lnTo>
                    <a:pt x="1844687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1844687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2081414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2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1694694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1700438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6" name="object 215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684770" y="5267594"/>
              <a:ext cx="406582" cy="147731"/>
            </a:xfrm>
            <a:prstGeom prst="rect">
              <a:avLst/>
            </a:prstGeom>
          </p:spPr>
        </p:pic>
        <p:sp>
          <p:nvSpPr>
            <p:cNvPr id="2157" name="object 2157"/>
            <p:cNvSpPr/>
            <p:nvPr/>
          </p:nvSpPr>
          <p:spPr>
            <a:xfrm>
              <a:off x="11059779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1050167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1055910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0" name="object 216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040256" y="5149629"/>
              <a:ext cx="406549" cy="164290"/>
            </a:xfrm>
            <a:prstGeom prst="rect">
              <a:avLst/>
            </a:prstGeom>
          </p:spPr>
        </p:pic>
        <p:sp>
          <p:nvSpPr>
            <p:cNvPr id="2161" name="object 2161"/>
            <p:cNvSpPr/>
            <p:nvPr/>
          </p:nvSpPr>
          <p:spPr>
            <a:xfrm>
              <a:off x="13370530" y="525119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2983800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2989542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4" name="object 216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973883" y="5267594"/>
              <a:ext cx="406582" cy="147731"/>
            </a:xfrm>
            <a:prstGeom prst="rect">
              <a:avLst/>
            </a:prstGeom>
          </p:spPr>
        </p:pic>
        <p:sp>
          <p:nvSpPr>
            <p:cNvPr id="2165" name="object 2165"/>
            <p:cNvSpPr/>
            <p:nvPr/>
          </p:nvSpPr>
          <p:spPr>
            <a:xfrm>
              <a:off x="12348882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233926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2345006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8" name="object 216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329336" y="5149629"/>
              <a:ext cx="406543" cy="164290"/>
            </a:xfrm>
            <a:prstGeom prst="rect">
              <a:avLst/>
            </a:prstGeom>
          </p:spPr>
        </p:pic>
        <p:sp>
          <p:nvSpPr>
            <p:cNvPr id="2169" name="object 2169"/>
            <p:cNvSpPr/>
            <p:nvPr/>
          </p:nvSpPr>
          <p:spPr>
            <a:xfrm>
              <a:off x="14659622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1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427289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4278638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2" name="object 217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4262977" y="5267594"/>
              <a:ext cx="406582" cy="147731"/>
            </a:xfrm>
            <a:prstGeom prst="rect">
              <a:avLst/>
            </a:prstGeom>
          </p:spPr>
        </p:pic>
        <p:sp>
          <p:nvSpPr>
            <p:cNvPr id="2173" name="object 2173"/>
            <p:cNvSpPr/>
            <p:nvPr/>
          </p:nvSpPr>
          <p:spPr>
            <a:xfrm>
              <a:off x="13637963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3628368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3634110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6" name="object 217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3618431" y="5149629"/>
              <a:ext cx="406564" cy="164290"/>
            </a:xfrm>
            <a:prstGeom prst="rect">
              <a:avLst/>
            </a:prstGeom>
          </p:spPr>
        </p:pic>
        <p:sp>
          <p:nvSpPr>
            <p:cNvPr id="2177" name="object 2177"/>
            <p:cNvSpPr/>
            <p:nvPr/>
          </p:nvSpPr>
          <p:spPr>
            <a:xfrm>
              <a:off x="15948726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1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5561992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5567743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0" name="object 218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5552073" y="5267594"/>
              <a:ext cx="406581" cy="147731"/>
            </a:xfrm>
            <a:prstGeom prst="rect">
              <a:avLst/>
            </a:prstGeom>
          </p:spPr>
        </p:pic>
        <p:sp>
          <p:nvSpPr>
            <p:cNvPr id="2181" name="object 2181"/>
            <p:cNvSpPr/>
            <p:nvPr/>
          </p:nvSpPr>
          <p:spPr>
            <a:xfrm>
              <a:off x="14927059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491746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4923214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4" name="object 218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907525" y="5149629"/>
              <a:ext cx="406576" cy="164290"/>
            </a:xfrm>
            <a:prstGeom prst="rect">
              <a:avLst/>
            </a:prstGeom>
          </p:spPr>
        </p:pic>
        <p:sp>
          <p:nvSpPr>
            <p:cNvPr id="2185" name="object 2185"/>
            <p:cNvSpPr/>
            <p:nvPr/>
          </p:nvSpPr>
          <p:spPr>
            <a:xfrm>
              <a:off x="17237805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2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6851094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6856847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8" name="object 218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6841186" y="5267594"/>
              <a:ext cx="406560" cy="147731"/>
            </a:xfrm>
            <a:prstGeom prst="rect">
              <a:avLst/>
            </a:prstGeom>
          </p:spPr>
        </p:pic>
        <p:sp>
          <p:nvSpPr>
            <p:cNvPr id="2189" name="object 2189"/>
            <p:cNvSpPr/>
            <p:nvPr/>
          </p:nvSpPr>
          <p:spPr>
            <a:xfrm>
              <a:off x="16216162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6206568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6212301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2" name="object 219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6196638" y="5149629"/>
              <a:ext cx="406558" cy="164290"/>
            </a:xfrm>
            <a:prstGeom prst="rect">
              <a:avLst/>
            </a:prstGeom>
          </p:spPr>
        </p:pic>
        <p:sp>
          <p:nvSpPr>
            <p:cNvPr id="2193" name="object 2193"/>
            <p:cNvSpPr/>
            <p:nvPr/>
          </p:nvSpPr>
          <p:spPr>
            <a:xfrm>
              <a:off x="18004194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56" y="26815"/>
                  </a:lnTo>
                  <a:lnTo>
                    <a:pt x="14156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56" y="1130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8004194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413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30"/>
                  </a:lnTo>
                  <a:lnTo>
                    <a:pt x="7476" y="1130"/>
                  </a:lnTo>
                  <a:lnTo>
                    <a:pt x="7476" y="13413"/>
                  </a:lnTo>
                  <a:lnTo>
                    <a:pt x="7476" y="25695"/>
                  </a:lnTo>
                  <a:lnTo>
                    <a:pt x="14156" y="25695"/>
                  </a:lnTo>
                  <a:lnTo>
                    <a:pt x="14156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8648738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32" y="1130"/>
                  </a:lnTo>
                  <a:lnTo>
                    <a:pt x="6732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56" y="26815"/>
                  </a:lnTo>
                  <a:lnTo>
                    <a:pt x="14156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56" y="1130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8648738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32" y="25695"/>
                  </a:lnTo>
                  <a:lnTo>
                    <a:pt x="6732" y="13413"/>
                  </a:lnTo>
                  <a:lnTo>
                    <a:pt x="6732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30"/>
                  </a:lnTo>
                  <a:lnTo>
                    <a:pt x="7476" y="1130"/>
                  </a:lnTo>
                  <a:lnTo>
                    <a:pt x="7476" y="13413"/>
                  </a:lnTo>
                  <a:lnTo>
                    <a:pt x="7476" y="25695"/>
                  </a:lnTo>
                  <a:lnTo>
                    <a:pt x="14156" y="25695"/>
                  </a:lnTo>
                  <a:lnTo>
                    <a:pt x="14156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8004194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11" y="1109"/>
                  </a:lnTo>
                  <a:lnTo>
                    <a:pt x="6711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56" y="26794"/>
                  </a:lnTo>
                  <a:lnTo>
                    <a:pt x="14156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56" y="1109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8004194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794"/>
                  </a:moveTo>
                  <a:lnTo>
                    <a:pt x="0" y="25685"/>
                  </a:lnTo>
                  <a:lnTo>
                    <a:pt x="6711" y="25685"/>
                  </a:lnTo>
                  <a:lnTo>
                    <a:pt x="6711" y="13381"/>
                  </a:lnTo>
                  <a:lnTo>
                    <a:pt x="6711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09"/>
                  </a:lnTo>
                  <a:lnTo>
                    <a:pt x="7476" y="1109"/>
                  </a:lnTo>
                  <a:lnTo>
                    <a:pt x="7476" y="13381"/>
                  </a:lnTo>
                  <a:lnTo>
                    <a:pt x="7476" y="25685"/>
                  </a:lnTo>
                  <a:lnTo>
                    <a:pt x="14156" y="25685"/>
                  </a:lnTo>
                  <a:lnTo>
                    <a:pt x="14156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8648738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32" y="1109"/>
                  </a:lnTo>
                  <a:lnTo>
                    <a:pt x="6732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56" y="26794"/>
                  </a:lnTo>
                  <a:lnTo>
                    <a:pt x="14156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56" y="1109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8648738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794"/>
                  </a:moveTo>
                  <a:lnTo>
                    <a:pt x="0" y="25685"/>
                  </a:lnTo>
                  <a:lnTo>
                    <a:pt x="6732" y="25685"/>
                  </a:lnTo>
                  <a:lnTo>
                    <a:pt x="6732" y="13381"/>
                  </a:lnTo>
                  <a:lnTo>
                    <a:pt x="6732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09"/>
                  </a:lnTo>
                  <a:lnTo>
                    <a:pt x="7476" y="1109"/>
                  </a:lnTo>
                  <a:lnTo>
                    <a:pt x="7476" y="13381"/>
                  </a:lnTo>
                  <a:lnTo>
                    <a:pt x="7476" y="25685"/>
                  </a:lnTo>
                  <a:lnTo>
                    <a:pt x="14156" y="25685"/>
                  </a:lnTo>
                  <a:lnTo>
                    <a:pt x="14156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6715090" y="299799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5">
                  <a:moveTo>
                    <a:pt x="14188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11" y="1109"/>
                  </a:lnTo>
                  <a:lnTo>
                    <a:pt x="6711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88" y="26794"/>
                  </a:lnTo>
                  <a:lnTo>
                    <a:pt x="14188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88" y="1109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6715090" y="299799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5">
                  <a:moveTo>
                    <a:pt x="0" y="26794"/>
                  </a:moveTo>
                  <a:lnTo>
                    <a:pt x="0" y="25685"/>
                  </a:lnTo>
                  <a:lnTo>
                    <a:pt x="6711" y="25685"/>
                  </a:lnTo>
                  <a:lnTo>
                    <a:pt x="6711" y="13392"/>
                  </a:lnTo>
                  <a:lnTo>
                    <a:pt x="6711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09"/>
                  </a:lnTo>
                  <a:lnTo>
                    <a:pt x="7476" y="1109"/>
                  </a:lnTo>
                  <a:lnTo>
                    <a:pt x="7476" y="13392"/>
                  </a:lnTo>
                  <a:lnTo>
                    <a:pt x="7476" y="25685"/>
                  </a:lnTo>
                  <a:lnTo>
                    <a:pt x="14188" y="25685"/>
                  </a:lnTo>
                  <a:lnTo>
                    <a:pt x="14188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6715090" y="4066873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88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88" y="26815"/>
                  </a:lnTo>
                  <a:lnTo>
                    <a:pt x="14188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88" y="1130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6715090" y="4066873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423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30"/>
                  </a:lnTo>
                  <a:lnTo>
                    <a:pt x="7476" y="1130"/>
                  </a:lnTo>
                  <a:lnTo>
                    <a:pt x="7476" y="13423"/>
                  </a:lnTo>
                  <a:lnTo>
                    <a:pt x="7476" y="25695"/>
                  </a:lnTo>
                  <a:lnTo>
                    <a:pt x="14188" y="25695"/>
                  </a:lnTo>
                  <a:lnTo>
                    <a:pt x="14188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1558696" y="4399912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4" h="27304">
                  <a:moveTo>
                    <a:pt x="14188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88" y="26815"/>
                  </a:lnTo>
                  <a:lnTo>
                    <a:pt x="14188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88" y="1130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1558696" y="4399912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4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381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30"/>
                  </a:lnTo>
                  <a:lnTo>
                    <a:pt x="7476" y="1130"/>
                  </a:lnTo>
                  <a:lnTo>
                    <a:pt x="7476" y="13381"/>
                  </a:lnTo>
                  <a:lnTo>
                    <a:pt x="7476" y="25695"/>
                  </a:lnTo>
                  <a:lnTo>
                    <a:pt x="14188" y="25695"/>
                  </a:lnTo>
                  <a:lnTo>
                    <a:pt x="14188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9630201" y="5316380"/>
              <a:ext cx="7685405" cy="1489710"/>
            </a:xfrm>
            <a:custGeom>
              <a:avLst/>
              <a:gdLst/>
              <a:ahLst/>
              <a:cxnLst/>
              <a:rect l="l" t="t" r="r" b="b"/>
              <a:pathLst>
                <a:path w="7685405" h="1489709">
                  <a:moveTo>
                    <a:pt x="5141581" y="1489399"/>
                  </a:moveTo>
                  <a:lnTo>
                    <a:pt x="5819623" y="1489399"/>
                  </a:lnTo>
                  <a:lnTo>
                    <a:pt x="5819623" y="620860"/>
                  </a:lnTo>
                  <a:lnTo>
                    <a:pt x="5813205" y="620860"/>
                  </a:lnTo>
                  <a:lnTo>
                    <a:pt x="5813205" y="438499"/>
                  </a:lnTo>
                  <a:lnTo>
                    <a:pt x="7684949" y="438499"/>
                  </a:lnTo>
                  <a:lnTo>
                    <a:pt x="7684949" y="0"/>
                  </a:lnTo>
                  <a:lnTo>
                    <a:pt x="5013323" y="0"/>
                  </a:lnTo>
                  <a:lnTo>
                    <a:pt x="18711" y="0"/>
                  </a:lnTo>
                  <a:lnTo>
                    <a:pt x="18711" y="31653"/>
                  </a:lnTo>
                  <a:lnTo>
                    <a:pt x="0" y="31653"/>
                  </a:lnTo>
                  <a:lnTo>
                    <a:pt x="0" y="406825"/>
                  </a:lnTo>
                  <a:lnTo>
                    <a:pt x="18711" y="406825"/>
                  </a:lnTo>
                  <a:lnTo>
                    <a:pt x="18711" y="438499"/>
                  </a:lnTo>
                  <a:lnTo>
                    <a:pt x="5141581" y="438499"/>
                  </a:lnTo>
                  <a:lnTo>
                    <a:pt x="5141581" y="148939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4780837" y="5712254"/>
              <a:ext cx="660400" cy="1091565"/>
            </a:xfrm>
            <a:custGeom>
              <a:avLst/>
              <a:gdLst/>
              <a:ahLst/>
              <a:cxnLst/>
              <a:rect l="l" t="t" r="r" b="b"/>
              <a:pathLst>
                <a:path w="660400" h="1091565">
                  <a:moveTo>
                    <a:pt x="329958" y="0"/>
                  </a:moveTo>
                  <a:lnTo>
                    <a:pt x="659938" y="1091055"/>
                  </a:lnTo>
                </a:path>
                <a:path w="660400" h="1091565">
                  <a:moveTo>
                    <a:pt x="329958" y="0"/>
                  </a:moveTo>
                  <a:lnTo>
                    <a:pt x="0" y="109105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4771762" y="6456316"/>
              <a:ext cx="6985" cy="349885"/>
            </a:xfrm>
            <a:custGeom>
              <a:avLst/>
              <a:gdLst/>
              <a:ahLst/>
              <a:cxnLst/>
              <a:rect l="l" t="t" r="r" b="b"/>
              <a:pathLst>
                <a:path w="6984" h="349884">
                  <a:moveTo>
                    <a:pt x="6450" y="349465"/>
                  </a:moveTo>
                  <a:lnTo>
                    <a:pt x="6450" y="0"/>
                  </a:lnTo>
                  <a:lnTo>
                    <a:pt x="0" y="0"/>
                  </a:lnTo>
                  <a:lnTo>
                    <a:pt x="0" y="349465"/>
                  </a:lnTo>
                  <a:lnTo>
                    <a:pt x="6450" y="3494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4771778" y="6105576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50" y="348272"/>
                  </a:lnTo>
                  <a:lnTo>
                    <a:pt x="645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4771778" y="5754868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50" y="348272"/>
                  </a:lnTo>
                  <a:lnTo>
                    <a:pt x="645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4805283" y="6774105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7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4805283" y="6774111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>
                  <a:moveTo>
                    <a:pt x="0" y="0"/>
                  </a:moveTo>
                  <a:lnTo>
                    <a:pt x="611038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5416327" y="677411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277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4805288" y="6805780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>
                  <a:moveTo>
                    <a:pt x="6110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9124887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0259927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9647356" y="5316357"/>
              <a:ext cx="614680" cy="31750"/>
            </a:xfrm>
            <a:custGeom>
              <a:avLst/>
              <a:gdLst/>
              <a:ahLst/>
              <a:cxnLst/>
              <a:rect l="l" t="t" r="r" b="b"/>
              <a:pathLst>
                <a:path w="614679" h="31750">
                  <a:moveTo>
                    <a:pt x="0" y="31643"/>
                  </a:moveTo>
                  <a:lnTo>
                    <a:pt x="0" y="31674"/>
                  </a:lnTo>
                </a:path>
                <a:path w="614679" h="31750">
                  <a:moveTo>
                    <a:pt x="614117" y="31674"/>
                  </a:moveTo>
                  <a:lnTo>
                    <a:pt x="612578" y="31328"/>
                  </a:lnTo>
                  <a:lnTo>
                    <a:pt x="612578" y="1842"/>
                  </a:lnTo>
                  <a:lnTo>
                    <a:pt x="612578" y="335"/>
                  </a:lnTo>
                  <a:lnTo>
                    <a:pt x="614117" y="52"/>
                  </a:lnTo>
                  <a:lnTo>
                    <a:pt x="0" y="0"/>
                  </a:lnTo>
                  <a:lnTo>
                    <a:pt x="1539" y="335"/>
                  </a:lnTo>
                  <a:lnTo>
                    <a:pt x="1539" y="29852"/>
                  </a:lnTo>
                  <a:lnTo>
                    <a:pt x="1539" y="31328"/>
                  </a:lnTo>
                  <a:lnTo>
                    <a:pt x="0" y="316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8929324" y="5316373"/>
              <a:ext cx="687705" cy="0"/>
            </a:xfrm>
            <a:custGeom>
              <a:avLst/>
              <a:gdLst/>
              <a:ahLst/>
              <a:cxnLst/>
              <a:rect l="l" t="t" r="r" b="b"/>
              <a:pathLst>
                <a:path w="687704">
                  <a:moveTo>
                    <a:pt x="0" y="0"/>
                  </a:moveTo>
                  <a:lnTo>
                    <a:pt x="6876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8929321" y="5723213"/>
              <a:ext cx="687705" cy="31750"/>
            </a:xfrm>
            <a:custGeom>
              <a:avLst/>
              <a:gdLst/>
              <a:ahLst/>
              <a:cxnLst/>
              <a:rect l="l" t="t" r="r" b="b"/>
              <a:pathLst>
                <a:path w="687704" h="31750">
                  <a:moveTo>
                    <a:pt x="687602" y="31"/>
                  </a:moveTo>
                  <a:lnTo>
                    <a:pt x="0" y="0"/>
                  </a:lnTo>
                  <a:lnTo>
                    <a:pt x="1539" y="345"/>
                  </a:lnTo>
                  <a:lnTo>
                    <a:pt x="1539" y="29842"/>
                  </a:lnTo>
                  <a:lnTo>
                    <a:pt x="1539" y="31328"/>
                  </a:lnTo>
                  <a:lnTo>
                    <a:pt x="0" y="31622"/>
                  </a:lnTo>
                  <a:lnTo>
                    <a:pt x="687602" y="31674"/>
                  </a:lnTo>
                  <a:lnTo>
                    <a:pt x="686052" y="31328"/>
                  </a:lnTo>
                  <a:lnTo>
                    <a:pt x="686052" y="1821"/>
                  </a:lnTo>
                  <a:lnTo>
                    <a:pt x="686052" y="345"/>
                  </a:lnTo>
                  <a:lnTo>
                    <a:pt x="687602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8897349" y="5346542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h="378460">
                  <a:moveTo>
                    <a:pt x="0" y="3781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9088781" y="5316369"/>
              <a:ext cx="525780" cy="33020"/>
            </a:xfrm>
            <a:custGeom>
              <a:avLst/>
              <a:gdLst/>
              <a:ahLst/>
              <a:cxnLst/>
              <a:rect l="l" t="t" r="r" b="b"/>
              <a:pathLst>
                <a:path w="525779" h="33020">
                  <a:moveTo>
                    <a:pt x="0" y="32878"/>
                  </a:moveTo>
                  <a:lnTo>
                    <a:pt x="0" y="0"/>
                  </a:lnTo>
                  <a:lnTo>
                    <a:pt x="525303" y="0"/>
                  </a:lnTo>
                  <a:lnTo>
                    <a:pt x="525303" y="32878"/>
                  </a:lnTo>
                  <a:lnTo>
                    <a:pt x="0" y="328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9088781" y="5721982"/>
              <a:ext cx="505459" cy="17145"/>
            </a:xfrm>
            <a:custGeom>
              <a:avLst/>
              <a:gdLst/>
              <a:ahLst/>
              <a:cxnLst/>
              <a:rect l="l" t="t" r="r" b="b"/>
              <a:pathLst>
                <a:path w="505459" h="17145">
                  <a:moveTo>
                    <a:pt x="0" y="17057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8914119" y="5316386"/>
              <a:ext cx="175260" cy="422909"/>
            </a:xfrm>
            <a:custGeom>
              <a:avLst/>
              <a:gdLst/>
              <a:ahLst/>
              <a:cxnLst/>
              <a:rect l="l" t="t" r="r" b="b"/>
              <a:pathLst>
                <a:path w="175259" h="422910">
                  <a:moveTo>
                    <a:pt x="18041" y="405600"/>
                  </a:moveTo>
                  <a:lnTo>
                    <a:pt x="0" y="405600"/>
                  </a:lnTo>
                  <a:lnTo>
                    <a:pt x="0" y="32857"/>
                  </a:lnTo>
                  <a:lnTo>
                    <a:pt x="18041" y="32857"/>
                  </a:lnTo>
                  <a:lnTo>
                    <a:pt x="18041" y="0"/>
                  </a:lnTo>
                  <a:lnTo>
                    <a:pt x="174664" y="0"/>
                  </a:lnTo>
                  <a:lnTo>
                    <a:pt x="174664" y="204035"/>
                  </a:lnTo>
                  <a:lnTo>
                    <a:pt x="156613" y="204035"/>
                  </a:lnTo>
                  <a:lnTo>
                    <a:pt x="156613" y="234505"/>
                  </a:lnTo>
                  <a:lnTo>
                    <a:pt x="174664" y="234505"/>
                  </a:lnTo>
                  <a:lnTo>
                    <a:pt x="174664" y="422657"/>
                  </a:lnTo>
                  <a:lnTo>
                    <a:pt x="18041" y="422657"/>
                  </a:lnTo>
                  <a:lnTo>
                    <a:pt x="18041" y="405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8914114" y="5349248"/>
              <a:ext cx="175260" cy="11430"/>
            </a:xfrm>
            <a:custGeom>
              <a:avLst/>
              <a:gdLst/>
              <a:ahLst/>
              <a:cxnLst/>
              <a:rect l="l" t="t" r="r" b="b"/>
              <a:pathLst>
                <a:path w="175259" h="11429">
                  <a:moveTo>
                    <a:pt x="0" y="0"/>
                  </a:moveTo>
                  <a:lnTo>
                    <a:pt x="0" y="10963"/>
                  </a:lnTo>
                  <a:lnTo>
                    <a:pt x="174664" y="10963"/>
                  </a:lnTo>
                  <a:lnTo>
                    <a:pt x="17466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8914114" y="5711020"/>
              <a:ext cx="175260" cy="11430"/>
            </a:xfrm>
            <a:custGeom>
              <a:avLst/>
              <a:gdLst/>
              <a:ahLst/>
              <a:cxnLst/>
              <a:rect l="l" t="t" r="r" b="b"/>
              <a:pathLst>
                <a:path w="175259" h="11429">
                  <a:moveTo>
                    <a:pt x="0" y="0"/>
                  </a:moveTo>
                  <a:lnTo>
                    <a:pt x="0" y="10963"/>
                  </a:lnTo>
                  <a:lnTo>
                    <a:pt x="174664" y="10963"/>
                  </a:lnTo>
                  <a:lnTo>
                    <a:pt x="17466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908877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916097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9197053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923314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926926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930536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934144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9377541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941365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9449724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9485821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9521923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9558015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9124887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916097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9197053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923314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926926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930536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934144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9377541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941365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9449724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9485821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9521923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9558015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9088786" y="555089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7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9088786" y="563399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9088786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68" y="42176"/>
                  </a:moveTo>
                  <a:lnTo>
                    <a:pt x="0" y="21088"/>
                  </a:lnTo>
                  <a:lnTo>
                    <a:pt x="3866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9588915" y="562909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93" y="0"/>
                  </a:moveTo>
                  <a:lnTo>
                    <a:pt x="2345" y="0"/>
                  </a:lnTo>
                  <a:lnTo>
                    <a:pt x="0" y="2219"/>
                  </a:lnTo>
                  <a:lnTo>
                    <a:pt x="0" y="4910"/>
                  </a:lnTo>
                  <a:lnTo>
                    <a:pt x="0" y="7580"/>
                  </a:lnTo>
                  <a:lnTo>
                    <a:pt x="2345" y="9790"/>
                  </a:lnTo>
                  <a:lnTo>
                    <a:pt x="5193" y="9790"/>
                  </a:lnTo>
                  <a:lnTo>
                    <a:pt x="8041" y="9790"/>
                  </a:lnTo>
                  <a:lnTo>
                    <a:pt x="10376" y="7580"/>
                  </a:lnTo>
                  <a:lnTo>
                    <a:pt x="10376" y="4910"/>
                  </a:lnTo>
                  <a:lnTo>
                    <a:pt x="10376" y="2219"/>
                  </a:lnTo>
                  <a:lnTo>
                    <a:pt x="8041" y="0"/>
                  </a:lnTo>
                  <a:lnTo>
                    <a:pt x="51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9594108" y="5349244"/>
              <a:ext cx="34925" cy="186055"/>
            </a:xfrm>
            <a:custGeom>
              <a:avLst/>
              <a:gdLst/>
              <a:ahLst/>
              <a:cxnLst/>
              <a:rect l="l" t="t" r="r" b="b"/>
              <a:pathLst>
                <a:path w="34925" h="186054">
                  <a:moveTo>
                    <a:pt x="0" y="0"/>
                  </a:moveTo>
                  <a:lnTo>
                    <a:pt x="34815" y="0"/>
                  </a:lnTo>
                  <a:lnTo>
                    <a:pt x="34815" y="185763"/>
                  </a:lnTo>
                  <a:lnTo>
                    <a:pt x="16753" y="185763"/>
                  </a:lnTo>
                  <a:lnTo>
                    <a:pt x="16753" y="171188"/>
                  </a:lnTo>
                  <a:lnTo>
                    <a:pt x="0" y="171188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9072029" y="5520423"/>
              <a:ext cx="537845" cy="11430"/>
            </a:xfrm>
            <a:custGeom>
              <a:avLst/>
              <a:gdLst/>
              <a:ahLst/>
              <a:cxnLst/>
              <a:rect l="l" t="t" r="r" b="b"/>
              <a:pathLst>
                <a:path w="537845" h="11429">
                  <a:moveTo>
                    <a:pt x="537543" y="10983"/>
                  </a:moveTo>
                  <a:lnTo>
                    <a:pt x="537543" y="0"/>
                  </a:lnTo>
                  <a:lnTo>
                    <a:pt x="0" y="0"/>
                  </a:lnTo>
                  <a:lnTo>
                    <a:pt x="0" y="10983"/>
                  </a:lnTo>
                  <a:lnTo>
                    <a:pt x="537543" y="109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9072029" y="5539928"/>
              <a:ext cx="537845" cy="11430"/>
            </a:xfrm>
            <a:custGeom>
              <a:avLst/>
              <a:gdLst/>
              <a:ahLst/>
              <a:cxnLst/>
              <a:rect l="l" t="t" r="r" b="b"/>
              <a:pathLst>
                <a:path w="537845" h="11429">
                  <a:moveTo>
                    <a:pt x="537543" y="10963"/>
                  </a:moveTo>
                  <a:lnTo>
                    <a:pt x="537543" y="0"/>
                  </a:lnTo>
                  <a:lnTo>
                    <a:pt x="0" y="0"/>
                  </a:lnTo>
                  <a:lnTo>
                    <a:pt x="0" y="10963"/>
                  </a:lnTo>
                  <a:lnTo>
                    <a:pt x="537543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9070736" y="552044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30449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9594101" y="5535663"/>
              <a:ext cx="34925" cy="186690"/>
            </a:xfrm>
            <a:custGeom>
              <a:avLst/>
              <a:gdLst/>
              <a:ahLst/>
              <a:cxnLst/>
              <a:rect l="l" t="t" r="r" b="b"/>
              <a:pathLst>
                <a:path w="34925" h="186689">
                  <a:moveTo>
                    <a:pt x="16774" y="0"/>
                  </a:moveTo>
                  <a:lnTo>
                    <a:pt x="34805" y="0"/>
                  </a:lnTo>
                  <a:lnTo>
                    <a:pt x="34805" y="186329"/>
                  </a:lnTo>
                  <a:lnTo>
                    <a:pt x="0" y="186329"/>
                  </a:lnTo>
                  <a:lnTo>
                    <a:pt x="0" y="15235"/>
                  </a:lnTo>
                  <a:lnTo>
                    <a:pt x="16774" y="15235"/>
                  </a:lnTo>
                  <a:lnTo>
                    <a:pt x="1677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9088786" y="563399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9088786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68" y="42176"/>
                  </a:moveTo>
                  <a:lnTo>
                    <a:pt x="0" y="21088"/>
                  </a:lnTo>
                  <a:lnTo>
                    <a:pt x="3866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9588915" y="562909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93" y="0"/>
                  </a:moveTo>
                  <a:lnTo>
                    <a:pt x="2345" y="0"/>
                  </a:lnTo>
                  <a:lnTo>
                    <a:pt x="0" y="2219"/>
                  </a:lnTo>
                  <a:lnTo>
                    <a:pt x="0" y="4910"/>
                  </a:lnTo>
                  <a:lnTo>
                    <a:pt x="0" y="7580"/>
                  </a:lnTo>
                  <a:lnTo>
                    <a:pt x="2345" y="9790"/>
                  </a:lnTo>
                  <a:lnTo>
                    <a:pt x="5193" y="9790"/>
                  </a:lnTo>
                  <a:lnTo>
                    <a:pt x="8041" y="9790"/>
                  </a:lnTo>
                  <a:lnTo>
                    <a:pt x="10376" y="7580"/>
                  </a:lnTo>
                  <a:lnTo>
                    <a:pt x="10376" y="4910"/>
                  </a:lnTo>
                  <a:lnTo>
                    <a:pt x="10376" y="2219"/>
                  </a:lnTo>
                  <a:lnTo>
                    <a:pt x="8041" y="0"/>
                  </a:lnTo>
                  <a:lnTo>
                    <a:pt x="51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9395591" y="5633992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51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9395602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58" y="42176"/>
                  </a:moveTo>
                  <a:lnTo>
                    <a:pt x="0" y="21088"/>
                  </a:lnTo>
                  <a:lnTo>
                    <a:pt x="386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9088783" y="543726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9555440" y="5416157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0" y="0"/>
                  </a:moveTo>
                  <a:lnTo>
                    <a:pt x="38658" y="21109"/>
                  </a:lnTo>
                  <a:lnTo>
                    <a:pt x="0" y="4219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9083614" y="543235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72" y="0"/>
                  </a:moveTo>
                  <a:lnTo>
                    <a:pt x="2324" y="0"/>
                  </a:lnTo>
                  <a:lnTo>
                    <a:pt x="0" y="2219"/>
                  </a:lnTo>
                  <a:lnTo>
                    <a:pt x="0" y="4900"/>
                  </a:lnTo>
                  <a:lnTo>
                    <a:pt x="0" y="7580"/>
                  </a:lnTo>
                  <a:lnTo>
                    <a:pt x="2324" y="9790"/>
                  </a:lnTo>
                  <a:lnTo>
                    <a:pt x="5172" y="9790"/>
                  </a:lnTo>
                  <a:lnTo>
                    <a:pt x="7999" y="9790"/>
                  </a:lnTo>
                  <a:lnTo>
                    <a:pt x="10355" y="7580"/>
                  </a:lnTo>
                  <a:lnTo>
                    <a:pt x="10355" y="4900"/>
                  </a:lnTo>
                  <a:lnTo>
                    <a:pt x="10355" y="2219"/>
                  </a:lnTo>
                  <a:lnTo>
                    <a:pt x="7999" y="0"/>
                  </a:lnTo>
                  <a:lnTo>
                    <a:pt x="517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9609573" y="552044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30449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8914119" y="5316386"/>
              <a:ext cx="175260" cy="422909"/>
            </a:xfrm>
            <a:custGeom>
              <a:avLst/>
              <a:gdLst/>
              <a:ahLst/>
              <a:cxnLst/>
              <a:rect l="l" t="t" r="r" b="b"/>
              <a:pathLst>
                <a:path w="175259" h="422910">
                  <a:moveTo>
                    <a:pt x="18041" y="405600"/>
                  </a:moveTo>
                  <a:lnTo>
                    <a:pt x="0" y="405600"/>
                  </a:lnTo>
                  <a:lnTo>
                    <a:pt x="0" y="32857"/>
                  </a:lnTo>
                  <a:lnTo>
                    <a:pt x="18041" y="32857"/>
                  </a:lnTo>
                  <a:lnTo>
                    <a:pt x="18041" y="0"/>
                  </a:lnTo>
                  <a:lnTo>
                    <a:pt x="174664" y="0"/>
                  </a:lnTo>
                  <a:lnTo>
                    <a:pt x="174664" y="204035"/>
                  </a:lnTo>
                  <a:lnTo>
                    <a:pt x="156613" y="204035"/>
                  </a:lnTo>
                  <a:lnTo>
                    <a:pt x="156613" y="234505"/>
                  </a:lnTo>
                  <a:lnTo>
                    <a:pt x="174664" y="234505"/>
                  </a:lnTo>
                  <a:lnTo>
                    <a:pt x="174664" y="422657"/>
                  </a:lnTo>
                  <a:lnTo>
                    <a:pt x="18041" y="422657"/>
                  </a:lnTo>
                  <a:lnTo>
                    <a:pt x="18041" y="405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908877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9594108" y="5349250"/>
              <a:ext cx="34925" cy="186055"/>
            </a:xfrm>
            <a:custGeom>
              <a:avLst/>
              <a:gdLst/>
              <a:ahLst/>
              <a:cxnLst/>
              <a:rect l="l" t="t" r="r" b="b"/>
              <a:pathLst>
                <a:path w="34925" h="186054">
                  <a:moveTo>
                    <a:pt x="0" y="171188"/>
                  </a:moveTo>
                  <a:lnTo>
                    <a:pt x="16753" y="171188"/>
                  </a:lnTo>
                  <a:lnTo>
                    <a:pt x="16753" y="185763"/>
                  </a:lnTo>
                  <a:lnTo>
                    <a:pt x="34815" y="185763"/>
                  </a:lnTo>
                  <a:lnTo>
                    <a:pt x="34815" y="0"/>
                  </a:lnTo>
                  <a:lnTo>
                    <a:pt x="0" y="0"/>
                  </a:lnTo>
                  <a:lnTo>
                    <a:pt x="0" y="171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9650191" y="5712254"/>
              <a:ext cx="7332980" cy="11430"/>
            </a:xfrm>
            <a:custGeom>
              <a:avLst/>
              <a:gdLst/>
              <a:ahLst/>
              <a:cxnLst/>
              <a:rect l="l" t="t" r="r" b="b"/>
              <a:pathLst>
                <a:path w="7332980" h="11429">
                  <a:moveTo>
                    <a:pt x="296483" y="0"/>
                  </a:moveTo>
                  <a:lnTo>
                    <a:pt x="0" y="10963"/>
                  </a:lnTo>
                </a:path>
                <a:path w="7332980" h="11429">
                  <a:moveTo>
                    <a:pt x="296483" y="0"/>
                  </a:moveTo>
                  <a:lnTo>
                    <a:pt x="733237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0268957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9630455" y="5316373"/>
              <a:ext cx="21590" cy="422909"/>
            </a:xfrm>
            <a:custGeom>
              <a:avLst/>
              <a:gdLst/>
              <a:ahLst/>
              <a:cxnLst/>
              <a:rect l="l" t="t" r="r" b="b"/>
              <a:pathLst>
                <a:path w="21590" h="422910">
                  <a:moveTo>
                    <a:pt x="19978" y="0"/>
                  </a:moveTo>
                  <a:lnTo>
                    <a:pt x="21025" y="0"/>
                  </a:lnTo>
                  <a:lnTo>
                    <a:pt x="21025" y="33862"/>
                  </a:lnTo>
                  <a:lnTo>
                    <a:pt x="1036" y="33862"/>
                  </a:lnTo>
                  <a:lnTo>
                    <a:pt x="1036" y="404647"/>
                  </a:lnTo>
                  <a:lnTo>
                    <a:pt x="21025" y="404647"/>
                  </a:lnTo>
                  <a:lnTo>
                    <a:pt x="21025" y="422678"/>
                  </a:lnTo>
                  <a:lnTo>
                    <a:pt x="19978" y="422678"/>
                  </a:lnTo>
                  <a:lnTo>
                    <a:pt x="19978" y="405600"/>
                  </a:lnTo>
                  <a:lnTo>
                    <a:pt x="0" y="405600"/>
                  </a:lnTo>
                  <a:lnTo>
                    <a:pt x="0" y="32868"/>
                  </a:lnTo>
                  <a:lnTo>
                    <a:pt x="19978" y="32868"/>
                  </a:lnTo>
                  <a:lnTo>
                    <a:pt x="1997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9651474" y="5316366"/>
              <a:ext cx="607060" cy="1270"/>
            </a:xfrm>
            <a:custGeom>
              <a:avLst/>
              <a:gdLst/>
              <a:ahLst/>
              <a:cxnLst/>
              <a:rect l="l" t="t" r="r" b="b"/>
              <a:pathLst>
                <a:path w="607059" h="1270">
                  <a:moveTo>
                    <a:pt x="606913" y="973"/>
                  </a:moveTo>
                  <a:lnTo>
                    <a:pt x="606913" y="0"/>
                  </a:lnTo>
                  <a:lnTo>
                    <a:pt x="0" y="0"/>
                  </a:lnTo>
                  <a:lnTo>
                    <a:pt x="0" y="973"/>
                  </a:lnTo>
                  <a:lnTo>
                    <a:pt x="606913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029499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025734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0257345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9651470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0257345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029499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0257345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8930870" y="5739037"/>
              <a:ext cx="684530" cy="5715"/>
            </a:xfrm>
            <a:custGeom>
              <a:avLst/>
              <a:gdLst/>
              <a:ahLst/>
              <a:cxnLst/>
              <a:rect l="l" t="t" r="r" b="b"/>
              <a:pathLst>
                <a:path w="684529" h="5714">
                  <a:moveTo>
                    <a:pt x="0" y="5361"/>
                  </a:moveTo>
                  <a:lnTo>
                    <a:pt x="0" y="0"/>
                  </a:lnTo>
                  <a:lnTo>
                    <a:pt x="684513" y="0"/>
                  </a:lnTo>
                  <a:lnTo>
                    <a:pt x="684513" y="5361"/>
                  </a:lnTo>
                  <a:lnTo>
                    <a:pt x="0" y="5361"/>
                  </a:lnTo>
                  <a:close/>
                </a:path>
                <a:path w="684529" h="5714">
                  <a:moveTo>
                    <a:pt x="0" y="5361"/>
                  </a:moveTo>
                  <a:lnTo>
                    <a:pt x="0" y="0"/>
                  </a:lnTo>
                  <a:lnTo>
                    <a:pt x="684513" y="0"/>
                  </a:lnTo>
                  <a:lnTo>
                    <a:pt x="684513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9610233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893086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7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9274413" y="5739540"/>
              <a:ext cx="338455" cy="5080"/>
            </a:xfrm>
            <a:custGeom>
              <a:avLst/>
              <a:gdLst/>
              <a:ahLst/>
              <a:cxnLst/>
              <a:rect l="l" t="t" r="r" b="b"/>
              <a:pathLst>
                <a:path w="338454" h="5079">
                  <a:moveTo>
                    <a:pt x="0" y="4858"/>
                  </a:moveTo>
                  <a:lnTo>
                    <a:pt x="0" y="0"/>
                  </a:lnTo>
                  <a:lnTo>
                    <a:pt x="338387" y="0"/>
                  </a:lnTo>
                  <a:lnTo>
                    <a:pt x="33838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8933450" y="5739540"/>
              <a:ext cx="338455" cy="5080"/>
            </a:xfrm>
            <a:custGeom>
              <a:avLst/>
              <a:gdLst/>
              <a:ahLst/>
              <a:cxnLst/>
              <a:rect l="l" t="t" r="r" b="b"/>
              <a:pathLst>
                <a:path w="338454" h="5079">
                  <a:moveTo>
                    <a:pt x="0" y="4858"/>
                  </a:moveTo>
                  <a:lnTo>
                    <a:pt x="0" y="0"/>
                  </a:lnTo>
                  <a:lnTo>
                    <a:pt x="338387" y="0"/>
                  </a:lnTo>
                  <a:lnTo>
                    <a:pt x="33838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9270545" y="5739042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2575" y="4879"/>
                  </a:moveTo>
                  <a:lnTo>
                    <a:pt x="2293" y="4879"/>
                  </a:lnTo>
                  <a:lnTo>
                    <a:pt x="2261" y="2764"/>
                  </a:lnTo>
                  <a:lnTo>
                    <a:pt x="2209" y="628"/>
                  </a:lnTo>
                  <a:lnTo>
                    <a:pt x="1120" y="607"/>
                  </a:lnTo>
                  <a:lnTo>
                    <a:pt x="0" y="596"/>
                  </a:lnTo>
                  <a:lnTo>
                    <a:pt x="0" y="0"/>
                  </a:lnTo>
                  <a:lnTo>
                    <a:pt x="5172" y="0"/>
                  </a:lnTo>
                  <a:lnTo>
                    <a:pt x="5172" y="596"/>
                  </a:lnTo>
                  <a:lnTo>
                    <a:pt x="4052" y="607"/>
                  </a:lnTo>
                  <a:lnTo>
                    <a:pt x="2921" y="628"/>
                  </a:lnTo>
                  <a:lnTo>
                    <a:pt x="2910" y="2764"/>
                  </a:lnTo>
                  <a:lnTo>
                    <a:pt x="2837" y="4879"/>
                  </a:lnTo>
                  <a:lnTo>
                    <a:pt x="2575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964889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9648906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41" y="492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025476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965147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9955700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0296017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029345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08993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0600246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0296034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8907794" y="5348040"/>
              <a:ext cx="5715" cy="375285"/>
            </a:xfrm>
            <a:custGeom>
              <a:avLst/>
              <a:gdLst/>
              <a:ahLst/>
              <a:cxnLst/>
              <a:rect l="l" t="t" r="r" b="b"/>
              <a:pathLst>
                <a:path w="5715" h="375285">
                  <a:moveTo>
                    <a:pt x="5675" y="0"/>
                  </a:moveTo>
                  <a:lnTo>
                    <a:pt x="5675" y="375171"/>
                  </a:lnTo>
                  <a:lnTo>
                    <a:pt x="0" y="375171"/>
                  </a:lnTo>
                  <a:lnTo>
                    <a:pt x="0" y="0"/>
                  </a:lnTo>
                  <a:lnTo>
                    <a:pt x="5675" y="0"/>
                  </a:lnTo>
                  <a:close/>
                </a:path>
                <a:path w="5715" h="375285">
                  <a:moveTo>
                    <a:pt x="5675" y="0"/>
                  </a:moveTo>
                  <a:lnTo>
                    <a:pt x="5675" y="375171"/>
                  </a:lnTo>
                  <a:lnTo>
                    <a:pt x="0" y="375171"/>
                  </a:lnTo>
                  <a:lnTo>
                    <a:pt x="0" y="0"/>
                  </a:lnTo>
                  <a:lnTo>
                    <a:pt x="567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8908302" y="571835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4858"/>
                  </a:moveTo>
                  <a:lnTo>
                    <a:pt x="0" y="4858"/>
                  </a:lnTo>
                  <a:lnTo>
                    <a:pt x="0" y="4366"/>
                  </a:lnTo>
                  <a:lnTo>
                    <a:pt x="387" y="4366"/>
                  </a:lnTo>
                  <a:lnTo>
                    <a:pt x="4649" y="4366"/>
                  </a:lnTo>
                  <a:lnTo>
                    <a:pt x="4649" y="345"/>
                  </a:lnTo>
                  <a:lnTo>
                    <a:pt x="4649" y="0"/>
                  </a:lnTo>
                  <a:lnTo>
                    <a:pt x="5162" y="0"/>
                  </a:lnTo>
                  <a:lnTo>
                    <a:pt x="5162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8908302" y="534804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0" y="0"/>
                  </a:lnTo>
                  <a:lnTo>
                    <a:pt x="0" y="481"/>
                  </a:lnTo>
                  <a:lnTo>
                    <a:pt x="387" y="481"/>
                  </a:lnTo>
                  <a:lnTo>
                    <a:pt x="4649" y="481"/>
                  </a:lnTo>
                  <a:lnTo>
                    <a:pt x="4649" y="4502"/>
                  </a:lnTo>
                  <a:lnTo>
                    <a:pt x="4649" y="4858"/>
                  </a:lnTo>
                  <a:lnTo>
                    <a:pt x="5162" y="4858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8907794" y="5536849"/>
              <a:ext cx="5715" cy="184150"/>
            </a:xfrm>
            <a:custGeom>
              <a:avLst/>
              <a:gdLst/>
              <a:ahLst/>
              <a:cxnLst/>
              <a:rect l="l" t="t" r="r" b="b"/>
              <a:pathLst>
                <a:path w="5715" h="184150">
                  <a:moveTo>
                    <a:pt x="5162" y="0"/>
                  </a:moveTo>
                  <a:lnTo>
                    <a:pt x="5162" y="183942"/>
                  </a:lnTo>
                  <a:lnTo>
                    <a:pt x="0" y="183942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8907794" y="5350471"/>
              <a:ext cx="5715" cy="184150"/>
            </a:xfrm>
            <a:custGeom>
              <a:avLst/>
              <a:gdLst/>
              <a:ahLst/>
              <a:cxnLst/>
              <a:rect l="l" t="t" r="r" b="b"/>
              <a:pathLst>
                <a:path w="5715" h="184150">
                  <a:moveTo>
                    <a:pt x="5162" y="0"/>
                  </a:moveTo>
                  <a:lnTo>
                    <a:pt x="5162" y="183942"/>
                  </a:lnTo>
                  <a:lnTo>
                    <a:pt x="0" y="183942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8908309" y="553318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2429"/>
                  </a:moveTo>
                  <a:lnTo>
                    <a:pt x="0" y="2177"/>
                  </a:lnTo>
                  <a:lnTo>
                    <a:pt x="2251" y="2146"/>
                  </a:lnTo>
                  <a:lnTo>
                    <a:pt x="4481" y="2083"/>
                  </a:lnTo>
                  <a:lnTo>
                    <a:pt x="4512" y="1057"/>
                  </a:lnTo>
                  <a:lnTo>
                    <a:pt x="4533" y="0"/>
                  </a:lnTo>
                  <a:lnTo>
                    <a:pt x="5162" y="0"/>
                  </a:lnTo>
                  <a:lnTo>
                    <a:pt x="5162" y="4858"/>
                  </a:lnTo>
                  <a:lnTo>
                    <a:pt x="4533" y="4858"/>
                  </a:lnTo>
                  <a:lnTo>
                    <a:pt x="4512" y="3821"/>
                  </a:lnTo>
                  <a:lnTo>
                    <a:pt x="4481" y="2774"/>
                  </a:lnTo>
                  <a:lnTo>
                    <a:pt x="2251" y="2743"/>
                  </a:lnTo>
                  <a:lnTo>
                    <a:pt x="0" y="2691"/>
                  </a:ln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8897362" y="5346538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506" y="0"/>
                  </a:moveTo>
                  <a:lnTo>
                    <a:pt x="33506" y="378135"/>
                  </a:lnTo>
                </a:path>
                <a:path w="33654" h="378460">
                  <a:moveTo>
                    <a:pt x="0" y="3781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9088781" y="5723197"/>
              <a:ext cx="505459" cy="15875"/>
            </a:xfrm>
            <a:custGeom>
              <a:avLst/>
              <a:gdLst/>
              <a:ahLst/>
              <a:cxnLst/>
              <a:rect l="l" t="t" r="r" b="b"/>
              <a:pathLst>
                <a:path w="505459" h="15875">
                  <a:moveTo>
                    <a:pt x="0" y="15842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5842"/>
                  </a:lnTo>
                  <a:lnTo>
                    <a:pt x="0" y="158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8929330" y="5316365"/>
              <a:ext cx="685165" cy="31750"/>
            </a:xfrm>
            <a:custGeom>
              <a:avLst/>
              <a:gdLst/>
              <a:ahLst/>
              <a:cxnLst/>
              <a:rect l="l" t="t" r="r" b="b"/>
              <a:pathLst>
                <a:path w="685165" h="31750">
                  <a:moveTo>
                    <a:pt x="0" y="31674"/>
                  </a:moveTo>
                  <a:lnTo>
                    <a:pt x="0" y="0"/>
                  </a:lnTo>
                  <a:lnTo>
                    <a:pt x="684754" y="0"/>
                  </a:lnTo>
                  <a:lnTo>
                    <a:pt x="684754" y="31674"/>
                  </a:lnTo>
                  <a:lnTo>
                    <a:pt x="0" y="316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9341453" y="5323078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4" h="19685">
                  <a:moveTo>
                    <a:pt x="0" y="19486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9486"/>
                  </a:lnTo>
                  <a:lnTo>
                    <a:pt x="0" y="194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9267964" y="572810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9088781" y="5711024"/>
              <a:ext cx="505459" cy="11430"/>
            </a:xfrm>
            <a:custGeom>
              <a:avLst/>
              <a:gdLst/>
              <a:ahLst/>
              <a:cxnLst/>
              <a:rect l="l" t="t" r="r" b="b"/>
              <a:pathLst>
                <a:path w="505459" h="11429">
                  <a:moveTo>
                    <a:pt x="0" y="10963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9198989" y="5714063"/>
              <a:ext cx="285115" cy="5080"/>
            </a:xfrm>
            <a:custGeom>
              <a:avLst/>
              <a:gdLst/>
              <a:ahLst/>
              <a:cxnLst/>
              <a:rect l="l" t="t" r="r" b="b"/>
              <a:pathLst>
                <a:path w="285115" h="5079">
                  <a:moveTo>
                    <a:pt x="0" y="4879"/>
                  </a:moveTo>
                  <a:lnTo>
                    <a:pt x="0" y="0"/>
                  </a:lnTo>
                  <a:lnTo>
                    <a:pt x="284891" y="0"/>
                  </a:lnTo>
                  <a:lnTo>
                    <a:pt x="28489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9050110" y="5714080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0" y="0"/>
                  </a:moveTo>
                  <a:lnTo>
                    <a:pt x="0" y="4858"/>
                  </a:lnTo>
                  <a:lnTo>
                    <a:pt x="19978" y="4858"/>
                  </a:lnTo>
                  <a:lnTo>
                    <a:pt x="1997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9612806" y="5714087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88" y="0"/>
                  </a:moveTo>
                  <a:lnTo>
                    <a:pt x="0" y="0"/>
                  </a:lnTo>
                  <a:lnTo>
                    <a:pt x="0" y="4858"/>
                  </a:lnTo>
                  <a:lnTo>
                    <a:pt x="19988" y="4858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9612817" y="5714084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78" y="4858"/>
                  </a:moveTo>
                  <a:lnTo>
                    <a:pt x="19978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978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9070089" y="5714066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9070091" y="5714063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9486485" y="5714066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9486463" y="5714063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9088781" y="5349234"/>
              <a:ext cx="505459" cy="11430"/>
            </a:xfrm>
            <a:custGeom>
              <a:avLst/>
              <a:gdLst/>
              <a:ahLst/>
              <a:cxnLst/>
              <a:rect l="l" t="t" r="r" b="b"/>
              <a:pathLst>
                <a:path w="505459" h="11429">
                  <a:moveTo>
                    <a:pt x="0" y="10963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0963"/>
                  </a:lnTo>
                  <a:lnTo>
                    <a:pt x="0" y="10963"/>
                  </a:lnTo>
                  <a:close/>
                </a:path>
                <a:path w="505459" h="11429">
                  <a:moveTo>
                    <a:pt x="0" y="10963"/>
                  </a:moveTo>
                  <a:lnTo>
                    <a:pt x="36093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912487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9160980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919707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9233146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926925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930536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934145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9377544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9413634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944974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9485817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9521925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9558016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9198989" y="5352291"/>
              <a:ext cx="285115" cy="5080"/>
            </a:xfrm>
            <a:custGeom>
              <a:avLst/>
              <a:gdLst/>
              <a:ahLst/>
              <a:cxnLst/>
              <a:rect l="l" t="t" r="r" b="b"/>
              <a:pathLst>
                <a:path w="285115" h="5079">
                  <a:moveTo>
                    <a:pt x="0" y="4879"/>
                  </a:moveTo>
                  <a:lnTo>
                    <a:pt x="0" y="0"/>
                  </a:lnTo>
                  <a:lnTo>
                    <a:pt x="284891" y="0"/>
                  </a:lnTo>
                  <a:lnTo>
                    <a:pt x="28489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9050110" y="5352291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0" y="0"/>
                  </a:moveTo>
                  <a:lnTo>
                    <a:pt x="0" y="4879"/>
                  </a:lnTo>
                  <a:lnTo>
                    <a:pt x="19978" y="4879"/>
                  </a:lnTo>
                  <a:lnTo>
                    <a:pt x="1997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9612806" y="5352297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8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9988" y="487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9612817" y="5352291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78" y="4879"/>
                  </a:moveTo>
                  <a:lnTo>
                    <a:pt x="1997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1997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9070089" y="5352297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9070091" y="5352291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9486485" y="5352297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9486463" y="5352291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9458758" y="5533234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154037" y="0"/>
                  </a:moveTo>
                  <a:lnTo>
                    <a:pt x="0" y="0"/>
                  </a:lnTo>
                  <a:lnTo>
                    <a:pt x="0" y="4858"/>
                  </a:lnTo>
                  <a:lnTo>
                    <a:pt x="154037" y="4858"/>
                  </a:lnTo>
                  <a:lnTo>
                    <a:pt x="154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9458757" y="5533227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0" y="0"/>
                  </a:moveTo>
                  <a:lnTo>
                    <a:pt x="0" y="4858"/>
                  </a:lnTo>
                  <a:lnTo>
                    <a:pt x="154037" y="4858"/>
                  </a:lnTo>
                  <a:lnTo>
                    <a:pt x="15403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9070087" y="5523486"/>
              <a:ext cx="542925" cy="15240"/>
            </a:xfrm>
            <a:custGeom>
              <a:avLst/>
              <a:gdLst/>
              <a:ahLst/>
              <a:cxnLst/>
              <a:rect l="l" t="t" r="r" b="b"/>
              <a:pathLst>
                <a:path w="542925" h="15239">
                  <a:moveTo>
                    <a:pt x="542705" y="0"/>
                  </a:moveTo>
                  <a:lnTo>
                    <a:pt x="399034" y="0"/>
                  </a:lnTo>
                  <a:lnTo>
                    <a:pt x="395286" y="2376"/>
                  </a:lnTo>
                  <a:lnTo>
                    <a:pt x="392668" y="8544"/>
                  </a:lnTo>
                  <a:lnTo>
                    <a:pt x="390762" y="9758"/>
                  </a:lnTo>
                  <a:lnTo>
                    <a:pt x="0" y="9758"/>
                  </a:lnTo>
                  <a:lnTo>
                    <a:pt x="0" y="14617"/>
                  </a:lnTo>
                  <a:lnTo>
                    <a:pt x="393129" y="14617"/>
                  </a:lnTo>
                  <a:lnTo>
                    <a:pt x="397066" y="11915"/>
                  </a:lnTo>
                  <a:lnTo>
                    <a:pt x="398438" y="7884"/>
                  </a:lnTo>
                  <a:lnTo>
                    <a:pt x="399254" y="6083"/>
                  </a:lnTo>
                  <a:lnTo>
                    <a:pt x="401118" y="4889"/>
                  </a:lnTo>
                  <a:lnTo>
                    <a:pt x="542705" y="4889"/>
                  </a:lnTo>
                  <a:lnTo>
                    <a:pt x="5427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9070087" y="5523486"/>
              <a:ext cx="542925" cy="15240"/>
            </a:xfrm>
            <a:custGeom>
              <a:avLst/>
              <a:gdLst/>
              <a:ahLst/>
              <a:cxnLst/>
              <a:rect l="l" t="t" r="r" b="b"/>
              <a:pathLst>
                <a:path w="542925" h="15239">
                  <a:moveTo>
                    <a:pt x="0" y="14617"/>
                  </a:moveTo>
                  <a:lnTo>
                    <a:pt x="0" y="9758"/>
                  </a:lnTo>
                  <a:lnTo>
                    <a:pt x="388668" y="9758"/>
                  </a:lnTo>
                  <a:lnTo>
                    <a:pt x="390762" y="9758"/>
                  </a:lnTo>
                  <a:lnTo>
                    <a:pt x="392668" y="8544"/>
                  </a:lnTo>
                  <a:lnTo>
                    <a:pt x="393443" y="6690"/>
                  </a:lnTo>
                  <a:lnTo>
                    <a:pt x="393527" y="6512"/>
                  </a:lnTo>
                </a:path>
                <a:path w="542925" h="15239">
                  <a:moveTo>
                    <a:pt x="393579" y="6397"/>
                  </a:moveTo>
                  <a:lnTo>
                    <a:pt x="393715" y="6031"/>
                  </a:lnTo>
                </a:path>
                <a:path w="542925" h="15239">
                  <a:moveTo>
                    <a:pt x="393684" y="6020"/>
                  </a:moveTo>
                  <a:lnTo>
                    <a:pt x="395286" y="2376"/>
                  </a:lnTo>
                  <a:lnTo>
                    <a:pt x="399034" y="0"/>
                  </a:lnTo>
                  <a:lnTo>
                    <a:pt x="403202" y="0"/>
                  </a:lnTo>
                  <a:lnTo>
                    <a:pt x="542705" y="0"/>
                  </a:lnTo>
                  <a:lnTo>
                    <a:pt x="542705" y="4889"/>
                  </a:lnTo>
                  <a:lnTo>
                    <a:pt x="403202" y="4889"/>
                  </a:lnTo>
                  <a:lnTo>
                    <a:pt x="401118" y="4889"/>
                  </a:lnTo>
                  <a:lnTo>
                    <a:pt x="399254" y="6083"/>
                  </a:lnTo>
                  <a:lnTo>
                    <a:pt x="398438" y="7884"/>
                  </a:lnTo>
                </a:path>
                <a:path w="542925" h="15239">
                  <a:moveTo>
                    <a:pt x="398459" y="7915"/>
                  </a:moveTo>
                  <a:lnTo>
                    <a:pt x="397066" y="11915"/>
                  </a:lnTo>
                  <a:lnTo>
                    <a:pt x="393129" y="14617"/>
                  </a:lnTo>
                  <a:lnTo>
                    <a:pt x="388668" y="14617"/>
                  </a:ln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9612799" y="552349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463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2575" y="4879"/>
                  </a:lnTo>
                  <a:lnTo>
                    <a:pt x="4083" y="4879"/>
                  </a:lnTo>
                  <a:lnTo>
                    <a:pt x="5570" y="7308"/>
                  </a:lnTo>
                  <a:lnTo>
                    <a:pt x="4806" y="8523"/>
                  </a:lnTo>
                  <a:lnTo>
                    <a:pt x="4083" y="9737"/>
                  </a:lnTo>
                  <a:lnTo>
                    <a:pt x="2575" y="9737"/>
                  </a:lnTo>
                  <a:lnTo>
                    <a:pt x="0" y="9706"/>
                  </a:lnTo>
                  <a:lnTo>
                    <a:pt x="0" y="14554"/>
                  </a:lnTo>
                  <a:lnTo>
                    <a:pt x="2575" y="14554"/>
                  </a:lnTo>
                  <a:lnTo>
                    <a:pt x="6858" y="14606"/>
                  </a:lnTo>
                  <a:lnTo>
                    <a:pt x="10313" y="11350"/>
                  </a:lnTo>
                  <a:lnTo>
                    <a:pt x="10313" y="5371"/>
                  </a:lnTo>
                  <a:lnTo>
                    <a:pt x="9507" y="3507"/>
                  </a:lnTo>
                  <a:lnTo>
                    <a:pt x="6607" y="774"/>
                  </a:lnTo>
                  <a:lnTo>
                    <a:pt x="4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9612799" y="552349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2575" y="4879"/>
                  </a:moveTo>
                  <a:lnTo>
                    <a:pt x="4083" y="4879"/>
                  </a:lnTo>
                  <a:lnTo>
                    <a:pt x="4806" y="6083"/>
                  </a:lnTo>
                  <a:lnTo>
                    <a:pt x="5570" y="7308"/>
                  </a:lnTo>
                  <a:lnTo>
                    <a:pt x="4806" y="8523"/>
                  </a:lnTo>
                  <a:lnTo>
                    <a:pt x="4083" y="9737"/>
                  </a:lnTo>
                  <a:lnTo>
                    <a:pt x="2575" y="9737"/>
                  </a:lnTo>
                  <a:lnTo>
                    <a:pt x="0" y="9706"/>
                  </a:lnTo>
                  <a:lnTo>
                    <a:pt x="0" y="14554"/>
                  </a:lnTo>
                  <a:lnTo>
                    <a:pt x="2575" y="14554"/>
                  </a:lnTo>
                </a:path>
                <a:path w="10795" h="14604">
                  <a:moveTo>
                    <a:pt x="2575" y="14606"/>
                  </a:moveTo>
                  <a:lnTo>
                    <a:pt x="6858" y="14606"/>
                  </a:lnTo>
                  <a:lnTo>
                    <a:pt x="10313" y="11350"/>
                  </a:lnTo>
                  <a:lnTo>
                    <a:pt x="10313" y="7308"/>
                  </a:lnTo>
                  <a:lnTo>
                    <a:pt x="10313" y="5371"/>
                  </a:lnTo>
                  <a:lnTo>
                    <a:pt x="9507" y="3507"/>
                  </a:lnTo>
                  <a:lnTo>
                    <a:pt x="8052" y="2136"/>
                  </a:lnTo>
                  <a:lnTo>
                    <a:pt x="6607" y="774"/>
                  </a:lnTo>
                  <a:lnTo>
                    <a:pt x="4638" y="0"/>
                  </a:lnTo>
                  <a:lnTo>
                    <a:pt x="2575" y="0"/>
                  </a:lnTo>
                </a:path>
                <a:path w="10795" h="14604">
                  <a:moveTo>
                    <a:pt x="2575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2575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9070100" y="5538103"/>
              <a:ext cx="153670" cy="10160"/>
            </a:xfrm>
            <a:custGeom>
              <a:avLst/>
              <a:gdLst/>
              <a:ahLst/>
              <a:cxnLst/>
              <a:rect l="l" t="t" r="r" b="b"/>
              <a:pathLst>
                <a:path w="153670" h="10160">
                  <a:moveTo>
                    <a:pt x="153293" y="0"/>
                  </a:moveTo>
                  <a:lnTo>
                    <a:pt x="145095" y="0"/>
                  </a:lnTo>
                  <a:lnTo>
                    <a:pt x="143472" y="3643"/>
                  </a:lnTo>
                  <a:lnTo>
                    <a:pt x="141587" y="4827"/>
                  </a:lnTo>
                  <a:lnTo>
                    <a:pt x="0" y="4827"/>
                  </a:lnTo>
                  <a:lnTo>
                    <a:pt x="0" y="9696"/>
                  </a:lnTo>
                  <a:lnTo>
                    <a:pt x="143650" y="9696"/>
                  </a:lnTo>
                  <a:lnTo>
                    <a:pt x="147440" y="7329"/>
                  </a:lnTo>
                  <a:lnTo>
                    <a:pt x="149953" y="1392"/>
                  </a:lnTo>
                  <a:lnTo>
                    <a:pt x="151492" y="261"/>
                  </a:lnTo>
                  <a:lnTo>
                    <a:pt x="1532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9070100" y="5538103"/>
              <a:ext cx="153670" cy="10160"/>
            </a:xfrm>
            <a:custGeom>
              <a:avLst/>
              <a:gdLst/>
              <a:ahLst/>
              <a:cxnLst/>
              <a:rect l="l" t="t" r="r" b="b"/>
              <a:pathLst>
                <a:path w="153670" h="10160">
                  <a:moveTo>
                    <a:pt x="153293" y="0"/>
                  </a:moveTo>
                  <a:lnTo>
                    <a:pt x="145095" y="0"/>
                  </a:lnTo>
                  <a:lnTo>
                    <a:pt x="144739" y="575"/>
                  </a:lnTo>
                  <a:lnTo>
                    <a:pt x="144456" y="1172"/>
                  </a:lnTo>
                  <a:lnTo>
                    <a:pt x="144225" y="1790"/>
                  </a:lnTo>
                </a:path>
                <a:path w="153670" h="10160">
                  <a:moveTo>
                    <a:pt x="144278" y="1790"/>
                  </a:moveTo>
                  <a:lnTo>
                    <a:pt x="143472" y="3643"/>
                  </a:lnTo>
                  <a:lnTo>
                    <a:pt x="141587" y="4827"/>
                  </a:lnTo>
                  <a:lnTo>
                    <a:pt x="139503" y="4827"/>
                  </a:lnTo>
                  <a:lnTo>
                    <a:pt x="0" y="4827"/>
                  </a:lnTo>
                  <a:lnTo>
                    <a:pt x="0" y="9696"/>
                  </a:lnTo>
                  <a:lnTo>
                    <a:pt x="139503" y="9696"/>
                  </a:lnTo>
                  <a:lnTo>
                    <a:pt x="143650" y="9696"/>
                  </a:lnTo>
                  <a:lnTo>
                    <a:pt x="147440" y="7329"/>
                  </a:lnTo>
                  <a:lnTo>
                    <a:pt x="149021" y="3685"/>
                  </a:lnTo>
                </a:path>
                <a:path w="153670" h="10160">
                  <a:moveTo>
                    <a:pt x="148990" y="3675"/>
                  </a:moveTo>
                  <a:lnTo>
                    <a:pt x="149147" y="3308"/>
                  </a:lnTo>
                </a:path>
                <a:path w="153670" h="10160">
                  <a:moveTo>
                    <a:pt x="149147" y="3308"/>
                  </a:moveTo>
                  <a:lnTo>
                    <a:pt x="149210" y="3141"/>
                  </a:lnTo>
                  <a:lnTo>
                    <a:pt x="149262" y="2994"/>
                  </a:lnTo>
                  <a:lnTo>
                    <a:pt x="149953" y="1392"/>
                  </a:lnTo>
                  <a:lnTo>
                    <a:pt x="151492" y="261"/>
                  </a:lnTo>
                  <a:lnTo>
                    <a:pt x="1532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9058500" y="5533174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5" h="15239">
                  <a:moveTo>
                    <a:pt x="7727" y="9758"/>
                  </a:moveTo>
                  <a:lnTo>
                    <a:pt x="6240" y="9758"/>
                  </a:lnTo>
                  <a:lnTo>
                    <a:pt x="5497" y="8533"/>
                  </a:lnTo>
                  <a:lnTo>
                    <a:pt x="4753" y="7329"/>
                  </a:lnTo>
                  <a:lnTo>
                    <a:pt x="5497" y="6104"/>
                  </a:lnTo>
                  <a:lnTo>
                    <a:pt x="6240" y="4879"/>
                  </a:lnTo>
                  <a:lnTo>
                    <a:pt x="7727" y="4879"/>
                  </a:lnTo>
                  <a:lnTo>
                    <a:pt x="11601" y="4931"/>
                  </a:lnTo>
                  <a:lnTo>
                    <a:pt x="11601" y="62"/>
                  </a:lnTo>
                  <a:lnTo>
                    <a:pt x="7727" y="62"/>
                  </a:lnTo>
                </a:path>
                <a:path w="12065" h="15239">
                  <a:moveTo>
                    <a:pt x="7727" y="0"/>
                  </a:moveTo>
                  <a:lnTo>
                    <a:pt x="3444" y="0"/>
                  </a:lnTo>
                  <a:lnTo>
                    <a:pt x="0" y="3277"/>
                  </a:lnTo>
                  <a:lnTo>
                    <a:pt x="0" y="7329"/>
                  </a:lnTo>
                  <a:lnTo>
                    <a:pt x="0" y="9266"/>
                  </a:lnTo>
                  <a:lnTo>
                    <a:pt x="816" y="11130"/>
                  </a:lnTo>
                  <a:lnTo>
                    <a:pt x="2251" y="12491"/>
                  </a:lnTo>
                  <a:lnTo>
                    <a:pt x="3706" y="13863"/>
                  </a:lnTo>
                  <a:lnTo>
                    <a:pt x="5654" y="14617"/>
                  </a:lnTo>
                  <a:lnTo>
                    <a:pt x="7727" y="14617"/>
                  </a:lnTo>
                </a:path>
                <a:path w="12065" h="15239">
                  <a:moveTo>
                    <a:pt x="7727" y="14617"/>
                  </a:moveTo>
                  <a:lnTo>
                    <a:pt x="11601" y="14617"/>
                  </a:lnTo>
                  <a:lnTo>
                    <a:pt x="11601" y="9758"/>
                  </a:lnTo>
                  <a:lnTo>
                    <a:pt x="7727" y="97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9374047" y="5520439"/>
              <a:ext cx="45085" cy="219075"/>
            </a:xfrm>
            <a:custGeom>
              <a:avLst/>
              <a:gdLst/>
              <a:ahLst/>
              <a:cxnLst/>
              <a:rect l="l" t="t" r="r" b="b"/>
              <a:pathLst>
                <a:path w="45084" h="219075">
                  <a:moveTo>
                    <a:pt x="44836" y="0"/>
                  </a:moveTo>
                  <a:lnTo>
                    <a:pt x="0" y="218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889733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48" y="1476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889733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1560" y="30218"/>
                  </a:lnTo>
                  <a:lnTo>
                    <a:pt x="1560" y="15831"/>
                  </a:lnTo>
                  <a:lnTo>
                    <a:pt x="1560" y="1476"/>
                  </a:lnTo>
                  <a:lnTo>
                    <a:pt x="16774" y="1476"/>
                  </a:lnTo>
                  <a:lnTo>
                    <a:pt x="31988" y="1476"/>
                  </a:lnTo>
                  <a:lnTo>
                    <a:pt x="31988" y="15831"/>
                  </a:lnTo>
                  <a:lnTo>
                    <a:pt x="31988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8897335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55"/>
                  </a:lnTo>
                  <a:lnTo>
                    <a:pt x="33548" y="1455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55"/>
                  </a:moveTo>
                  <a:lnTo>
                    <a:pt x="31988" y="1455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55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8897335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1560" y="30218"/>
                  </a:lnTo>
                  <a:lnTo>
                    <a:pt x="1560" y="15831"/>
                  </a:lnTo>
                  <a:lnTo>
                    <a:pt x="1560" y="1455"/>
                  </a:lnTo>
                  <a:lnTo>
                    <a:pt x="16774" y="1455"/>
                  </a:lnTo>
                  <a:lnTo>
                    <a:pt x="31988" y="1455"/>
                  </a:lnTo>
                  <a:lnTo>
                    <a:pt x="31988" y="15831"/>
                  </a:lnTo>
                  <a:lnTo>
                    <a:pt x="31988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961536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961536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9615367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55"/>
                  </a:lnTo>
                  <a:lnTo>
                    <a:pt x="33527" y="1455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55"/>
                  </a:moveTo>
                  <a:lnTo>
                    <a:pt x="31988" y="1455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55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9615367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55"/>
                  </a:lnTo>
                  <a:lnTo>
                    <a:pt x="16774" y="1455"/>
                  </a:lnTo>
                  <a:lnTo>
                    <a:pt x="1560" y="1455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02599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02599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02599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02599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0904478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093954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090189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0901893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090189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093954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0901893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08993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090448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090448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53" y="31674"/>
                  </a:lnTo>
                </a:path>
                <a:path w="33654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090448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090448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53" y="0"/>
                  </a:lnTo>
                </a:path>
                <a:path w="33654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1549023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38" y="378135"/>
                  </a:lnTo>
                </a:path>
                <a:path w="33654" h="378460">
                  <a:moveTo>
                    <a:pt x="33538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1558037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1584087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154644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1546441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0940581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154644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1584087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1546441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093800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0938002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154388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094058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1244796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1585113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1582549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218843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1889342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1585129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154903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154903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53" y="31674"/>
                  </a:lnTo>
                </a:path>
                <a:path w="33654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1549037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1549037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53" y="0"/>
                  </a:lnTo>
                </a:path>
                <a:path w="33654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2193575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38" y="378135"/>
                  </a:lnTo>
                </a:path>
                <a:path w="33654" h="378460">
                  <a:moveTo>
                    <a:pt x="33538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222863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219098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2190989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219098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222863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2190989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218843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219356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48" y="1476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219356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48" y="0"/>
                  </a:lnTo>
                  <a:lnTo>
                    <a:pt x="33548" y="15831"/>
                  </a:lnTo>
                  <a:lnTo>
                    <a:pt x="33548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2193565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48" y="1434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48" y="30198"/>
                  </a:lnTo>
                  <a:lnTo>
                    <a:pt x="33548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2193565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2838127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2847149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287318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2835554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2835554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2229676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2835554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287318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2835554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2227099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2227107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41" y="492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2832976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2229680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2533908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2874224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287166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34775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317845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287422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28381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28381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28381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28381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3482680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351773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348010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3480101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348010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351773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3480101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34775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348268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348268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348268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348268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4127222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52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4136244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416229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412464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4124649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3518774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55" y="963"/>
                  </a:lnTo>
                  <a:lnTo>
                    <a:pt x="60585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412464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416229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4124649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351619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611038" y="5361"/>
                  </a:moveTo>
                  <a:lnTo>
                    <a:pt x="61103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38" y="5361"/>
                  </a:lnTo>
                  <a:close/>
                </a:path>
                <a:path w="611505" h="5714">
                  <a:moveTo>
                    <a:pt x="611038" y="5361"/>
                  </a:moveTo>
                  <a:lnTo>
                    <a:pt x="61103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3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351618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34" y="4879"/>
                  </a:lnTo>
                  <a:lnTo>
                    <a:pt x="534" y="4512"/>
                  </a:lnTo>
                  <a:lnTo>
                    <a:pt x="534" y="492"/>
                  </a:lnTo>
                  <a:lnTo>
                    <a:pt x="4785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412207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6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351877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382300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4163319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4160741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38" y="0"/>
                  </a:lnTo>
                  <a:lnTo>
                    <a:pt x="61103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38" y="0"/>
                  </a:lnTo>
                  <a:lnTo>
                    <a:pt x="61103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4766621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4467549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4163337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34" y="0"/>
                  </a:lnTo>
                  <a:lnTo>
                    <a:pt x="30163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412723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412723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412723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412723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4771776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5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4806827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476919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4769196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476919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4806827" y="5721723"/>
              <a:ext cx="1270" cy="34925"/>
            </a:xfrm>
            <a:custGeom>
              <a:avLst/>
              <a:gdLst/>
              <a:ahLst/>
              <a:cxnLst/>
              <a:rect l="l" t="t" r="r" b="b"/>
              <a:pathLst>
                <a:path w="1269" h="34925">
                  <a:moveTo>
                    <a:pt x="0" y="3438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4386"/>
                  </a:lnTo>
                  <a:lnTo>
                    <a:pt x="0" y="343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4769196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4766621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4771779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4771779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4771779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4771779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5416330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64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71" y="1455"/>
                  </a:lnTo>
                  <a:lnTo>
                    <a:pt x="1937" y="1455"/>
                  </a:lnTo>
                  <a:lnTo>
                    <a:pt x="356" y="1455"/>
                  </a:lnTo>
                  <a:lnTo>
                    <a:pt x="3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80" y="376679"/>
                  </a:lnTo>
                  <a:lnTo>
                    <a:pt x="33171" y="376679"/>
                  </a:lnTo>
                  <a:lnTo>
                    <a:pt x="33464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5425339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5451390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541374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5413745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5413745" y="5721726"/>
              <a:ext cx="1270" cy="34925"/>
            </a:xfrm>
            <a:custGeom>
              <a:avLst/>
              <a:gdLst/>
              <a:ahLst/>
              <a:cxnLst/>
              <a:rect l="l" t="t" r="r" b="b"/>
              <a:pathLst>
                <a:path w="1269" h="34925">
                  <a:moveTo>
                    <a:pt x="0" y="3464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4648"/>
                  </a:lnTo>
                  <a:lnTo>
                    <a:pt x="0" y="3464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5451390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5413745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5452431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5449836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605573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5756661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34" y="0"/>
                  </a:lnTo>
                  <a:lnTo>
                    <a:pt x="30163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5452432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54163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54163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54163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54163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6060881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61" y="1455"/>
                  </a:lnTo>
                  <a:lnTo>
                    <a:pt x="1947" y="1455"/>
                  </a:lnTo>
                  <a:lnTo>
                    <a:pt x="345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45" y="376679"/>
                  </a:lnTo>
                  <a:lnTo>
                    <a:pt x="31590" y="376679"/>
                  </a:lnTo>
                  <a:lnTo>
                    <a:pt x="33161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609593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6058308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6058308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6058308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609593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6058308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605573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6060862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6060862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6060862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6060862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6705422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6714451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674048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6702840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6702840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6096963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6702840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6740485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6702840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609440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5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6094387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67002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6096977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34" y="4858"/>
                  </a:moveTo>
                  <a:lnTo>
                    <a:pt x="301634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34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6401210" y="5739540"/>
              <a:ext cx="301625" cy="5080"/>
            </a:xfrm>
            <a:custGeom>
              <a:avLst/>
              <a:gdLst/>
              <a:ahLst/>
              <a:cxnLst/>
              <a:rect l="l" t="t" r="r" b="b"/>
              <a:pathLst>
                <a:path w="301625" h="5079">
                  <a:moveTo>
                    <a:pt x="301613" y="4858"/>
                  </a:moveTo>
                  <a:lnTo>
                    <a:pt x="301613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13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6741531" y="5738080"/>
              <a:ext cx="537845" cy="1270"/>
            </a:xfrm>
            <a:custGeom>
              <a:avLst/>
              <a:gdLst/>
              <a:ahLst/>
              <a:cxnLst/>
              <a:rect l="l" t="t" r="r" b="b"/>
              <a:pathLst>
                <a:path w="537844" h="1270">
                  <a:moveTo>
                    <a:pt x="537512" y="0"/>
                  </a:moveTo>
                  <a:lnTo>
                    <a:pt x="537512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53751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6738948" y="5739037"/>
              <a:ext cx="542925" cy="5715"/>
            </a:xfrm>
            <a:custGeom>
              <a:avLst/>
              <a:gdLst/>
              <a:ahLst/>
              <a:cxnLst/>
              <a:rect l="l" t="t" r="r" b="b"/>
              <a:pathLst>
                <a:path w="542925" h="5714">
                  <a:moveTo>
                    <a:pt x="0" y="5361"/>
                  </a:moveTo>
                  <a:lnTo>
                    <a:pt x="0" y="0"/>
                  </a:lnTo>
                  <a:lnTo>
                    <a:pt x="542695" y="0"/>
                  </a:lnTo>
                  <a:lnTo>
                    <a:pt x="542695" y="5361"/>
                  </a:lnTo>
                  <a:lnTo>
                    <a:pt x="0" y="5361"/>
                  </a:lnTo>
                  <a:close/>
                </a:path>
                <a:path w="542925" h="5714">
                  <a:moveTo>
                    <a:pt x="0" y="5361"/>
                  </a:moveTo>
                  <a:lnTo>
                    <a:pt x="0" y="0"/>
                  </a:lnTo>
                  <a:lnTo>
                    <a:pt x="542695" y="0"/>
                  </a:lnTo>
                  <a:lnTo>
                    <a:pt x="542695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72764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8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7010939" y="5739540"/>
              <a:ext cx="268605" cy="5080"/>
            </a:xfrm>
            <a:custGeom>
              <a:avLst/>
              <a:gdLst/>
              <a:ahLst/>
              <a:cxnLst/>
              <a:rect l="l" t="t" r="r" b="b"/>
              <a:pathLst>
                <a:path w="268605" h="5079">
                  <a:moveTo>
                    <a:pt x="0" y="4858"/>
                  </a:moveTo>
                  <a:lnTo>
                    <a:pt x="0" y="0"/>
                  </a:lnTo>
                  <a:lnTo>
                    <a:pt x="268117" y="0"/>
                  </a:lnTo>
                  <a:lnTo>
                    <a:pt x="26811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6741528" y="5739540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79">
                  <a:moveTo>
                    <a:pt x="0" y="4858"/>
                  </a:moveTo>
                  <a:lnTo>
                    <a:pt x="0" y="0"/>
                  </a:lnTo>
                  <a:lnTo>
                    <a:pt x="266829" y="0"/>
                  </a:lnTo>
                  <a:lnTo>
                    <a:pt x="266829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670542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1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17" y="31674"/>
                  </a:lnTo>
                  <a:lnTo>
                    <a:pt x="3351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17" y="1476"/>
                  </a:lnTo>
                  <a:lnTo>
                    <a:pt x="33517" y="0"/>
                  </a:lnTo>
                  <a:close/>
                </a:path>
                <a:path w="33655" h="31750">
                  <a:moveTo>
                    <a:pt x="33517" y="1476"/>
                  </a:moveTo>
                  <a:lnTo>
                    <a:pt x="31978" y="1476"/>
                  </a:lnTo>
                  <a:lnTo>
                    <a:pt x="31978" y="30218"/>
                  </a:lnTo>
                  <a:lnTo>
                    <a:pt x="33517" y="30218"/>
                  </a:lnTo>
                  <a:lnTo>
                    <a:pt x="3351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670542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17" y="0"/>
                  </a:lnTo>
                  <a:lnTo>
                    <a:pt x="33517" y="15831"/>
                  </a:lnTo>
                  <a:lnTo>
                    <a:pt x="3351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78" y="30218"/>
                  </a:lnTo>
                  <a:lnTo>
                    <a:pt x="31978" y="15831"/>
                  </a:lnTo>
                  <a:lnTo>
                    <a:pt x="31978" y="1476"/>
                  </a:lnTo>
                  <a:lnTo>
                    <a:pt x="16774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670542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1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17" y="31674"/>
                  </a:lnTo>
                  <a:lnTo>
                    <a:pt x="3351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17" y="1434"/>
                  </a:lnTo>
                  <a:lnTo>
                    <a:pt x="33517" y="0"/>
                  </a:lnTo>
                  <a:close/>
                </a:path>
                <a:path w="33655" h="31750">
                  <a:moveTo>
                    <a:pt x="33517" y="1434"/>
                  </a:moveTo>
                  <a:lnTo>
                    <a:pt x="31978" y="1434"/>
                  </a:lnTo>
                  <a:lnTo>
                    <a:pt x="31978" y="30198"/>
                  </a:lnTo>
                  <a:lnTo>
                    <a:pt x="33517" y="30198"/>
                  </a:lnTo>
                  <a:lnTo>
                    <a:pt x="3351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670542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17" y="31674"/>
                  </a:lnTo>
                  <a:lnTo>
                    <a:pt x="33517" y="15831"/>
                  </a:lnTo>
                  <a:lnTo>
                    <a:pt x="3351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78" y="1434"/>
                  </a:lnTo>
                  <a:lnTo>
                    <a:pt x="31978" y="15831"/>
                  </a:lnTo>
                  <a:lnTo>
                    <a:pt x="31978" y="30198"/>
                  </a:lnTo>
                  <a:lnTo>
                    <a:pt x="16774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7281636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64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71" y="1455"/>
                  </a:lnTo>
                  <a:lnTo>
                    <a:pt x="1937" y="1455"/>
                  </a:lnTo>
                  <a:lnTo>
                    <a:pt x="356" y="1455"/>
                  </a:lnTo>
                  <a:lnTo>
                    <a:pt x="3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80" y="376679"/>
                  </a:lnTo>
                  <a:lnTo>
                    <a:pt x="33171" y="376679"/>
                  </a:lnTo>
                  <a:lnTo>
                    <a:pt x="33464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7279044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7279044" y="5349497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0" y="973"/>
                  </a:moveTo>
                  <a:lnTo>
                    <a:pt x="0" y="0"/>
                  </a:lnTo>
                  <a:lnTo>
                    <a:pt x="34794" y="0"/>
                  </a:lnTo>
                  <a:lnTo>
                    <a:pt x="34794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7279044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7279044" y="5720731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0" y="973"/>
                  </a:moveTo>
                  <a:lnTo>
                    <a:pt x="0" y="0"/>
                  </a:lnTo>
                  <a:lnTo>
                    <a:pt x="34794" y="0"/>
                  </a:lnTo>
                  <a:lnTo>
                    <a:pt x="34794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72764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8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728162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78" y="1476"/>
                  </a:lnTo>
                  <a:lnTo>
                    <a:pt x="3197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728162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78" y="30218"/>
                  </a:lnTo>
                  <a:lnTo>
                    <a:pt x="31978" y="15831"/>
                  </a:lnTo>
                  <a:lnTo>
                    <a:pt x="3197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728162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78" y="1434"/>
                  </a:lnTo>
                  <a:lnTo>
                    <a:pt x="3197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728162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78" y="1434"/>
                  </a:lnTo>
                  <a:lnTo>
                    <a:pt x="31978" y="15831"/>
                  </a:lnTo>
                  <a:lnTo>
                    <a:pt x="3197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7312819" y="5350474"/>
              <a:ext cx="1270" cy="370840"/>
            </a:xfrm>
            <a:custGeom>
              <a:avLst/>
              <a:gdLst/>
              <a:ahLst/>
              <a:cxnLst/>
              <a:rect l="l" t="t" r="r" b="b"/>
              <a:pathLst>
                <a:path w="1269" h="370839">
                  <a:moveTo>
                    <a:pt x="0" y="370271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70271"/>
                  </a:lnTo>
                  <a:lnTo>
                    <a:pt x="0" y="3702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5413745" y="57563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973"/>
                  </a:moveTo>
                  <a:lnTo>
                    <a:pt x="0" y="0"/>
                  </a:lnTo>
                  <a:lnTo>
                    <a:pt x="28072" y="0"/>
                  </a:lnTo>
                  <a:lnTo>
                    <a:pt x="28072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5440777" y="5757351"/>
              <a:ext cx="1270" cy="1047115"/>
            </a:xfrm>
            <a:custGeom>
              <a:avLst/>
              <a:gdLst/>
              <a:ahLst/>
              <a:cxnLst/>
              <a:rect l="l" t="t" r="r" b="b"/>
              <a:pathLst>
                <a:path w="1269" h="1047115">
                  <a:moveTo>
                    <a:pt x="1036" y="0"/>
                  </a:moveTo>
                  <a:lnTo>
                    <a:pt x="1036" y="1046941"/>
                  </a:lnTo>
                  <a:lnTo>
                    <a:pt x="0" y="1046941"/>
                  </a:lnTo>
                  <a:lnTo>
                    <a:pt x="0" y="0"/>
                  </a:lnTo>
                  <a:lnTo>
                    <a:pt x="103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4780824" y="6803336"/>
              <a:ext cx="660400" cy="1270"/>
            </a:xfrm>
            <a:custGeom>
              <a:avLst/>
              <a:gdLst/>
              <a:ahLst/>
              <a:cxnLst/>
              <a:rect l="l" t="t" r="r" b="b"/>
              <a:pathLst>
                <a:path w="660400" h="1270">
                  <a:moveTo>
                    <a:pt x="0" y="973"/>
                  </a:moveTo>
                  <a:lnTo>
                    <a:pt x="0" y="0"/>
                  </a:lnTo>
                  <a:lnTo>
                    <a:pt x="659948" y="0"/>
                  </a:lnTo>
                  <a:lnTo>
                    <a:pt x="65994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4779816" y="57563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973"/>
                  </a:moveTo>
                  <a:lnTo>
                    <a:pt x="0" y="0"/>
                  </a:lnTo>
                  <a:lnTo>
                    <a:pt x="28051" y="0"/>
                  </a:lnTo>
                  <a:lnTo>
                    <a:pt x="28051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4779799" y="5757351"/>
              <a:ext cx="1270" cy="1047115"/>
            </a:xfrm>
            <a:custGeom>
              <a:avLst/>
              <a:gdLst/>
              <a:ahLst/>
              <a:cxnLst/>
              <a:rect l="l" t="t" r="r" b="b"/>
              <a:pathLst>
                <a:path w="1269" h="1047115">
                  <a:moveTo>
                    <a:pt x="1026" y="0"/>
                  </a:moveTo>
                  <a:lnTo>
                    <a:pt x="1026" y="1046941"/>
                  </a:lnTo>
                  <a:lnTo>
                    <a:pt x="0" y="1046941"/>
                  </a:lnTo>
                  <a:lnTo>
                    <a:pt x="0" y="0"/>
                  </a:lnTo>
                  <a:lnTo>
                    <a:pt x="102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5443397" y="6456316"/>
              <a:ext cx="6985" cy="349885"/>
            </a:xfrm>
            <a:custGeom>
              <a:avLst/>
              <a:gdLst/>
              <a:ahLst/>
              <a:cxnLst/>
              <a:rect l="l" t="t" r="r" b="b"/>
              <a:pathLst>
                <a:path w="6984" h="349884">
                  <a:moveTo>
                    <a:pt x="6439" y="349465"/>
                  </a:moveTo>
                  <a:lnTo>
                    <a:pt x="6439" y="0"/>
                  </a:lnTo>
                  <a:lnTo>
                    <a:pt x="0" y="0"/>
                  </a:lnTo>
                  <a:lnTo>
                    <a:pt x="0" y="349465"/>
                  </a:lnTo>
                  <a:lnTo>
                    <a:pt x="6439" y="3494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5443418" y="6105576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39" y="348272"/>
                  </a:lnTo>
                  <a:lnTo>
                    <a:pt x="643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5443418" y="5937243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70">
                  <a:moveTo>
                    <a:pt x="0" y="0"/>
                  </a:moveTo>
                  <a:lnTo>
                    <a:pt x="0" y="165921"/>
                  </a:lnTo>
                  <a:lnTo>
                    <a:pt x="6439" y="165921"/>
                  </a:lnTo>
                  <a:lnTo>
                    <a:pt x="643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2857034" y="42391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324" y="0"/>
                  </a:lnTo>
                </a:path>
              </a:pathLst>
            </a:custGeom>
            <a:ln w="4198">
              <a:solidFill>
                <a:srgbClr val="7D818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2867355" y="423912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26"/>
                  </a:lnTo>
                </a:path>
              </a:pathLst>
            </a:custGeom>
            <a:ln w="4198">
              <a:solidFill>
                <a:srgbClr val="7D8182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2867355" y="43719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7D818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2857034" y="4239134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1362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7D8182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7331278" y="2665149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8" name="object 255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7208007" y="2782425"/>
              <a:ext cx="140857" cy="123566"/>
            </a:xfrm>
            <a:prstGeom prst="rect">
              <a:avLst/>
            </a:prstGeom>
          </p:spPr>
        </p:pic>
        <p:pic>
          <p:nvPicPr>
            <p:cNvPr id="2559" name="object 2559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5440673" y="2663049"/>
              <a:ext cx="151136" cy="242942"/>
            </a:xfrm>
            <a:prstGeom prst="rect">
              <a:avLst/>
            </a:prstGeom>
          </p:spPr>
        </p:pic>
        <p:sp>
          <p:nvSpPr>
            <p:cNvPr id="2560" name="object 2560"/>
            <p:cNvSpPr/>
            <p:nvPr/>
          </p:nvSpPr>
          <p:spPr>
            <a:xfrm>
              <a:off x="17331278" y="4229195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1" name="object 256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7208007" y="4346481"/>
              <a:ext cx="140857" cy="123575"/>
            </a:xfrm>
            <a:prstGeom prst="rect">
              <a:avLst/>
            </a:prstGeom>
          </p:spPr>
        </p:pic>
        <p:sp>
          <p:nvSpPr>
            <p:cNvPr id="2562" name="object 2562"/>
            <p:cNvSpPr/>
            <p:nvPr/>
          </p:nvSpPr>
          <p:spPr>
            <a:xfrm>
              <a:off x="8904427" y="2439129"/>
              <a:ext cx="134620" cy="26670"/>
            </a:xfrm>
            <a:custGeom>
              <a:avLst/>
              <a:gdLst/>
              <a:ahLst/>
              <a:cxnLst/>
              <a:rect l="l" t="t" r="r" b="b"/>
              <a:pathLst>
                <a:path w="134620" h="26669">
                  <a:moveTo>
                    <a:pt x="134086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6670"/>
                  </a:lnTo>
                  <a:lnTo>
                    <a:pt x="122478" y="26670"/>
                  </a:lnTo>
                  <a:lnTo>
                    <a:pt x="122478" y="16510"/>
                  </a:lnTo>
                  <a:lnTo>
                    <a:pt x="134086" y="16510"/>
                  </a:lnTo>
                  <a:lnTo>
                    <a:pt x="13408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8904438" y="2438580"/>
              <a:ext cx="134620" cy="27305"/>
            </a:xfrm>
            <a:custGeom>
              <a:avLst/>
              <a:gdLst/>
              <a:ahLst/>
              <a:cxnLst/>
              <a:rect l="l" t="t" r="r" b="b"/>
              <a:pathLst>
                <a:path w="134620" h="27305">
                  <a:moveTo>
                    <a:pt x="134079" y="17057"/>
                  </a:moveTo>
                  <a:lnTo>
                    <a:pt x="134079" y="0"/>
                  </a:lnTo>
                  <a:lnTo>
                    <a:pt x="0" y="0"/>
                  </a:lnTo>
                  <a:lnTo>
                    <a:pt x="0" y="26815"/>
                  </a:lnTo>
                  <a:lnTo>
                    <a:pt x="122467" y="26815"/>
                  </a:lnTo>
                  <a:lnTo>
                    <a:pt x="122467" y="17057"/>
                  </a:lnTo>
                  <a:lnTo>
                    <a:pt x="134079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9252196" y="2438583"/>
              <a:ext cx="131445" cy="26670"/>
            </a:xfrm>
            <a:custGeom>
              <a:avLst/>
              <a:gdLst/>
              <a:ahLst/>
              <a:cxnLst/>
              <a:rect l="l" t="t" r="r" b="b"/>
              <a:pathLst>
                <a:path w="131444" h="26669">
                  <a:moveTo>
                    <a:pt x="13133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3271" y="16510"/>
                  </a:lnTo>
                  <a:lnTo>
                    <a:pt x="13271" y="26670"/>
                  </a:lnTo>
                  <a:lnTo>
                    <a:pt x="131330" y="26670"/>
                  </a:lnTo>
                  <a:lnTo>
                    <a:pt x="131330" y="16510"/>
                  </a:lnTo>
                  <a:lnTo>
                    <a:pt x="13133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9252202" y="2438580"/>
              <a:ext cx="131445" cy="27305"/>
            </a:xfrm>
            <a:custGeom>
              <a:avLst/>
              <a:gdLst/>
              <a:ahLst/>
              <a:cxnLst/>
              <a:rect l="l" t="t" r="r" b="b"/>
              <a:pathLst>
                <a:path w="131444" h="27305">
                  <a:moveTo>
                    <a:pt x="131325" y="0"/>
                  </a:moveTo>
                  <a:lnTo>
                    <a:pt x="0" y="0"/>
                  </a:lnTo>
                  <a:lnTo>
                    <a:pt x="0" y="17036"/>
                  </a:lnTo>
                  <a:lnTo>
                    <a:pt x="13277" y="17036"/>
                  </a:lnTo>
                  <a:lnTo>
                    <a:pt x="13277" y="26794"/>
                  </a:lnTo>
                  <a:lnTo>
                    <a:pt x="131325" y="26794"/>
                  </a:lnTo>
                  <a:lnTo>
                    <a:pt x="13132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7339030" y="7655575"/>
              <a:ext cx="2012314" cy="539750"/>
            </a:xfrm>
            <a:custGeom>
              <a:avLst/>
              <a:gdLst/>
              <a:ahLst/>
              <a:cxnLst/>
              <a:rect l="l" t="t" r="r" b="b"/>
              <a:pathLst>
                <a:path w="2012315" h="539750">
                  <a:moveTo>
                    <a:pt x="2012273" y="457294"/>
                  </a:moveTo>
                  <a:lnTo>
                    <a:pt x="2012273" y="0"/>
                  </a:lnTo>
                </a:path>
                <a:path w="2012315" h="539750">
                  <a:moveTo>
                    <a:pt x="0" y="0"/>
                  </a:moveTo>
                  <a:lnTo>
                    <a:pt x="0" y="539166"/>
                  </a:lnTo>
                  <a:lnTo>
                    <a:pt x="2012273" y="4572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7" name="object 256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7398795" y="2122838"/>
              <a:ext cx="160438" cy="344633"/>
            </a:xfrm>
            <a:prstGeom prst="rect">
              <a:avLst/>
            </a:prstGeom>
          </p:spPr>
        </p:pic>
        <p:sp>
          <p:nvSpPr>
            <p:cNvPr id="2568" name="object 2568"/>
            <p:cNvSpPr/>
            <p:nvPr/>
          </p:nvSpPr>
          <p:spPr>
            <a:xfrm>
              <a:off x="17431174" y="2137747"/>
              <a:ext cx="635" cy="295910"/>
            </a:xfrm>
            <a:custGeom>
              <a:avLst/>
              <a:gdLst/>
              <a:ahLst/>
              <a:cxnLst/>
              <a:rect l="l" t="t" r="r" b="b"/>
              <a:pathLst>
                <a:path w="634" h="295910">
                  <a:moveTo>
                    <a:pt x="0" y="295373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9" name="object 256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024830" y="2292168"/>
              <a:ext cx="217524" cy="175317"/>
            </a:xfrm>
            <a:prstGeom prst="rect">
              <a:avLst/>
            </a:prstGeom>
          </p:spPr>
        </p:pic>
        <p:sp>
          <p:nvSpPr>
            <p:cNvPr id="2570" name="object 2570"/>
            <p:cNvSpPr/>
            <p:nvPr/>
          </p:nvSpPr>
          <p:spPr>
            <a:xfrm>
              <a:off x="9240250" y="2455619"/>
              <a:ext cx="335280" cy="10160"/>
            </a:xfrm>
            <a:custGeom>
              <a:avLst/>
              <a:gdLst/>
              <a:ahLst/>
              <a:cxnLst/>
              <a:rect l="l" t="t" r="r" b="b"/>
              <a:pathLst>
                <a:path w="335279" h="10160">
                  <a:moveTo>
                    <a:pt x="334911" y="0"/>
                  </a:moveTo>
                  <a:lnTo>
                    <a:pt x="0" y="31"/>
                  </a:lnTo>
                  <a:lnTo>
                    <a:pt x="0" y="9758"/>
                  </a:lnTo>
                  <a:lnTo>
                    <a:pt x="334911" y="9758"/>
                  </a:lnTo>
                  <a:lnTo>
                    <a:pt x="3349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9240250" y="2455619"/>
              <a:ext cx="335280" cy="10160"/>
            </a:xfrm>
            <a:custGeom>
              <a:avLst/>
              <a:gdLst/>
              <a:ahLst/>
              <a:cxnLst/>
              <a:rect l="l" t="t" r="r" b="b"/>
              <a:pathLst>
                <a:path w="335279" h="10160">
                  <a:moveTo>
                    <a:pt x="0" y="9758"/>
                  </a:moveTo>
                  <a:lnTo>
                    <a:pt x="0" y="31"/>
                  </a:lnTo>
                  <a:lnTo>
                    <a:pt x="334911" y="0"/>
                  </a:lnTo>
                  <a:lnTo>
                    <a:pt x="334911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9575174" y="245561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580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7580" y="9758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9575168" y="245561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9758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9223996" y="2433067"/>
              <a:ext cx="361950" cy="3810"/>
            </a:xfrm>
            <a:custGeom>
              <a:avLst/>
              <a:gdLst/>
              <a:ahLst/>
              <a:cxnLst/>
              <a:rect l="l" t="t" r="r" b="b"/>
              <a:pathLst>
                <a:path w="361950" h="3810">
                  <a:moveTo>
                    <a:pt x="361737" y="3654"/>
                  </a:moveTo>
                  <a:lnTo>
                    <a:pt x="361737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9581880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9219186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9040449" y="243674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9689201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20" h="10160">
                  <a:moveTo>
                    <a:pt x="1595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34" y="9758"/>
                  </a:lnTo>
                  <a:lnTo>
                    <a:pt x="1595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9689198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20" h="10160">
                  <a:moveTo>
                    <a:pt x="0" y="0"/>
                  </a:moveTo>
                  <a:lnTo>
                    <a:pt x="0" y="9758"/>
                  </a:lnTo>
                  <a:lnTo>
                    <a:pt x="159534" y="9758"/>
                  </a:lnTo>
                  <a:lnTo>
                    <a:pt x="15953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9865468" y="245564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9865470" y="245564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2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9882222" y="2455642"/>
              <a:ext cx="325120" cy="10160"/>
            </a:xfrm>
            <a:custGeom>
              <a:avLst/>
              <a:gdLst/>
              <a:ahLst/>
              <a:cxnLst/>
              <a:rect l="l" t="t" r="r" b="b"/>
              <a:pathLst>
                <a:path w="325120" h="10160">
                  <a:moveTo>
                    <a:pt x="324607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324607" y="9727"/>
                  </a:lnTo>
                  <a:lnTo>
                    <a:pt x="3246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9882226" y="2455645"/>
              <a:ext cx="325120" cy="10160"/>
            </a:xfrm>
            <a:custGeom>
              <a:avLst/>
              <a:gdLst/>
              <a:ahLst/>
              <a:cxnLst/>
              <a:rect l="l" t="t" r="r" b="b"/>
              <a:pathLst>
                <a:path w="325120" h="10160">
                  <a:moveTo>
                    <a:pt x="0" y="9727"/>
                  </a:moveTo>
                  <a:lnTo>
                    <a:pt x="0" y="0"/>
                  </a:lnTo>
                  <a:lnTo>
                    <a:pt x="324607" y="0"/>
                  </a:lnTo>
                  <a:lnTo>
                    <a:pt x="324607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9671537" y="245561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580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7580" y="9758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9671534" y="245561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9758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0206830" y="2455611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60">
                  <a:moveTo>
                    <a:pt x="27967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27967" y="9758"/>
                  </a:lnTo>
                  <a:lnTo>
                    <a:pt x="27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0206831" y="245561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60">
                  <a:moveTo>
                    <a:pt x="0" y="9758"/>
                  </a:moveTo>
                  <a:lnTo>
                    <a:pt x="0" y="0"/>
                  </a:lnTo>
                  <a:lnTo>
                    <a:pt x="27967" y="0"/>
                  </a:lnTo>
                  <a:lnTo>
                    <a:pt x="2796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9848715" y="245564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53" y="972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9848714" y="245564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2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9843856" y="246051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6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9162" y="9727"/>
                  </a:lnTo>
                  <a:lnTo>
                    <a:pt x="9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9843853" y="246050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62" y="0"/>
                  </a:moveTo>
                  <a:lnTo>
                    <a:pt x="9162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9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9686552" y="246051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9130" y="972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9686551" y="246050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9130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913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9695683" y="2460511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18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8183" y="9727"/>
                  </a:lnTo>
                  <a:lnTo>
                    <a:pt x="1481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9695682" y="2460509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0" y="0"/>
                  </a:moveTo>
                  <a:lnTo>
                    <a:pt x="0" y="9727"/>
                  </a:lnTo>
                  <a:lnTo>
                    <a:pt x="148183" y="9727"/>
                  </a:lnTo>
                  <a:lnTo>
                    <a:pt x="14818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9678547" y="2433096"/>
              <a:ext cx="539115" cy="3810"/>
            </a:xfrm>
            <a:custGeom>
              <a:avLst/>
              <a:gdLst/>
              <a:ahLst/>
              <a:cxnLst/>
              <a:rect l="l" t="t" r="r" b="b"/>
              <a:pathLst>
                <a:path w="539115" h="3810">
                  <a:moveTo>
                    <a:pt x="0" y="3675"/>
                  </a:moveTo>
                  <a:lnTo>
                    <a:pt x="0" y="20"/>
                  </a:lnTo>
                  <a:lnTo>
                    <a:pt x="188444" y="20"/>
                  </a:lnTo>
                  <a:lnTo>
                    <a:pt x="538852" y="0"/>
                  </a:lnTo>
                  <a:lnTo>
                    <a:pt x="538852" y="36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9682416" y="243674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9861153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8438621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86" y="9758"/>
                  </a:lnTo>
                  <a:lnTo>
                    <a:pt x="1595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8438622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159586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59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8405104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8405099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8068904" y="2455611"/>
              <a:ext cx="336550" cy="10160"/>
            </a:xfrm>
            <a:custGeom>
              <a:avLst/>
              <a:gdLst/>
              <a:ahLst/>
              <a:cxnLst/>
              <a:rect l="l" t="t" r="r" b="b"/>
              <a:pathLst>
                <a:path w="336550" h="10160">
                  <a:moveTo>
                    <a:pt x="336199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36199" y="9758"/>
                  </a:lnTo>
                  <a:lnTo>
                    <a:pt x="3361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8068900" y="2455614"/>
              <a:ext cx="336550" cy="10160"/>
            </a:xfrm>
            <a:custGeom>
              <a:avLst/>
              <a:gdLst/>
              <a:ahLst/>
              <a:cxnLst/>
              <a:rect l="l" t="t" r="r" b="b"/>
              <a:pathLst>
                <a:path w="336550" h="10160">
                  <a:moveTo>
                    <a:pt x="336199" y="9758"/>
                  </a:moveTo>
                  <a:lnTo>
                    <a:pt x="336199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36199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8051303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8051315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70" y="0"/>
                  </a:lnTo>
                  <a:lnTo>
                    <a:pt x="1757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8598208" y="2455632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89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21894" y="9737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8598208" y="245563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37"/>
                  </a:moveTo>
                  <a:lnTo>
                    <a:pt x="0" y="0"/>
                  </a:lnTo>
                  <a:lnTo>
                    <a:pt x="21915" y="0"/>
                  </a:lnTo>
                  <a:lnTo>
                    <a:pt x="21915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8421867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8421870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8434307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8434310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8591653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8591658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8443448" y="2460511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20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8204" y="9727"/>
                  </a:lnTo>
                  <a:lnTo>
                    <a:pt x="1482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8443454" y="2460509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204" y="0"/>
                  </a:moveTo>
                  <a:lnTo>
                    <a:pt x="148204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4820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8058354" y="2433111"/>
              <a:ext cx="550545" cy="3810"/>
            </a:xfrm>
            <a:custGeom>
              <a:avLst/>
              <a:gdLst/>
              <a:ahLst/>
              <a:cxnLst/>
              <a:rect l="l" t="t" r="r" b="b"/>
              <a:pathLst>
                <a:path w="550544" h="3810">
                  <a:moveTo>
                    <a:pt x="0" y="3643"/>
                  </a:moveTo>
                  <a:lnTo>
                    <a:pt x="0" y="0"/>
                  </a:lnTo>
                  <a:lnTo>
                    <a:pt x="358533" y="0"/>
                  </a:lnTo>
                  <a:lnTo>
                    <a:pt x="550412" y="0"/>
                  </a:lnTo>
                  <a:lnTo>
                    <a:pt x="550412" y="366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8604917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8062197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8417538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9050477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9050457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8713450" y="2455611"/>
              <a:ext cx="337185" cy="10160"/>
            </a:xfrm>
            <a:custGeom>
              <a:avLst/>
              <a:gdLst/>
              <a:ahLst/>
              <a:cxnLst/>
              <a:rect l="l" t="t" r="r" b="b"/>
              <a:pathLst>
                <a:path w="337184" h="10160">
                  <a:moveTo>
                    <a:pt x="33702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37026" y="9758"/>
                  </a:lnTo>
                  <a:lnTo>
                    <a:pt x="3370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8713447" y="2455614"/>
              <a:ext cx="337185" cy="10160"/>
            </a:xfrm>
            <a:custGeom>
              <a:avLst/>
              <a:gdLst/>
              <a:ahLst/>
              <a:cxnLst/>
              <a:rect l="l" t="t" r="r" b="b"/>
              <a:pathLst>
                <a:path w="337184" h="10160">
                  <a:moveTo>
                    <a:pt x="337026" y="9758"/>
                  </a:moveTo>
                  <a:lnTo>
                    <a:pt x="337026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37026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8695859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8695864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9243571" y="2455632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915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21915" y="9737"/>
                  </a:lnTo>
                  <a:lnTo>
                    <a:pt x="219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9243583" y="245563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37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9072379" y="2433083"/>
              <a:ext cx="182245" cy="3810"/>
            </a:xfrm>
            <a:custGeom>
              <a:avLst/>
              <a:gdLst/>
              <a:ahLst/>
              <a:cxnLst/>
              <a:rect l="l" t="t" r="r" b="b"/>
              <a:pathLst>
                <a:path w="182244" h="3810">
                  <a:moveTo>
                    <a:pt x="181764" y="3654"/>
                  </a:moveTo>
                  <a:lnTo>
                    <a:pt x="181764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8702899" y="2433083"/>
              <a:ext cx="364490" cy="3810"/>
            </a:xfrm>
            <a:custGeom>
              <a:avLst/>
              <a:gdLst/>
              <a:ahLst/>
              <a:cxnLst/>
              <a:rect l="l" t="t" r="r" b="b"/>
              <a:pathLst>
                <a:path w="364490" h="3810">
                  <a:moveTo>
                    <a:pt x="0" y="3654"/>
                  </a:moveTo>
                  <a:lnTo>
                    <a:pt x="0" y="0"/>
                  </a:lnTo>
                  <a:lnTo>
                    <a:pt x="3643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8706758" y="243672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9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2" name="object 263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9065106" y="2295008"/>
              <a:ext cx="187259" cy="172477"/>
            </a:xfrm>
            <a:prstGeom prst="rect">
              <a:avLst/>
            </a:prstGeom>
          </p:spPr>
        </p:pic>
        <p:sp>
          <p:nvSpPr>
            <p:cNvPr id="2633" name="object 2633"/>
            <p:cNvSpPr/>
            <p:nvPr/>
          </p:nvSpPr>
          <p:spPr>
            <a:xfrm>
              <a:off x="8898627" y="2669419"/>
              <a:ext cx="0" cy="2433955"/>
            </a:xfrm>
            <a:custGeom>
              <a:avLst/>
              <a:gdLst/>
              <a:ahLst/>
              <a:cxnLst/>
              <a:rect l="l" t="t" r="r" b="b"/>
              <a:pathLst>
                <a:path h="2433954">
                  <a:moveTo>
                    <a:pt x="0" y="0"/>
                  </a:moveTo>
                  <a:lnTo>
                    <a:pt x="0" y="24335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8927640" y="2682450"/>
              <a:ext cx="10795" cy="118110"/>
            </a:xfrm>
            <a:custGeom>
              <a:avLst/>
              <a:gdLst/>
              <a:ahLst/>
              <a:cxnLst/>
              <a:rect l="l" t="t" r="r" b="b"/>
              <a:pathLst>
                <a:path w="10795" h="118110">
                  <a:moveTo>
                    <a:pt x="10324" y="0"/>
                  </a:moveTo>
                  <a:lnTo>
                    <a:pt x="10324" y="117535"/>
                  </a:lnTo>
                  <a:lnTo>
                    <a:pt x="0" y="117535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8922497" y="280646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8922500" y="2822297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8922497" y="2838129"/>
              <a:ext cx="10795" cy="295275"/>
            </a:xfrm>
            <a:custGeom>
              <a:avLst/>
              <a:gdLst/>
              <a:ahLst/>
              <a:cxnLst/>
              <a:rect l="l" t="t" r="r" b="b"/>
              <a:pathLst>
                <a:path w="10795" h="295275">
                  <a:moveTo>
                    <a:pt x="10324" y="0"/>
                  </a:moveTo>
                  <a:lnTo>
                    <a:pt x="10324" y="295132"/>
                  </a:lnTo>
                  <a:lnTo>
                    <a:pt x="0" y="29513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8922481" y="2658693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5">
                  <a:moveTo>
                    <a:pt x="10324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10324" y="20711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8922500" y="2658694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5">
                  <a:moveTo>
                    <a:pt x="0" y="2071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20711"/>
                  </a:lnTo>
                  <a:lnTo>
                    <a:pt x="0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8922493" y="2677882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5">
                  <a:moveTo>
                    <a:pt x="0" y="0"/>
                  </a:moveTo>
                  <a:lnTo>
                    <a:pt x="0" y="1285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8927644" y="26726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8927645" y="26727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8927644" y="28000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34"/>
                  </a:lnTo>
                  <a:lnTo>
                    <a:pt x="10324" y="943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8927645" y="280000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8898643" y="26694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8922464" y="313325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8927624" y="3169813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07"/>
                  </a:lnTo>
                  <a:lnTo>
                    <a:pt x="0" y="118907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8922464" y="3293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8922484" y="3309280"/>
              <a:ext cx="10795" cy="311150"/>
            </a:xfrm>
            <a:custGeom>
              <a:avLst/>
              <a:gdLst/>
              <a:ahLst/>
              <a:cxnLst/>
              <a:rect l="l" t="t" r="r" b="b"/>
              <a:pathLst>
                <a:path w="10795" h="311150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  <a:path w="10795" h="311150">
                  <a:moveTo>
                    <a:pt x="0" y="15831"/>
                  </a:moveTo>
                  <a:lnTo>
                    <a:pt x="10303" y="15831"/>
                  </a:lnTo>
                  <a:lnTo>
                    <a:pt x="10324" y="310995"/>
                  </a:lnTo>
                  <a:lnTo>
                    <a:pt x="0" y="310995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8922484" y="3149108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8927623" y="316007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8927627" y="3160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8927623" y="3288727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8927627" y="328872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8922497" y="362027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8927644" y="3656810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0" y="0"/>
                  </a:lnTo>
                  <a:lnTo>
                    <a:pt x="0" y="118896"/>
                  </a:lnTo>
                  <a:lnTo>
                    <a:pt x="10324" y="118896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8927640" y="3656813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896"/>
                  </a:lnTo>
                  <a:lnTo>
                    <a:pt x="0" y="118896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8922497" y="3780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8922500" y="379627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8922497" y="3812111"/>
              <a:ext cx="10795" cy="295275"/>
            </a:xfrm>
            <a:custGeom>
              <a:avLst/>
              <a:gdLst/>
              <a:ahLst/>
              <a:cxnLst/>
              <a:rect l="l" t="t" r="r" b="b"/>
              <a:pathLst>
                <a:path w="10795" h="295275">
                  <a:moveTo>
                    <a:pt x="10324" y="0"/>
                  </a:moveTo>
                  <a:lnTo>
                    <a:pt x="10324" y="295163"/>
                  </a:lnTo>
                  <a:lnTo>
                    <a:pt x="0" y="295163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8922500" y="3636109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8927644" y="364707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8927645" y="3647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8927644" y="377572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23"/>
                  </a:lnTo>
                  <a:lnTo>
                    <a:pt x="10324" y="9423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8927645" y="377572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8922497" y="410727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8927640" y="4143829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28"/>
                  </a:lnTo>
                  <a:lnTo>
                    <a:pt x="0" y="118928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8922497" y="4267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8922500" y="428330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8922497" y="4299128"/>
              <a:ext cx="10795" cy="297180"/>
            </a:xfrm>
            <a:custGeom>
              <a:avLst/>
              <a:gdLst/>
              <a:ahLst/>
              <a:cxnLst/>
              <a:rect l="l" t="t" r="r" b="b"/>
              <a:pathLst>
                <a:path w="10795" h="297179">
                  <a:moveTo>
                    <a:pt x="10324" y="0"/>
                  </a:moveTo>
                  <a:lnTo>
                    <a:pt x="10324" y="296556"/>
                  </a:lnTo>
                  <a:lnTo>
                    <a:pt x="0" y="296556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8922500" y="4123108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8927644" y="413407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8927645" y="4134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8927644" y="4262760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8927645" y="426275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8922497" y="4595698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8927640" y="4632237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28"/>
                  </a:lnTo>
                  <a:lnTo>
                    <a:pt x="0" y="118928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8922497" y="4755891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8922500" y="477173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8922497" y="4787585"/>
              <a:ext cx="10795" cy="305435"/>
            </a:xfrm>
            <a:custGeom>
              <a:avLst/>
              <a:gdLst/>
              <a:ahLst/>
              <a:cxnLst/>
              <a:rect l="l" t="t" r="r" b="b"/>
              <a:pathLst>
                <a:path w="10795" h="305435">
                  <a:moveTo>
                    <a:pt x="10324" y="0"/>
                  </a:moveTo>
                  <a:lnTo>
                    <a:pt x="10324" y="305383"/>
                  </a:lnTo>
                  <a:lnTo>
                    <a:pt x="0" y="305383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8922500" y="4611530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2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8927644" y="462249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8927645" y="462249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8927644" y="4751174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8927645" y="4751173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3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34"/>
                  </a:lnTo>
                  <a:lnTo>
                    <a:pt x="0" y="943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8922492" y="5092975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4">
                  <a:moveTo>
                    <a:pt x="10324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0324" y="20690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8922497" y="5092969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4">
                  <a:moveTo>
                    <a:pt x="10324" y="0"/>
                  </a:moveTo>
                  <a:lnTo>
                    <a:pt x="10324" y="20690"/>
                  </a:lnTo>
                  <a:lnTo>
                    <a:pt x="0" y="20690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8902515" y="26730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9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8902515" y="509928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9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8898620" y="51029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8932805" y="281820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8932805" y="314502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8932805" y="330519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8932805" y="363202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8932805" y="379219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8932805" y="411902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8932805" y="427923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8932805" y="460744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8932805" y="476765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1427256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1427266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142920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1429208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78" y="0"/>
                  </a:lnTo>
                  <a:lnTo>
                    <a:pt x="25767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2071807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2071813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207375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95" y="10160"/>
                  </a:lnTo>
                  <a:lnTo>
                    <a:pt x="257695" y="0"/>
                  </a:lnTo>
                  <a:lnTo>
                    <a:pt x="15506" y="0"/>
                  </a:lnTo>
                  <a:lnTo>
                    <a:pt x="15506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2073760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2716383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25" y="0"/>
                  </a:moveTo>
                  <a:lnTo>
                    <a:pt x="275082" y="0"/>
                  </a:lnTo>
                  <a:lnTo>
                    <a:pt x="275082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25" y="19050"/>
                  </a:lnTo>
                  <a:lnTo>
                    <a:pt x="277025" y="16510"/>
                  </a:lnTo>
                  <a:lnTo>
                    <a:pt x="2770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2716363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2718313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2718313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3360908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63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63" y="19050"/>
                  </a:lnTo>
                  <a:lnTo>
                    <a:pt x="277063" y="16510"/>
                  </a:lnTo>
                  <a:lnTo>
                    <a:pt x="27706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3360915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59" y="18889"/>
                  </a:lnTo>
                  <a:lnTo>
                    <a:pt x="27705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3362864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57" y="10160"/>
                  </a:lnTo>
                  <a:lnTo>
                    <a:pt x="257657" y="0"/>
                  </a:lnTo>
                  <a:lnTo>
                    <a:pt x="15481" y="0"/>
                  </a:lnTo>
                  <a:lnTo>
                    <a:pt x="15481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3362864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86" y="9758"/>
                  </a:lnTo>
                  <a:lnTo>
                    <a:pt x="1548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4005458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4005466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4007401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95" y="10160"/>
                  </a:lnTo>
                  <a:lnTo>
                    <a:pt x="257695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4007408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4650009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4650019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4651952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70" y="10160"/>
                  </a:lnTo>
                  <a:lnTo>
                    <a:pt x="257670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4651961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5294559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094" y="0"/>
                  </a:lnTo>
                  <a:lnTo>
                    <a:pt x="275094" y="16510"/>
                  </a:lnTo>
                  <a:lnTo>
                    <a:pt x="1930" y="16510"/>
                  </a:lnTo>
                  <a:lnTo>
                    <a:pt x="1930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5294564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5296502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77" y="10160"/>
                  </a:moveTo>
                  <a:lnTo>
                    <a:pt x="257670" y="10160"/>
                  </a:lnTo>
                  <a:lnTo>
                    <a:pt x="257670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77" y="26670"/>
                  </a:lnTo>
                  <a:lnTo>
                    <a:pt x="273177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5296504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78" y="0"/>
                  </a:lnTo>
                  <a:lnTo>
                    <a:pt x="257678" y="9758"/>
                  </a:lnTo>
                  <a:lnTo>
                    <a:pt x="273185" y="9758"/>
                  </a:lnTo>
                  <a:lnTo>
                    <a:pt x="273185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5939110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5939112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12" y="0"/>
                  </a:moveTo>
                  <a:lnTo>
                    <a:pt x="275112" y="17057"/>
                  </a:lnTo>
                  <a:lnTo>
                    <a:pt x="1926" y="17057"/>
                  </a:lnTo>
                  <a:lnTo>
                    <a:pt x="192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1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5941065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57" y="10160"/>
                  </a:lnTo>
                  <a:lnTo>
                    <a:pt x="257657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5941066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6583660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6583667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16" y="17057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658559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77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77" y="26670"/>
                  </a:lnTo>
                  <a:lnTo>
                    <a:pt x="273177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6585593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85" y="9758"/>
                  </a:lnTo>
                  <a:lnTo>
                    <a:pt x="273185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7458305" y="7643997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2879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2879" y="9758"/>
                  </a:lnTo>
                  <a:lnTo>
                    <a:pt x="128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7458308" y="7644001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0" y="9758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7553695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7553697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36" y="0"/>
                  </a:lnTo>
                  <a:lnTo>
                    <a:pt x="340136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7543371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7543373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1032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7469886" y="7626944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5">
                  <a:moveTo>
                    <a:pt x="0" y="17057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7481498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lnTo>
                    <a:pt x="51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7481498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4879"/>
                  </a:moveTo>
                  <a:lnTo>
                    <a:pt x="51569" y="0"/>
                  </a:lnTo>
                  <a:lnTo>
                    <a:pt x="46982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7471186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7471186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03" y="9758"/>
                  </a:lnTo>
                  <a:lnTo>
                    <a:pt x="10303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7486671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3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34" y="9727"/>
                  </a:lnTo>
                  <a:lnTo>
                    <a:pt x="412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7486659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0" y="9727"/>
                  </a:moveTo>
                  <a:lnTo>
                    <a:pt x="0" y="0"/>
                  </a:lnTo>
                  <a:lnTo>
                    <a:pt x="41255" y="0"/>
                  </a:lnTo>
                  <a:lnTo>
                    <a:pt x="41255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7476336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747633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7533069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5141" y="0"/>
                  </a:lnTo>
                  <a:lnTo>
                    <a:pt x="5141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7533069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41" y="4879"/>
                  </a:lnTo>
                  <a:lnTo>
                    <a:pt x="5141" y="0"/>
                  </a:lnTo>
                  <a:lnTo>
                    <a:pt x="10303" y="0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7527906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7527892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9275245" y="7644018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290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2900" y="9737"/>
                  </a:lnTo>
                  <a:lnTo>
                    <a:pt x="129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9275259" y="764400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0" y="9737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9275259" y="7626944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5">
                  <a:moveTo>
                    <a:pt x="0" y="17057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9276533" y="7626944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5">
                  <a:moveTo>
                    <a:pt x="0" y="17057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7458290" y="7626944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5">
                  <a:moveTo>
                    <a:pt x="0" y="17057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9213373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9213373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65" y="0"/>
                  </a:lnTo>
                  <a:lnTo>
                    <a:pt x="51558" y="0"/>
                  </a:lnTo>
                  <a:lnTo>
                    <a:pt x="51558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926492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5172" y="0"/>
                  </a:lnTo>
                  <a:lnTo>
                    <a:pt x="517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926492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72" y="4879"/>
                  </a:lnTo>
                  <a:lnTo>
                    <a:pt x="5172" y="0"/>
                  </a:lnTo>
                  <a:lnTo>
                    <a:pt x="10334" y="0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9218524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9218510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65" y="9727"/>
                  </a:moveTo>
                  <a:lnTo>
                    <a:pt x="4126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6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9259779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925977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920305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920305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9208221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9208219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7914464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lnTo>
                    <a:pt x="51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7914464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86" y="0"/>
                  </a:lnTo>
                  <a:lnTo>
                    <a:pt x="51569" y="0"/>
                  </a:lnTo>
                  <a:lnTo>
                    <a:pt x="5156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796602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796602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7919631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7919634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9727"/>
                  </a:moveTo>
                  <a:lnTo>
                    <a:pt x="4125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796088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7960890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790416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41" y="4879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790416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41" y="4879"/>
                  </a:lnTo>
                  <a:lnTo>
                    <a:pt x="5141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790929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790931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7893820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789382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1033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7986656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7986659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57" y="0"/>
                  </a:lnTo>
                  <a:lnTo>
                    <a:pt x="340157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797636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9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292" y="9758"/>
                  </a:lnTo>
                  <a:lnTo>
                    <a:pt x="102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7976356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8347441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8347441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65" y="0"/>
                  </a:lnTo>
                  <a:lnTo>
                    <a:pt x="51558" y="0"/>
                  </a:lnTo>
                  <a:lnTo>
                    <a:pt x="51558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8398997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8398997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8352592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8352596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9727"/>
                  </a:moveTo>
                  <a:lnTo>
                    <a:pt x="4125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839384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8393852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8337118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8337118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8342278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8342278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832680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832680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1033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8419616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8419621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36" y="0"/>
                  </a:lnTo>
                  <a:lnTo>
                    <a:pt x="340136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840931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8409317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8759795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8759793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8780399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8780399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4879"/>
                  </a:moveTo>
                  <a:lnTo>
                    <a:pt x="51558" y="0"/>
                  </a:lnTo>
                  <a:lnTo>
                    <a:pt x="46993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877009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877009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8785542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6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65" y="9727"/>
                  </a:lnTo>
                  <a:lnTo>
                    <a:pt x="412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8785546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0" y="9727"/>
                  </a:moveTo>
                  <a:lnTo>
                    <a:pt x="0" y="0"/>
                  </a:lnTo>
                  <a:lnTo>
                    <a:pt x="41265" y="0"/>
                  </a:lnTo>
                  <a:lnTo>
                    <a:pt x="41265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8775239" y="763913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303" y="972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8775241" y="76391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2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8831955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8831955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8826819" y="763913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8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282" y="9727"/>
                  </a:lnTo>
                  <a:lnTo>
                    <a:pt x="102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8826815" y="76391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27"/>
                  </a:moveTo>
                  <a:lnTo>
                    <a:pt x="0" y="0"/>
                  </a:lnTo>
                  <a:lnTo>
                    <a:pt x="10282" y="0"/>
                  </a:lnTo>
                  <a:lnTo>
                    <a:pt x="10282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8852588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8852584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57" y="0"/>
                  </a:lnTo>
                  <a:lnTo>
                    <a:pt x="340157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9192755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9192755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8842284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884228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9743684" y="2593276"/>
              <a:ext cx="5715" cy="121920"/>
            </a:xfrm>
            <a:custGeom>
              <a:avLst/>
              <a:gdLst/>
              <a:ahLst/>
              <a:cxnLst/>
              <a:rect l="l" t="t" r="r" b="b"/>
              <a:pathLst>
                <a:path w="5715" h="121919">
                  <a:moveTo>
                    <a:pt x="0" y="12180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9743684" y="2715079"/>
              <a:ext cx="5715" cy="121920"/>
            </a:xfrm>
            <a:custGeom>
              <a:avLst/>
              <a:gdLst/>
              <a:ahLst/>
              <a:cxnLst/>
              <a:rect l="l" t="t" r="r" b="b"/>
              <a:pathLst>
                <a:path w="5715" h="121919">
                  <a:moveTo>
                    <a:pt x="0" y="12180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0446223" y="2510447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0" y="31161"/>
                  </a:moveTo>
                  <a:lnTo>
                    <a:pt x="0" y="0"/>
                  </a:lnTo>
                  <a:lnTo>
                    <a:pt x="309341" y="0"/>
                  </a:lnTo>
                  <a:lnTo>
                    <a:pt x="309341" y="31161"/>
                  </a:lnTo>
                  <a:lnTo>
                    <a:pt x="0" y="311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1" name="object 283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116484" y="6892719"/>
              <a:ext cx="202729" cy="412473"/>
            </a:xfrm>
            <a:prstGeom prst="rect">
              <a:avLst/>
            </a:prstGeom>
          </p:spPr>
        </p:pic>
        <p:sp>
          <p:nvSpPr>
            <p:cNvPr id="2832" name="object 2832"/>
            <p:cNvSpPr/>
            <p:nvPr/>
          </p:nvSpPr>
          <p:spPr>
            <a:xfrm>
              <a:off x="9856421" y="2070099"/>
              <a:ext cx="352425" cy="363220"/>
            </a:xfrm>
            <a:custGeom>
              <a:avLst/>
              <a:gdLst/>
              <a:ahLst/>
              <a:cxnLst/>
              <a:rect l="l" t="t" r="r" b="b"/>
              <a:pathLst>
                <a:path w="352425" h="363219">
                  <a:moveTo>
                    <a:pt x="0" y="281384"/>
                  </a:moveTo>
                  <a:lnTo>
                    <a:pt x="204370" y="281384"/>
                  </a:lnTo>
                  <a:lnTo>
                    <a:pt x="204370" y="363015"/>
                  </a:lnTo>
                  <a:lnTo>
                    <a:pt x="351947" y="363015"/>
                  </a:lnTo>
                  <a:lnTo>
                    <a:pt x="351947" y="0"/>
                  </a:lnTo>
                  <a:lnTo>
                    <a:pt x="0" y="0"/>
                  </a:lnTo>
                  <a:lnTo>
                    <a:pt x="0" y="2813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3" name="object 283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584879" y="5279537"/>
              <a:ext cx="207361" cy="180311"/>
            </a:xfrm>
            <a:prstGeom prst="rect">
              <a:avLst/>
            </a:prstGeom>
          </p:spPr>
        </p:pic>
        <p:sp>
          <p:nvSpPr>
            <p:cNvPr id="2834" name="object 2834"/>
            <p:cNvSpPr/>
            <p:nvPr/>
          </p:nvSpPr>
          <p:spPr>
            <a:xfrm>
              <a:off x="17317752" y="6910845"/>
              <a:ext cx="4445" cy="141605"/>
            </a:xfrm>
            <a:custGeom>
              <a:avLst/>
              <a:gdLst/>
              <a:ahLst/>
              <a:cxnLst/>
              <a:rect l="l" t="t" r="r" b="b"/>
              <a:pathLst>
                <a:path w="4444" h="141604">
                  <a:moveTo>
                    <a:pt x="3874" y="0"/>
                  </a:moveTo>
                  <a:lnTo>
                    <a:pt x="0" y="0"/>
                  </a:lnTo>
                  <a:lnTo>
                    <a:pt x="0" y="141304"/>
                  </a:lnTo>
                  <a:lnTo>
                    <a:pt x="3874" y="1413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7341605" y="6903796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10324" y="0"/>
                  </a:moveTo>
                  <a:lnTo>
                    <a:pt x="0" y="0"/>
                  </a:lnTo>
                  <a:lnTo>
                    <a:pt x="0" y="14062"/>
                  </a:lnTo>
                  <a:lnTo>
                    <a:pt x="6471" y="14062"/>
                  </a:lnTo>
                  <a:lnTo>
                    <a:pt x="6471" y="19486"/>
                  </a:lnTo>
                  <a:lnTo>
                    <a:pt x="10324" y="19486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7337758" y="6917860"/>
              <a:ext cx="10795" cy="127000"/>
            </a:xfrm>
            <a:custGeom>
              <a:avLst/>
              <a:gdLst/>
              <a:ahLst/>
              <a:cxnLst/>
              <a:rect l="l" t="t" r="r" b="b"/>
              <a:pathLst>
                <a:path w="10794" h="127000">
                  <a:moveTo>
                    <a:pt x="10292" y="0"/>
                  </a:moveTo>
                  <a:lnTo>
                    <a:pt x="10292" y="126750"/>
                  </a:lnTo>
                  <a:lnTo>
                    <a:pt x="0" y="126750"/>
                  </a:lnTo>
                  <a:lnTo>
                    <a:pt x="0" y="0"/>
                  </a:lnTo>
                  <a:lnTo>
                    <a:pt x="1029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7203788" y="6917857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>
                  <a:moveTo>
                    <a:pt x="1339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7203646" y="6917857"/>
              <a:ext cx="134620" cy="127000"/>
            </a:xfrm>
            <a:custGeom>
              <a:avLst/>
              <a:gdLst/>
              <a:ahLst/>
              <a:cxnLst/>
              <a:rect l="l" t="t" r="r" b="b"/>
              <a:pathLst>
                <a:path w="134619" h="127000">
                  <a:moveTo>
                    <a:pt x="0" y="0"/>
                  </a:moveTo>
                  <a:lnTo>
                    <a:pt x="10606" y="49126"/>
                  </a:lnTo>
                  <a:lnTo>
                    <a:pt x="39459" y="89427"/>
                  </a:lnTo>
                  <a:lnTo>
                    <a:pt x="82110" y="116694"/>
                  </a:lnTo>
                  <a:lnTo>
                    <a:pt x="134111" y="1267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7341605" y="7039730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10324" y="19486"/>
                  </a:moveTo>
                  <a:lnTo>
                    <a:pt x="0" y="19486"/>
                  </a:lnTo>
                  <a:lnTo>
                    <a:pt x="0" y="4868"/>
                  </a:lnTo>
                  <a:lnTo>
                    <a:pt x="6471" y="4868"/>
                  </a:lnTo>
                  <a:lnTo>
                    <a:pt x="6471" y="0"/>
                  </a:lnTo>
                  <a:lnTo>
                    <a:pt x="10324" y="0"/>
                  </a:lnTo>
                  <a:lnTo>
                    <a:pt x="10324" y="194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40" name="object 284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499953" y="2018058"/>
              <a:ext cx="269762" cy="114441"/>
            </a:xfrm>
            <a:prstGeom prst="rect">
              <a:avLst/>
            </a:prstGeom>
          </p:spPr>
        </p:pic>
        <p:sp>
          <p:nvSpPr>
            <p:cNvPr id="2841" name="object 2841"/>
            <p:cNvSpPr/>
            <p:nvPr/>
          </p:nvSpPr>
          <p:spPr>
            <a:xfrm>
              <a:off x="11530333" y="222783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63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1550969" y="214868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14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1550969" y="21486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1530331" y="214866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62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1530333" y="2148669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159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1530333" y="22239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1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1530319" y="2143811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80">
                  <a:moveTo>
                    <a:pt x="20638" y="4879"/>
                  </a:moveTo>
                  <a:lnTo>
                    <a:pt x="2063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063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1530319" y="2227852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80">
                  <a:moveTo>
                    <a:pt x="20638" y="4879"/>
                  </a:moveTo>
                  <a:lnTo>
                    <a:pt x="2063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063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1529145" y="1911156"/>
              <a:ext cx="3810" cy="210185"/>
            </a:xfrm>
            <a:custGeom>
              <a:avLst/>
              <a:gdLst/>
              <a:ahLst/>
              <a:cxnLst/>
              <a:rect l="l" t="t" r="r" b="b"/>
              <a:pathLst>
                <a:path w="3809" h="210185">
                  <a:moveTo>
                    <a:pt x="3225" y="0"/>
                  </a:moveTo>
                  <a:lnTo>
                    <a:pt x="0" y="0"/>
                  </a:lnTo>
                  <a:lnTo>
                    <a:pt x="0" y="209878"/>
                  </a:lnTo>
                  <a:lnTo>
                    <a:pt x="3225" y="209878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1529140" y="1911155"/>
              <a:ext cx="3810" cy="210185"/>
            </a:xfrm>
            <a:custGeom>
              <a:avLst/>
              <a:gdLst/>
              <a:ahLst/>
              <a:cxnLst/>
              <a:rect l="l" t="t" r="r" b="b"/>
              <a:pathLst>
                <a:path w="3809" h="210185">
                  <a:moveTo>
                    <a:pt x="3225" y="209878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209878"/>
                  </a:lnTo>
                  <a:lnTo>
                    <a:pt x="3225" y="2098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1503251" y="1911135"/>
              <a:ext cx="3810" cy="203835"/>
            </a:xfrm>
            <a:custGeom>
              <a:avLst/>
              <a:gdLst/>
              <a:ahLst/>
              <a:cxnLst/>
              <a:rect l="l" t="t" r="r" b="b"/>
              <a:pathLst>
                <a:path w="3809" h="203835">
                  <a:moveTo>
                    <a:pt x="3225" y="0"/>
                  </a:moveTo>
                  <a:lnTo>
                    <a:pt x="0" y="0"/>
                  </a:lnTo>
                  <a:lnTo>
                    <a:pt x="0" y="203417"/>
                  </a:lnTo>
                  <a:lnTo>
                    <a:pt x="3225" y="203417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1503254" y="1911132"/>
              <a:ext cx="3810" cy="203835"/>
            </a:xfrm>
            <a:custGeom>
              <a:avLst/>
              <a:gdLst/>
              <a:ahLst/>
              <a:cxnLst/>
              <a:rect l="l" t="t" r="r" b="b"/>
              <a:pathLst>
                <a:path w="3809" h="203835">
                  <a:moveTo>
                    <a:pt x="3225" y="203417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203417"/>
                  </a:lnTo>
                  <a:lnTo>
                    <a:pt x="3225" y="2034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1722398" y="2116585"/>
              <a:ext cx="114300" cy="3810"/>
            </a:xfrm>
            <a:custGeom>
              <a:avLst/>
              <a:gdLst/>
              <a:ahLst/>
              <a:cxnLst/>
              <a:rect l="l" t="t" r="r" b="b"/>
              <a:pathLst>
                <a:path w="114300" h="3810">
                  <a:moveTo>
                    <a:pt x="0" y="3654"/>
                  </a:moveTo>
                  <a:lnTo>
                    <a:pt x="0" y="0"/>
                  </a:lnTo>
                  <a:lnTo>
                    <a:pt x="114080" y="0"/>
                  </a:lnTo>
                  <a:lnTo>
                    <a:pt x="114080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1722398" y="2297670"/>
              <a:ext cx="109855" cy="3810"/>
            </a:xfrm>
            <a:custGeom>
              <a:avLst/>
              <a:gdLst/>
              <a:ahLst/>
              <a:cxnLst/>
              <a:rect l="l" t="t" r="r" b="b"/>
              <a:pathLst>
                <a:path w="109854" h="3810">
                  <a:moveTo>
                    <a:pt x="0" y="3654"/>
                  </a:moveTo>
                  <a:lnTo>
                    <a:pt x="0" y="0"/>
                  </a:lnTo>
                  <a:lnTo>
                    <a:pt x="109577" y="0"/>
                  </a:lnTo>
                  <a:lnTo>
                    <a:pt x="109577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1532365" y="2014679"/>
              <a:ext cx="99060" cy="3810"/>
            </a:xfrm>
            <a:custGeom>
              <a:avLst/>
              <a:gdLst/>
              <a:ahLst/>
              <a:cxnLst/>
              <a:rect l="l" t="t" r="r" b="b"/>
              <a:pathLst>
                <a:path w="99059" h="3810">
                  <a:moveTo>
                    <a:pt x="98531" y="3654"/>
                  </a:moveTo>
                  <a:lnTo>
                    <a:pt x="98531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98531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1722414" y="2304996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0" y="79180"/>
                  </a:moveTo>
                  <a:lnTo>
                    <a:pt x="32490" y="72916"/>
                  </a:lnTo>
                  <a:lnTo>
                    <a:pt x="59140" y="55877"/>
                  </a:lnTo>
                  <a:lnTo>
                    <a:pt x="77170" y="30695"/>
                  </a:lnTo>
                  <a:lnTo>
                    <a:pt x="837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1722414" y="2123881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0" y="79191"/>
                  </a:moveTo>
                  <a:lnTo>
                    <a:pt x="32490" y="72926"/>
                  </a:lnTo>
                  <a:lnTo>
                    <a:pt x="59140" y="55887"/>
                  </a:lnTo>
                  <a:lnTo>
                    <a:pt x="77170" y="30701"/>
                  </a:lnTo>
                  <a:lnTo>
                    <a:pt x="837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1722418" y="2033743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83788" y="79180"/>
                  </a:moveTo>
                  <a:lnTo>
                    <a:pt x="77158" y="48489"/>
                  </a:lnTo>
                  <a:lnTo>
                    <a:pt x="59127" y="23306"/>
                  </a:lnTo>
                  <a:lnTo>
                    <a:pt x="32479" y="6265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1718524" y="1911157"/>
              <a:ext cx="4445" cy="123189"/>
            </a:xfrm>
            <a:custGeom>
              <a:avLst/>
              <a:gdLst/>
              <a:ahLst/>
              <a:cxnLst/>
              <a:rect l="l" t="t" r="r" b="b"/>
              <a:pathLst>
                <a:path w="4445" h="123189">
                  <a:moveTo>
                    <a:pt x="3874" y="122593"/>
                  </a:moveTo>
                  <a:lnTo>
                    <a:pt x="3874" y="0"/>
                  </a:lnTo>
                  <a:lnTo>
                    <a:pt x="0" y="0"/>
                  </a:lnTo>
                  <a:lnTo>
                    <a:pt x="0" y="122593"/>
                  </a:lnTo>
                  <a:lnTo>
                    <a:pt x="3874" y="1225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1718546" y="2112929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30">
                  <a:moveTo>
                    <a:pt x="0" y="0"/>
                  </a:moveTo>
                  <a:lnTo>
                    <a:pt x="0" y="10963"/>
                  </a:lnTo>
                  <a:lnTo>
                    <a:pt x="3874" y="10963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1718546" y="2384175"/>
              <a:ext cx="4445" cy="95885"/>
            </a:xfrm>
            <a:custGeom>
              <a:avLst/>
              <a:gdLst/>
              <a:ahLst/>
              <a:cxnLst/>
              <a:rect l="l" t="t" r="r" b="b"/>
              <a:pathLst>
                <a:path w="4445" h="95885">
                  <a:moveTo>
                    <a:pt x="0" y="0"/>
                  </a:moveTo>
                  <a:lnTo>
                    <a:pt x="0" y="95819"/>
                  </a:lnTo>
                  <a:lnTo>
                    <a:pt x="3874" y="95819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1718546" y="2203074"/>
              <a:ext cx="4445" cy="102235"/>
            </a:xfrm>
            <a:custGeom>
              <a:avLst/>
              <a:gdLst/>
              <a:ahLst/>
              <a:cxnLst/>
              <a:rect l="l" t="t" r="r" b="b"/>
              <a:pathLst>
                <a:path w="4445" h="102235">
                  <a:moveTo>
                    <a:pt x="0" y="0"/>
                  </a:moveTo>
                  <a:lnTo>
                    <a:pt x="0" y="101923"/>
                  </a:lnTo>
                  <a:lnTo>
                    <a:pt x="3874" y="101923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1714693" y="2014679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5" h="3810">
                  <a:moveTo>
                    <a:pt x="3853" y="3654"/>
                  </a:moveTo>
                  <a:lnTo>
                    <a:pt x="3853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3853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1630886" y="1935502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83798" y="0"/>
                  </a:moveTo>
                  <a:lnTo>
                    <a:pt x="51308" y="6264"/>
                  </a:lnTo>
                  <a:lnTo>
                    <a:pt x="24657" y="23302"/>
                  </a:lnTo>
                  <a:lnTo>
                    <a:pt x="6627" y="48485"/>
                  </a:lnTo>
                  <a:lnTo>
                    <a:pt x="0" y="791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1532921" y="2257087"/>
              <a:ext cx="15875" cy="89535"/>
            </a:xfrm>
            <a:custGeom>
              <a:avLst/>
              <a:gdLst/>
              <a:ahLst/>
              <a:cxnLst/>
              <a:rect l="l" t="t" r="r" b="b"/>
              <a:pathLst>
                <a:path w="15875" h="89535">
                  <a:moveTo>
                    <a:pt x="15481" y="0"/>
                  </a:moveTo>
                  <a:lnTo>
                    <a:pt x="0" y="0"/>
                  </a:lnTo>
                  <a:lnTo>
                    <a:pt x="0" y="3314"/>
                  </a:lnTo>
                  <a:lnTo>
                    <a:pt x="0" y="88925"/>
                  </a:lnTo>
                  <a:lnTo>
                    <a:pt x="15481" y="88925"/>
                  </a:lnTo>
                  <a:lnTo>
                    <a:pt x="15481" y="3314"/>
                  </a:lnTo>
                  <a:lnTo>
                    <a:pt x="154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1530828" y="2257676"/>
              <a:ext cx="19685" cy="90805"/>
            </a:xfrm>
            <a:custGeom>
              <a:avLst/>
              <a:gdLst/>
              <a:ahLst/>
              <a:cxnLst/>
              <a:rect l="l" t="t" r="r" b="b"/>
              <a:pathLst>
                <a:path w="19684" h="90805">
                  <a:moveTo>
                    <a:pt x="9842" y="2715"/>
                  </a:moveTo>
                  <a:lnTo>
                    <a:pt x="9842" y="90423"/>
                  </a:lnTo>
                </a:path>
                <a:path w="19684" h="90805">
                  <a:moveTo>
                    <a:pt x="0" y="0"/>
                  </a:moveTo>
                  <a:lnTo>
                    <a:pt x="19685" y="0"/>
                  </a:lnTo>
                </a:path>
              </a:pathLst>
            </a:custGeom>
            <a:ln w="196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1514863" y="2114553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4" h="6985">
                  <a:moveTo>
                    <a:pt x="14292" y="0"/>
                  </a:moveTo>
                  <a:lnTo>
                    <a:pt x="0" y="0"/>
                  </a:lnTo>
                  <a:lnTo>
                    <a:pt x="0" y="6471"/>
                  </a:lnTo>
                  <a:lnTo>
                    <a:pt x="14292" y="6471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1514865" y="2114547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4" h="6985">
                  <a:moveTo>
                    <a:pt x="0" y="6471"/>
                  </a:moveTo>
                  <a:lnTo>
                    <a:pt x="0" y="0"/>
                  </a:lnTo>
                  <a:lnTo>
                    <a:pt x="14292" y="0"/>
                  </a:lnTo>
                  <a:lnTo>
                    <a:pt x="14292" y="6471"/>
                  </a:lnTo>
                  <a:lnTo>
                    <a:pt x="0" y="64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1530329" y="22570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308"/>
                  </a:moveTo>
                  <a:lnTo>
                    <a:pt x="2575" y="3308"/>
                  </a:lnTo>
                  <a:lnTo>
                    <a:pt x="2575" y="0"/>
                  </a:lnTo>
                  <a:lnTo>
                    <a:pt x="0" y="0"/>
                  </a:lnTo>
                  <a:lnTo>
                    <a:pt x="0" y="3308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1528231" y="22576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774" y="0"/>
                  </a:lnTo>
                </a:path>
              </a:pathLst>
            </a:custGeom>
            <a:ln w="5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1548391" y="2255240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10">
                  <a:moveTo>
                    <a:pt x="2575" y="0"/>
                  </a:moveTo>
                  <a:lnTo>
                    <a:pt x="0" y="0"/>
                  </a:lnTo>
                  <a:lnTo>
                    <a:pt x="0" y="92573"/>
                  </a:lnTo>
                  <a:lnTo>
                    <a:pt x="2575" y="925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1548394" y="2255263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10">
                  <a:moveTo>
                    <a:pt x="0" y="92573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92573"/>
                  </a:lnTo>
                  <a:lnTo>
                    <a:pt x="0" y="925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1268640" y="2114563"/>
              <a:ext cx="48895" cy="22225"/>
            </a:xfrm>
            <a:custGeom>
              <a:avLst/>
              <a:gdLst/>
              <a:ahLst/>
              <a:cxnLst/>
              <a:rect l="l" t="t" r="r" b="b"/>
              <a:pathLst>
                <a:path w="48895" h="22225">
                  <a:moveTo>
                    <a:pt x="48333" y="0"/>
                  </a:moveTo>
                  <a:lnTo>
                    <a:pt x="0" y="0"/>
                  </a:lnTo>
                  <a:lnTo>
                    <a:pt x="0" y="21936"/>
                  </a:lnTo>
                  <a:lnTo>
                    <a:pt x="48333" y="21936"/>
                  </a:lnTo>
                  <a:lnTo>
                    <a:pt x="483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1268646" y="2114568"/>
              <a:ext cx="48895" cy="22225"/>
            </a:xfrm>
            <a:custGeom>
              <a:avLst/>
              <a:gdLst/>
              <a:ahLst/>
              <a:cxnLst/>
              <a:rect l="l" t="t" r="r" b="b"/>
              <a:pathLst>
                <a:path w="48895" h="22225">
                  <a:moveTo>
                    <a:pt x="0" y="21915"/>
                  </a:moveTo>
                  <a:lnTo>
                    <a:pt x="0" y="0"/>
                  </a:lnTo>
                  <a:lnTo>
                    <a:pt x="48333" y="0"/>
                  </a:lnTo>
                  <a:lnTo>
                    <a:pt x="48333" y="21915"/>
                  </a:lnTo>
                  <a:lnTo>
                    <a:pt x="0" y="21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1452342" y="2114563"/>
              <a:ext cx="62865" cy="22225"/>
            </a:xfrm>
            <a:custGeom>
              <a:avLst/>
              <a:gdLst/>
              <a:ahLst/>
              <a:cxnLst/>
              <a:rect l="l" t="t" r="r" b="b"/>
              <a:pathLst>
                <a:path w="62865" h="22225">
                  <a:moveTo>
                    <a:pt x="62521" y="0"/>
                  </a:moveTo>
                  <a:lnTo>
                    <a:pt x="0" y="0"/>
                  </a:lnTo>
                  <a:lnTo>
                    <a:pt x="0" y="21936"/>
                  </a:lnTo>
                  <a:lnTo>
                    <a:pt x="62521" y="21936"/>
                  </a:lnTo>
                  <a:lnTo>
                    <a:pt x="625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1452358" y="2114568"/>
              <a:ext cx="62865" cy="22225"/>
            </a:xfrm>
            <a:custGeom>
              <a:avLst/>
              <a:gdLst/>
              <a:ahLst/>
              <a:cxnLst/>
              <a:rect l="l" t="t" r="r" b="b"/>
              <a:pathLst>
                <a:path w="62865" h="22225">
                  <a:moveTo>
                    <a:pt x="0" y="21915"/>
                  </a:moveTo>
                  <a:lnTo>
                    <a:pt x="0" y="0"/>
                  </a:lnTo>
                  <a:lnTo>
                    <a:pt x="62521" y="0"/>
                  </a:lnTo>
                  <a:lnTo>
                    <a:pt x="62521" y="21915"/>
                  </a:lnTo>
                  <a:lnTo>
                    <a:pt x="0" y="21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1268640" y="2136500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69">
                  <a:moveTo>
                    <a:pt x="48333" y="0"/>
                  </a:moveTo>
                  <a:lnTo>
                    <a:pt x="0" y="0"/>
                  </a:lnTo>
                  <a:lnTo>
                    <a:pt x="0" y="1204"/>
                  </a:lnTo>
                  <a:lnTo>
                    <a:pt x="48333" y="1204"/>
                  </a:lnTo>
                  <a:lnTo>
                    <a:pt x="4833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1268646" y="2136502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69">
                  <a:moveTo>
                    <a:pt x="0" y="1204"/>
                  </a:moveTo>
                  <a:lnTo>
                    <a:pt x="0" y="0"/>
                  </a:lnTo>
                  <a:lnTo>
                    <a:pt x="48333" y="0"/>
                  </a:lnTo>
                  <a:lnTo>
                    <a:pt x="4833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1452342" y="2136500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69">
                  <a:moveTo>
                    <a:pt x="62521" y="0"/>
                  </a:moveTo>
                  <a:lnTo>
                    <a:pt x="0" y="0"/>
                  </a:lnTo>
                  <a:lnTo>
                    <a:pt x="0" y="1204"/>
                  </a:lnTo>
                  <a:lnTo>
                    <a:pt x="62521" y="1204"/>
                  </a:lnTo>
                  <a:lnTo>
                    <a:pt x="6252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1452358" y="2136502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69">
                  <a:moveTo>
                    <a:pt x="0" y="1204"/>
                  </a:moveTo>
                  <a:lnTo>
                    <a:pt x="0" y="0"/>
                  </a:lnTo>
                  <a:lnTo>
                    <a:pt x="62521" y="0"/>
                  </a:lnTo>
                  <a:lnTo>
                    <a:pt x="62521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4051424" y="2267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36"/>
                  </a:lnTo>
                  <a:lnTo>
                    <a:pt x="1141" y="1036"/>
                  </a:lnTo>
                  <a:lnTo>
                    <a:pt x="1141" y="240"/>
                  </a:lnTo>
                  <a:lnTo>
                    <a:pt x="743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4051424" y="2267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1036"/>
                  </a:moveTo>
                  <a:lnTo>
                    <a:pt x="1141" y="1036"/>
                  </a:lnTo>
                  <a:lnTo>
                    <a:pt x="1141" y="240"/>
                  </a:lnTo>
                  <a:lnTo>
                    <a:pt x="743" y="125"/>
                  </a:lnTo>
                  <a:lnTo>
                    <a:pt x="366" y="62"/>
                  </a:lnTo>
                  <a:lnTo>
                    <a:pt x="0" y="0"/>
                  </a:lnTo>
                  <a:lnTo>
                    <a:pt x="0" y="10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4041863" y="22679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1277" y="0"/>
                  </a:moveTo>
                  <a:lnTo>
                    <a:pt x="848" y="73"/>
                  </a:lnTo>
                  <a:lnTo>
                    <a:pt x="429" y="167"/>
                  </a:lnTo>
                  <a:lnTo>
                    <a:pt x="0" y="282"/>
                  </a:lnTo>
                  <a:lnTo>
                    <a:pt x="0" y="1078"/>
                  </a:lnTo>
                  <a:lnTo>
                    <a:pt x="1277" y="1078"/>
                  </a:lnTo>
                  <a:lnTo>
                    <a:pt x="1277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4041863" y="22679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1078"/>
                  </a:moveTo>
                  <a:lnTo>
                    <a:pt x="1277" y="1078"/>
                  </a:lnTo>
                  <a:lnTo>
                    <a:pt x="1277" y="0"/>
                  </a:lnTo>
                  <a:lnTo>
                    <a:pt x="848" y="73"/>
                  </a:lnTo>
                  <a:lnTo>
                    <a:pt x="429" y="167"/>
                  </a:lnTo>
                  <a:lnTo>
                    <a:pt x="0" y="282"/>
                  </a:lnTo>
                  <a:lnTo>
                    <a:pt x="0" y="10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4043141" y="226737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4963" y="0"/>
                  </a:moveTo>
                  <a:lnTo>
                    <a:pt x="4062" y="41"/>
                  </a:lnTo>
                  <a:lnTo>
                    <a:pt x="3172" y="0"/>
                  </a:lnTo>
                  <a:lnTo>
                    <a:pt x="2282" y="41"/>
                  </a:lnTo>
                  <a:lnTo>
                    <a:pt x="0" y="219"/>
                  </a:lnTo>
                  <a:lnTo>
                    <a:pt x="0" y="1643"/>
                  </a:lnTo>
                  <a:lnTo>
                    <a:pt x="8282" y="1643"/>
                  </a:lnTo>
                  <a:lnTo>
                    <a:pt x="8282" y="565"/>
                  </a:lnTo>
                  <a:lnTo>
                    <a:pt x="8282" y="240"/>
                  </a:lnTo>
                  <a:lnTo>
                    <a:pt x="5853" y="41"/>
                  </a:lnTo>
                  <a:lnTo>
                    <a:pt x="4963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4043141" y="226736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282" y="575"/>
                  </a:moveTo>
                  <a:lnTo>
                    <a:pt x="8282" y="1654"/>
                  </a:lnTo>
                  <a:lnTo>
                    <a:pt x="0" y="1654"/>
                  </a:lnTo>
                  <a:lnTo>
                    <a:pt x="0" y="230"/>
                  </a:lnTo>
                  <a:lnTo>
                    <a:pt x="1403" y="125"/>
                  </a:lnTo>
                  <a:lnTo>
                    <a:pt x="2282" y="52"/>
                  </a:lnTo>
                  <a:lnTo>
                    <a:pt x="3172" y="0"/>
                  </a:lnTo>
                  <a:lnTo>
                    <a:pt x="4062" y="52"/>
                  </a:lnTo>
                  <a:lnTo>
                    <a:pt x="4963" y="0"/>
                  </a:lnTo>
                  <a:lnTo>
                    <a:pt x="5853" y="52"/>
                  </a:lnTo>
                  <a:lnTo>
                    <a:pt x="6743" y="125"/>
                  </a:lnTo>
                  <a:lnTo>
                    <a:pt x="8282" y="251"/>
                  </a:lnTo>
                  <a:lnTo>
                    <a:pt x="8282" y="5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4042253" y="2269021"/>
              <a:ext cx="10160" cy="635"/>
            </a:xfrm>
            <a:custGeom>
              <a:avLst/>
              <a:gdLst/>
              <a:ahLst/>
              <a:cxnLst/>
              <a:rect l="l" t="t" r="r" b="b"/>
              <a:pathLst>
                <a:path w="10159" h="635">
                  <a:moveTo>
                    <a:pt x="10052" y="115"/>
                  </a:moveTo>
                  <a:lnTo>
                    <a:pt x="125" y="230"/>
                  </a:lnTo>
                  <a:lnTo>
                    <a:pt x="0" y="0"/>
                  </a:lnTo>
                  <a:lnTo>
                    <a:pt x="100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4043138" y="226926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712"/>
                  </a:moveTo>
                  <a:lnTo>
                    <a:pt x="0" y="0"/>
                  </a:lnTo>
                  <a:lnTo>
                    <a:pt x="8282" y="0"/>
                  </a:lnTo>
                  <a:lnTo>
                    <a:pt x="8282" y="712"/>
                  </a:lnTo>
                  <a:lnTo>
                    <a:pt x="0" y="71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4043140" y="226965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2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4038286" y="2269264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8041" y="4879"/>
                  </a:moveTo>
                  <a:lnTo>
                    <a:pt x="18041" y="0"/>
                  </a:lnTo>
                  <a:lnTo>
                    <a:pt x="9025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0" y="9737"/>
                  </a:lnTo>
                  <a:lnTo>
                    <a:pt x="9025" y="9737"/>
                  </a:lnTo>
                  <a:lnTo>
                    <a:pt x="18041" y="9737"/>
                  </a:lnTo>
                  <a:lnTo>
                    <a:pt x="18041" y="4879"/>
                  </a:lnTo>
                </a:path>
                <a:path w="18415" h="10160">
                  <a:moveTo>
                    <a:pt x="17528" y="4879"/>
                  </a:moveTo>
                  <a:lnTo>
                    <a:pt x="17528" y="9245"/>
                  </a:lnTo>
                  <a:lnTo>
                    <a:pt x="9025" y="9245"/>
                  </a:lnTo>
                  <a:lnTo>
                    <a:pt x="513" y="9245"/>
                  </a:lnTo>
                  <a:lnTo>
                    <a:pt x="513" y="4879"/>
                  </a:lnTo>
                  <a:lnTo>
                    <a:pt x="513" y="481"/>
                  </a:lnTo>
                  <a:lnTo>
                    <a:pt x="9025" y="481"/>
                  </a:lnTo>
                  <a:lnTo>
                    <a:pt x="17528" y="481"/>
                  </a:lnTo>
                  <a:lnTo>
                    <a:pt x="17528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1" name="object 289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7601741" y="5103541"/>
              <a:ext cx="178640" cy="157675"/>
            </a:xfrm>
            <a:prstGeom prst="rect">
              <a:avLst/>
            </a:prstGeom>
          </p:spPr>
        </p:pic>
        <p:sp>
          <p:nvSpPr>
            <p:cNvPr id="2892" name="object 2892"/>
            <p:cNvSpPr/>
            <p:nvPr/>
          </p:nvSpPr>
          <p:spPr>
            <a:xfrm>
              <a:off x="17965769" y="5251202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2565" y="2806"/>
                  </a:moveTo>
                  <a:lnTo>
                    <a:pt x="2565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10062" y="0"/>
                  </a:lnTo>
                  <a:lnTo>
                    <a:pt x="10062" y="7915"/>
                  </a:lnTo>
                  <a:lnTo>
                    <a:pt x="0" y="7915"/>
                  </a:lnTo>
                  <a:lnTo>
                    <a:pt x="0" y="2806"/>
                  </a:lnTo>
                  <a:lnTo>
                    <a:pt x="2565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7402181" y="522073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0" y="0"/>
                  </a:moveTo>
                  <a:lnTo>
                    <a:pt x="57365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7773336" y="5251807"/>
              <a:ext cx="194945" cy="2540"/>
            </a:xfrm>
            <a:custGeom>
              <a:avLst/>
              <a:gdLst/>
              <a:ahLst/>
              <a:cxnLst/>
              <a:rect l="l" t="t" r="r" b="b"/>
              <a:pathLst>
                <a:path w="194944" h="2539">
                  <a:moveTo>
                    <a:pt x="194747" y="0"/>
                  </a:moveTo>
                  <a:lnTo>
                    <a:pt x="194747" y="1937"/>
                  </a:lnTo>
                  <a:lnTo>
                    <a:pt x="0" y="1937"/>
                  </a:lnTo>
                  <a:lnTo>
                    <a:pt x="0" y="0"/>
                  </a:lnTo>
                  <a:lnTo>
                    <a:pt x="19474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7774662" y="525119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7774654" y="5259113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192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7603575" y="5251202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565" y="2806"/>
                  </a:moveTo>
                  <a:lnTo>
                    <a:pt x="0" y="2806"/>
                  </a:lnTo>
                  <a:lnTo>
                    <a:pt x="0" y="7915"/>
                  </a:lnTo>
                  <a:lnTo>
                    <a:pt x="9036" y="7915"/>
                  </a:lnTo>
                  <a:lnTo>
                    <a:pt x="9036" y="743"/>
                  </a:lnTo>
                  <a:lnTo>
                    <a:pt x="7350" y="743"/>
                  </a:lnTo>
                  <a:lnTo>
                    <a:pt x="7350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2565" y="356"/>
                  </a:lnTo>
                  <a:lnTo>
                    <a:pt x="2565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7611318" y="5251186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5" h="8254">
                  <a:moveTo>
                    <a:pt x="2575" y="7926"/>
                  </a:moveTo>
                  <a:lnTo>
                    <a:pt x="2575" y="366"/>
                  </a:lnTo>
                  <a:lnTo>
                    <a:pt x="0" y="366"/>
                  </a:lnTo>
                  <a:lnTo>
                    <a:pt x="0" y="0"/>
                  </a:lnTo>
                  <a:lnTo>
                    <a:pt x="11591" y="0"/>
                  </a:lnTo>
                  <a:lnTo>
                    <a:pt x="11591" y="366"/>
                  </a:lnTo>
                  <a:lnTo>
                    <a:pt x="9025" y="366"/>
                  </a:lnTo>
                  <a:lnTo>
                    <a:pt x="9025" y="2816"/>
                  </a:lnTo>
                  <a:lnTo>
                    <a:pt x="11591" y="2816"/>
                  </a:lnTo>
                  <a:lnTo>
                    <a:pt x="11591" y="7926"/>
                  </a:lnTo>
                  <a:lnTo>
                    <a:pt x="2575" y="79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7401078" y="5251202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7497" y="2806"/>
                  </a:moveTo>
                  <a:lnTo>
                    <a:pt x="7497" y="356"/>
                  </a:lnTo>
                  <a:lnTo>
                    <a:pt x="10072" y="356"/>
                  </a:lnTo>
                  <a:lnTo>
                    <a:pt x="10072" y="0"/>
                  </a:lnTo>
                  <a:lnTo>
                    <a:pt x="0" y="0"/>
                  </a:lnTo>
                  <a:lnTo>
                    <a:pt x="0" y="7915"/>
                  </a:lnTo>
                  <a:lnTo>
                    <a:pt x="10072" y="7915"/>
                  </a:lnTo>
                  <a:lnTo>
                    <a:pt x="10072" y="2806"/>
                  </a:lnTo>
                  <a:lnTo>
                    <a:pt x="7497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7408802" y="5251807"/>
              <a:ext cx="194945" cy="2540"/>
            </a:xfrm>
            <a:custGeom>
              <a:avLst/>
              <a:gdLst/>
              <a:ahLst/>
              <a:cxnLst/>
              <a:rect l="l" t="t" r="r" b="b"/>
              <a:pathLst>
                <a:path w="194944" h="2539">
                  <a:moveTo>
                    <a:pt x="0" y="0"/>
                  </a:moveTo>
                  <a:lnTo>
                    <a:pt x="0" y="1937"/>
                  </a:lnTo>
                  <a:lnTo>
                    <a:pt x="194758" y="1937"/>
                  </a:lnTo>
                  <a:lnTo>
                    <a:pt x="19475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7410134" y="525119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192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7410128" y="5259113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8046737" y="5251201"/>
              <a:ext cx="574040" cy="24765"/>
            </a:xfrm>
            <a:custGeom>
              <a:avLst/>
              <a:gdLst/>
              <a:ahLst/>
              <a:cxnLst/>
              <a:rect l="l" t="t" r="r" b="b"/>
              <a:pathLst>
                <a:path w="574040" h="24764">
                  <a:moveTo>
                    <a:pt x="573657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73657" y="2436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8046717" y="5251194"/>
              <a:ext cx="574040" cy="24765"/>
            </a:xfrm>
            <a:custGeom>
              <a:avLst/>
              <a:gdLst/>
              <a:ahLst/>
              <a:cxnLst/>
              <a:rect l="l" t="t" r="r" b="b"/>
              <a:pathLst>
                <a:path w="574040" h="24764">
                  <a:moveTo>
                    <a:pt x="0" y="24365"/>
                  </a:moveTo>
                  <a:lnTo>
                    <a:pt x="0" y="0"/>
                  </a:lnTo>
                  <a:lnTo>
                    <a:pt x="573668" y="0"/>
                  </a:lnTo>
                  <a:lnTo>
                    <a:pt x="573668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8691283" y="5251201"/>
              <a:ext cx="576580" cy="24765"/>
            </a:xfrm>
            <a:custGeom>
              <a:avLst/>
              <a:gdLst/>
              <a:ahLst/>
              <a:cxnLst/>
              <a:rect l="l" t="t" r="r" b="b"/>
              <a:pathLst>
                <a:path w="576580" h="24764">
                  <a:moveTo>
                    <a:pt x="576233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76233" y="24365"/>
                  </a:lnTo>
                  <a:lnTo>
                    <a:pt x="5762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8691281" y="5251194"/>
              <a:ext cx="576580" cy="24765"/>
            </a:xfrm>
            <a:custGeom>
              <a:avLst/>
              <a:gdLst/>
              <a:ahLst/>
              <a:cxnLst/>
              <a:rect l="l" t="t" r="r" b="b"/>
              <a:pathLst>
                <a:path w="576580" h="24764">
                  <a:moveTo>
                    <a:pt x="0" y="24365"/>
                  </a:moveTo>
                  <a:lnTo>
                    <a:pt x="0" y="0"/>
                  </a:lnTo>
                  <a:lnTo>
                    <a:pt x="576233" y="0"/>
                  </a:lnTo>
                  <a:lnTo>
                    <a:pt x="576233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0243834" y="2135872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32868" y="0"/>
                  </a:move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0243833" y="2135871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0" y="0"/>
                  </a:move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7366737" y="2135903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5">
                  <a:moveTo>
                    <a:pt x="32868" y="0"/>
                  </a:move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7366737" y="2135905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5">
                  <a:moveTo>
                    <a:pt x="32868" y="1800"/>
                  </a:moveTo>
                  <a:lnTo>
                    <a:pt x="32868" y="0"/>
                  </a:ln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0243834" y="2131903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4">
                  <a:moveTo>
                    <a:pt x="328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32868" y="3968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F7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0243816" y="2131902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4">
                  <a:moveTo>
                    <a:pt x="0" y="3968"/>
                  </a:moveTo>
                  <a:lnTo>
                    <a:pt x="0" y="0"/>
                  </a:lnTo>
                  <a:lnTo>
                    <a:pt x="32868" y="0"/>
                  </a:lnTo>
                  <a:lnTo>
                    <a:pt x="32868" y="3968"/>
                  </a:lnTo>
                  <a:lnTo>
                    <a:pt x="0" y="3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7366737" y="2131903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19" h="4444">
                  <a:moveTo>
                    <a:pt x="32763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32763" y="3968"/>
                  </a:lnTo>
                  <a:lnTo>
                    <a:pt x="32763" y="0"/>
                  </a:lnTo>
                  <a:close/>
                </a:path>
              </a:pathLst>
            </a:custGeom>
            <a:solidFill>
              <a:srgbClr val="F7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7366739" y="2131902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19" h="4444">
                  <a:moveTo>
                    <a:pt x="0" y="3968"/>
                  </a:moveTo>
                  <a:lnTo>
                    <a:pt x="0" y="0"/>
                  </a:lnTo>
                  <a:lnTo>
                    <a:pt x="32763" y="0"/>
                  </a:lnTo>
                  <a:lnTo>
                    <a:pt x="32763" y="3968"/>
                  </a:lnTo>
                  <a:lnTo>
                    <a:pt x="0" y="3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0243821" y="2137701"/>
              <a:ext cx="339090" cy="340360"/>
            </a:xfrm>
            <a:custGeom>
              <a:avLst/>
              <a:gdLst/>
              <a:ahLst/>
              <a:cxnLst/>
              <a:rect l="l" t="t" r="r" b="b"/>
              <a:pathLst>
                <a:path w="339090" h="340360">
                  <a:moveTo>
                    <a:pt x="0" y="0"/>
                  </a:moveTo>
                  <a:lnTo>
                    <a:pt x="0" y="327686"/>
                  </a:lnTo>
                  <a:lnTo>
                    <a:pt x="32868" y="327686"/>
                  </a:lnTo>
                  <a:lnTo>
                    <a:pt x="32868" y="339853"/>
                  </a:lnTo>
                  <a:lnTo>
                    <a:pt x="339026" y="339853"/>
                  </a:lnTo>
                  <a:lnTo>
                    <a:pt x="339026" y="193690"/>
                  </a:lnTo>
                  <a:lnTo>
                    <a:pt x="264264" y="193690"/>
                  </a:lnTo>
                  <a:lnTo>
                    <a:pt x="264264" y="182308"/>
                  </a:lnTo>
                  <a:lnTo>
                    <a:pt x="260877" y="176086"/>
                  </a:lnTo>
                  <a:lnTo>
                    <a:pt x="259748" y="169329"/>
                  </a:lnTo>
                  <a:lnTo>
                    <a:pt x="260877" y="162565"/>
                  </a:lnTo>
                  <a:lnTo>
                    <a:pt x="264264" y="156319"/>
                  </a:lnTo>
                  <a:lnTo>
                    <a:pt x="264264" y="144979"/>
                  </a:lnTo>
                  <a:lnTo>
                    <a:pt x="226883" y="144979"/>
                  </a:lnTo>
                  <a:lnTo>
                    <a:pt x="226883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0918023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0918018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1935125" y="2073150"/>
              <a:ext cx="180975" cy="27305"/>
            </a:xfrm>
            <a:custGeom>
              <a:avLst/>
              <a:gdLst/>
              <a:ahLst/>
              <a:cxnLst/>
              <a:rect l="l" t="t" r="r" b="b"/>
              <a:pathLst>
                <a:path w="180975" h="27305">
                  <a:moveTo>
                    <a:pt x="0" y="26794"/>
                  </a:moveTo>
                  <a:lnTo>
                    <a:pt x="0" y="0"/>
                  </a:lnTo>
                  <a:lnTo>
                    <a:pt x="180476" y="0"/>
                  </a:lnTo>
                  <a:lnTo>
                    <a:pt x="180476" y="26794"/>
                  </a:lnTo>
                  <a:lnTo>
                    <a:pt x="0" y="2679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1936398" y="2074360"/>
              <a:ext cx="178435" cy="24765"/>
            </a:xfrm>
            <a:custGeom>
              <a:avLst/>
              <a:gdLst/>
              <a:ahLst/>
              <a:cxnLst/>
              <a:rect l="l" t="t" r="r" b="b"/>
              <a:pathLst>
                <a:path w="178434" h="24764">
                  <a:moveTo>
                    <a:pt x="0" y="24376"/>
                  </a:moveTo>
                  <a:lnTo>
                    <a:pt x="0" y="0"/>
                  </a:lnTo>
                  <a:lnTo>
                    <a:pt x="177889" y="0"/>
                  </a:lnTo>
                  <a:lnTo>
                    <a:pt x="177889" y="24376"/>
                  </a:lnTo>
                  <a:lnTo>
                    <a:pt x="0" y="243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2115596" y="2073136"/>
              <a:ext cx="107314" cy="53975"/>
            </a:xfrm>
            <a:custGeom>
              <a:avLst/>
              <a:gdLst/>
              <a:ahLst/>
              <a:cxnLst/>
              <a:rect l="l" t="t" r="r" b="b"/>
              <a:pathLst>
                <a:path w="107315" h="53975">
                  <a:moveTo>
                    <a:pt x="106342" y="36491"/>
                  </a:moveTo>
                  <a:lnTo>
                    <a:pt x="103766" y="36491"/>
                  </a:lnTo>
                  <a:lnTo>
                    <a:pt x="103766" y="35799"/>
                  </a:lnTo>
                  <a:lnTo>
                    <a:pt x="106342" y="35799"/>
                  </a:lnTo>
                  <a:lnTo>
                    <a:pt x="106342" y="994"/>
                  </a:lnTo>
                  <a:lnTo>
                    <a:pt x="1015" y="994"/>
                  </a:lnTo>
                  <a:lnTo>
                    <a:pt x="1015" y="53317"/>
                  </a:lnTo>
                  <a:lnTo>
                    <a:pt x="4324" y="53317"/>
                  </a:lnTo>
                  <a:lnTo>
                    <a:pt x="4324" y="53925"/>
                  </a:lnTo>
                  <a:lnTo>
                    <a:pt x="628" y="53925"/>
                  </a:lnTo>
                  <a:lnTo>
                    <a:pt x="481" y="53925"/>
                  </a:lnTo>
                  <a:lnTo>
                    <a:pt x="0" y="53925"/>
                  </a:lnTo>
                  <a:lnTo>
                    <a:pt x="0" y="0"/>
                  </a:lnTo>
                  <a:lnTo>
                    <a:pt x="106991" y="20"/>
                  </a:lnTo>
                  <a:lnTo>
                    <a:pt x="106991" y="36491"/>
                  </a:lnTo>
                  <a:lnTo>
                    <a:pt x="106342" y="36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5420845" y="2073138"/>
              <a:ext cx="85725" cy="50800"/>
            </a:xfrm>
            <a:custGeom>
              <a:avLst/>
              <a:gdLst/>
              <a:ahLst/>
              <a:cxnLst/>
              <a:rect l="l" t="t" r="r" b="b"/>
              <a:pathLst>
                <a:path w="85725" h="50800">
                  <a:moveTo>
                    <a:pt x="85515" y="0"/>
                  </a:moveTo>
                  <a:lnTo>
                    <a:pt x="0" y="20"/>
                  </a:lnTo>
                  <a:lnTo>
                    <a:pt x="0" y="36491"/>
                  </a:lnTo>
                  <a:lnTo>
                    <a:pt x="628" y="36491"/>
                  </a:lnTo>
                  <a:lnTo>
                    <a:pt x="3193" y="36491"/>
                  </a:lnTo>
                  <a:lnTo>
                    <a:pt x="3193" y="35789"/>
                  </a:lnTo>
                  <a:lnTo>
                    <a:pt x="628" y="35789"/>
                  </a:lnTo>
                  <a:lnTo>
                    <a:pt x="628" y="994"/>
                  </a:lnTo>
                  <a:lnTo>
                    <a:pt x="628" y="492"/>
                  </a:lnTo>
                  <a:lnTo>
                    <a:pt x="85023" y="492"/>
                  </a:lnTo>
                  <a:lnTo>
                    <a:pt x="85023" y="49914"/>
                  </a:lnTo>
                  <a:lnTo>
                    <a:pt x="81201" y="49914"/>
                  </a:lnTo>
                  <a:lnTo>
                    <a:pt x="81201" y="50532"/>
                  </a:lnTo>
                  <a:lnTo>
                    <a:pt x="84887" y="50532"/>
                  </a:lnTo>
                  <a:lnTo>
                    <a:pt x="85055" y="50532"/>
                  </a:lnTo>
                  <a:lnTo>
                    <a:pt x="85515" y="50532"/>
                  </a:lnTo>
                  <a:lnTo>
                    <a:pt x="8551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5767618" y="1849635"/>
              <a:ext cx="46990" cy="274955"/>
            </a:xfrm>
            <a:custGeom>
              <a:avLst/>
              <a:gdLst/>
              <a:ahLst/>
              <a:cxnLst/>
              <a:rect l="l" t="t" r="r" b="b"/>
              <a:pathLst>
                <a:path w="46990" h="274955">
                  <a:moveTo>
                    <a:pt x="0" y="118624"/>
                  </a:moveTo>
                  <a:lnTo>
                    <a:pt x="0" y="119629"/>
                  </a:lnTo>
                  <a:lnTo>
                    <a:pt x="0" y="274504"/>
                  </a:lnTo>
                  <a:lnTo>
                    <a:pt x="513" y="274504"/>
                  </a:lnTo>
                  <a:lnTo>
                    <a:pt x="513" y="460"/>
                  </a:lnTo>
                  <a:lnTo>
                    <a:pt x="1026" y="460"/>
                  </a:lnTo>
                  <a:lnTo>
                    <a:pt x="45852" y="460"/>
                  </a:lnTo>
                  <a:lnTo>
                    <a:pt x="45852" y="1696"/>
                  </a:lnTo>
                  <a:lnTo>
                    <a:pt x="46406" y="1696"/>
                  </a:lnTo>
                  <a:lnTo>
                    <a:pt x="46406" y="0"/>
                  </a:lnTo>
                  <a:lnTo>
                    <a:pt x="0" y="0"/>
                  </a:lnTo>
                  <a:lnTo>
                    <a:pt x="0" y="11862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5507662" y="2074371"/>
              <a:ext cx="259079" cy="24765"/>
            </a:xfrm>
            <a:custGeom>
              <a:avLst/>
              <a:gdLst/>
              <a:ahLst/>
              <a:cxnLst/>
              <a:rect l="l" t="t" r="r" b="b"/>
              <a:pathLst>
                <a:path w="259080" h="24764">
                  <a:moveTo>
                    <a:pt x="0" y="24365"/>
                  </a:moveTo>
                  <a:lnTo>
                    <a:pt x="0" y="0"/>
                  </a:lnTo>
                  <a:lnTo>
                    <a:pt x="258672" y="0"/>
                  </a:lnTo>
                  <a:lnTo>
                    <a:pt x="258672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5506355" y="2073181"/>
              <a:ext cx="261620" cy="27305"/>
            </a:xfrm>
            <a:custGeom>
              <a:avLst/>
              <a:gdLst/>
              <a:ahLst/>
              <a:cxnLst/>
              <a:rect l="l" t="t" r="r" b="b"/>
              <a:pathLst>
                <a:path w="261619" h="27305">
                  <a:moveTo>
                    <a:pt x="0" y="26763"/>
                  </a:moveTo>
                  <a:lnTo>
                    <a:pt x="0" y="0"/>
                  </a:lnTo>
                  <a:lnTo>
                    <a:pt x="261259" y="0"/>
                  </a:lnTo>
                  <a:lnTo>
                    <a:pt x="261259" y="26763"/>
                  </a:lnTo>
                  <a:lnTo>
                    <a:pt x="0" y="267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25" name="object 292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314892" y="2112466"/>
              <a:ext cx="139551" cy="145493"/>
            </a:xfrm>
            <a:prstGeom prst="rect">
              <a:avLst/>
            </a:prstGeom>
          </p:spPr>
        </p:pic>
        <p:pic>
          <p:nvPicPr>
            <p:cNvPr id="2926" name="object 292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585039" y="2863046"/>
              <a:ext cx="156307" cy="162614"/>
            </a:xfrm>
            <a:prstGeom prst="rect">
              <a:avLst/>
            </a:prstGeom>
          </p:spPr>
        </p:pic>
        <p:sp>
          <p:nvSpPr>
            <p:cNvPr id="2927" name="object 2927"/>
            <p:cNvSpPr/>
            <p:nvPr/>
          </p:nvSpPr>
          <p:spPr>
            <a:xfrm>
              <a:off x="11641205" y="2598737"/>
              <a:ext cx="223520" cy="3175"/>
            </a:xfrm>
            <a:custGeom>
              <a:avLst/>
              <a:gdLst/>
              <a:ahLst/>
              <a:cxnLst/>
              <a:rect l="l" t="t" r="r" b="b"/>
              <a:pathLst>
                <a:path w="223520" h="3175">
                  <a:moveTo>
                    <a:pt x="0" y="3057"/>
                  </a:moveTo>
                  <a:lnTo>
                    <a:pt x="223008" y="3057"/>
                  </a:lnTo>
                  <a:lnTo>
                    <a:pt x="223008" y="0"/>
                  </a:lnTo>
                  <a:lnTo>
                    <a:pt x="0" y="0"/>
                  </a:lnTo>
                  <a:lnTo>
                    <a:pt x="0" y="3057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1641205" y="2600270"/>
              <a:ext cx="225425" cy="0"/>
            </a:xfrm>
            <a:custGeom>
              <a:avLst/>
              <a:gdLst/>
              <a:ahLst/>
              <a:cxnLst/>
              <a:rect l="l" t="t" r="r" b="b"/>
              <a:pathLst>
                <a:path w="225425">
                  <a:moveTo>
                    <a:pt x="0" y="0"/>
                  </a:moveTo>
                  <a:lnTo>
                    <a:pt x="225111" y="0"/>
                  </a:lnTo>
                </a:path>
              </a:pathLst>
            </a:custGeom>
            <a:ln w="72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5871382" y="349072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1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5836569" y="3485864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0" y="12177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5836569" y="3601581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0" y="12177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5836569" y="3498043"/>
              <a:ext cx="8255" cy="104139"/>
            </a:xfrm>
            <a:custGeom>
              <a:avLst/>
              <a:gdLst/>
              <a:ahLst/>
              <a:cxnLst/>
              <a:rect l="l" t="t" r="r" b="b"/>
              <a:pathLst>
                <a:path w="8255" h="104139">
                  <a:moveTo>
                    <a:pt x="0" y="103525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03525"/>
                  </a:lnTo>
                  <a:lnTo>
                    <a:pt x="0" y="1035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5838668" y="3498043"/>
              <a:ext cx="3810" cy="104139"/>
            </a:xfrm>
            <a:custGeom>
              <a:avLst/>
              <a:gdLst/>
              <a:ahLst/>
              <a:cxnLst/>
              <a:rect l="l" t="t" r="r" b="b"/>
              <a:pathLst>
                <a:path w="3809" h="104139">
                  <a:moveTo>
                    <a:pt x="0" y="103525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103525"/>
                  </a:lnTo>
                  <a:lnTo>
                    <a:pt x="0" y="1035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5845601" y="349072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1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35" name="object 293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084192" y="2122822"/>
              <a:ext cx="160438" cy="344650"/>
            </a:xfrm>
            <a:prstGeom prst="rect">
              <a:avLst/>
            </a:prstGeom>
          </p:spPr>
        </p:pic>
        <p:sp>
          <p:nvSpPr>
            <p:cNvPr id="2936" name="object 2936"/>
            <p:cNvSpPr/>
            <p:nvPr/>
          </p:nvSpPr>
          <p:spPr>
            <a:xfrm>
              <a:off x="10212235" y="2137709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2953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1548391" y="22327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575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2575" y="182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1548394" y="22327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21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1548391" y="21419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575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2575" y="182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1548394" y="21419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21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2121400" y="2078659"/>
              <a:ext cx="95885" cy="21590"/>
            </a:xfrm>
            <a:custGeom>
              <a:avLst/>
              <a:gdLst/>
              <a:ahLst/>
              <a:cxnLst/>
              <a:rect l="l" t="t" r="r" b="b"/>
              <a:pathLst>
                <a:path w="95884" h="21589">
                  <a:moveTo>
                    <a:pt x="95389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95389" y="21287"/>
                  </a:lnTo>
                  <a:lnTo>
                    <a:pt x="9538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2121403" y="2078658"/>
              <a:ext cx="95885" cy="21590"/>
            </a:xfrm>
            <a:custGeom>
              <a:avLst/>
              <a:gdLst/>
              <a:ahLst/>
              <a:cxnLst/>
              <a:rect l="l" t="t" r="r" b="b"/>
              <a:pathLst>
                <a:path w="95884" h="21589">
                  <a:moveTo>
                    <a:pt x="95389" y="21287"/>
                  </a:moveTo>
                  <a:lnTo>
                    <a:pt x="95389" y="0"/>
                  </a:lnTo>
                  <a:lnTo>
                    <a:pt x="0" y="0"/>
                  </a:lnTo>
                  <a:lnTo>
                    <a:pt x="0" y="21287"/>
                  </a:lnTo>
                  <a:lnTo>
                    <a:pt x="95389" y="2128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2210339" y="2099946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50" y="0"/>
                  </a:moveTo>
                  <a:lnTo>
                    <a:pt x="0" y="0"/>
                  </a:lnTo>
                  <a:lnTo>
                    <a:pt x="0" y="11161"/>
                  </a:lnTo>
                  <a:lnTo>
                    <a:pt x="6450" y="11161"/>
                  </a:lnTo>
                  <a:lnTo>
                    <a:pt x="6450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2210343" y="209994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50" y="0"/>
                  </a:moveTo>
                  <a:lnTo>
                    <a:pt x="6450" y="11161"/>
                  </a:lnTo>
                  <a:lnTo>
                    <a:pt x="0" y="11161"/>
                  </a:lnTo>
                  <a:lnTo>
                    <a:pt x="0" y="0"/>
                  </a:lnTo>
                  <a:lnTo>
                    <a:pt x="645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2121395" y="2099930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80">
                  <a:moveTo>
                    <a:pt x="22449" y="0"/>
                  </a:moveTo>
                  <a:lnTo>
                    <a:pt x="0" y="0"/>
                  </a:lnTo>
                  <a:lnTo>
                    <a:pt x="0" y="30470"/>
                  </a:lnTo>
                  <a:lnTo>
                    <a:pt x="18889" y="30470"/>
                  </a:lnTo>
                  <a:lnTo>
                    <a:pt x="224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2121395" y="2099930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80">
                  <a:moveTo>
                    <a:pt x="0" y="30470"/>
                  </a:moveTo>
                  <a:lnTo>
                    <a:pt x="18889" y="30470"/>
                  </a:lnTo>
                  <a:lnTo>
                    <a:pt x="22449" y="0"/>
                  </a:lnTo>
                  <a:lnTo>
                    <a:pt x="0" y="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5426629" y="2099946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71" y="0"/>
                  </a:moveTo>
                  <a:lnTo>
                    <a:pt x="0" y="0"/>
                  </a:lnTo>
                  <a:lnTo>
                    <a:pt x="0" y="11161"/>
                  </a:lnTo>
                  <a:lnTo>
                    <a:pt x="6471" y="11161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5426627" y="209994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71" y="0"/>
                  </a:moveTo>
                  <a:lnTo>
                    <a:pt x="6471" y="11161"/>
                  </a:lnTo>
                  <a:lnTo>
                    <a:pt x="0" y="11161"/>
                  </a:lnTo>
                  <a:lnTo>
                    <a:pt x="0" y="0"/>
                  </a:lnTo>
                  <a:lnTo>
                    <a:pt x="647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5761177" y="2099947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0" y="12188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12188"/>
                  </a:lnTo>
                  <a:lnTo>
                    <a:pt x="0" y="12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5506355" y="2099947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0" y="12188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12188"/>
                  </a:lnTo>
                  <a:lnTo>
                    <a:pt x="0" y="12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1743356" y="1832564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6826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16826"/>
                  </a:lnTo>
                  <a:lnTo>
                    <a:pt x="0" y="168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1776867" y="1832564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6826"/>
                  </a:moveTo>
                  <a:lnTo>
                    <a:pt x="0" y="0"/>
                  </a:lnTo>
                  <a:lnTo>
                    <a:pt x="12900" y="0"/>
                  </a:lnTo>
                  <a:lnTo>
                    <a:pt x="12900" y="16826"/>
                  </a:lnTo>
                  <a:lnTo>
                    <a:pt x="0" y="168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5865893" y="183258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7036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17036"/>
                  </a:lnTo>
                  <a:lnTo>
                    <a:pt x="0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5899423" y="183258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7036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17036"/>
                  </a:lnTo>
                  <a:lnTo>
                    <a:pt x="0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9335835" y="3962467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562139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562139"/>
                  </a:lnTo>
                  <a:lnTo>
                    <a:pt x="2575" y="5621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9335835" y="4597713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562129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562129"/>
                  </a:lnTo>
                  <a:lnTo>
                    <a:pt x="2575" y="5621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9335829" y="3327322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0"/>
                  </a:moveTo>
                  <a:lnTo>
                    <a:pt x="0" y="0"/>
                  </a:lnTo>
                  <a:lnTo>
                    <a:pt x="0" y="562045"/>
                  </a:lnTo>
                  <a:lnTo>
                    <a:pt x="2575" y="562045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9335830" y="3327327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0" y="0"/>
                  </a:moveTo>
                  <a:lnTo>
                    <a:pt x="0" y="562045"/>
                  </a:lnTo>
                  <a:lnTo>
                    <a:pt x="2575" y="562045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9312636" y="3889368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9312639" y="3889377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9312636" y="4524605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97"/>
                  </a:lnTo>
                  <a:lnTo>
                    <a:pt x="32218" y="73097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9312639" y="4524624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7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76"/>
                  </a:lnTo>
                  <a:lnTo>
                    <a:pt x="0" y="730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9335835" y="5928858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60">
                  <a:moveTo>
                    <a:pt x="2575" y="479953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479953"/>
                  </a:lnTo>
                  <a:lnTo>
                    <a:pt x="2575" y="47995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9335830" y="6481887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0" y="0"/>
                  </a:moveTo>
                  <a:lnTo>
                    <a:pt x="0" y="479933"/>
                  </a:lnTo>
                  <a:lnTo>
                    <a:pt x="2575" y="479933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9335829" y="7034916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2575" y="0"/>
                  </a:moveTo>
                  <a:lnTo>
                    <a:pt x="0" y="0"/>
                  </a:lnTo>
                  <a:lnTo>
                    <a:pt x="0" y="479524"/>
                  </a:lnTo>
                  <a:lnTo>
                    <a:pt x="2575" y="479524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9335830" y="7034916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0" y="0"/>
                  </a:moveTo>
                  <a:lnTo>
                    <a:pt x="0" y="479524"/>
                  </a:lnTo>
                  <a:lnTo>
                    <a:pt x="2575" y="479524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9335830" y="5375844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60">
                  <a:moveTo>
                    <a:pt x="0" y="0"/>
                  </a:moveTo>
                  <a:lnTo>
                    <a:pt x="0" y="479933"/>
                  </a:lnTo>
                  <a:lnTo>
                    <a:pt x="2575" y="479933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9312636" y="585576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9312639" y="585577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9312636" y="640881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76"/>
                  </a:lnTo>
                  <a:lnTo>
                    <a:pt x="32218" y="7307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9312639" y="640881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7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76"/>
                  </a:lnTo>
                  <a:lnTo>
                    <a:pt x="0" y="730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9312636" y="696182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59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9312639" y="696182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59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4765327" y="6408399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449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5449836" y="6408399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449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6197527" y="2107255"/>
              <a:ext cx="129539" cy="24765"/>
            </a:xfrm>
            <a:custGeom>
              <a:avLst/>
              <a:gdLst/>
              <a:ahLst/>
              <a:cxnLst/>
              <a:rect l="l" t="t" r="r" b="b"/>
              <a:pathLst>
                <a:path w="129540" h="24764">
                  <a:moveTo>
                    <a:pt x="128917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128917" y="24376"/>
                  </a:lnTo>
                  <a:lnTo>
                    <a:pt x="12891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6197530" y="2107270"/>
              <a:ext cx="129539" cy="24765"/>
            </a:xfrm>
            <a:custGeom>
              <a:avLst/>
              <a:gdLst/>
              <a:ahLst/>
              <a:cxnLst/>
              <a:rect l="l" t="t" r="r" b="b"/>
              <a:pathLst>
                <a:path w="129540" h="24764">
                  <a:moveTo>
                    <a:pt x="0" y="24365"/>
                  </a:moveTo>
                  <a:lnTo>
                    <a:pt x="0" y="0"/>
                  </a:lnTo>
                  <a:lnTo>
                    <a:pt x="128917" y="0"/>
                  </a:lnTo>
                  <a:lnTo>
                    <a:pt x="128917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6197527" y="2131641"/>
              <a:ext cx="129539" cy="2540"/>
            </a:xfrm>
            <a:custGeom>
              <a:avLst/>
              <a:gdLst/>
              <a:ahLst/>
              <a:cxnLst/>
              <a:rect l="l" t="t" r="r" b="b"/>
              <a:pathLst>
                <a:path w="129540" h="2539">
                  <a:moveTo>
                    <a:pt x="12891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28917" y="2429"/>
                  </a:lnTo>
                  <a:lnTo>
                    <a:pt x="12891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6197530" y="2131617"/>
              <a:ext cx="129539" cy="2540"/>
            </a:xfrm>
            <a:custGeom>
              <a:avLst/>
              <a:gdLst/>
              <a:ahLst/>
              <a:cxnLst/>
              <a:rect l="l" t="t" r="r" b="b"/>
              <a:pathLst>
                <a:path w="129540" h="2539">
                  <a:moveTo>
                    <a:pt x="0" y="2450"/>
                  </a:moveTo>
                  <a:lnTo>
                    <a:pt x="0" y="0"/>
                  </a:lnTo>
                  <a:lnTo>
                    <a:pt x="128917" y="0"/>
                  </a:lnTo>
                  <a:lnTo>
                    <a:pt x="128917" y="2450"/>
                  </a:lnTo>
                  <a:lnTo>
                    <a:pt x="0" y="245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1862940" y="1849388"/>
              <a:ext cx="46990" cy="116205"/>
            </a:xfrm>
            <a:custGeom>
              <a:avLst/>
              <a:gdLst/>
              <a:ahLst/>
              <a:cxnLst/>
              <a:rect l="l" t="t" r="r" b="b"/>
              <a:pathLst>
                <a:path w="46990" h="116205">
                  <a:moveTo>
                    <a:pt x="41234" y="115221"/>
                  </a:moveTo>
                  <a:lnTo>
                    <a:pt x="41234" y="115703"/>
                  </a:lnTo>
                  <a:lnTo>
                    <a:pt x="46626" y="115703"/>
                  </a:lnTo>
                  <a:lnTo>
                    <a:pt x="46626" y="0"/>
                  </a:lnTo>
                  <a:lnTo>
                    <a:pt x="0" y="0"/>
                  </a:lnTo>
                  <a:lnTo>
                    <a:pt x="0" y="1706"/>
                  </a:lnTo>
                  <a:lnTo>
                    <a:pt x="513" y="1706"/>
                  </a:lnTo>
                  <a:lnTo>
                    <a:pt x="513" y="481"/>
                  </a:lnTo>
                  <a:lnTo>
                    <a:pt x="46092" y="481"/>
                  </a:lnTo>
                  <a:lnTo>
                    <a:pt x="46092" y="115221"/>
                  </a:lnTo>
                  <a:lnTo>
                    <a:pt x="41234" y="1152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1909554" y="2012715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371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314" y="5371"/>
                  </a:lnTo>
                  <a:lnTo>
                    <a:pt x="0" y="53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1909305" y="1965701"/>
              <a:ext cx="635" cy="52705"/>
            </a:xfrm>
            <a:custGeom>
              <a:avLst/>
              <a:gdLst/>
              <a:ahLst/>
              <a:cxnLst/>
              <a:rect l="l" t="t" r="r" b="b"/>
              <a:pathLst>
                <a:path w="634" h="52705">
                  <a:moveTo>
                    <a:pt x="0" y="52385"/>
                  </a:moveTo>
                  <a:lnTo>
                    <a:pt x="0" y="0"/>
                  </a:lnTo>
                  <a:lnTo>
                    <a:pt x="251" y="0"/>
                  </a:lnTo>
                  <a:lnTo>
                    <a:pt x="251" y="52385"/>
                  </a:lnTo>
                  <a:lnTo>
                    <a:pt x="0" y="523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1874107" y="1965698"/>
              <a:ext cx="35560" cy="52705"/>
            </a:xfrm>
            <a:custGeom>
              <a:avLst/>
              <a:gdLst/>
              <a:ahLst/>
              <a:cxnLst/>
              <a:rect l="l" t="t" r="r" b="b"/>
              <a:pathLst>
                <a:path w="35559" h="52705">
                  <a:moveTo>
                    <a:pt x="35203" y="251"/>
                  </a:moveTo>
                  <a:lnTo>
                    <a:pt x="272" y="251"/>
                  </a:lnTo>
                  <a:lnTo>
                    <a:pt x="272" y="52134"/>
                  </a:lnTo>
                  <a:lnTo>
                    <a:pt x="35203" y="52134"/>
                  </a:lnTo>
                  <a:lnTo>
                    <a:pt x="35203" y="52385"/>
                  </a:lnTo>
                  <a:lnTo>
                    <a:pt x="0" y="52385"/>
                  </a:lnTo>
                  <a:lnTo>
                    <a:pt x="0" y="0"/>
                  </a:lnTo>
                  <a:lnTo>
                    <a:pt x="35203" y="0"/>
                  </a:lnTo>
                  <a:lnTo>
                    <a:pt x="35203" y="25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1909305" y="2018087"/>
              <a:ext cx="635" cy="18415"/>
            </a:xfrm>
            <a:custGeom>
              <a:avLst/>
              <a:gdLst/>
              <a:ahLst/>
              <a:cxnLst/>
              <a:rect l="l" t="t" r="r" b="b"/>
              <a:pathLst>
                <a:path w="634" h="18414">
                  <a:moveTo>
                    <a:pt x="0" y="0"/>
                  </a:moveTo>
                  <a:lnTo>
                    <a:pt x="0" y="18261"/>
                  </a:lnTo>
                  <a:lnTo>
                    <a:pt x="251" y="18261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1874107" y="2018087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35203" y="18030"/>
                  </a:moveTo>
                  <a:lnTo>
                    <a:pt x="272" y="18030"/>
                  </a:lnTo>
                  <a:lnTo>
                    <a:pt x="272" y="251"/>
                  </a:lnTo>
                  <a:lnTo>
                    <a:pt x="35203" y="251"/>
                  </a:lnTo>
                  <a:lnTo>
                    <a:pt x="35203" y="0"/>
                  </a:lnTo>
                  <a:lnTo>
                    <a:pt x="0" y="0"/>
                  </a:lnTo>
                  <a:lnTo>
                    <a:pt x="0" y="18282"/>
                  </a:lnTo>
                  <a:lnTo>
                    <a:pt x="35203" y="18282"/>
                  </a:lnTo>
                  <a:lnTo>
                    <a:pt x="35203" y="1803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1909560" y="19704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1867492" y="1963424"/>
              <a:ext cx="6985" cy="76835"/>
            </a:xfrm>
            <a:custGeom>
              <a:avLst/>
              <a:gdLst/>
              <a:ahLst/>
              <a:cxnLst/>
              <a:rect l="l" t="t" r="r" b="b"/>
              <a:pathLst>
                <a:path w="6984" h="76835">
                  <a:moveTo>
                    <a:pt x="0" y="0"/>
                  </a:moveTo>
                  <a:lnTo>
                    <a:pt x="6774" y="0"/>
                  </a:lnTo>
                </a:path>
                <a:path w="6984" h="76835">
                  <a:moveTo>
                    <a:pt x="3387" y="1049"/>
                  </a:moveTo>
                  <a:lnTo>
                    <a:pt x="3387" y="76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1909030" y="2073138"/>
              <a:ext cx="26670" cy="53975"/>
            </a:xfrm>
            <a:custGeom>
              <a:avLst/>
              <a:gdLst/>
              <a:ahLst/>
              <a:cxnLst/>
              <a:rect l="l" t="t" r="r" b="b"/>
              <a:pathLst>
                <a:path w="26670" h="53975">
                  <a:moveTo>
                    <a:pt x="26082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25548" y="492"/>
                  </a:lnTo>
                  <a:lnTo>
                    <a:pt x="25548" y="53411"/>
                  </a:lnTo>
                  <a:lnTo>
                    <a:pt x="20920" y="53411"/>
                  </a:lnTo>
                  <a:lnTo>
                    <a:pt x="20920" y="53925"/>
                  </a:lnTo>
                  <a:lnTo>
                    <a:pt x="26082" y="53925"/>
                  </a:lnTo>
                  <a:lnTo>
                    <a:pt x="2608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1904174" y="2036957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4">
                  <a:moveTo>
                    <a:pt x="0" y="0"/>
                  </a:moveTo>
                  <a:lnTo>
                    <a:pt x="0" y="492"/>
                  </a:lnTo>
                  <a:lnTo>
                    <a:pt x="4858" y="492"/>
                  </a:lnTo>
                  <a:lnTo>
                    <a:pt x="4858" y="36187"/>
                  </a:lnTo>
                  <a:lnTo>
                    <a:pt x="5392" y="36187"/>
                  </a:lnTo>
                  <a:lnTo>
                    <a:pt x="53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1869627" y="1879209"/>
              <a:ext cx="34290" cy="85725"/>
            </a:xfrm>
            <a:custGeom>
              <a:avLst/>
              <a:gdLst/>
              <a:ahLst/>
              <a:cxnLst/>
              <a:rect l="l" t="t" r="r" b="b"/>
              <a:pathLst>
                <a:path w="34290" h="85725">
                  <a:moveTo>
                    <a:pt x="34135" y="0"/>
                  </a:moveTo>
                  <a:lnTo>
                    <a:pt x="10" y="0"/>
                  </a:lnTo>
                  <a:lnTo>
                    <a:pt x="0" y="85264"/>
                  </a:lnTo>
                  <a:lnTo>
                    <a:pt x="34135" y="85264"/>
                  </a:lnTo>
                  <a:lnTo>
                    <a:pt x="341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1869627" y="1879209"/>
              <a:ext cx="34290" cy="85725"/>
            </a:xfrm>
            <a:custGeom>
              <a:avLst/>
              <a:gdLst/>
              <a:ahLst/>
              <a:cxnLst/>
              <a:rect l="l" t="t" r="r" b="b"/>
              <a:pathLst>
                <a:path w="34290" h="85725">
                  <a:moveTo>
                    <a:pt x="34135" y="0"/>
                  </a:moveTo>
                  <a:lnTo>
                    <a:pt x="10" y="0"/>
                  </a:lnTo>
                  <a:lnTo>
                    <a:pt x="0" y="85264"/>
                  </a:lnTo>
                  <a:lnTo>
                    <a:pt x="34135" y="85264"/>
                  </a:lnTo>
                  <a:lnTo>
                    <a:pt x="341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1903752" y="2078638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24910" y="0"/>
                  </a:moveTo>
                  <a:lnTo>
                    <a:pt x="0" y="0"/>
                  </a:lnTo>
                  <a:lnTo>
                    <a:pt x="0" y="49621"/>
                  </a:lnTo>
                  <a:lnTo>
                    <a:pt x="24910" y="49621"/>
                  </a:lnTo>
                  <a:lnTo>
                    <a:pt x="24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1903747" y="207864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0" y="0"/>
                  </a:moveTo>
                  <a:lnTo>
                    <a:pt x="0" y="49621"/>
                  </a:lnTo>
                  <a:lnTo>
                    <a:pt x="24910" y="49621"/>
                  </a:lnTo>
                  <a:lnTo>
                    <a:pt x="2491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1869580" y="2037580"/>
              <a:ext cx="34290" cy="90805"/>
            </a:xfrm>
            <a:custGeom>
              <a:avLst/>
              <a:gdLst/>
              <a:ahLst/>
              <a:cxnLst/>
              <a:rect l="l" t="t" r="r" b="b"/>
              <a:pathLst>
                <a:path w="34290" h="90805">
                  <a:moveTo>
                    <a:pt x="34176" y="0"/>
                  </a:moveTo>
                  <a:lnTo>
                    <a:pt x="20" y="0"/>
                  </a:lnTo>
                  <a:lnTo>
                    <a:pt x="0" y="62354"/>
                  </a:lnTo>
                  <a:lnTo>
                    <a:pt x="3560" y="62354"/>
                  </a:lnTo>
                  <a:lnTo>
                    <a:pt x="4848" y="90688"/>
                  </a:lnTo>
                  <a:lnTo>
                    <a:pt x="34176" y="90688"/>
                  </a:lnTo>
                  <a:lnTo>
                    <a:pt x="341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1869580" y="2037580"/>
              <a:ext cx="34290" cy="90805"/>
            </a:xfrm>
            <a:custGeom>
              <a:avLst/>
              <a:gdLst/>
              <a:ahLst/>
              <a:cxnLst/>
              <a:rect l="l" t="t" r="r" b="b"/>
              <a:pathLst>
                <a:path w="34290" h="90805">
                  <a:moveTo>
                    <a:pt x="4848" y="90688"/>
                  </a:moveTo>
                  <a:lnTo>
                    <a:pt x="34176" y="90688"/>
                  </a:lnTo>
                  <a:lnTo>
                    <a:pt x="34176" y="41066"/>
                  </a:lnTo>
                  <a:lnTo>
                    <a:pt x="34176" y="0"/>
                  </a:lnTo>
                  <a:lnTo>
                    <a:pt x="20" y="0"/>
                  </a:lnTo>
                  <a:lnTo>
                    <a:pt x="0" y="62354"/>
                  </a:lnTo>
                  <a:lnTo>
                    <a:pt x="3560" y="62354"/>
                  </a:lnTo>
                  <a:lnTo>
                    <a:pt x="4848" y="906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1884206" y="2135569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28229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1884212" y="215016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1916" y="20"/>
                  </a:moveTo>
                  <a:lnTo>
                    <a:pt x="1916" y="0"/>
                  </a:lnTo>
                </a:path>
                <a:path w="2540" h="635">
                  <a:moveTo>
                    <a:pt x="1916" y="2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1884199" y="213927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0" y="10910"/>
                  </a:moveTo>
                  <a:lnTo>
                    <a:pt x="1916" y="10910"/>
                  </a:lnTo>
                </a:path>
                <a:path w="2540" h="11430">
                  <a:moveTo>
                    <a:pt x="0" y="109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1884199" y="213923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1884212" y="213923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1916" y="20"/>
                  </a:moveTo>
                  <a:lnTo>
                    <a:pt x="1916" y="0"/>
                  </a:lnTo>
                </a:path>
                <a:path w="2540" h="635">
                  <a:moveTo>
                    <a:pt x="1916" y="2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1884199" y="21392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2165226" y="21501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2165230" y="21501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2165226" y="21501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2166501" y="21392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2166486" y="213925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2165226" y="21392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2165224" y="21392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2165226" y="21392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1920044" y="21355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1884199" y="21355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1886128" y="215018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19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2025213" y="21501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2074390" y="215018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084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2166501" y="21355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2070538" y="21402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2070538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2070538" y="21449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2119448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2025480" y="214550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2025481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2025481" y="215018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2074390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1931263" y="21402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1931254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1931254" y="21449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1980173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1976325" y="214550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1976319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1976319" y="215018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2025213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2153611" y="21449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2153617" y="2144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2153611" y="21447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2166501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2166381" y="214031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47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2153611" y="214031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2153622" y="21402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2153611" y="21402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2153611" y="21501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2153617" y="21500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2153611" y="21500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2166501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2166381" y="21456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2153611" y="214563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2153622" y="21455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2153611" y="21455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1884200" y="21402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1884330" y="214031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1897089" y="21402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1884199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1884330" y="21403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1884325" y="2144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1884199" y="21449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1897089" y="21447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1884200" y="21455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1884330" y="214563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1897089" y="21455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1884199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1884330" y="21456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1884325" y="21500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1884199" y="21501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1897089" y="21500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2140093" y="2452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2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2127194" y="24522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2127194" y="24531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2131064" y="24531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0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2140093" y="2452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2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2127194" y="24522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2127194" y="24531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2131064" y="24531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0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2167158" y="241879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2167155" y="24187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2167155" y="24212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2174246" y="24187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2167158" y="23785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2167155" y="23785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2167155" y="238102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2174246" y="23785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2170249" y="24187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2173601" y="238103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7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2170261" y="23810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34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2170249" y="238102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2173609" y="23176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2173601" y="231769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2173601" y="2329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2174886" y="231769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5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2165863" y="231951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73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2165857" y="23195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1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2165857" y="232802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73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2173601" y="231950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2115974" y="21641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9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2118368" y="21638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2115593" y="2163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2115974" y="216419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5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2115596" y="21638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2115981" y="217175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2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2115596" y="217212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2115394" y="24240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2118174" y="24236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2115755" y="24236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1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2135310" y="230975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3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2135310" y="228296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2135310" y="2171743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3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2134925" y="217212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9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2134925" y="228298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9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2134925" y="230976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9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2115394" y="241574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2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2115773" y="2416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5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2115773" y="24160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2115386" y="241574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1915391" y="217175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0"/>
                  </a:moveTo>
                  <a:lnTo>
                    <a:pt x="0" y="1063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1915391" y="228298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9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1915391" y="230976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0"/>
                  </a:moveTo>
                  <a:lnTo>
                    <a:pt x="0" y="10617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1915391" y="24159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1915769" y="2309759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17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1915769" y="228296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1915769" y="217214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94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1932339" y="2163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1932336" y="2163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1932336" y="21641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1915395" y="217175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1915769" y="217212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1934734" y="2164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1935113" y="216384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28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1932166" y="24236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1932158" y="2423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1932158" y="24240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1934532" y="2416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1934911" y="24157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28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1915594" y="241609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9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1915592" y="241574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1915594" y="24157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1935119" y="2164031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180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1934911" y="2423847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0" y="0"/>
                  </a:moveTo>
                  <a:lnTo>
                    <a:pt x="18048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2005361" y="228419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4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2005361" y="2303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2042118" y="2303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2045324" y="228417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2042120" y="22841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2005369" y="2284192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5">
                  <a:moveTo>
                    <a:pt x="3225" y="0"/>
                  </a:moveTo>
                  <a:lnTo>
                    <a:pt x="0" y="0"/>
                  </a:lnTo>
                </a:path>
                <a:path w="3809" h="19685">
                  <a:moveTo>
                    <a:pt x="3225" y="0"/>
                  </a:moveTo>
                  <a:lnTo>
                    <a:pt x="3225" y="194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2008594" y="230367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2042118" y="228417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2008591" y="228419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1904818" y="22780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1904818" y="2282980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10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2145890" y="22781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1904829" y="2278085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106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1904818" y="23048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1904818" y="2309762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10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2145890" y="23049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1904829" y="2304899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106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1903673" y="22783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1904174" y="22783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1903661" y="2278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1903673" y="22834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1904167" y="22829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1911145" y="22834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1911644" y="22829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1903673" y="2309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1904174" y="23049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1903673" y="230439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3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1904174" y="2304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1903668" y="23043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1911644" y="23020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1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1911145" y="23020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2146525" y="2278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2146537" y="22783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2147038" y="227833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10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2139050" y="22829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8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2139567" y="22834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2139043" y="2282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2139567" y="22834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2147038" y="230438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13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2146537" y="23048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2146537" y="2309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2139562" y="23043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2139043" y="2304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9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2139567" y="23020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1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2139043" y="23020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1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2139759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2139746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2140626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2141368" y="22653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2140645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1908696" y="22768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19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1908697" y="22768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1908696" y="23097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1908696" y="231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2139440" y="22768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2142016" y="22768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2139438" y="231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2142016" y="23097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2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2139759" y="225390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2139424" y="22539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2139438" y="22718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2139759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2139746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2140626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2141368" y="22555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2140645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2139759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2139746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2140626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2141368" y="2327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2140645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2139759" y="2316047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2139424" y="23160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2139438" y="23339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1903647" y="22949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1910619" y="229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1903655" y="2292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1902622" y="22993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1903647" y="229489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1903647" y="22884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47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1902621" y="2288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1902622" y="228850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2140091" y="2292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2140093" y="22929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2140093" y="22949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2148089" y="228850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2147063" y="2288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2147055" y="2288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47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2147055" y="22949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2147055" y="22993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2140093" y="22929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2142660" y="22927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2140093" y="229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2140084" y="22949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2142660" y="22948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2142862" y="22951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2139103" y="22951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5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2137816" y="23020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2139114" y="22927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2137816" y="228577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0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2142862" y="22857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2137815" y="22857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4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2139114" y="2292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1908043" y="22949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1908042" y="22949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1910619" y="22929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1908042" y="22929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1908042" y="2292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1907846" y="228577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1907846" y="2292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1907845" y="22857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1911595" y="22927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1912871" y="228576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32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1907846" y="22951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1907846" y="23020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1907835" y="22951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5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2150656" y="23076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2148089" y="23076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2148089" y="23097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2150656" y="23097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148080" y="23097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2148089" y="23097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2149759" y="23134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2149759" y="235142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55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2143309" y="23514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2143307" y="2351419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0"/>
                  </a:moveTo>
                  <a:lnTo>
                    <a:pt x="0" y="3655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2143307" y="23879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2143309" y="23109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2143307" y="231099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19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2143307" y="23511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2149759" y="231097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2147691" y="23085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2147684" y="23085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2148089" y="2308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2143297" y="23106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2143307" y="23106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2143307" y="23109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2146537" y="2338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2146730" y="2338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2146892" y="23379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147006" y="2337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147006" y="23376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146901" y="2337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2146725" y="2337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2146531" y="2337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2146338" y="23373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146157" y="2337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146064" y="23374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2146021" y="23375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2146013" y="2337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2146052" y="23379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2146158" y="23381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2146335" y="23382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2146537" y="2313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2146730" y="2313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146892" y="23136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147006" y="2313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147006" y="23132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2146901" y="2313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2146725" y="2312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2146531" y="2312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2146338" y="2312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2146157" y="2312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2146064" y="23130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2146021" y="2313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2146013" y="2313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2146052" y="2313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2146158" y="2313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2146335" y="2313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2140645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2140626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2141368" y="23176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2139746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2139759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1882253" y="2434025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1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2168456" y="24236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2118175" y="242365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8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1882254" y="2423654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499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1882253" y="242365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1931254" y="242877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1980173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1931263" y="242426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1931254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1976319" y="243389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2025213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1976325" y="242938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1976319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2070538" y="242877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2119448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2070538" y="242426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2070538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2025481" y="243389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2074390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2025480" y="24293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2025481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2158134" y="2429389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2158146" y="2429389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2171026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2158134" y="2433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2158134" y="24338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2158139" y="24337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1879811" y="24286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764" y="115"/>
                  </a:moveTo>
                  <a:lnTo>
                    <a:pt x="12764" y="0"/>
                  </a:lnTo>
                </a:path>
                <a:path w="13334" h="635">
                  <a:moveTo>
                    <a:pt x="12764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1879676" y="2428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1879807" y="24243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1879676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1879686" y="2424265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1879807" y="24243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2158134" y="2424268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2158146" y="2424268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2171026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2158134" y="24286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2158139" y="24286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1892575" y="2433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1879811" y="24337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1879676" y="24338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1879807" y="24294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1879676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1879686" y="2429386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1879807" y="242950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1892576" y="24242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1892575" y="24243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1895152" y="24242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1882253" y="24243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1892576" y="2428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1892575" y="2428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1895152" y="24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1892576" y="242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1892575" y="2429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1895152" y="24293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1882253" y="24295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1892576" y="2433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1892575" y="2433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1895152" y="2433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2155558" y="2428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2155558" y="2428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2155558" y="24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2168456" y="24243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2155558" y="24243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2155558" y="24242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2155558" y="24242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2155558" y="2433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2155558" y="2433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2155558" y="2433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2168456" y="24294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2155558" y="2429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2155558" y="242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2155558" y="24293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1882255" y="2153855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2862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1882253" y="215385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5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1882253" y="216419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500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2118368" y="216419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500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2168456" y="215383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35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2070538" y="21590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2070538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2070538" y="216359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2119448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2025480" y="215396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2025481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2025481" y="21584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2074390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1931263" y="21590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1931254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1931254" y="216359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1980173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1976325" y="215396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1976319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1976319" y="215847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2025213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1879811" y="2158359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764" y="115"/>
                  </a:moveTo>
                  <a:lnTo>
                    <a:pt x="12764" y="0"/>
                  </a:lnTo>
                </a:path>
                <a:path w="13334" h="635">
                  <a:moveTo>
                    <a:pt x="12764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1879676" y="21584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1879807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1879676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1879686" y="2153964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1879807" y="215407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2158134" y="2159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2158134" y="21592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2158146" y="21590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2170903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2171026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2158134" y="21634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2158134" y="216359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2158139" y="21634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1892575" y="2163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1879811" y="21634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1879676" y="216359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1879807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1879676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1892575" y="2159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1879686" y="21590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1879807" y="21592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2158134" y="2153967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2158146" y="2153967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2171026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2158134" y="21583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2158139" y="2158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2155558" y="21635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2155558" y="21634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2155558" y="21634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2168456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2168310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2155558" y="21592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2155558" y="2159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2155558" y="2159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2155558" y="2158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2155558" y="2158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2155558" y="21583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2168456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2168310" y="215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2155558" y="21540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2155558" y="2153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2155558" y="21539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1892576" y="2159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1892575" y="21592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1895152" y="2159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1882253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1882400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1892576" y="21634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1892575" y="21635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1895152" y="2163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1892576" y="2153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1892575" y="21540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1895152" y="21539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1882253" y="215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1882400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1892576" y="2158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1892575" y="2158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1895152" y="21583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1911273" y="216419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91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1911273" y="2309762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9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1911273" y="242365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5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2115773" y="242365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2139438" y="238527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3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2139438" y="235519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2139438" y="23097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508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2139438" y="216418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39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2115973" y="216419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1911269" y="216419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2137516" y="23548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2137516" y="2355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2137518" y="23548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2139687" y="23551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2140093" y="235484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2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2137516" y="23849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2137516" y="23852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2137519" y="2384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2135317" y="23548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2135310" y="2355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2137516" y="23548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2135317" y="2384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2135310" y="23852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2137516" y="23849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2134904" y="2359706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2134899" y="2359712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2134904" y="2367023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2134899" y="236702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2134904" y="2374324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2134899" y="237432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2136537" y="22025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2136537" y="2202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2136544" y="2202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6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2137766" y="220294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2138146" y="220256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2136537" y="22326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2136537" y="22330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2136530" y="2232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2135312" y="22025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2135310" y="2202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2136537" y="22025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2135312" y="2232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2135310" y="22330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2136537" y="2232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2134904" y="2207433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2134899" y="220743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2134904" y="2214750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2134899" y="2214757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2134904" y="2222051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2134899" y="2222058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1915769" y="21538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2134925" y="21538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1893600" y="220865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1893222" y="220903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1893222" y="22171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1869119" y="22086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48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1869510" y="220903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1869510" y="220903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1869112" y="220866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1869112" y="22171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1869112" y="237065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1869510" y="237066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1869112" y="2370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1869112" y="237920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48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1869516" y="23788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1893222" y="237065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1893600" y="23706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1893234" y="2370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1869516" y="220903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1869510" y="220903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8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1869510" y="22718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1869510" y="233394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1869510" y="23788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1893222" y="233394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1893222" y="2271815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2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1893222" y="22090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5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1893234" y="2271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1869112" y="2271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1869112" y="2271092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456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1869112" y="23167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1893222" y="23167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1893600" y="227108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4568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1871682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1871702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1871682" y="22653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1872424" y="22701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1872428" y="2265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1874533" y="2270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1874524" y="22653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1877666" y="2270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1877671" y="2265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1881357" y="2270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1881357" y="2265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1885064" y="2270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1885066" y="22653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1888196" y="22701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1888207" y="2265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1890291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1891023" y="22653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1890301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1879758" y="2260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1882981" y="22604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1869510" y="22710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1869510" y="227183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1893222" y="2271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1869516" y="227109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1869510" y="225464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3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1869510" y="227109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1893222" y="225465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1869516" y="22546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1869510" y="22539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1869510" y="22546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1893222" y="22539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1869516" y="225390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1871682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1871702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1871682" y="22555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1872424" y="22604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1872428" y="22555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1874533" y="2260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1874524" y="22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1877666" y="22604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1877671" y="22555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1881357" y="22604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1881357" y="22555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1885064" y="2260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1885066" y="22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1888196" y="22604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1888207" y="22555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1890291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1891023" y="22555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1890301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1880332" y="21993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1880332" y="22059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1882383" y="21993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1875630" y="21984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6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1875630" y="2199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1882383" y="2199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1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1887097" y="21984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1875631" y="219843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1882383" y="23818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1880310" y="2381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7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1880332" y="2381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1875630" y="238942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46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1887097" y="23884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1882385" y="2388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1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1875630" y="2388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1875630" y="23884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7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1876527" y="229393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0" y="0"/>
                  </a:moveTo>
                  <a:lnTo>
                    <a:pt x="366" y="174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1876892" y="22956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1047" y="147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1877932" y="22971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91" y="10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1879515" y="22981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832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1881357" y="22981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345"/>
                  </a:moveTo>
                  <a:lnTo>
                    <a:pt x="185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1883214" y="22971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994"/>
                  </a:moveTo>
                  <a:lnTo>
                    <a:pt x="15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1884782" y="22956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476"/>
                  </a:moveTo>
                  <a:lnTo>
                    <a:pt x="104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1885823" y="22939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0" y="1748"/>
                  </a:moveTo>
                  <a:lnTo>
                    <a:pt x="36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1885826" y="229218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376" y="174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1884786" y="2290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36" y="148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1883211" y="22897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0" y="9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1881350" y="22893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863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1879524" y="228936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832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1877923" y="22897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91" y="0"/>
                  </a:moveTo>
                  <a:lnTo>
                    <a:pt x="0" y="9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1876895" y="22907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36" y="0"/>
                  </a:moveTo>
                  <a:lnTo>
                    <a:pt x="0" y="147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1876526" y="229218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366" y="0"/>
                  </a:moveTo>
                  <a:lnTo>
                    <a:pt x="0" y="173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1893222" y="23160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1869516" y="231604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1869510" y="23160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1869510" y="23167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1893222" y="231677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1869516" y="23167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1869510" y="23167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2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1869510" y="233321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1893222" y="23331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1869516" y="233321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1869510" y="2333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1869510" y="23339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1881357" y="2332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1881357" y="23274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1885064" y="23323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1885066" y="23274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1888196" y="23323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1888207" y="23274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1890291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1891023" y="2327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1890301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1871682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1871702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1871682" y="232741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1872424" y="23323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1872428" y="23274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1874533" y="23323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1874524" y="23274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1877666" y="2332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1877671" y="23274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1883028" y="232255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1879676" y="23225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1871682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1871702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1871682" y="23176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1872424" y="23225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1872428" y="23176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1874533" y="2322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1874524" y="23176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1877666" y="23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1877671" y="23176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1881357" y="23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1881357" y="23176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1885064" y="2322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1885066" y="23176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1888196" y="23225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1888207" y="23176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1890291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1891023" y="23176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1890301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1882412" y="22036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1882400" y="22036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1884580" y="2203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1880715" y="22059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1880712" y="2206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1878154" y="22036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1878134" y="2203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1880332" y="2203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1888125" y="22066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1887801" y="22065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1880715" y="2206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1874586" y="22065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1874581" y="22065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1874581" y="22078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1887802" y="22078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1878134" y="23841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1880332" y="23829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1878134" y="23839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1880712" y="2381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1880715" y="23812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1882400" y="23841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1884580" y="23840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1882400" y="2382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1874581" y="23800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1874581" y="23812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1880712" y="23812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1887802" y="23812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1888125" y="23800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1887801" y="2380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1874586" y="2380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1882387" y="22048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1882003" y="22059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3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1880715" y="22073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1880070" y="22048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1880712" y="22059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1882660" y="22038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1882649" y="22038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3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1887802" y="22038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1880073" y="22073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1874911" y="220859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1874918" y="22038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1874911" y="22038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1880080" y="22038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1880080" y="23829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5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1880712" y="23805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1880712" y="23805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1882383" y="23829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1882003" y="2380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3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1874911" y="238399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1880080" y="2380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1874911" y="23792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6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1880080" y="23804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8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1874912" y="23792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1882649" y="238399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1887802" y="23792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1882649" y="238047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1892703" y="2184431"/>
              <a:ext cx="10160" cy="635"/>
            </a:xfrm>
            <a:custGeom>
              <a:avLst/>
              <a:gdLst/>
              <a:ahLst/>
              <a:cxnLst/>
              <a:rect l="l" t="t" r="r" b="b"/>
              <a:pathLst>
                <a:path w="10159" h="635">
                  <a:moveTo>
                    <a:pt x="0" y="0"/>
                  </a:moveTo>
                  <a:lnTo>
                    <a:pt x="0" y="115"/>
                  </a:lnTo>
                </a:path>
                <a:path w="10159" h="635">
                  <a:moveTo>
                    <a:pt x="0" y="0"/>
                  </a:moveTo>
                  <a:lnTo>
                    <a:pt x="99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1892699" y="21844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1902622" y="218454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9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1902622" y="22885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1902751" y="218443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7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1868459" y="23897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1868465" y="238942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7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1868459" y="2389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1902622" y="2383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1902256" y="23836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1902244" y="2383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3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1868459" y="21980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1868459" y="219843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7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1868466" y="2198064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1902244" y="219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1902244" y="22041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1902622" y="21980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1892703" y="24034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1892696" y="24033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1892703" y="24033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1902751" y="229934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1902636" y="2299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1902622" y="229934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9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1896822" y="2198437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0"/>
                  </a:moveTo>
                  <a:lnTo>
                    <a:pt x="0" y="1910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1902622" y="2204160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5">
                  <a:moveTo>
                    <a:pt x="0" y="179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1902622" y="21900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79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1868466" y="219008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1868459" y="21900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1902622" y="23897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79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1868459" y="238979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1868459" y="239777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1870664" y="2397783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0" y="8701"/>
                  </a:moveTo>
                  <a:lnTo>
                    <a:pt x="115" y="8701"/>
                  </a:lnTo>
                </a:path>
                <a:path w="22225" h="8889">
                  <a:moveTo>
                    <a:pt x="0" y="8701"/>
                  </a:moveTo>
                  <a:lnTo>
                    <a:pt x="2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1866157" y="2406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1870664" y="2397783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0" y="8701"/>
                  </a:moveTo>
                  <a:lnTo>
                    <a:pt x="2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1866145" y="23918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1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1866157" y="23918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1866157" y="2181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1866157" y="21959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1870664" y="2181404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21894" y="8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1866161" y="218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1870784" y="2181404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21894" y="8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1870670" y="218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1865511" y="23918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1865511" y="2406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1866157" y="23918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1865518" y="23918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1865511" y="2181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1865511" y="21959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1866157" y="21813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1865518" y="218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2164579" y="243765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0" y="20"/>
                  </a:lnTo>
                </a:path>
                <a:path w="1904" h="635">
                  <a:moveTo>
                    <a:pt x="0" y="0"/>
                  </a:moveTo>
                  <a:lnTo>
                    <a:pt x="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2164585" y="243765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1916" y="0"/>
                  </a:moveTo>
                  <a:lnTo>
                    <a:pt x="0" y="0"/>
                  </a:lnTo>
                </a:path>
                <a:path w="2540" h="11430">
                  <a:moveTo>
                    <a:pt x="1916" y="0"/>
                  </a:moveTo>
                  <a:lnTo>
                    <a:pt x="1916" y="10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2166501" y="243765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2162480" y="244652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99"/>
                  </a:moveTo>
                  <a:lnTo>
                    <a:pt x="614" y="614"/>
                  </a:lnTo>
                  <a:lnTo>
                    <a:pt x="2099" y="0"/>
                  </a:lnTo>
                  <a:lnTo>
                    <a:pt x="3583" y="614"/>
                  </a:lnTo>
                  <a:lnTo>
                    <a:pt x="4198" y="2099"/>
                  </a:lnTo>
                  <a:lnTo>
                    <a:pt x="3583" y="3583"/>
                  </a:lnTo>
                  <a:lnTo>
                    <a:pt x="2099" y="4198"/>
                  </a:lnTo>
                  <a:lnTo>
                    <a:pt x="614" y="3583"/>
                  </a:lnTo>
                  <a:lnTo>
                    <a:pt x="0" y="2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2164579" y="24486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2164581" y="24486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1884200" y="24376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1884199" y="24376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1885477" y="24376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1884199" y="24376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1884199" y="24376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1884200" y="24486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1884199" y="24486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1885477" y="24486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1884199" y="2452278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0" y="0"/>
                  </a:moveTo>
                  <a:lnTo>
                    <a:pt x="35443" y="0"/>
                  </a:lnTo>
                </a:path>
                <a:path w="282575">
                  <a:moveTo>
                    <a:pt x="0" y="0"/>
                  </a:moveTo>
                  <a:lnTo>
                    <a:pt x="28229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2166501" y="24486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2074383" y="2437659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19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2025219" y="24376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1885474" y="2437659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08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1884199" y="24486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1931254" y="244765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1980173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1931263" y="24429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1931254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1976319" y="2442361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2025213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1976325" y="243765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1976319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2070538" y="244765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2119448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2070538" y="24429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2070538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2025481" y="244236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2074390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2025480" y="243765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2025481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1884200" y="24429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1884330" y="24430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1897089" y="24429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1884199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1884330" y="24430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1884325" y="244752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1884199" y="24476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1897089" y="24475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1884200" y="24376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1884330" y="24378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1897089" y="2437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1884199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1884330" y="24378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1884325" y="24422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1884199" y="2442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1897089" y="24422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2153611" y="24476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2153617" y="244752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2166501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2166381" y="244308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2153611" y="24430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2153622" y="24429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2153611" y="2442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2153611" y="2442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2153617" y="24422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2153611" y="2442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2166501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2166381" y="24378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2153611" y="24378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2153622" y="24376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2153611" y="24376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1875149" y="24568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59" y="0"/>
                  </a:moveTo>
                  <a:lnTo>
                    <a:pt x="1371" y="0"/>
                  </a:lnTo>
                  <a:lnTo>
                    <a:pt x="1371" y="2743"/>
                  </a:lnTo>
                  <a:lnTo>
                    <a:pt x="680" y="2335"/>
                  </a:lnTo>
                  <a:lnTo>
                    <a:pt x="0" y="2743"/>
                  </a:lnTo>
                  <a:lnTo>
                    <a:pt x="6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1876527" y="24553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1876527" y="24553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1876908" y="24553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1876529" y="245959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5858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1876908" y="2459222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8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1935113" y="24480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1934734" y="24483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1932556" y="2448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1932536" y="24480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1932536" y="2448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2140656" y="24568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12" y="0"/>
                  </a:moveTo>
                  <a:lnTo>
                    <a:pt x="0" y="0"/>
                  </a:lnTo>
                  <a:lnTo>
                    <a:pt x="0" y="2743"/>
                  </a:lnTo>
                  <a:lnTo>
                    <a:pt x="691" y="2335"/>
                  </a:lnTo>
                  <a:lnTo>
                    <a:pt x="1413" y="2743"/>
                  </a:lnTo>
                  <a:lnTo>
                    <a:pt x="7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2140666" y="24553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2140268" y="24553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2140270" y="24553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2115596" y="245959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2115967" y="24592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3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2115596" y="24480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2115974" y="24483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2115974" y="2448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2118174" y="24480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2115598" y="2448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2148086" y="221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2148089" y="221158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5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2148089" y="2306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2150913" y="221158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5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2148084" y="2208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2148089" y="2208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2150913" y="2226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2152586" y="220855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2148089" y="22182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2148089" y="22146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2147440" y="221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2147432" y="22146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2147432" y="22182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2147432" y="22207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2148089" y="22170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2147440" y="2217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2147432" y="2217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2147432" y="2218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2148086" y="221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2148089" y="221158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5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2148089" y="2306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2150913" y="221158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5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2148084" y="2208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2148089" y="2208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2150913" y="2226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2152586" y="220855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2148089" y="22182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2148089" y="22146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2147440" y="221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2147432" y="22146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2147432" y="22182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2147432" y="22207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2148089" y="22170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2147440" y="2217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2147432" y="2217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2147432" y="2218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2164707" y="23076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1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2174886" y="22802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2164719" y="22802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2148839" y="2307629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2164707" y="22802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2150917" y="228023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2148839" y="2306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2148089" y="23076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2148839" y="23061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2148089" y="2306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1865511" y="2134649"/>
              <a:ext cx="52069" cy="27940"/>
            </a:xfrm>
            <a:custGeom>
              <a:avLst/>
              <a:gdLst/>
              <a:ahLst/>
              <a:cxnLst/>
              <a:rect l="l" t="t" r="r" b="b"/>
              <a:pathLst>
                <a:path w="52070" h="27939">
                  <a:moveTo>
                    <a:pt x="0" y="0"/>
                  </a:moveTo>
                  <a:lnTo>
                    <a:pt x="0" y="27852"/>
                  </a:lnTo>
                </a:path>
                <a:path w="52070" h="27939">
                  <a:moveTo>
                    <a:pt x="0" y="0"/>
                  </a:moveTo>
                  <a:lnTo>
                    <a:pt x="515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1875724" y="21282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83" y="2136"/>
                  </a:moveTo>
                  <a:lnTo>
                    <a:pt x="1371" y="2136"/>
                  </a:lnTo>
                  <a:lnTo>
                    <a:pt x="1371" y="0"/>
                  </a:lnTo>
                  <a:lnTo>
                    <a:pt x="701" y="418"/>
                  </a:lnTo>
                  <a:lnTo>
                    <a:pt x="0" y="0"/>
                  </a:lnTo>
                  <a:lnTo>
                    <a:pt x="83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1877107" y="21282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1877107" y="21325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6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1877481" y="2128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1877105" y="2128269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800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1877481" y="212862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24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1935113" y="21282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5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1934734" y="21286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1932556" y="21394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1932536" y="2139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1932536" y="21398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2140258" y="21282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109" y="2136"/>
                  </a:moveTo>
                  <a:lnTo>
                    <a:pt x="0" y="2136"/>
                  </a:lnTo>
                  <a:lnTo>
                    <a:pt x="0" y="0"/>
                  </a:lnTo>
                  <a:lnTo>
                    <a:pt x="680" y="418"/>
                  </a:lnTo>
                  <a:lnTo>
                    <a:pt x="1371" y="0"/>
                  </a:lnTo>
                  <a:lnTo>
                    <a:pt x="1109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2140254" y="21282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2139856" y="21325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2139850" y="2128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2115596" y="212826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6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2115986" y="212862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8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2115596" y="21282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5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2115974" y="21286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2115974" y="21394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2118174" y="2139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2115598" y="21398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1875808" y="2452583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5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1875808" y="2134649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5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6757625" y="2598130"/>
              <a:ext cx="574040" cy="3810"/>
            </a:xfrm>
            <a:custGeom>
              <a:avLst/>
              <a:gdLst/>
              <a:ahLst/>
              <a:cxnLst/>
              <a:rect l="l" t="t" r="r" b="b"/>
              <a:pathLst>
                <a:path w="574040" h="3810">
                  <a:moveTo>
                    <a:pt x="573657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573657" y="367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6757620" y="2598123"/>
              <a:ext cx="574040" cy="3810"/>
            </a:xfrm>
            <a:custGeom>
              <a:avLst/>
              <a:gdLst/>
              <a:ahLst/>
              <a:cxnLst/>
              <a:rect l="l" t="t" r="r" b="b"/>
              <a:pathLst>
                <a:path w="574040" h="3810">
                  <a:moveTo>
                    <a:pt x="573657" y="3675"/>
                  </a:moveTo>
                  <a:lnTo>
                    <a:pt x="573657" y="0"/>
                  </a:lnTo>
                  <a:lnTo>
                    <a:pt x="0" y="0"/>
                  </a:lnTo>
                  <a:lnTo>
                    <a:pt x="0" y="3675"/>
                  </a:lnTo>
                  <a:lnTo>
                    <a:pt x="573657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6757625" y="2592486"/>
              <a:ext cx="574040" cy="5715"/>
            </a:xfrm>
            <a:custGeom>
              <a:avLst/>
              <a:gdLst/>
              <a:ahLst/>
              <a:cxnLst/>
              <a:rect l="l" t="t" r="r" b="b"/>
              <a:pathLst>
                <a:path w="574040" h="5714">
                  <a:moveTo>
                    <a:pt x="573657" y="0"/>
                  </a:moveTo>
                  <a:lnTo>
                    <a:pt x="0" y="0"/>
                  </a:lnTo>
                  <a:lnTo>
                    <a:pt x="0" y="5675"/>
                  </a:lnTo>
                  <a:lnTo>
                    <a:pt x="573657" y="567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6757620" y="2592486"/>
              <a:ext cx="574040" cy="5715"/>
            </a:xfrm>
            <a:custGeom>
              <a:avLst/>
              <a:gdLst/>
              <a:ahLst/>
              <a:cxnLst/>
              <a:rect l="l" t="t" r="r" b="b"/>
              <a:pathLst>
                <a:path w="574040" h="5714">
                  <a:moveTo>
                    <a:pt x="573657" y="0"/>
                  </a:moveTo>
                  <a:lnTo>
                    <a:pt x="573657" y="5675"/>
                  </a:lnTo>
                  <a:lnTo>
                    <a:pt x="0" y="5675"/>
                  </a:lnTo>
                  <a:lnTo>
                    <a:pt x="0" y="0"/>
                  </a:lnTo>
                  <a:lnTo>
                    <a:pt x="57365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7296955" y="2508357"/>
              <a:ext cx="4445" cy="80010"/>
            </a:xfrm>
            <a:custGeom>
              <a:avLst/>
              <a:gdLst/>
              <a:ahLst/>
              <a:cxnLst/>
              <a:rect l="l" t="t" r="r" b="b"/>
              <a:pathLst>
                <a:path w="4444" h="80010">
                  <a:moveTo>
                    <a:pt x="4203" y="77622"/>
                  </a:moveTo>
                  <a:lnTo>
                    <a:pt x="3581" y="76136"/>
                  </a:lnTo>
                  <a:lnTo>
                    <a:pt x="2095" y="75526"/>
                  </a:lnTo>
                  <a:lnTo>
                    <a:pt x="609" y="76136"/>
                  </a:lnTo>
                  <a:lnTo>
                    <a:pt x="0" y="77622"/>
                  </a:lnTo>
                  <a:lnTo>
                    <a:pt x="609" y="79108"/>
                  </a:lnTo>
                  <a:lnTo>
                    <a:pt x="2095" y="79717"/>
                  </a:lnTo>
                  <a:lnTo>
                    <a:pt x="3581" y="79108"/>
                  </a:lnTo>
                  <a:lnTo>
                    <a:pt x="4203" y="77622"/>
                  </a:lnTo>
                  <a:close/>
                </a:path>
                <a:path w="4444" h="80010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09" y="609"/>
                  </a:lnTo>
                  <a:lnTo>
                    <a:pt x="0" y="2095"/>
                  </a:lnTo>
                  <a:lnTo>
                    <a:pt x="609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7299060" y="2510445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5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7297997" y="2509398"/>
              <a:ext cx="2540" cy="78105"/>
            </a:xfrm>
            <a:custGeom>
              <a:avLst/>
              <a:gdLst/>
              <a:ahLst/>
              <a:cxnLst/>
              <a:rect l="l" t="t" r="r" b="b"/>
              <a:pathLst>
                <a:path w="2540" h="78105">
                  <a:moveTo>
                    <a:pt x="2108" y="76581"/>
                  </a:moveTo>
                  <a:lnTo>
                    <a:pt x="1803" y="75831"/>
                  </a:lnTo>
                  <a:lnTo>
                    <a:pt x="1054" y="75526"/>
                  </a:lnTo>
                  <a:lnTo>
                    <a:pt x="317" y="75831"/>
                  </a:lnTo>
                  <a:lnTo>
                    <a:pt x="0" y="76581"/>
                  </a:lnTo>
                  <a:lnTo>
                    <a:pt x="317" y="77330"/>
                  </a:lnTo>
                  <a:lnTo>
                    <a:pt x="1054" y="77635"/>
                  </a:lnTo>
                  <a:lnTo>
                    <a:pt x="1803" y="77330"/>
                  </a:lnTo>
                  <a:lnTo>
                    <a:pt x="2108" y="76581"/>
                  </a:lnTo>
                  <a:close/>
                </a:path>
                <a:path w="2540" h="78105">
                  <a:moveTo>
                    <a:pt x="2108" y="1054"/>
                  </a:moveTo>
                  <a:lnTo>
                    <a:pt x="1803" y="304"/>
                  </a:lnTo>
                  <a:lnTo>
                    <a:pt x="1054" y="0"/>
                  </a:lnTo>
                  <a:lnTo>
                    <a:pt x="317" y="304"/>
                  </a:lnTo>
                  <a:lnTo>
                    <a:pt x="0" y="1054"/>
                  </a:lnTo>
                  <a:lnTo>
                    <a:pt x="317" y="1790"/>
                  </a:lnTo>
                  <a:lnTo>
                    <a:pt x="1054" y="2108"/>
                  </a:lnTo>
                  <a:lnTo>
                    <a:pt x="1803" y="1790"/>
                  </a:lnTo>
                  <a:lnTo>
                    <a:pt x="2108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7296955" y="258388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10">
                  <a:moveTo>
                    <a:pt x="4203" y="14274"/>
                  </a:moveTo>
                  <a:lnTo>
                    <a:pt x="3581" y="12788"/>
                  </a:lnTo>
                  <a:lnTo>
                    <a:pt x="2095" y="12179"/>
                  </a:lnTo>
                  <a:lnTo>
                    <a:pt x="609" y="12788"/>
                  </a:lnTo>
                  <a:lnTo>
                    <a:pt x="0" y="14274"/>
                  </a:lnTo>
                  <a:lnTo>
                    <a:pt x="609" y="15760"/>
                  </a:lnTo>
                  <a:lnTo>
                    <a:pt x="2095" y="16370"/>
                  </a:lnTo>
                  <a:lnTo>
                    <a:pt x="3581" y="15760"/>
                  </a:lnTo>
                  <a:lnTo>
                    <a:pt x="4203" y="14274"/>
                  </a:lnTo>
                  <a:close/>
                </a:path>
                <a:path w="4444" h="16510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09" y="609"/>
                  </a:lnTo>
                  <a:lnTo>
                    <a:pt x="0" y="2095"/>
                  </a:lnTo>
                  <a:lnTo>
                    <a:pt x="609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7299060" y="257162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14345"/>
                  </a:moveTo>
                  <a:lnTo>
                    <a:pt x="0" y="0"/>
                  </a:lnTo>
                </a:path>
                <a:path h="26669">
                  <a:moveTo>
                    <a:pt x="0" y="14345"/>
                  </a:moveTo>
                  <a:lnTo>
                    <a:pt x="0" y="265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7296955" y="258492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4" h="19050">
                  <a:moveTo>
                    <a:pt x="3149" y="1054"/>
                  </a:moveTo>
                  <a:lnTo>
                    <a:pt x="2844" y="304"/>
                  </a:lnTo>
                  <a:lnTo>
                    <a:pt x="2095" y="0"/>
                  </a:lnTo>
                  <a:lnTo>
                    <a:pt x="1358" y="304"/>
                  </a:lnTo>
                  <a:lnTo>
                    <a:pt x="1041" y="1054"/>
                  </a:lnTo>
                  <a:lnTo>
                    <a:pt x="1358" y="1803"/>
                  </a:lnTo>
                  <a:lnTo>
                    <a:pt x="2095" y="2108"/>
                  </a:lnTo>
                  <a:lnTo>
                    <a:pt x="2844" y="1803"/>
                  </a:lnTo>
                  <a:lnTo>
                    <a:pt x="3149" y="1054"/>
                  </a:lnTo>
                  <a:close/>
                </a:path>
                <a:path w="4444" h="19050">
                  <a:moveTo>
                    <a:pt x="4203" y="13233"/>
                  </a:moveTo>
                  <a:lnTo>
                    <a:pt x="3581" y="11747"/>
                  </a:lnTo>
                  <a:lnTo>
                    <a:pt x="2095" y="11137"/>
                  </a:lnTo>
                  <a:lnTo>
                    <a:pt x="609" y="11747"/>
                  </a:lnTo>
                  <a:lnTo>
                    <a:pt x="0" y="13233"/>
                  </a:lnTo>
                  <a:lnTo>
                    <a:pt x="609" y="14719"/>
                  </a:lnTo>
                  <a:lnTo>
                    <a:pt x="1422" y="15062"/>
                  </a:lnTo>
                  <a:lnTo>
                    <a:pt x="609" y="15405"/>
                  </a:lnTo>
                  <a:lnTo>
                    <a:pt x="0" y="16891"/>
                  </a:lnTo>
                  <a:lnTo>
                    <a:pt x="609" y="18364"/>
                  </a:lnTo>
                  <a:lnTo>
                    <a:pt x="2095" y="18986"/>
                  </a:lnTo>
                  <a:lnTo>
                    <a:pt x="3581" y="18364"/>
                  </a:lnTo>
                  <a:lnTo>
                    <a:pt x="4203" y="16891"/>
                  </a:lnTo>
                  <a:lnTo>
                    <a:pt x="3581" y="15405"/>
                  </a:lnTo>
                  <a:lnTo>
                    <a:pt x="2743" y="15062"/>
                  </a:lnTo>
                  <a:lnTo>
                    <a:pt x="3581" y="14719"/>
                  </a:lnTo>
                  <a:lnTo>
                    <a:pt x="4203" y="13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7299060" y="260180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7299060" y="25981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7297997" y="2597105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108" y="4711"/>
                  </a:moveTo>
                  <a:lnTo>
                    <a:pt x="1803" y="3962"/>
                  </a:lnTo>
                  <a:lnTo>
                    <a:pt x="1054" y="3657"/>
                  </a:lnTo>
                  <a:lnTo>
                    <a:pt x="317" y="3962"/>
                  </a:lnTo>
                  <a:lnTo>
                    <a:pt x="0" y="4711"/>
                  </a:lnTo>
                  <a:lnTo>
                    <a:pt x="317" y="5448"/>
                  </a:lnTo>
                  <a:lnTo>
                    <a:pt x="1054" y="5753"/>
                  </a:lnTo>
                  <a:lnTo>
                    <a:pt x="1803" y="5448"/>
                  </a:lnTo>
                  <a:lnTo>
                    <a:pt x="2108" y="4711"/>
                  </a:lnTo>
                  <a:close/>
                </a:path>
                <a:path w="2540" h="6350">
                  <a:moveTo>
                    <a:pt x="2108" y="1054"/>
                  </a:moveTo>
                  <a:lnTo>
                    <a:pt x="1803" y="304"/>
                  </a:lnTo>
                  <a:lnTo>
                    <a:pt x="1054" y="0"/>
                  </a:lnTo>
                  <a:lnTo>
                    <a:pt x="317" y="304"/>
                  </a:lnTo>
                  <a:lnTo>
                    <a:pt x="0" y="1054"/>
                  </a:lnTo>
                  <a:lnTo>
                    <a:pt x="317" y="1803"/>
                  </a:lnTo>
                  <a:lnTo>
                    <a:pt x="1054" y="2108"/>
                  </a:lnTo>
                  <a:lnTo>
                    <a:pt x="1803" y="1803"/>
                  </a:lnTo>
                  <a:lnTo>
                    <a:pt x="2108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56" name="object 3956"/>
          <p:cNvSpPr txBox="1"/>
          <p:nvPr/>
        </p:nvSpPr>
        <p:spPr>
          <a:xfrm>
            <a:off x="17270894" y="2529041"/>
            <a:ext cx="40005" cy="94615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GB" sz="100">
                <a:latin typeface="Arial"/>
                <a:cs typeface="Arial"/>
              </a:rPr>
              <a:t>0     10     60</a:t>
            </a:r>
          </a:p>
        </p:txBody>
      </p:sp>
      <p:grpSp>
        <p:nvGrpSpPr>
          <p:cNvPr id="3957" name="object 3957"/>
          <p:cNvGrpSpPr/>
          <p:nvPr/>
        </p:nvGrpSpPr>
        <p:grpSpPr>
          <a:xfrm>
            <a:off x="10784751" y="2065447"/>
            <a:ext cx="6081395" cy="105410"/>
            <a:chOff x="10784751" y="2065447"/>
            <a:chExt cx="6081395" cy="105410"/>
          </a:xfrm>
        </p:grpSpPr>
        <p:sp>
          <p:nvSpPr>
            <p:cNvPr id="3958" name="object 3958"/>
            <p:cNvSpPr/>
            <p:nvPr/>
          </p:nvSpPr>
          <p:spPr>
            <a:xfrm>
              <a:off x="10786976" y="2101162"/>
              <a:ext cx="10795" cy="36830"/>
            </a:xfrm>
            <a:custGeom>
              <a:avLst/>
              <a:gdLst/>
              <a:ahLst/>
              <a:cxnLst/>
              <a:rect l="l" t="t" r="r" b="b"/>
              <a:pathLst>
                <a:path w="10795" h="36830">
                  <a:moveTo>
                    <a:pt x="10533" y="0"/>
                  </a:moveTo>
                  <a:lnTo>
                    <a:pt x="8586" y="0"/>
                  </a:lnTo>
                  <a:lnTo>
                    <a:pt x="8586" y="34407"/>
                  </a:lnTo>
                  <a:lnTo>
                    <a:pt x="0" y="34407"/>
                  </a:lnTo>
                  <a:lnTo>
                    <a:pt x="0" y="36543"/>
                  </a:lnTo>
                  <a:lnTo>
                    <a:pt x="10533" y="36543"/>
                  </a:lnTo>
                  <a:lnTo>
                    <a:pt x="1053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0786976" y="2101162"/>
              <a:ext cx="10795" cy="36830"/>
            </a:xfrm>
            <a:custGeom>
              <a:avLst/>
              <a:gdLst/>
              <a:ahLst/>
              <a:cxnLst/>
              <a:rect l="l" t="t" r="r" b="b"/>
              <a:pathLst>
                <a:path w="10795" h="36830">
                  <a:moveTo>
                    <a:pt x="8586" y="34407"/>
                  </a:moveTo>
                  <a:lnTo>
                    <a:pt x="8586" y="0"/>
                  </a:lnTo>
                  <a:lnTo>
                    <a:pt x="10533" y="0"/>
                  </a:lnTo>
                  <a:lnTo>
                    <a:pt x="10533" y="36543"/>
                  </a:lnTo>
                  <a:lnTo>
                    <a:pt x="0" y="36543"/>
                  </a:lnTo>
                  <a:lnTo>
                    <a:pt x="0" y="34407"/>
                  </a:lnTo>
                  <a:lnTo>
                    <a:pt x="8586" y="344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0786970" y="213191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586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8586" y="3675"/>
                  </a:lnTo>
                  <a:lnTo>
                    <a:pt x="858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0786973" y="2131919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0" y="3654"/>
                  </a:moveTo>
                  <a:lnTo>
                    <a:pt x="0" y="0"/>
                  </a:lnTo>
                  <a:lnTo>
                    <a:pt x="8586" y="0"/>
                  </a:lnTo>
                  <a:lnTo>
                    <a:pt x="8586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1226337" y="2101162"/>
              <a:ext cx="20955" cy="36830"/>
            </a:xfrm>
            <a:custGeom>
              <a:avLst/>
              <a:gdLst/>
              <a:ahLst/>
              <a:cxnLst/>
              <a:rect l="l" t="t" r="r" b="b"/>
              <a:pathLst>
                <a:path w="20954" h="36830">
                  <a:moveTo>
                    <a:pt x="1916" y="0"/>
                  </a:moveTo>
                  <a:lnTo>
                    <a:pt x="0" y="0"/>
                  </a:lnTo>
                  <a:lnTo>
                    <a:pt x="0" y="36543"/>
                  </a:lnTo>
                  <a:lnTo>
                    <a:pt x="20837" y="36543"/>
                  </a:lnTo>
                  <a:lnTo>
                    <a:pt x="20837" y="34407"/>
                  </a:lnTo>
                  <a:lnTo>
                    <a:pt x="1916" y="34407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1226337" y="2101162"/>
              <a:ext cx="20955" cy="36830"/>
            </a:xfrm>
            <a:custGeom>
              <a:avLst/>
              <a:gdLst/>
              <a:ahLst/>
              <a:cxnLst/>
              <a:rect l="l" t="t" r="r" b="b"/>
              <a:pathLst>
                <a:path w="20954" h="36830">
                  <a:moveTo>
                    <a:pt x="1916" y="34407"/>
                  </a:moveTo>
                  <a:lnTo>
                    <a:pt x="1916" y="0"/>
                  </a:lnTo>
                  <a:lnTo>
                    <a:pt x="0" y="0"/>
                  </a:lnTo>
                  <a:lnTo>
                    <a:pt x="0" y="36543"/>
                  </a:lnTo>
                  <a:lnTo>
                    <a:pt x="20837" y="36543"/>
                  </a:lnTo>
                  <a:lnTo>
                    <a:pt x="20837" y="34407"/>
                  </a:lnTo>
                  <a:lnTo>
                    <a:pt x="1916" y="344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1228255" y="2131914"/>
              <a:ext cx="19050" cy="3810"/>
            </a:xfrm>
            <a:custGeom>
              <a:avLst/>
              <a:gdLst/>
              <a:ahLst/>
              <a:cxnLst/>
              <a:rect l="l" t="t" r="r" b="b"/>
              <a:pathLst>
                <a:path w="19050" h="3810">
                  <a:moveTo>
                    <a:pt x="18920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18920" y="3675"/>
                  </a:lnTo>
                  <a:lnTo>
                    <a:pt x="1892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1228256" y="2131918"/>
              <a:ext cx="19050" cy="3810"/>
            </a:xfrm>
            <a:custGeom>
              <a:avLst/>
              <a:gdLst/>
              <a:ahLst/>
              <a:cxnLst/>
              <a:rect l="l" t="t" r="r" b="b"/>
              <a:pathLst>
                <a:path w="19050" h="3810">
                  <a:moveTo>
                    <a:pt x="18920" y="0"/>
                  </a:moveTo>
                  <a:lnTo>
                    <a:pt x="18920" y="3654"/>
                  </a:lnTo>
                  <a:lnTo>
                    <a:pt x="0" y="3654"/>
                  </a:lnTo>
                  <a:lnTo>
                    <a:pt x="0" y="0"/>
                  </a:lnTo>
                  <a:lnTo>
                    <a:pt x="1892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1228234" y="2099925"/>
              <a:ext cx="10795" cy="32384"/>
            </a:xfrm>
            <a:custGeom>
              <a:avLst/>
              <a:gdLst/>
              <a:ahLst/>
              <a:cxnLst/>
              <a:rect l="l" t="t" r="r" b="b"/>
              <a:pathLst>
                <a:path w="10795" h="32385">
                  <a:moveTo>
                    <a:pt x="10334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10334" y="3198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1228237" y="2099929"/>
              <a:ext cx="10795" cy="32384"/>
            </a:xfrm>
            <a:custGeom>
              <a:avLst/>
              <a:gdLst/>
              <a:ahLst/>
              <a:cxnLst/>
              <a:rect l="l" t="t" r="r" b="b"/>
              <a:pathLst>
                <a:path w="10795" h="32385">
                  <a:moveTo>
                    <a:pt x="0" y="31988"/>
                  </a:moveTo>
                  <a:lnTo>
                    <a:pt x="0" y="0"/>
                  </a:lnTo>
                  <a:lnTo>
                    <a:pt x="10334" y="0"/>
                  </a:lnTo>
                  <a:lnTo>
                    <a:pt x="10334" y="31988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6405775" y="209020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0" y="9737"/>
                  </a:moveTo>
                  <a:lnTo>
                    <a:pt x="0" y="0"/>
                  </a:lnTo>
                  <a:lnTo>
                    <a:pt x="12240" y="0"/>
                  </a:lnTo>
                  <a:lnTo>
                    <a:pt x="1224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6439950" y="2095088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6439946" y="2095081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0" y="0"/>
                  </a:move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6518563" y="209022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0"/>
                  </a:move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6535318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6552107" y="2090220"/>
              <a:ext cx="278130" cy="10160"/>
            </a:xfrm>
            <a:custGeom>
              <a:avLst/>
              <a:gdLst/>
              <a:ahLst/>
              <a:cxnLst/>
              <a:rect l="l" t="t" r="r" b="b"/>
              <a:pathLst>
                <a:path w="278130" h="10160">
                  <a:moveTo>
                    <a:pt x="0" y="0"/>
                  </a:moveTo>
                  <a:lnTo>
                    <a:pt x="0" y="9727"/>
                  </a:lnTo>
                  <a:lnTo>
                    <a:pt x="277991" y="9727"/>
                  </a:lnTo>
                  <a:lnTo>
                    <a:pt x="27799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6418031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6434791" y="2090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7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6429625" y="209506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6429625" y="209506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6513581" y="20950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89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989" y="9737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6513586" y="209506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0" y="0"/>
                  </a:lnTo>
                  <a:lnTo>
                    <a:pt x="9989" y="0"/>
                  </a:lnTo>
                  <a:lnTo>
                    <a:pt x="998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6830102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6846838" y="209020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6846842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6416108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16" y="1225"/>
                  </a:moveTo>
                  <a:lnTo>
                    <a:pt x="1287" y="816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1225"/>
                  </a:lnTo>
                  <a:lnTo>
                    <a:pt x="1916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6846849" y="20999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04"/>
                  </a:moveTo>
                  <a:lnTo>
                    <a:pt x="628" y="596"/>
                  </a:lnTo>
                  <a:lnTo>
                    <a:pt x="0" y="0"/>
                  </a:lnTo>
                  <a:lnTo>
                    <a:pt x="1947" y="0"/>
                  </a:lnTo>
                  <a:lnTo>
                    <a:pt x="1947" y="1204"/>
                  </a:ln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6418027" y="2067670"/>
              <a:ext cx="433070" cy="3810"/>
            </a:xfrm>
            <a:custGeom>
              <a:avLst/>
              <a:gdLst/>
              <a:ahLst/>
              <a:cxnLst/>
              <a:rect l="l" t="t" r="r" b="b"/>
              <a:pathLst>
                <a:path w="433069" h="3810">
                  <a:moveTo>
                    <a:pt x="432698" y="3643"/>
                  </a:moveTo>
                  <a:lnTo>
                    <a:pt x="432698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6846849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25"/>
                  </a:moveTo>
                  <a:lnTo>
                    <a:pt x="628" y="617"/>
                  </a:lnTo>
                  <a:lnTo>
                    <a:pt x="0" y="0"/>
                  </a:lnTo>
                  <a:lnTo>
                    <a:pt x="1947" y="0"/>
                  </a:lnTo>
                  <a:lnTo>
                    <a:pt x="1947" y="1225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6416108" y="20999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16" y="0"/>
                  </a:moveTo>
                  <a:lnTo>
                    <a:pt x="1287" y="418"/>
                  </a:lnTo>
                  <a:lnTo>
                    <a:pt x="1916" y="1225"/>
                  </a:lnTo>
                  <a:lnTo>
                    <a:pt x="0" y="1225"/>
                  </a:lnTo>
                  <a:lnTo>
                    <a:pt x="0" y="0"/>
                  </a:ln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6846839" y="2101161"/>
              <a:ext cx="12065" cy="36830"/>
            </a:xfrm>
            <a:custGeom>
              <a:avLst/>
              <a:gdLst/>
              <a:ahLst/>
              <a:cxnLst/>
              <a:rect l="l" t="t" r="r" b="b"/>
              <a:pathLst>
                <a:path w="12065" h="36830">
                  <a:moveTo>
                    <a:pt x="2335" y="0"/>
                  </a:moveTo>
                  <a:lnTo>
                    <a:pt x="0" y="0"/>
                  </a:lnTo>
                  <a:lnTo>
                    <a:pt x="0" y="36532"/>
                  </a:lnTo>
                  <a:lnTo>
                    <a:pt x="12031" y="36532"/>
                  </a:lnTo>
                  <a:lnTo>
                    <a:pt x="12031" y="34103"/>
                  </a:lnTo>
                  <a:lnTo>
                    <a:pt x="2335" y="34103"/>
                  </a:lnTo>
                  <a:lnTo>
                    <a:pt x="233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6846839" y="2101161"/>
              <a:ext cx="12065" cy="36830"/>
            </a:xfrm>
            <a:custGeom>
              <a:avLst/>
              <a:gdLst/>
              <a:ahLst/>
              <a:cxnLst/>
              <a:rect l="l" t="t" r="r" b="b"/>
              <a:pathLst>
                <a:path w="12065" h="36830">
                  <a:moveTo>
                    <a:pt x="2335" y="34103"/>
                  </a:moveTo>
                  <a:lnTo>
                    <a:pt x="2335" y="0"/>
                  </a:lnTo>
                  <a:lnTo>
                    <a:pt x="0" y="0"/>
                  </a:lnTo>
                  <a:lnTo>
                    <a:pt x="0" y="36532"/>
                  </a:lnTo>
                  <a:lnTo>
                    <a:pt x="12031" y="36532"/>
                  </a:lnTo>
                  <a:lnTo>
                    <a:pt x="12031" y="34103"/>
                  </a:lnTo>
                  <a:lnTo>
                    <a:pt x="2335" y="3410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6849173" y="2131903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9696" y="0"/>
                  </a:moveTo>
                  <a:lnTo>
                    <a:pt x="0" y="0"/>
                  </a:lnTo>
                  <a:lnTo>
                    <a:pt x="0" y="3361"/>
                  </a:lnTo>
                  <a:lnTo>
                    <a:pt x="9696" y="3361"/>
                  </a:lnTo>
                  <a:lnTo>
                    <a:pt x="969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6849174" y="213189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3361"/>
                  </a:moveTo>
                  <a:lnTo>
                    <a:pt x="0" y="0"/>
                  </a:lnTo>
                  <a:lnTo>
                    <a:pt x="9696" y="0"/>
                  </a:lnTo>
                  <a:lnTo>
                    <a:pt x="9696" y="3361"/>
                  </a:lnTo>
                  <a:lnTo>
                    <a:pt x="0" y="3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6398009" y="2101161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19" h="36830">
                  <a:moveTo>
                    <a:pt x="20009" y="0"/>
                  </a:moveTo>
                  <a:lnTo>
                    <a:pt x="18093" y="0"/>
                  </a:lnTo>
                  <a:lnTo>
                    <a:pt x="18093" y="34103"/>
                  </a:lnTo>
                  <a:lnTo>
                    <a:pt x="0" y="34103"/>
                  </a:lnTo>
                  <a:lnTo>
                    <a:pt x="0" y="36532"/>
                  </a:lnTo>
                  <a:lnTo>
                    <a:pt x="20009" y="36532"/>
                  </a:lnTo>
                  <a:lnTo>
                    <a:pt x="20009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6398009" y="2101161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19" h="36830">
                  <a:moveTo>
                    <a:pt x="18093" y="34103"/>
                  </a:moveTo>
                  <a:lnTo>
                    <a:pt x="18093" y="0"/>
                  </a:lnTo>
                  <a:lnTo>
                    <a:pt x="20009" y="0"/>
                  </a:lnTo>
                  <a:lnTo>
                    <a:pt x="20009" y="36532"/>
                  </a:lnTo>
                  <a:lnTo>
                    <a:pt x="0" y="36532"/>
                  </a:lnTo>
                  <a:lnTo>
                    <a:pt x="0" y="34103"/>
                  </a:lnTo>
                  <a:lnTo>
                    <a:pt x="18093" y="3410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6398014" y="2131641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093" y="0"/>
                  </a:moveTo>
                  <a:lnTo>
                    <a:pt x="0" y="0"/>
                  </a:lnTo>
                  <a:lnTo>
                    <a:pt x="0" y="3633"/>
                  </a:lnTo>
                  <a:lnTo>
                    <a:pt x="18093" y="3633"/>
                  </a:lnTo>
                  <a:lnTo>
                    <a:pt x="1809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6398017" y="213161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0" y="0"/>
                  </a:moveTo>
                  <a:lnTo>
                    <a:pt x="0" y="3654"/>
                  </a:lnTo>
                  <a:lnTo>
                    <a:pt x="18093" y="3654"/>
                  </a:lnTo>
                  <a:lnTo>
                    <a:pt x="18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6405752" y="2099936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10313" y="0"/>
                  </a:moveTo>
                  <a:lnTo>
                    <a:pt x="0" y="0"/>
                  </a:lnTo>
                  <a:lnTo>
                    <a:pt x="0" y="31695"/>
                  </a:lnTo>
                  <a:lnTo>
                    <a:pt x="10313" y="3169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6405755" y="2099945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10324" y="31674"/>
                  </a:moveTo>
                  <a:lnTo>
                    <a:pt x="10324" y="0"/>
                  </a:lnTo>
                  <a:lnTo>
                    <a:pt x="0" y="0"/>
                  </a:lnTo>
                  <a:lnTo>
                    <a:pt x="0" y="31674"/>
                  </a:lnTo>
                  <a:lnTo>
                    <a:pt x="10324" y="316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6415919" y="2166067"/>
              <a:ext cx="121920" cy="4445"/>
            </a:xfrm>
            <a:custGeom>
              <a:avLst/>
              <a:gdLst/>
              <a:ahLst/>
              <a:cxnLst/>
              <a:rect l="l" t="t" r="r" b="b"/>
              <a:pathLst>
                <a:path w="121919" h="4444">
                  <a:moveTo>
                    <a:pt x="4203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203" y="2108"/>
                  </a:lnTo>
                  <a:close/>
                </a:path>
                <a:path w="121919" h="4444">
                  <a:moveTo>
                    <a:pt x="121500" y="2108"/>
                  </a:moveTo>
                  <a:lnTo>
                    <a:pt x="120891" y="622"/>
                  </a:lnTo>
                  <a:lnTo>
                    <a:pt x="119405" y="0"/>
                  </a:lnTo>
                  <a:lnTo>
                    <a:pt x="117919" y="622"/>
                  </a:lnTo>
                  <a:lnTo>
                    <a:pt x="117297" y="2108"/>
                  </a:lnTo>
                  <a:lnTo>
                    <a:pt x="117919" y="3594"/>
                  </a:lnTo>
                  <a:lnTo>
                    <a:pt x="119405" y="4203"/>
                  </a:lnTo>
                  <a:lnTo>
                    <a:pt x="120891" y="3594"/>
                  </a:lnTo>
                  <a:lnTo>
                    <a:pt x="121500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6418024" y="2168166"/>
              <a:ext cx="117475" cy="0"/>
            </a:xfrm>
            <a:custGeom>
              <a:avLst/>
              <a:gdLst/>
              <a:ahLst/>
              <a:cxnLst/>
              <a:rect l="l" t="t" r="r" b="b"/>
              <a:pathLst>
                <a:path w="117475">
                  <a:moveTo>
                    <a:pt x="0" y="0"/>
                  </a:moveTo>
                  <a:lnTo>
                    <a:pt x="1173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6416961" y="2166067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4" h="4444">
                  <a:moveTo>
                    <a:pt x="2108" y="2108"/>
                  </a:moveTo>
                  <a:lnTo>
                    <a:pt x="1803" y="1358"/>
                  </a:lnTo>
                  <a:lnTo>
                    <a:pt x="1054" y="1054"/>
                  </a:lnTo>
                  <a:lnTo>
                    <a:pt x="317" y="1358"/>
                  </a:lnTo>
                  <a:lnTo>
                    <a:pt x="0" y="2108"/>
                  </a:lnTo>
                  <a:lnTo>
                    <a:pt x="317" y="2844"/>
                  </a:lnTo>
                  <a:lnTo>
                    <a:pt x="1054" y="3162"/>
                  </a:lnTo>
                  <a:lnTo>
                    <a:pt x="1803" y="2844"/>
                  </a:lnTo>
                  <a:lnTo>
                    <a:pt x="2108" y="2108"/>
                  </a:lnTo>
                  <a:close/>
                </a:path>
                <a:path w="432434" h="4444">
                  <a:moveTo>
                    <a:pt x="120459" y="2108"/>
                  </a:moveTo>
                  <a:lnTo>
                    <a:pt x="119849" y="622"/>
                  </a:lnTo>
                  <a:lnTo>
                    <a:pt x="118364" y="0"/>
                  </a:lnTo>
                  <a:lnTo>
                    <a:pt x="116878" y="622"/>
                  </a:lnTo>
                  <a:lnTo>
                    <a:pt x="116255" y="2108"/>
                  </a:lnTo>
                  <a:lnTo>
                    <a:pt x="116878" y="3594"/>
                  </a:lnTo>
                  <a:lnTo>
                    <a:pt x="118364" y="4203"/>
                  </a:lnTo>
                  <a:lnTo>
                    <a:pt x="119849" y="3594"/>
                  </a:lnTo>
                  <a:lnTo>
                    <a:pt x="120459" y="2108"/>
                  </a:lnTo>
                  <a:close/>
                </a:path>
                <a:path w="432434" h="4444">
                  <a:moveTo>
                    <a:pt x="431977" y="2108"/>
                  </a:moveTo>
                  <a:lnTo>
                    <a:pt x="431368" y="622"/>
                  </a:lnTo>
                  <a:lnTo>
                    <a:pt x="429882" y="0"/>
                  </a:lnTo>
                  <a:lnTo>
                    <a:pt x="428396" y="622"/>
                  </a:lnTo>
                  <a:lnTo>
                    <a:pt x="427786" y="2108"/>
                  </a:lnTo>
                  <a:lnTo>
                    <a:pt x="428396" y="3594"/>
                  </a:lnTo>
                  <a:lnTo>
                    <a:pt x="429882" y="4203"/>
                  </a:lnTo>
                  <a:lnTo>
                    <a:pt x="431368" y="3594"/>
                  </a:lnTo>
                  <a:lnTo>
                    <a:pt x="431977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6535327" y="2168166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4">
                  <a:moveTo>
                    <a:pt x="0" y="0"/>
                  </a:moveTo>
                  <a:lnTo>
                    <a:pt x="31151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6395904" y="2166067"/>
              <a:ext cx="452120" cy="4445"/>
            </a:xfrm>
            <a:custGeom>
              <a:avLst/>
              <a:gdLst/>
              <a:ahLst/>
              <a:cxnLst/>
              <a:rect l="l" t="t" r="r" b="b"/>
              <a:pathLst>
                <a:path w="452119" h="4444">
                  <a:moveTo>
                    <a:pt x="4203" y="2108"/>
                  </a:moveTo>
                  <a:lnTo>
                    <a:pt x="3594" y="622"/>
                  </a:lnTo>
                  <a:lnTo>
                    <a:pt x="2108" y="0"/>
                  </a:lnTo>
                  <a:lnTo>
                    <a:pt x="622" y="622"/>
                  </a:lnTo>
                  <a:lnTo>
                    <a:pt x="0" y="2108"/>
                  </a:lnTo>
                  <a:lnTo>
                    <a:pt x="622" y="3594"/>
                  </a:lnTo>
                  <a:lnTo>
                    <a:pt x="2108" y="4203"/>
                  </a:lnTo>
                  <a:lnTo>
                    <a:pt x="3594" y="3594"/>
                  </a:lnTo>
                  <a:lnTo>
                    <a:pt x="4203" y="2108"/>
                  </a:lnTo>
                  <a:close/>
                </a:path>
                <a:path w="452119" h="4444">
                  <a:moveTo>
                    <a:pt x="24218" y="2108"/>
                  </a:moveTo>
                  <a:lnTo>
                    <a:pt x="23596" y="622"/>
                  </a:lnTo>
                  <a:lnTo>
                    <a:pt x="22110" y="0"/>
                  </a:lnTo>
                  <a:lnTo>
                    <a:pt x="20624" y="622"/>
                  </a:lnTo>
                  <a:lnTo>
                    <a:pt x="20015" y="2108"/>
                  </a:lnTo>
                  <a:lnTo>
                    <a:pt x="20624" y="3594"/>
                  </a:lnTo>
                  <a:lnTo>
                    <a:pt x="22110" y="4203"/>
                  </a:lnTo>
                  <a:lnTo>
                    <a:pt x="23596" y="3594"/>
                  </a:lnTo>
                  <a:lnTo>
                    <a:pt x="24218" y="2108"/>
                  </a:lnTo>
                  <a:close/>
                </a:path>
                <a:path w="452119" h="4444">
                  <a:moveTo>
                    <a:pt x="140474" y="2108"/>
                  </a:moveTo>
                  <a:lnTo>
                    <a:pt x="140157" y="1358"/>
                  </a:lnTo>
                  <a:lnTo>
                    <a:pt x="139420" y="1054"/>
                  </a:lnTo>
                  <a:lnTo>
                    <a:pt x="138671" y="1358"/>
                  </a:lnTo>
                  <a:lnTo>
                    <a:pt x="138366" y="2108"/>
                  </a:lnTo>
                  <a:lnTo>
                    <a:pt x="138671" y="2844"/>
                  </a:lnTo>
                  <a:lnTo>
                    <a:pt x="139420" y="3162"/>
                  </a:lnTo>
                  <a:lnTo>
                    <a:pt x="140157" y="2844"/>
                  </a:lnTo>
                  <a:lnTo>
                    <a:pt x="140474" y="2108"/>
                  </a:lnTo>
                  <a:close/>
                </a:path>
                <a:path w="452119" h="4444">
                  <a:moveTo>
                    <a:pt x="451993" y="2108"/>
                  </a:moveTo>
                  <a:lnTo>
                    <a:pt x="451688" y="1358"/>
                  </a:lnTo>
                  <a:lnTo>
                    <a:pt x="450938" y="1054"/>
                  </a:lnTo>
                  <a:lnTo>
                    <a:pt x="450189" y="1358"/>
                  </a:lnTo>
                  <a:lnTo>
                    <a:pt x="449884" y="2108"/>
                  </a:lnTo>
                  <a:lnTo>
                    <a:pt x="450189" y="2844"/>
                  </a:lnTo>
                  <a:lnTo>
                    <a:pt x="450938" y="3162"/>
                  </a:lnTo>
                  <a:lnTo>
                    <a:pt x="451688" y="2844"/>
                  </a:lnTo>
                  <a:lnTo>
                    <a:pt x="451993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6398014" y="21681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6371393" y="2166067"/>
              <a:ext cx="48260" cy="4445"/>
            </a:xfrm>
            <a:custGeom>
              <a:avLst/>
              <a:gdLst/>
              <a:ahLst/>
              <a:cxnLst/>
              <a:rect l="l" t="t" r="r" b="b"/>
              <a:pathLst>
                <a:path w="48259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48259" h="4444">
                  <a:moveTo>
                    <a:pt x="28714" y="2108"/>
                  </a:moveTo>
                  <a:lnTo>
                    <a:pt x="28105" y="622"/>
                  </a:lnTo>
                  <a:lnTo>
                    <a:pt x="26619" y="0"/>
                  </a:lnTo>
                  <a:lnTo>
                    <a:pt x="25133" y="622"/>
                  </a:lnTo>
                  <a:lnTo>
                    <a:pt x="24511" y="2108"/>
                  </a:lnTo>
                  <a:lnTo>
                    <a:pt x="25133" y="3594"/>
                  </a:lnTo>
                  <a:lnTo>
                    <a:pt x="26619" y="4203"/>
                  </a:lnTo>
                  <a:lnTo>
                    <a:pt x="28105" y="3594"/>
                  </a:lnTo>
                  <a:lnTo>
                    <a:pt x="28714" y="2108"/>
                  </a:lnTo>
                  <a:close/>
                </a:path>
                <a:path w="48259" h="4444">
                  <a:moveTo>
                    <a:pt x="47675" y="2108"/>
                  </a:moveTo>
                  <a:lnTo>
                    <a:pt x="47371" y="1358"/>
                  </a:lnTo>
                  <a:lnTo>
                    <a:pt x="46621" y="1054"/>
                  </a:lnTo>
                  <a:lnTo>
                    <a:pt x="45885" y="1358"/>
                  </a:lnTo>
                  <a:lnTo>
                    <a:pt x="45567" y="2108"/>
                  </a:lnTo>
                  <a:lnTo>
                    <a:pt x="45885" y="2844"/>
                  </a:lnTo>
                  <a:lnTo>
                    <a:pt x="46621" y="3162"/>
                  </a:lnTo>
                  <a:lnTo>
                    <a:pt x="47371" y="2844"/>
                  </a:lnTo>
                  <a:lnTo>
                    <a:pt x="47675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6373492" y="216816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6372434" y="2167121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69" h="2539">
                  <a:moveTo>
                    <a:pt x="2108" y="1054"/>
                  </a:moveTo>
                  <a:lnTo>
                    <a:pt x="1790" y="304"/>
                  </a:lnTo>
                  <a:lnTo>
                    <a:pt x="1054" y="0"/>
                  </a:lnTo>
                  <a:lnTo>
                    <a:pt x="304" y="304"/>
                  </a:lnTo>
                  <a:lnTo>
                    <a:pt x="0" y="1054"/>
                  </a:lnTo>
                  <a:lnTo>
                    <a:pt x="304" y="1790"/>
                  </a:lnTo>
                  <a:lnTo>
                    <a:pt x="1054" y="2108"/>
                  </a:lnTo>
                  <a:lnTo>
                    <a:pt x="1790" y="1790"/>
                  </a:lnTo>
                  <a:lnTo>
                    <a:pt x="2108" y="1054"/>
                  </a:lnTo>
                  <a:close/>
                </a:path>
                <a:path w="26669" h="2539">
                  <a:moveTo>
                    <a:pt x="26619" y="1054"/>
                  </a:moveTo>
                  <a:lnTo>
                    <a:pt x="26314" y="304"/>
                  </a:lnTo>
                  <a:lnTo>
                    <a:pt x="25577" y="0"/>
                  </a:lnTo>
                  <a:lnTo>
                    <a:pt x="24828" y="304"/>
                  </a:lnTo>
                  <a:lnTo>
                    <a:pt x="24523" y="1054"/>
                  </a:lnTo>
                  <a:lnTo>
                    <a:pt x="24828" y="1790"/>
                  </a:lnTo>
                  <a:lnTo>
                    <a:pt x="25577" y="2108"/>
                  </a:lnTo>
                  <a:lnTo>
                    <a:pt x="26314" y="1790"/>
                  </a:lnTo>
                  <a:lnTo>
                    <a:pt x="26619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07" name="object 4007"/>
          <p:cNvSpPr txBox="1"/>
          <p:nvPr/>
        </p:nvSpPr>
        <p:spPr>
          <a:xfrm rot="10800000">
            <a:off x="16378592" y="2169502"/>
            <a:ext cx="106098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lang="en-GB" sz="100">
                <a:latin typeface="Arial"/>
                <a:cs typeface="Arial"/>
              </a:rPr>
              <a:t>90               20  20</a:t>
            </a:r>
          </a:p>
        </p:txBody>
      </p:sp>
      <p:grpSp>
        <p:nvGrpSpPr>
          <p:cNvPr id="4008" name="object 4008"/>
          <p:cNvGrpSpPr/>
          <p:nvPr/>
        </p:nvGrpSpPr>
        <p:grpSpPr>
          <a:xfrm>
            <a:off x="16827904" y="2165943"/>
            <a:ext cx="59055" cy="4445"/>
            <a:chOff x="16827904" y="2165943"/>
            <a:chExt cx="59055" cy="4445"/>
          </a:xfrm>
        </p:grpSpPr>
        <p:sp>
          <p:nvSpPr>
            <p:cNvPr id="4009" name="object 4009"/>
            <p:cNvSpPr/>
            <p:nvPr/>
          </p:nvSpPr>
          <p:spPr>
            <a:xfrm>
              <a:off x="16844747" y="2166067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16509" h="4444">
                  <a:moveTo>
                    <a:pt x="16192" y="2108"/>
                  </a:moveTo>
                  <a:lnTo>
                    <a:pt x="15582" y="622"/>
                  </a:lnTo>
                  <a:lnTo>
                    <a:pt x="14097" y="0"/>
                  </a:lnTo>
                  <a:lnTo>
                    <a:pt x="12611" y="622"/>
                  </a:lnTo>
                  <a:lnTo>
                    <a:pt x="12001" y="2108"/>
                  </a:lnTo>
                  <a:lnTo>
                    <a:pt x="12611" y="3594"/>
                  </a:lnTo>
                  <a:lnTo>
                    <a:pt x="14097" y="4203"/>
                  </a:lnTo>
                  <a:lnTo>
                    <a:pt x="15582" y="3594"/>
                  </a:lnTo>
                  <a:lnTo>
                    <a:pt x="16192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6846839" y="216816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201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6830127" y="21681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6845796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6858849" y="216816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0" y="0"/>
                  </a:moveTo>
                  <a:lnTo>
                    <a:pt x="258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6856748" y="2166067"/>
              <a:ext cx="17145" cy="4445"/>
            </a:xfrm>
            <a:custGeom>
              <a:avLst/>
              <a:gdLst/>
              <a:ahLst/>
              <a:cxnLst/>
              <a:rect l="l" t="t" r="r" b="b"/>
              <a:pathLst>
                <a:path w="17144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17144" h="4444">
                  <a:moveTo>
                    <a:pt x="16637" y="2108"/>
                  </a:moveTo>
                  <a:lnTo>
                    <a:pt x="16014" y="622"/>
                  </a:lnTo>
                  <a:lnTo>
                    <a:pt x="14528" y="0"/>
                  </a:lnTo>
                  <a:lnTo>
                    <a:pt x="13042" y="622"/>
                  </a:lnTo>
                  <a:lnTo>
                    <a:pt x="12433" y="2108"/>
                  </a:lnTo>
                  <a:lnTo>
                    <a:pt x="13042" y="3594"/>
                  </a:lnTo>
                  <a:lnTo>
                    <a:pt x="14528" y="4203"/>
                  </a:lnTo>
                  <a:lnTo>
                    <a:pt x="16014" y="3594"/>
                  </a:lnTo>
                  <a:lnTo>
                    <a:pt x="16637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6858849" y="216816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4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6845497" y="216816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6870234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6858849" y="21681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6857797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20" name="object 4020"/>
          <p:cNvSpPr txBox="1"/>
          <p:nvPr/>
        </p:nvSpPr>
        <p:spPr>
          <a:xfrm rot="10800000">
            <a:off x="16736646" y="2169502"/>
            <a:ext cx="137689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lang="en-GB" sz="100">
                <a:latin typeface="Arial"/>
                <a:cs typeface="Arial"/>
              </a:rPr>
              <a:t>10    10                   2.40</a:t>
            </a:r>
          </a:p>
        </p:txBody>
      </p:sp>
      <p:grpSp>
        <p:nvGrpSpPr>
          <p:cNvPr id="4021" name="object 4021"/>
          <p:cNvGrpSpPr/>
          <p:nvPr/>
        </p:nvGrpSpPr>
        <p:grpSpPr>
          <a:xfrm>
            <a:off x="8878530" y="1909156"/>
            <a:ext cx="8629015" cy="5137785"/>
            <a:chOff x="8878530" y="1909156"/>
            <a:chExt cx="8629015" cy="5137785"/>
          </a:xfrm>
        </p:grpSpPr>
        <p:sp>
          <p:nvSpPr>
            <p:cNvPr id="4022" name="object 4022"/>
            <p:cNvSpPr/>
            <p:nvPr/>
          </p:nvSpPr>
          <p:spPr>
            <a:xfrm>
              <a:off x="10465162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79" h="44450">
                  <a:moveTo>
                    <a:pt x="182455" y="0"/>
                  </a:moveTo>
                  <a:lnTo>
                    <a:pt x="15947" y="0"/>
                  </a:lnTo>
                  <a:lnTo>
                    <a:pt x="8282" y="4177"/>
                  </a:lnTo>
                  <a:lnTo>
                    <a:pt x="0" y="17758"/>
                  </a:lnTo>
                  <a:lnTo>
                    <a:pt x="0" y="26114"/>
                  </a:lnTo>
                  <a:lnTo>
                    <a:pt x="8282" y="39674"/>
                  </a:lnTo>
                  <a:lnTo>
                    <a:pt x="15947" y="43862"/>
                  </a:lnTo>
                  <a:lnTo>
                    <a:pt x="182455" y="43862"/>
                  </a:lnTo>
                  <a:lnTo>
                    <a:pt x="182455" y="39590"/>
                  </a:lnTo>
                  <a:lnTo>
                    <a:pt x="17549" y="39590"/>
                  </a:lnTo>
                  <a:lnTo>
                    <a:pt x="11381" y="36239"/>
                  </a:lnTo>
                  <a:lnTo>
                    <a:pt x="4701" y="25287"/>
                  </a:lnTo>
                  <a:lnTo>
                    <a:pt x="4701" y="18554"/>
                  </a:lnTo>
                  <a:lnTo>
                    <a:pt x="11381" y="7633"/>
                  </a:lnTo>
                  <a:lnTo>
                    <a:pt x="17549" y="4261"/>
                  </a:lnTo>
                  <a:lnTo>
                    <a:pt x="24229" y="4261"/>
                  </a:lnTo>
                  <a:lnTo>
                    <a:pt x="182455" y="4261"/>
                  </a:lnTo>
                  <a:lnTo>
                    <a:pt x="1824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0465162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79" h="44450">
                  <a:moveTo>
                    <a:pt x="24229" y="4261"/>
                  </a:moveTo>
                  <a:lnTo>
                    <a:pt x="180203" y="4261"/>
                  </a:lnTo>
                  <a:lnTo>
                    <a:pt x="182455" y="4261"/>
                  </a:lnTo>
                  <a:lnTo>
                    <a:pt x="182455" y="2125"/>
                  </a:lnTo>
                  <a:lnTo>
                    <a:pt x="182455" y="0"/>
                  </a:lnTo>
                  <a:lnTo>
                    <a:pt x="24229" y="0"/>
                  </a:lnTo>
                  <a:lnTo>
                    <a:pt x="15947" y="0"/>
                  </a:lnTo>
                  <a:lnTo>
                    <a:pt x="8271" y="4177"/>
                  </a:lnTo>
                  <a:lnTo>
                    <a:pt x="4135" y="10963"/>
                  </a:lnTo>
                  <a:lnTo>
                    <a:pt x="0" y="17758"/>
                  </a:lnTo>
                  <a:lnTo>
                    <a:pt x="0" y="26114"/>
                  </a:lnTo>
                  <a:lnTo>
                    <a:pt x="4135" y="32889"/>
                  </a:lnTo>
                  <a:lnTo>
                    <a:pt x="8271" y="39674"/>
                  </a:lnTo>
                  <a:lnTo>
                    <a:pt x="15947" y="43862"/>
                  </a:lnTo>
                  <a:lnTo>
                    <a:pt x="24229" y="43862"/>
                  </a:lnTo>
                  <a:lnTo>
                    <a:pt x="180203" y="43862"/>
                  </a:lnTo>
                  <a:lnTo>
                    <a:pt x="182455" y="43862"/>
                  </a:lnTo>
                  <a:lnTo>
                    <a:pt x="182455" y="41726"/>
                  </a:lnTo>
                  <a:lnTo>
                    <a:pt x="182455" y="39590"/>
                  </a:lnTo>
                  <a:lnTo>
                    <a:pt x="24229" y="39590"/>
                  </a:lnTo>
                  <a:lnTo>
                    <a:pt x="17549" y="39590"/>
                  </a:lnTo>
                  <a:lnTo>
                    <a:pt x="11381" y="36239"/>
                  </a:lnTo>
                  <a:lnTo>
                    <a:pt x="8041" y="30763"/>
                  </a:lnTo>
                  <a:lnTo>
                    <a:pt x="4701" y="25287"/>
                  </a:lnTo>
                  <a:lnTo>
                    <a:pt x="4701" y="18554"/>
                  </a:lnTo>
                  <a:lnTo>
                    <a:pt x="8041" y="13099"/>
                  </a:lnTo>
                  <a:lnTo>
                    <a:pt x="11381" y="7633"/>
                  </a:lnTo>
                  <a:lnTo>
                    <a:pt x="17549" y="4261"/>
                  </a:lnTo>
                  <a:lnTo>
                    <a:pt x="24229" y="4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6993420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80" h="44450">
                  <a:moveTo>
                    <a:pt x="166528" y="0"/>
                  </a:moveTo>
                  <a:lnTo>
                    <a:pt x="0" y="0"/>
                  </a:lnTo>
                  <a:lnTo>
                    <a:pt x="0" y="4261"/>
                  </a:lnTo>
                  <a:lnTo>
                    <a:pt x="158246" y="4261"/>
                  </a:lnTo>
                  <a:lnTo>
                    <a:pt x="164916" y="4261"/>
                  </a:lnTo>
                  <a:lnTo>
                    <a:pt x="171083" y="7633"/>
                  </a:lnTo>
                  <a:lnTo>
                    <a:pt x="177764" y="18554"/>
                  </a:lnTo>
                  <a:lnTo>
                    <a:pt x="177764" y="25287"/>
                  </a:lnTo>
                  <a:lnTo>
                    <a:pt x="171083" y="36239"/>
                  </a:lnTo>
                  <a:lnTo>
                    <a:pt x="164916" y="39590"/>
                  </a:lnTo>
                  <a:lnTo>
                    <a:pt x="0" y="39590"/>
                  </a:lnTo>
                  <a:lnTo>
                    <a:pt x="0" y="43862"/>
                  </a:lnTo>
                  <a:lnTo>
                    <a:pt x="166528" y="43862"/>
                  </a:lnTo>
                  <a:lnTo>
                    <a:pt x="174172" y="39674"/>
                  </a:lnTo>
                  <a:lnTo>
                    <a:pt x="182476" y="26114"/>
                  </a:lnTo>
                  <a:lnTo>
                    <a:pt x="182476" y="17758"/>
                  </a:lnTo>
                  <a:lnTo>
                    <a:pt x="174172" y="4177"/>
                  </a:lnTo>
                  <a:lnTo>
                    <a:pt x="166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6993420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80" h="44450">
                  <a:moveTo>
                    <a:pt x="158246" y="4261"/>
                  </a:moveTo>
                  <a:lnTo>
                    <a:pt x="2251" y="4261"/>
                  </a:lnTo>
                  <a:lnTo>
                    <a:pt x="0" y="4261"/>
                  </a:lnTo>
                  <a:lnTo>
                    <a:pt x="0" y="2125"/>
                  </a:lnTo>
                  <a:lnTo>
                    <a:pt x="0" y="0"/>
                  </a:lnTo>
                  <a:lnTo>
                    <a:pt x="158246" y="0"/>
                  </a:lnTo>
                  <a:lnTo>
                    <a:pt x="166528" y="0"/>
                  </a:lnTo>
                  <a:lnTo>
                    <a:pt x="174172" y="4177"/>
                  </a:lnTo>
                  <a:lnTo>
                    <a:pt x="178340" y="10963"/>
                  </a:lnTo>
                  <a:lnTo>
                    <a:pt x="182476" y="17758"/>
                  </a:lnTo>
                  <a:lnTo>
                    <a:pt x="182476" y="26114"/>
                  </a:lnTo>
                  <a:lnTo>
                    <a:pt x="178340" y="32889"/>
                  </a:lnTo>
                  <a:lnTo>
                    <a:pt x="174172" y="39674"/>
                  </a:lnTo>
                  <a:lnTo>
                    <a:pt x="166528" y="43862"/>
                  </a:lnTo>
                  <a:lnTo>
                    <a:pt x="158246" y="43862"/>
                  </a:lnTo>
                  <a:lnTo>
                    <a:pt x="2251" y="43862"/>
                  </a:lnTo>
                  <a:lnTo>
                    <a:pt x="0" y="43862"/>
                  </a:lnTo>
                  <a:lnTo>
                    <a:pt x="0" y="41726"/>
                  </a:lnTo>
                  <a:lnTo>
                    <a:pt x="0" y="39590"/>
                  </a:lnTo>
                  <a:lnTo>
                    <a:pt x="158246" y="39590"/>
                  </a:lnTo>
                  <a:lnTo>
                    <a:pt x="164916" y="39590"/>
                  </a:lnTo>
                  <a:lnTo>
                    <a:pt x="171083" y="36239"/>
                  </a:lnTo>
                  <a:lnTo>
                    <a:pt x="174444" y="30763"/>
                  </a:lnTo>
                  <a:lnTo>
                    <a:pt x="177764" y="25287"/>
                  </a:lnTo>
                  <a:lnTo>
                    <a:pt x="177764" y="18554"/>
                  </a:lnTo>
                  <a:lnTo>
                    <a:pt x="174444" y="13099"/>
                  </a:lnTo>
                  <a:lnTo>
                    <a:pt x="171083" y="7633"/>
                  </a:lnTo>
                  <a:lnTo>
                    <a:pt x="164916" y="4261"/>
                  </a:lnTo>
                  <a:lnTo>
                    <a:pt x="158246" y="4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26" name="object 402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6015599" y="1909269"/>
              <a:ext cx="118928" cy="207380"/>
            </a:xfrm>
            <a:prstGeom prst="rect">
              <a:avLst/>
            </a:prstGeom>
          </p:spPr>
        </p:pic>
        <p:sp>
          <p:nvSpPr>
            <p:cNvPr id="4027" name="object 4027"/>
            <p:cNvSpPr/>
            <p:nvPr/>
          </p:nvSpPr>
          <p:spPr>
            <a:xfrm>
              <a:off x="15821099" y="1911386"/>
              <a:ext cx="4445" cy="342900"/>
            </a:xfrm>
            <a:custGeom>
              <a:avLst/>
              <a:gdLst/>
              <a:ahLst/>
              <a:cxnLst/>
              <a:rect l="l" t="t" r="r" b="b"/>
              <a:pathLst>
                <a:path w="4444" h="342900">
                  <a:moveTo>
                    <a:pt x="3874" y="0"/>
                  </a:moveTo>
                  <a:lnTo>
                    <a:pt x="0" y="0"/>
                  </a:lnTo>
                  <a:lnTo>
                    <a:pt x="0" y="342293"/>
                  </a:lnTo>
                  <a:lnTo>
                    <a:pt x="3874" y="342293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5821103" y="1911379"/>
              <a:ext cx="4445" cy="342900"/>
            </a:xfrm>
            <a:custGeom>
              <a:avLst/>
              <a:gdLst/>
              <a:ahLst/>
              <a:cxnLst/>
              <a:rect l="l" t="t" r="r" b="b"/>
              <a:pathLst>
                <a:path w="4444" h="342900">
                  <a:moveTo>
                    <a:pt x="0" y="342293"/>
                  </a:moveTo>
                  <a:lnTo>
                    <a:pt x="0" y="0"/>
                  </a:lnTo>
                  <a:lnTo>
                    <a:pt x="3874" y="0"/>
                  </a:lnTo>
                  <a:lnTo>
                    <a:pt x="3874" y="342293"/>
                  </a:lnTo>
                  <a:lnTo>
                    <a:pt x="0" y="3422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5824973" y="1911386"/>
              <a:ext cx="3810" cy="342900"/>
            </a:xfrm>
            <a:custGeom>
              <a:avLst/>
              <a:gdLst/>
              <a:ahLst/>
              <a:cxnLst/>
              <a:rect l="l" t="t" r="r" b="b"/>
              <a:pathLst>
                <a:path w="3809" h="342900">
                  <a:moveTo>
                    <a:pt x="3225" y="0"/>
                  </a:moveTo>
                  <a:lnTo>
                    <a:pt x="0" y="0"/>
                  </a:lnTo>
                  <a:lnTo>
                    <a:pt x="0" y="342293"/>
                  </a:lnTo>
                  <a:lnTo>
                    <a:pt x="3225" y="342293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5824973" y="1911379"/>
              <a:ext cx="3810" cy="342900"/>
            </a:xfrm>
            <a:custGeom>
              <a:avLst/>
              <a:gdLst/>
              <a:ahLst/>
              <a:cxnLst/>
              <a:rect l="l" t="t" r="r" b="b"/>
              <a:pathLst>
                <a:path w="3809" h="342900">
                  <a:moveTo>
                    <a:pt x="3225" y="342293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342293"/>
                  </a:lnTo>
                  <a:lnTo>
                    <a:pt x="3225" y="3422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5810169" y="2253673"/>
              <a:ext cx="154940" cy="3810"/>
            </a:xfrm>
            <a:custGeom>
              <a:avLst/>
              <a:gdLst/>
              <a:ahLst/>
              <a:cxnLst/>
              <a:rect l="l" t="t" r="r" b="b"/>
              <a:pathLst>
                <a:path w="154940" h="3810">
                  <a:moveTo>
                    <a:pt x="0" y="3654"/>
                  </a:moveTo>
                  <a:lnTo>
                    <a:pt x="0" y="0"/>
                  </a:lnTo>
                  <a:lnTo>
                    <a:pt x="154707" y="0"/>
                  </a:lnTo>
                  <a:lnTo>
                    <a:pt x="154707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32" name="object 403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6091656" y="2141713"/>
              <a:ext cx="148583" cy="245372"/>
            </a:xfrm>
            <a:prstGeom prst="rect">
              <a:avLst/>
            </a:prstGeom>
          </p:spPr>
        </p:pic>
        <p:sp>
          <p:nvSpPr>
            <p:cNvPr id="4033" name="object 4033"/>
            <p:cNvSpPr/>
            <p:nvPr/>
          </p:nvSpPr>
          <p:spPr>
            <a:xfrm>
              <a:off x="15810167" y="2464458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283603" y="0"/>
                  </a:moveTo>
                  <a:lnTo>
                    <a:pt x="0" y="0"/>
                  </a:lnTo>
                  <a:lnTo>
                    <a:pt x="0" y="1539"/>
                  </a:lnTo>
                  <a:lnTo>
                    <a:pt x="283603" y="1539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5810169" y="2464463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0" y="0"/>
                  </a:moveTo>
                  <a:lnTo>
                    <a:pt x="0" y="1539"/>
                  </a:lnTo>
                  <a:lnTo>
                    <a:pt x="283603" y="1539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5810167" y="2465987"/>
              <a:ext cx="283845" cy="3810"/>
            </a:xfrm>
            <a:custGeom>
              <a:avLst/>
              <a:gdLst/>
              <a:ahLst/>
              <a:cxnLst/>
              <a:rect l="l" t="t" r="r" b="b"/>
              <a:pathLst>
                <a:path w="283844" h="3810">
                  <a:moveTo>
                    <a:pt x="283603" y="0"/>
                  </a:moveTo>
                  <a:lnTo>
                    <a:pt x="0" y="0"/>
                  </a:lnTo>
                  <a:lnTo>
                    <a:pt x="0" y="3654"/>
                  </a:lnTo>
                  <a:lnTo>
                    <a:pt x="283603" y="3654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5810169" y="2465985"/>
              <a:ext cx="283845" cy="3810"/>
            </a:xfrm>
            <a:custGeom>
              <a:avLst/>
              <a:gdLst/>
              <a:ahLst/>
              <a:cxnLst/>
              <a:rect l="l" t="t" r="r" b="b"/>
              <a:pathLst>
                <a:path w="283844" h="3810">
                  <a:moveTo>
                    <a:pt x="0" y="0"/>
                  </a:moveTo>
                  <a:lnTo>
                    <a:pt x="0" y="3654"/>
                  </a:lnTo>
                  <a:lnTo>
                    <a:pt x="283603" y="3654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5810167" y="2462940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283603" y="0"/>
                  </a:moveTo>
                  <a:lnTo>
                    <a:pt x="0" y="0"/>
                  </a:lnTo>
                  <a:lnTo>
                    <a:pt x="0" y="1518"/>
                  </a:lnTo>
                  <a:lnTo>
                    <a:pt x="283603" y="1518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5810169" y="2462941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0" y="0"/>
                  </a:moveTo>
                  <a:lnTo>
                    <a:pt x="0" y="1518"/>
                  </a:lnTo>
                  <a:lnTo>
                    <a:pt x="283603" y="1518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2701486" y="3681291"/>
              <a:ext cx="166370" cy="1106170"/>
            </a:xfrm>
            <a:custGeom>
              <a:avLst/>
              <a:gdLst/>
              <a:ahLst/>
              <a:cxnLst/>
              <a:rect l="l" t="t" r="r" b="b"/>
              <a:pathLst>
                <a:path w="166370" h="1106170">
                  <a:moveTo>
                    <a:pt x="166293" y="0"/>
                  </a:moveTo>
                  <a:lnTo>
                    <a:pt x="140500" y="0"/>
                  </a:lnTo>
                  <a:lnTo>
                    <a:pt x="140500" y="720090"/>
                  </a:lnTo>
                  <a:lnTo>
                    <a:pt x="0" y="720090"/>
                  </a:lnTo>
                  <a:lnTo>
                    <a:pt x="0" y="744220"/>
                  </a:lnTo>
                  <a:lnTo>
                    <a:pt x="140500" y="744220"/>
                  </a:lnTo>
                  <a:lnTo>
                    <a:pt x="140500" y="1106170"/>
                  </a:lnTo>
                  <a:lnTo>
                    <a:pt x="166293" y="1106170"/>
                  </a:lnTo>
                  <a:lnTo>
                    <a:pt x="166293" y="744220"/>
                  </a:lnTo>
                  <a:lnTo>
                    <a:pt x="166293" y="720090"/>
                  </a:lnTo>
                  <a:lnTo>
                    <a:pt x="1662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2701496" y="3681082"/>
              <a:ext cx="166370" cy="1106170"/>
            </a:xfrm>
            <a:custGeom>
              <a:avLst/>
              <a:gdLst/>
              <a:ahLst/>
              <a:cxnLst/>
              <a:rect l="l" t="t" r="r" b="b"/>
              <a:pathLst>
                <a:path w="166370" h="1106170">
                  <a:moveTo>
                    <a:pt x="140498" y="744417"/>
                  </a:moveTo>
                  <a:lnTo>
                    <a:pt x="0" y="744417"/>
                  </a:lnTo>
                  <a:lnTo>
                    <a:pt x="0" y="720051"/>
                  </a:lnTo>
                  <a:lnTo>
                    <a:pt x="140498" y="720051"/>
                  </a:lnTo>
                  <a:lnTo>
                    <a:pt x="140498" y="0"/>
                  </a:lnTo>
                  <a:lnTo>
                    <a:pt x="166288" y="0"/>
                  </a:lnTo>
                  <a:lnTo>
                    <a:pt x="166288" y="720051"/>
                  </a:lnTo>
                  <a:lnTo>
                    <a:pt x="166288" y="1106008"/>
                  </a:lnTo>
                  <a:lnTo>
                    <a:pt x="140498" y="1106008"/>
                  </a:lnTo>
                  <a:lnTo>
                    <a:pt x="140498" y="7444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41" name="object 404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699391" y="3331167"/>
              <a:ext cx="170497" cy="224118"/>
            </a:xfrm>
            <a:prstGeom prst="rect">
              <a:avLst/>
            </a:prstGeom>
          </p:spPr>
        </p:pic>
        <p:sp>
          <p:nvSpPr>
            <p:cNvPr id="4042" name="object 4042"/>
            <p:cNvSpPr/>
            <p:nvPr/>
          </p:nvSpPr>
          <p:spPr>
            <a:xfrm>
              <a:off x="10918012" y="2904051"/>
              <a:ext cx="1162685" cy="1883410"/>
            </a:xfrm>
            <a:custGeom>
              <a:avLst/>
              <a:gdLst/>
              <a:ahLst/>
              <a:cxnLst/>
              <a:rect l="l" t="t" r="r" b="b"/>
              <a:pathLst>
                <a:path w="1162684" h="1883410">
                  <a:moveTo>
                    <a:pt x="1162431" y="1497330"/>
                  </a:moveTo>
                  <a:lnTo>
                    <a:pt x="524865" y="1497330"/>
                  </a:lnTo>
                  <a:lnTo>
                    <a:pt x="524865" y="854710"/>
                  </a:lnTo>
                  <a:lnTo>
                    <a:pt x="524865" y="829310"/>
                  </a:lnTo>
                  <a:lnTo>
                    <a:pt x="25793" y="829310"/>
                  </a:lnTo>
                  <a:lnTo>
                    <a:pt x="25793" y="453390"/>
                  </a:lnTo>
                  <a:lnTo>
                    <a:pt x="524865" y="453390"/>
                  </a:lnTo>
                  <a:lnTo>
                    <a:pt x="524865" y="429260"/>
                  </a:lnTo>
                  <a:lnTo>
                    <a:pt x="25793" y="429260"/>
                  </a:lnTo>
                  <a:lnTo>
                    <a:pt x="25793" y="0"/>
                  </a:lnTo>
                  <a:lnTo>
                    <a:pt x="0" y="0"/>
                  </a:lnTo>
                  <a:lnTo>
                    <a:pt x="0" y="1883410"/>
                  </a:lnTo>
                  <a:lnTo>
                    <a:pt x="25793" y="1883410"/>
                  </a:lnTo>
                  <a:lnTo>
                    <a:pt x="25793" y="1521460"/>
                  </a:lnTo>
                  <a:lnTo>
                    <a:pt x="51396" y="1521460"/>
                  </a:lnTo>
                  <a:lnTo>
                    <a:pt x="51396" y="1497330"/>
                  </a:lnTo>
                  <a:lnTo>
                    <a:pt x="25793" y="1497330"/>
                  </a:lnTo>
                  <a:lnTo>
                    <a:pt x="25793" y="854710"/>
                  </a:lnTo>
                  <a:lnTo>
                    <a:pt x="499313" y="854710"/>
                  </a:lnTo>
                  <a:lnTo>
                    <a:pt x="499313" y="1497330"/>
                  </a:lnTo>
                  <a:lnTo>
                    <a:pt x="203504" y="1497330"/>
                  </a:lnTo>
                  <a:lnTo>
                    <a:pt x="203504" y="1521460"/>
                  </a:lnTo>
                  <a:lnTo>
                    <a:pt x="1162431" y="1521460"/>
                  </a:lnTo>
                  <a:lnTo>
                    <a:pt x="1162431" y="149733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0918021" y="2903891"/>
              <a:ext cx="1162685" cy="1883410"/>
            </a:xfrm>
            <a:custGeom>
              <a:avLst/>
              <a:gdLst/>
              <a:ahLst/>
              <a:cxnLst/>
              <a:rect l="l" t="t" r="r" b="b"/>
              <a:pathLst>
                <a:path w="1162684" h="1883410">
                  <a:moveTo>
                    <a:pt x="51391" y="1521608"/>
                  </a:moveTo>
                  <a:lnTo>
                    <a:pt x="25789" y="1521608"/>
                  </a:lnTo>
                  <a:lnTo>
                    <a:pt x="25789" y="1883199"/>
                  </a:lnTo>
                  <a:lnTo>
                    <a:pt x="0" y="1883199"/>
                  </a:lnTo>
                  <a:lnTo>
                    <a:pt x="0" y="0"/>
                  </a:lnTo>
                  <a:lnTo>
                    <a:pt x="25789" y="0"/>
                  </a:lnTo>
                  <a:lnTo>
                    <a:pt x="25789" y="429379"/>
                  </a:lnTo>
                  <a:lnTo>
                    <a:pt x="524863" y="429379"/>
                  </a:lnTo>
                  <a:lnTo>
                    <a:pt x="524863" y="453703"/>
                  </a:lnTo>
                  <a:lnTo>
                    <a:pt x="25789" y="453703"/>
                  </a:lnTo>
                  <a:lnTo>
                    <a:pt x="25789" y="829953"/>
                  </a:lnTo>
                  <a:lnTo>
                    <a:pt x="524863" y="829953"/>
                  </a:lnTo>
                  <a:lnTo>
                    <a:pt x="524863" y="1497242"/>
                  </a:lnTo>
                  <a:lnTo>
                    <a:pt x="1162425" y="1497242"/>
                  </a:lnTo>
                  <a:lnTo>
                    <a:pt x="1162425" y="1521608"/>
                  </a:lnTo>
                  <a:lnTo>
                    <a:pt x="203501" y="1521608"/>
                  </a:lnTo>
                  <a:lnTo>
                    <a:pt x="203501" y="1497242"/>
                  </a:lnTo>
                  <a:lnTo>
                    <a:pt x="499304" y="1497242"/>
                  </a:lnTo>
                  <a:lnTo>
                    <a:pt x="499304" y="854298"/>
                  </a:lnTo>
                  <a:lnTo>
                    <a:pt x="25789" y="854298"/>
                  </a:lnTo>
                  <a:lnTo>
                    <a:pt x="25789" y="1497242"/>
                  </a:lnTo>
                  <a:lnTo>
                    <a:pt x="51391" y="14972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1913424" y="3333262"/>
              <a:ext cx="636270" cy="1092835"/>
            </a:xfrm>
            <a:custGeom>
              <a:avLst/>
              <a:gdLst/>
              <a:ahLst/>
              <a:cxnLst/>
              <a:rect l="l" t="t" r="r" b="b"/>
              <a:pathLst>
                <a:path w="636270" h="1092835">
                  <a:moveTo>
                    <a:pt x="635938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476969" y="24355"/>
                  </a:lnTo>
                  <a:lnTo>
                    <a:pt x="476969" y="400574"/>
                  </a:lnTo>
                  <a:lnTo>
                    <a:pt x="0" y="400574"/>
                  </a:lnTo>
                  <a:lnTo>
                    <a:pt x="0" y="1067862"/>
                  </a:lnTo>
                  <a:lnTo>
                    <a:pt x="21915" y="1067862"/>
                  </a:lnTo>
                  <a:lnTo>
                    <a:pt x="25747" y="427829"/>
                  </a:lnTo>
                  <a:lnTo>
                    <a:pt x="476969" y="424939"/>
                  </a:lnTo>
                  <a:lnTo>
                    <a:pt x="476969" y="1067862"/>
                  </a:lnTo>
                  <a:lnTo>
                    <a:pt x="319142" y="1067862"/>
                  </a:lnTo>
                  <a:lnTo>
                    <a:pt x="319142" y="1092238"/>
                  </a:lnTo>
                  <a:lnTo>
                    <a:pt x="635938" y="1092238"/>
                  </a:lnTo>
                  <a:lnTo>
                    <a:pt x="635938" y="1067862"/>
                  </a:lnTo>
                  <a:lnTo>
                    <a:pt x="502738" y="1067862"/>
                  </a:lnTo>
                  <a:lnTo>
                    <a:pt x="502738" y="24355"/>
                  </a:lnTo>
                  <a:lnTo>
                    <a:pt x="635938" y="24355"/>
                  </a:lnTo>
                  <a:lnTo>
                    <a:pt x="63593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1913424" y="3333241"/>
              <a:ext cx="636270" cy="1092835"/>
            </a:xfrm>
            <a:custGeom>
              <a:avLst/>
              <a:gdLst/>
              <a:ahLst/>
              <a:cxnLst/>
              <a:rect l="l" t="t" r="r" b="b"/>
              <a:pathLst>
                <a:path w="636270" h="1092835">
                  <a:moveTo>
                    <a:pt x="319142" y="1067883"/>
                  </a:moveTo>
                  <a:lnTo>
                    <a:pt x="476969" y="1067883"/>
                  </a:lnTo>
                  <a:lnTo>
                    <a:pt x="476969" y="424960"/>
                  </a:lnTo>
                  <a:lnTo>
                    <a:pt x="25747" y="427850"/>
                  </a:lnTo>
                  <a:lnTo>
                    <a:pt x="21915" y="1067883"/>
                  </a:lnTo>
                  <a:lnTo>
                    <a:pt x="0" y="1067883"/>
                  </a:lnTo>
                  <a:lnTo>
                    <a:pt x="0" y="400595"/>
                  </a:lnTo>
                  <a:lnTo>
                    <a:pt x="476969" y="400595"/>
                  </a:lnTo>
                  <a:lnTo>
                    <a:pt x="476969" y="24376"/>
                  </a:lnTo>
                  <a:lnTo>
                    <a:pt x="0" y="24376"/>
                  </a:lnTo>
                  <a:lnTo>
                    <a:pt x="0" y="0"/>
                  </a:lnTo>
                  <a:lnTo>
                    <a:pt x="635938" y="0"/>
                  </a:lnTo>
                  <a:lnTo>
                    <a:pt x="635938" y="24376"/>
                  </a:lnTo>
                  <a:lnTo>
                    <a:pt x="502738" y="24376"/>
                  </a:lnTo>
                  <a:lnTo>
                    <a:pt x="502738" y="1067883"/>
                  </a:lnTo>
                  <a:lnTo>
                    <a:pt x="635938" y="1067883"/>
                  </a:lnTo>
                  <a:lnTo>
                    <a:pt x="635938" y="1092259"/>
                  </a:lnTo>
                  <a:lnTo>
                    <a:pt x="319142" y="10922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1595011" y="3333273"/>
              <a:ext cx="166370" cy="425450"/>
            </a:xfrm>
            <a:custGeom>
              <a:avLst/>
              <a:gdLst/>
              <a:ahLst/>
              <a:cxnLst/>
              <a:rect l="l" t="t" r="r" b="b"/>
              <a:pathLst>
                <a:path w="166370" h="425450">
                  <a:moveTo>
                    <a:pt x="166293" y="0"/>
                  </a:moveTo>
                  <a:lnTo>
                    <a:pt x="0" y="0"/>
                  </a:lnTo>
                  <a:lnTo>
                    <a:pt x="0" y="24130"/>
                  </a:lnTo>
                  <a:lnTo>
                    <a:pt x="36271" y="24130"/>
                  </a:lnTo>
                  <a:lnTo>
                    <a:pt x="36271" y="400050"/>
                  </a:lnTo>
                  <a:lnTo>
                    <a:pt x="0" y="400050"/>
                  </a:lnTo>
                  <a:lnTo>
                    <a:pt x="0" y="425450"/>
                  </a:lnTo>
                  <a:lnTo>
                    <a:pt x="166293" y="425450"/>
                  </a:lnTo>
                  <a:lnTo>
                    <a:pt x="166293" y="400050"/>
                  </a:lnTo>
                  <a:lnTo>
                    <a:pt x="62052" y="400050"/>
                  </a:lnTo>
                  <a:lnTo>
                    <a:pt x="62052" y="24130"/>
                  </a:lnTo>
                  <a:lnTo>
                    <a:pt x="166293" y="24130"/>
                  </a:lnTo>
                  <a:lnTo>
                    <a:pt x="1662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1595013" y="3333266"/>
              <a:ext cx="166370" cy="425450"/>
            </a:xfrm>
            <a:custGeom>
              <a:avLst/>
              <a:gdLst/>
              <a:ahLst/>
              <a:cxnLst/>
              <a:rect l="l" t="t" r="r" b="b"/>
              <a:pathLst>
                <a:path w="166370" h="425450">
                  <a:moveTo>
                    <a:pt x="166298" y="0"/>
                  </a:moveTo>
                  <a:lnTo>
                    <a:pt x="0" y="0"/>
                  </a:lnTo>
                  <a:lnTo>
                    <a:pt x="0" y="24344"/>
                  </a:lnTo>
                  <a:lnTo>
                    <a:pt x="36271" y="24344"/>
                  </a:lnTo>
                  <a:lnTo>
                    <a:pt x="36271" y="400574"/>
                  </a:lnTo>
                  <a:lnTo>
                    <a:pt x="0" y="400574"/>
                  </a:lnTo>
                  <a:lnTo>
                    <a:pt x="0" y="424918"/>
                  </a:lnTo>
                  <a:lnTo>
                    <a:pt x="166298" y="424918"/>
                  </a:lnTo>
                  <a:lnTo>
                    <a:pt x="166298" y="400574"/>
                  </a:lnTo>
                  <a:lnTo>
                    <a:pt x="62060" y="400574"/>
                  </a:lnTo>
                  <a:lnTo>
                    <a:pt x="62060" y="24344"/>
                  </a:lnTo>
                  <a:lnTo>
                    <a:pt x="166298" y="24344"/>
                  </a:lnTo>
                  <a:lnTo>
                    <a:pt x="16629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0918014" y="260180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25789" y="0"/>
                  </a:moveTo>
                  <a:lnTo>
                    <a:pt x="0" y="0"/>
                  </a:lnTo>
                  <a:lnTo>
                    <a:pt x="0" y="63327"/>
                  </a:lnTo>
                  <a:lnTo>
                    <a:pt x="25789" y="63327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0918014" y="260180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0" y="63327"/>
                  </a:moveTo>
                  <a:lnTo>
                    <a:pt x="25789" y="63327"/>
                  </a:lnTo>
                  <a:lnTo>
                    <a:pt x="25789" y="0"/>
                  </a:lnTo>
                  <a:lnTo>
                    <a:pt x="0" y="0"/>
                  </a:lnTo>
                  <a:lnTo>
                    <a:pt x="0" y="633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50" name="object 405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440799" y="3197178"/>
              <a:ext cx="156306" cy="162534"/>
            </a:xfrm>
            <a:prstGeom prst="rect">
              <a:avLst/>
            </a:prstGeom>
          </p:spPr>
        </p:pic>
        <p:pic>
          <p:nvPicPr>
            <p:cNvPr id="4051" name="object 405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759201" y="3197087"/>
              <a:ext cx="156324" cy="162625"/>
            </a:xfrm>
            <a:prstGeom prst="rect">
              <a:avLst/>
            </a:prstGeom>
          </p:spPr>
        </p:pic>
        <p:pic>
          <p:nvPicPr>
            <p:cNvPr id="4052" name="object 405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2547272" y="3197087"/>
              <a:ext cx="156306" cy="162625"/>
            </a:xfrm>
            <a:prstGeom prst="rect">
              <a:avLst/>
            </a:prstGeom>
          </p:spPr>
        </p:pic>
        <p:pic>
          <p:nvPicPr>
            <p:cNvPr id="4053" name="object 405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2547272" y="4399031"/>
              <a:ext cx="156306" cy="162647"/>
            </a:xfrm>
            <a:prstGeom prst="rect">
              <a:avLst/>
            </a:prstGeom>
          </p:spPr>
        </p:pic>
        <p:pic>
          <p:nvPicPr>
            <p:cNvPr id="4054" name="object 405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1440799" y="3597749"/>
              <a:ext cx="156306" cy="162539"/>
            </a:xfrm>
            <a:prstGeom prst="rect">
              <a:avLst/>
            </a:prstGeom>
          </p:spPr>
        </p:pic>
        <p:pic>
          <p:nvPicPr>
            <p:cNvPr id="4055" name="object 405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759201" y="3597679"/>
              <a:ext cx="156324" cy="162609"/>
            </a:xfrm>
            <a:prstGeom prst="rect">
              <a:avLst/>
            </a:prstGeom>
          </p:spPr>
        </p:pic>
        <p:pic>
          <p:nvPicPr>
            <p:cNvPr id="4056" name="object 405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2839889" y="4784989"/>
              <a:ext cx="151173" cy="242943"/>
            </a:xfrm>
            <a:prstGeom prst="rect">
              <a:avLst/>
            </a:prstGeom>
          </p:spPr>
        </p:pic>
        <p:pic>
          <p:nvPicPr>
            <p:cNvPr id="4057" name="object 4057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911638" y="4784989"/>
              <a:ext cx="151146" cy="242943"/>
            </a:xfrm>
            <a:prstGeom prst="rect">
              <a:avLst/>
            </a:prstGeom>
          </p:spPr>
        </p:pic>
        <p:sp>
          <p:nvSpPr>
            <p:cNvPr id="4058" name="object 4058"/>
            <p:cNvSpPr/>
            <p:nvPr/>
          </p:nvSpPr>
          <p:spPr>
            <a:xfrm>
              <a:off x="10918022" y="266514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0" y="4879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0918022" y="2899013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0" y="4879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0796823" y="2899030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11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0796823" y="2784524"/>
              <a:ext cx="121285" cy="114935"/>
            </a:xfrm>
            <a:custGeom>
              <a:avLst/>
              <a:gdLst/>
              <a:ahLst/>
              <a:cxnLst/>
              <a:rect l="l" t="t" r="r" b="b"/>
              <a:pathLst>
                <a:path w="121284" h="114935">
                  <a:moveTo>
                    <a:pt x="121190" y="0"/>
                  </a:moveTo>
                  <a:lnTo>
                    <a:pt x="97445" y="2221"/>
                  </a:lnTo>
                  <a:lnTo>
                    <a:pt x="74824" y="8718"/>
                  </a:lnTo>
                  <a:lnTo>
                    <a:pt x="35496" y="33527"/>
                  </a:lnTo>
                  <a:lnTo>
                    <a:pt x="9235" y="70688"/>
                  </a:lnTo>
                  <a:lnTo>
                    <a:pt x="2353" y="92067"/>
                  </a:lnTo>
                  <a:lnTo>
                    <a:pt x="0" y="1145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0796836" y="2670033"/>
              <a:ext cx="121285" cy="114935"/>
            </a:xfrm>
            <a:custGeom>
              <a:avLst/>
              <a:gdLst/>
              <a:ahLst/>
              <a:cxnLst/>
              <a:rect l="l" t="t" r="r" b="b"/>
              <a:pathLst>
                <a:path w="121284" h="114935">
                  <a:moveTo>
                    <a:pt x="0" y="0"/>
                  </a:moveTo>
                  <a:lnTo>
                    <a:pt x="2352" y="22437"/>
                  </a:lnTo>
                  <a:lnTo>
                    <a:pt x="9231" y="43816"/>
                  </a:lnTo>
                  <a:lnTo>
                    <a:pt x="35496" y="80981"/>
                  </a:lnTo>
                  <a:lnTo>
                    <a:pt x="74821" y="105772"/>
                  </a:lnTo>
                  <a:lnTo>
                    <a:pt x="97441" y="112267"/>
                  </a:lnTo>
                  <a:lnTo>
                    <a:pt x="121190" y="1144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0796823" y="2670033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11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2861340" y="355319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2867767" y="3559279"/>
              <a:ext cx="122555" cy="116205"/>
            </a:xfrm>
            <a:custGeom>
              <a:avLst/>
              <a:gdLst/>
              <a:ahLst/>
              <a:cxnLst/>
              <a:rect l="l" t="t" r="r" b="b"/>
              <a:pathLst>
                <a:path w="122554" h="116204">
                  <a:moveTo>
                    <a:pt x="0" y="115713"/>
                  </a:moveTo>
                  <a:lnTo>
                    <a:pt x="24002" y="113470"/>
                  </a:lnTo>
                  <a:lnTo>
                    <a:pt x="46871" y="106906"/>
                  </a:lnTo>
                  <a:lnTo>
                    <a:pt x="86604" y="81819"/>
                  </a:lnTo>
                  <a:lnTo>
                    <a:pt x="113147" y="44282"/>
                  </a:lnTo>
                  <a:lnTo>
                    <a:pt x="120093" y="22677"/>
                  </a:lnTo>
                  <a:lnTo>
                    <a:pt x="1224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2745316" y="3150536"/>
              <a:ext cx="509270" cy="755650"/>
            </a:xfrm>
            <a:custGeom>
              <a:avLst/>
              <a:gdLst/>
              <a:ahLst/>
              <a:cxnLst/>
              <a:rect l="l" t="t" r="r" b="b"/>
              <a:pathLst>
                <a:path w="509269" h="755650">
                  <a:moveTo>
                    <a:pt x="122467" y="48741"/>
                  </a:moveTo>
                  <a:lnTo>
                    <a:pt x="122467" y="182737"/>
                  </a:lnTo>
                  <a:lnTo>
                    <a:pt x="0" y="182737"/>
                  </a:lnTo>
                  <a:lnTo>
                    <a:pt x="0" y="0"/>
                  </a:lnTo>
                  <a:lnTo>
                    <a:pt x="509178" y="0"/>
                  </a:lnTo>
                  <a:lnTo>
                    <a:pt x="509178" y="755233"/>
                  </a:lnTo>
                  <a:lnTo>
                    <a:pt x="457630" y="755233"/>
                  </a:lnTo>
                  <a:lnTo>
                    <a:pt x="457630" y="48741"/>
                  </a:lnTo>
                  <a:lnTo>
                    <a:pt x="122467" y="4874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3138905" y="3765069"/>
              <a:ext cx="64769" cy="60960"/>
            </a:xfrm>
            <a:custGeom>
              <a:avLst/>
              <a:gdLst/>
              <a:ahLst/>
              <a:cxnLst/>
              <a:rect l="l" t="t" r="r" b="b"/>
              <a:pathLst>
                <a:path w="64769" h="60960">
                  <a:moveTo>
                    <a:pt x="0" y="60919"/>
                  </a:moveTo>
                  <a:lnTo>
                    <a:pt x="0" y="0"/>
                  </a:lnTo>
                  <a:lnTo>
                    <a:pt x="64458" y="0"/>
                  </a:lnTo>
                  <a:lnTo>
                    <a:pt x="64458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3168613" y="3765069"/>
              <a:ext cx="9525" cy="60960"/>
            </a:xfrm>
            <a:custGeom>
              <a:avLst/>
              <a:gdLst/>
              <a:ahLst/>
              <a:cxnLst/>
              <a:rect l="l" t="t" r="r" b="b"/>
              <a:pathLst>
                <a:path w="9525" h="60960">
                  <a:moveTo>
                    <a:pt x="0" y="60919"/>
                  </a:moveTo>
                  <a:lnTo>
                    <a:pt x="0" y="0"/>
                  </a:lnTo>
                  <a:lnTo>
                    <a:pt x="9507" y="0"/>
                  </a:lnTo>
                  <a:lnTo>
                    <a:pt x="9507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69" name="object 406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2866087" y="4059591"/>
              <a:ext cx="100897" cy="306278"/>
            </a:xfrm>
            <a:prstGeom prst="rect">
              <a:avLst/>
            </a:prstGeom>
          </p:spPr>
        </p:pic>
        <p:sp>
          <p:nvSpPr>
            <p:cNvPr id="4070" name="object 4070"/>
            <p:cNvSpPr/>
            <p:nvPr/>
          </p:nvSpPr>
          <p:spPr>
            <a:xfrm>
              <a:off x="12868188" y="3754712"/>
              <a:ext cx="97155" cy="455930"/>
            </a:xfrm>
            <a:custGeom>
              <a:avLst/>
              <a:gdLst/>
              <a:ahLst/>
              <a:cxnLst/>
              <a:rect l="l" t="t" r="r" b="b"/>
              <a:pathLst>
                <a:path w="97154" h="455929">
                  <a:moveTo>
                    <a:pt x="0" y="455577"/>
                  </a:moveTo>
                  <a:lnTo>
                    <a:pt x="0" y="0"/>
                  </a:lnTo>
                  <a:lnTo>
                    <a:pt x="96677" y="0"/>
                  </a:lnTo>
                  <a:lnTo>
                    <a:pt x="96677" y="455577"/>
                  </a:lnTo>
                  <a:lnTo>
                    <a:pt x="0" y="4555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31582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31524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3152450" y="4527003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3240418" y="4377737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14651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3155350" y="445266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3152450" y="445266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31582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3155350" y="45215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3152450" y="4521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31524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3152450" y="45242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9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3152450" y="45242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2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3155350" y="44493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3152450" y="44493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3155350" y="44499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3164054" y="4524256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>
                  <a:moveTo>
                    <a:pt x="763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3158248" y="43777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3158249" y="43749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3155350" y="43777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3152450" y="43777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3152450" y="4377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3152448" y="43777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3152450" y="43749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3152450" y="43749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3158913" y="437773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3152450" y="4374989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0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3155350" y="4380466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3152450" y="4527003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3152443" y="4374731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59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3152450" y="44509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31582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31524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3152450" y="4222492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3240418" y="422522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5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3155350" y="4227965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3152450" y="4227965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31582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3155350" y="42252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3152450" y="42252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31524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3152450" y="422522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9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3152450" y="42224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3155350" y="42974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3152450" y="42974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3155350" y="42968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3164054" y="4225220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>
                  <a:moveTo>
                    <a:pt x="763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3158248" y="437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3158249" y="43744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3155350" y="43690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3152450" y="4371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3152450" y="43690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3152448" y="437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3152450" y="43744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3152450" y="43717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3158913" y="4371758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3152450" y="422248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20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3155350" y="4300167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3152450" y="4222492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3152443" y="4374731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59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3152450" y="4298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3242042" y="4222499"/>
              <a:ext cx="0" cy="304800"/>
            </a:xfrm>
            <a:custGeom>
              <a:avLst/>
              <a:gdLst/>
              <a:ahLst/>
              <a:cxnLst/>
              <a:rect l="l" t="t" r="r" b="b"/>
              <a:pathLst>
                <a:path h="304800">
                  <a:moveTo>
                    <a:pt x="0" y="3045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3048564" y="3603672"/>
              <a:ext cx="206375" cy="935990"/>
            </a:xfrm>
            <a:custGeom>
              <a:avLst/>
              <a:gdLst/>
              <a:ahLst/>
              <a:cxnLst/>
              <a:rect l="l" t="t" r="r" b="b"/>
              <a:pathLst>
                <a:path w="206375" h="935989">
                  <a:moveTo>
                    <a:pt x="83913" y="935510"/>
                  </a:moveTo>
                  <a:lnTo>
                    <a:pt x="0" y="935510"/>
                  </a:lnTo>
                  <a:lnTo>
                    <a:pt x="0" y="834435"/>
                  </a:lnTo>
                  <a:lnTo>
                    <a:pt x="83913" y="834435"/>
                  </a:lnTo>
                  <a:lnTo>
                    <a:pt x="83913" y="0"/>
                  </a:lnTo>
                  <a:lnTo>
                    <a:pt x="154791" y="0"/>
                  </a:lnTo>
                </a:path>
                <a:path w="206375" h="935989">
                  <a:moveTo>
                    <a:pt x="206360" y="299299"/>
                  </a:moveTo>
                  <a:lnTo>
                    <a:pt x="206360" y="935510"/>
                  </a:lnTo>
                  <a:lnTo>
                    <a:pt x="83913" y="93551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3145318" y="3355578"/>
              <a:ext cx="19685" cy="48895"/>
            </a:xfrm>
            <a:custGeom>
              <a:avLst/>
              <a:gdLst/>
              <a:ahLst/>
              <a:cxnLst/>
              <a:rect l="l" t="t" r="r" b="b"/>
              <a:pathLst>
                <a:path w="19684" h="48895">
                  <a:moveTo>
                    <a:pt x="19339" y="0"/>
                  </a:moveTo>
                  <a:lnTo>
                    <a:pt x="19339" y="48710"/>
                  </a:lnTo>
                  <a:lnTo>
                    <a:pt x="0" y="48710"/>
                  </a:lnTo>
                  <a:lnTo>
                    <a:pt x="0" y="0"/>
                  </a:lnTo>
                  <a:lnTo>
                    <a:pt x="1933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3154266" y="334462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1602" y="251"/>
                  </a:moveTo>
                  <a:lnTo>
                    <a:pt x="2115" y="104"/>
                  </a:lnTo>
                  <a:lnTo>
                    <a:pt x="2638" y="0"/>
                  </a:lnTo>
                  <a:lnTo>
                    <a:pt x="3225" y="0"/>
                  </a:lnTo>
                  <a:lnTo>
                    <a:pt x="3779" y="0"/>
                  </a:lnTo>
                  <a:lnTo>
                    <a:pt x="5999" y="910"/>
                  </a:lnTo>
                  <a:lnTo>
                    <a:pt x="6282" y="1183"/>
                  </a:lnTo>
                  <a:lnTo>
                    <a:pt x="6429" y="1455"/>
                  </a:lnTo>
                  <a:lnTo>
                    <a:pt x="6429" y="1769"/>
                  </a:lnTo>
                  <a:lnTo>
                    <a:pt x="6429" y="2083"/>
                  </a:lnTo>
                  <a:lnTo>
                    <a:pt x="3779" y="3539"/>
                  </a:lnTo>
                  <a:lnTo>
                    <a:pt x="3225" y="3539"/>
                  </a:lnTo>
                  <a:lnTo>
                    <a:pt x="2638" y="3539"/>
                  </a:lnTo>
                  <a:lnTo>
                    <a:pt x="0" y="2083"/>
                  </a:lnTo>
                  <a:lnTo>
                    <a:pt x="0" y="1769"/>
                  </a:lnTo>
                  <a:lnTo>
                    <a:pt x="0" y="1455"/>
                  </a:lnTo>
                  <a:lnTo>
                    <a:pt x="146" y="1183"/>
                  </a:lnTo>
                  <a:lnTo>
                    <a:pt x="429" y="910"/>
                  </a:lnTo>
                  <a:lnTo>
                    <a:pt x="722" y="617"/>
                  </a:lnTo>
                  <a:lnTo>
                    <a:pt x="1088" y="418"/>
                  </a:lnTo>
                  <a:lnTo>
                    <a:pt x="1602" y="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3176084" y="3371890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19" h="16510">
                  <a:moveTo>
                    <a:pt x="1905" y="1078"/>
                  </a:moveTo>
                  <a:lnTo>
                    <a:pt x="2502" y="366"/>
                  </a:lnTo>
                  <a:lnTo>
                    <a:pt x="3130" y="0"/>
                  </a:lnTo>
                  <a:lnTo>
                    <a:pt x="3790" y="0"/>
                  </a:lnTo>
                  <a:lnTo>
                    <a:pt x="4481" y="0"/>
                  </a:lnTo>
                  <a:lnTo>
                    <a:pt x="5109" y="366"/>
                  </a:lnTo>
                  <a:lnTo>
                    <a:pt x="5696" y="1078"/>
                  </a:lnTo>
                  <a:lnTo>
                    <a:pt x="6293" y="1790"/>
                  </a:lnTo>
                  <a:lnTo>
                    <a:pt x="6753" y="2785"/>
                  </a:lnTo>
                  <a:lnTo>
                    <a:pt x="7067" y="4020"/>
                  </a:lnTo>
                  <a:lnTo>
                    <a:pt x="7413" y="5266"/>
                  </a:lnTo>
                  <a:lnTo>
                    <a:pt x="7580" y="6607"/>
                  </a:lnTo>
                  <a:lnTo>
                    <a:pt x="7580" y="8041"/>
                  </a:lnTo>
                  <a:lnTo>
                    <a:pt x="7580" y="9486"/>
                  </a:lnTo>
                  <a:lnTo>
                    <a:pt x="7413" y="10837"/>
                  </a:lnTo>
                  <a:lnTo>
                    <a:pt x="7067" y="12062"/>
                  </a:lnTo>
                  <a:lnTo>
                    <a:pt x="6753" y="13298"/>
                  </a:lnTo>
                  <a:lnTo>
                    <a:pt x="6293" y="14282"/>
                  </a:lnTo>
                  <a:lnTo>
                    <a:pt x="5696" y="15025"/>
                  </a:lnTo>
                  <a:lnTo>
                    <a:pt x="5109" y="15737"/>
                  </a:lnTo>
                  <a:lnTo>
                    <a:pt x="4481" y="16083"/>
                  </a:lnTo>
                  <a:lnTo>
                    <a:pt x="3790" y="16083"/>
                  </a:lnTo>
                  <a:lnTo>
                    <a:pt x="3130" y="16083"/>
                  </a:lnTo>
                  <a:lnTo>
                    <a:pt x="534" y="12062"/>
                  </a:lnTo>
                  <a:lnTo>
                    <a:pt x="188" y="10837"/>
                  </a:lnTo>
                  <a:lnTo>
                    <a:pt x="0" y="9486"/>
                  </a:lnTo>
                  <a:lnTo>
                    <a:pt x="0" y="8041"/>
                  </a:lnTo>
                  <a:lnTo>
                    <a:pt x="0" y="6607"/>
                  </a:lnTo>
                  <a:lnTo>
                    <a:pt x="188" y="5266"/>
                  </a:lnTo>
                  <a:lnTo>
                    <a:pt x="534" y="4020"/>
                  </a:lnTo>
                  <a:lnTo>
                    <a:pt x="848" y="2785"/>
                  </a:lnTo>
                  <a:lnTo>
                    <a:pt x="1329" y="1790"/>
                  </a:lnTo>
                  <a:lnTo>
                    <a:pt x="1905" y="10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3178580" y="3355578"/>
              <a:ext cx="3175" cy="48895"/>
            </a:xfrm>
            <a:custGeom>
              <a:avLst/>
              <a:gdLst/>
              <a:ahLst/>
              <a:cxnLst/>
              <a:rect l="l" t="t" r="r" b="b"/>
              <a:pathLst>
                <a:path w="3175" h="48895">
                  <a:moveTo>
                    <a:pt x="2586" y="0"/>
                  </a:moveTo>
                  <a:lnTo>
                    <a:pt x="2586" y="48710"/>
                  </a:lnTo>
                  <a:lnTo>
                    <a:pt x="0" y="48710"/>
                  </a:lnTo>
                  <a:lnTo>
                    <a:pt x="0" y="0"/>
                  </a:lnTo>
                  <a:lnTo>
                    <a:pt x="2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2867783" y="3260173"/>
              <a:ext cx="264795" cy="343535"/>
            </a:xfrm>
            <a:custGeom>
              <a:avLst/>
              <a:gdLst/>
              <a:ahLst/>
              <a:cxnLst/>
              <a:rect l="l" t="t" r="r" b="b"/>
              <a:pathLst>
                <a:path w="264794" h="343535">
                  <a:moveTo>
                    <a:pt x="0" y="0"/>
                  </a:moveTo>
                  <a:lnTo>
                    <a:pt x="264264" y="0"/>
                  </a:lnTo>
                  <a:lnTo>
                    <a:pt x="264264" y="34350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2230329" y="2297290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5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3334429" y="229729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80">
                  <a:moveTo>
                    <a:pt x="0" y="0"/>
                  </a:moveTo>
                  <a:lnTo>
                    <a:pt x="32227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2704718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300506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3012155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3012155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268280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2689882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2689882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2694397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2360513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236760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2367608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2372107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2382427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2222581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2222581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2227115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2237401" y="2300316"/>
              <a:ext cx="123189" cy="10160"/>
            </a:xfrm>
            <a:custGeom>
              <a:avLst/>
              <a:gdLst/>
              <a:ahLst/>
              <a:cxnLst/>
              <a:rect l="l" t="t" r="r" b="b"/>
              <a:pathLst>
                <a:path w="123190" h="10160">
                  <a:moveTo>
                    <a:pt x="0" y="9758"/>
                  </a:moveTo>
                  <a:lnTo>
                    <a:pt x="0" y="0"/>
                  </a:lnTo>
                  <a:lnTo>
                    <a:pt x="123106" y="0"/>
                  </a:lnTo>
                  <a:lnTo>
                    <a:pt x="123106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3334429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3334429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333894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3349266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3649624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3656704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3655414" y="2310686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4">
                  <a:moveTo>
                    <a:pt x="0" y="1826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3661215" y="23003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4638362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3005059" y="230031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67" name="object 416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7335658" y="6915761"/>
              <a:ext cx="171399" cy="130948"/>
            </a:xfrm>
            <a:prstGeom prst="rect">
              <a:avLst/>
            </a:prstGeom>
          </p:spPr>
        </p:pic>
        <p:sp>
          <p:nvSpPr>
            <p:cNvPr id="4168" name="object 4168"/>
            <p:cNvSpPr/>
            <p:nvPr/>
          </p:nvSpPr>
          <p:spPr>
            <a:xfrm>
              <a:off x="1300506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301215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73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737" y="2429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3012155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3012158" y="2310704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7737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7737" y="18261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3012155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4950298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4945816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4945816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4938704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527260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5268074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5268074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526099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4960619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541309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58" y="0"/>
                  </a:lnTo>
                  <a:lnTo>
                    <a:pt x="7758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5413098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58" y="0"/>
                  </a:lnTo>
                  <a:lnTo>
                    <a:pt x="7758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540602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5282910" y="2300316"/>
              <a:ext cx="123189" cy="10160"/>
            </a:xfrm>
            <a:custGeom>
              <a:avLst/>
              <a:gdLst/>
              <a:ahLst/>
              <a:cxnLst/>
              <a:rect l="l" t="t" r="r" b="b"/>
              <a:pathLst>
                <a:path w="123190" h="10160">
                  <a:moveTo>
                    <a:pt x="0" y="9758"/>
                  </a:moveTo>
                  <a:lnTo>
                    <a:pt x="0" y="0"/>
                  </a:lnTo>
                  <a:lnTo>
                    <a:pt x="123095" y="0"/>
                  </a:lnTo>
                  <a:lnTo>
                    <a:pt x="123095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3334431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73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737" y="2429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3334429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3334431" y="2310704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7737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7737" y="18261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3334429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3338944" y="230031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333894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3993814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93" name="object 419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3653315" y="2146536"/>
              <a:ext cx="342603" cy="457385"/>
            </a:xfrm>
            <a:prstGeom prst="rect">
              <a:avLst/>
            </a:prstGeom>
          </p:spPr>
        </p:pic>
        <p:pic>
          <p:nvPicPr>
            <p:cNvPr id="4194" name="object 4194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5885788" y="2556142"/>
              <a:ext cx="158493" cy="91337"/>
            </a:xfrm>
            <a:prstGeom prst="rect">
              <a:avLst/>
            </a:prstGeom>
          </p:spPr>
        </p:pic>
        <p:sp>
          <p:nvSpPr>
            <p:cNvPr id="4195" name="object 4195"/>
            <p:cNvSpPr/>
            <p:nvPr/>
          </p:nvSpPr>
          <p:spPr>
            <a:xfrm>
              <a:off x="12230329" y="2328951"/>
              <a:ext cx="1425575" cy="0"/>
            </a:xfrm>
            <a:custGeom>
              <a:avLst/>
              <a:gdLst/>
              <a:ahLst/>
              <a:cxnLst/>
              <a:rect l="l" t="t" r="r" b="b"/>
              <a:pathLst>
                <a:path w="1425575">
                  <a:moveTo>
                    <a:pt x="0" y="0"/>
                  </a:moveTo>
                  <a:lnTo>
                    <a:pt x="14250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3987988" y="2328951"/>
              <a:ext cx="1425575" cy="0"/>
            </a:xfrm>
            <a:custGeom>
              <a:avLst/>
              <a:gdLst/>
              <a:ahLst/>
              <a:cxnLst/>
              <a:rect l="l" t="t" r="r" b="b"/>
              <a:pathLst>
                <a:path w="1425575">
                  <a:moveTo>
                    <a:pt x="142510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4631267" y="2297290"/>
              <a:ext cx="782320" cy="0"/>
            </a:xfrm>
            <a:custGeom>
              <a:avLst/>
              <a:gdLst/>
              <a:ahLst/>
              <a:cxnLst/>
              <a:rect l="l" t="t" r="r" b="b"/>
              <a:pathLst>
                <a:path w="782319">
                  <a:moveTo>
                    <a:pt x="78182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3986734" y="229729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80">
                  <a:moveTo>
                    <a:pt x="32227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3027105" y="2310068"/>
              <a:ext cx="150495" cy="635"/>
            </a:xfrm>
            <a:custGeom>
              <a:avLst/>
              <a:gdLst/>
              <a:ahLst/>
              <a:cxnLst/>
              <a:rect l="l" t="t" r="r" b="b"/>
              <a:pathLst>
                <a:path w="150494" h="635">
                  <a:moveTo>
                    <a:pt x="0" y="0"/>
                  </a:moveTo>
                  <a:lnTo>
                    <a:pt x="150037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332736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292" y="0"/>
                  </a:moveTo>
                  <a:lnTo>
                    <a:pt x="10292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029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3016650" y="23003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34" y="4879"/>
                  </a:moveTo>
                  <a:lnTo>
                    <a:pt x="10334" y="9737"/>
                  </a:lnTo>
                  <a:lnTo>
                    <a:pt x="0" y="9737"/>
                  </a:lnTo>
                  <a:lnTo>
                    <a:pt x="0" y="0"/>
                  </a:lnTo>
                  <a:lnTo>
                    <a:pt x="10334" y="0"/>
                  </a:lnTo>
                  <a:lnTo>
                    <a:pt x="103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4316075" y="2300308"/>
              <a:ext cx="306070" cy="635"/>
            </a:xfrm>
            <a:custGeom>
              <a:avLst/>
              <a:gdLst/>
              <a:ahLst/>
              <a:cxnLst/>
              <a:rect l="l" t="t" r="r" b="b"/>
              <a:pathLst>
                <a:path w="306069" h="635">
                  <a:moveTo>
                    <a:pt x="305519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3" name="object 4203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4292056" y="2295191"/>
              <a:ext cx="348408" cy="158877"/>
            </a:xfrm>
            <a:prstGeom prst="rect">
              <a:avLst/>
            </a:prstGeom>
          </p:spPr>
        </p:pic>
        <p:pic>
          <p:nvPicPr>
            <p:cNvPr id="4204" name="object 4204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024876" y="2298216"/>
              <a:ext cx="304573" cy="155852"/>
            </a:xfrm>
            <a:prstGeom prst="rect">
              <a:avLst/>
            </a:prstGeom>
          </p:spPr>
        </p:pic>
        <p:sp>
          <p:nvSpPr>
            <p:cNvPr id="4205" name="object 4205"/>
            <p:cNvSpPr/>
            <p:nvPr/>
          </p:nvSpPr>
          <p:spPr>
            <a:xfrm>
              <a:off x="12861340" y="367500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7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73"/>
                  </a:lnTo>
                  <a:lnTo>
                    <a:pt x="0" y="6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2861340" y="3668908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2861340" y="355929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2416153" y="4111277"/>
              <a:ext cx="22860" cy="290195"/>
            </a:xfrm>
            <a:custGeom>
              <a:avLst/>
              <a:gdLst/>
              <a:ahLst/>
              <a:cxnLst/>
              <a:rect l="l" t="t" r="r" b="b"/>
              <a:pathLst>
                <a:path w="22859" h="290195">
                  <a:moveTo>
                    <a:pt x="0" y="289855"/>
                  </a:moveTo>
                  <a:lnTo>
                    <a:pt x="0" y="3308"/>
                  </a:lnTo>
                  <a:lnTo>
                    <a:pt x="19339" y="3308"/>
                  </a:lnTo>
                  <a:lnTo>
                    <a:pt x="19339" y="289855"/>
                  </a:lnTo>
                  <a:lnTo>
                    <a:pt x="0" y="289855"/>
                  </a:lnTo>
                  <a:close/>
                </a:path>
                <a:path w="22859" h="290195">
                  <a:moveTo>
                    <a:pt x="0" y="289855"/>
                  </a:moveTo>
                  <a:lnTo>
                    <a:pt x="0" y="0"/>
                  </a:lnTo>
                  <a:lnTo>
                    <a:pt x="22564" y="0"/>
                  </a:lnTo>
                  <a:lnTo>
                    <a:pt x="22564" y="289855"/>
                  </a:lnTo>
                  <a:lnTo>
                    <a:pt x="0" y="28985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8878646" y="5097189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5" h="9525">
                  <a:moveTo>
                    <a:pt x="4203" y="6997"/>
                  </a:moveTo>
                  <a:lnTo>
                    <a:pt x="3581" y="5511"/>
                  </a:lnTo>
                  <a:lnTo>
                    <a:pt x="2095" y="4889"/>
                  </a:lnTo>
                  <a:lnTo>
                    <a:pt x="622" y="5511"/>
                  </a:lnTo>
                  <a:lnTo>
                    <a:pt x="0" y="6997"/>
                  </a:lnTo>
                  <a:lnTo>
                    <a:pt x="622" y="8470"/>
                  </a:lnTo>
                  <a:lnTo>
                    <a:pt x="2095" y="9093"/>
                  </a:lnTo>
                  <a:lnTo>
                    <a:pt x="3581" y="8470"/>
                  </a:lnTo>
                  <a:lnTo>
                    <a:pt x="4203" y="6997"/>
                  </a:lnTo>
                  <a:close/>
                </a:path>
                <a:path w="4445" h="9525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22" y="609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8880753" y="5099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7"/>
                  </a:lnTo>
                </a:path>
                <a:path h="15239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8879700" y="509823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095" y="5956"/>
                  </a:moveTo>
                  <a:lnTo>
                    <a:pt x="1790" y="5207"/>
                  </a:lnTo>
                  <a:lnTo>
                    <a:pt x="1041" y="4902"/>
                  </a:lnTo>
                  <a:lnTo>
                    <a:pt x="304" y="5207"/>
                  </a:lnTo>
                  <a:lnTo>
                    <a:pt x="0" y="5956"/>
                  </a:lnTo>
                  <a:lnTo>
                    <a:pt x="304" y="6692"/>
                  </a:lnTo>
                  <a:lnTo>
                    <a:pt x="1041" y="6997"/>
                  </a:lnTo>
                  <a:lnTo>
                    <a:pt x="1790" y="6692"/>
                  </a:lnTo>
                  <a:lnTo>
                    <a:pt x="2095" y="5956"/>
                  </a:lnTo>
                  <a:close/>
                </a:path>
                <a:path w="2540" h="7620">
                  <a:moveTo>
                    <a:pt x="2095" y="1054"/>
                  </a:moveTo>
                  <a:lnTo>
                    <a:pt x="1790" y="317"/>
                  </a:lnTo>
                  <a:lnTo>
                    <a:pt x="1041" y="0"/>
                  </a:lnTo>
                  <a:lnTo>
                    <a:pt x="304" y="317"/>
                  </a:lnTo>
                  <a:lnTo>
                    <a:pt x="0" y="1054"/>
                  </a:lnTo>
                  <a:lnTo>
                    <a:pt x="304" y="1803"/>
                  </a:lnTo>
                  <a:lnTo>
                    <a:pt x="1041" y="2108"/>
                  </a:lnTo>
                  <a:lnTo>
                    <a:pt x="1790" y="1803"/>
                  </a:lnTo>
                  <a:lnTo>
                    <a:pt x="2095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12" name="object 4212"/>
          <p:cNvSpPr txBox="1"/>
          <p:nvPr/>
        </p:nvSpPr>
        <p:spPr>
          <a:xfrm>
            <a:off x="8853185" y="5094825"/>
            <a:ext cx="40005" cy="32384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lang="en-GB" sz="100">
                <a:latin typeface="Arial"/>
                <a:cs typeface="Arial"/>
              </a:rPr>
              <a:t>0</a:t>
            </a:r>
          </a:p>
        </p:txBody>
      </p:sp>
      <p:grpSp>
        <p:nvGrpSpPr>
          <p:cNvPr id="4213" name="object 4213"/>
          <p:cNvGrpSpPr/>
          <p:nvPr/>
        </p:nvGrpSpPr>
        <p:grpSpPr>
          <a:xfrm>
            <a:off x="8878530" y="2661704"/>
            <a:ext cx="4445" cy="32384"/>
            <a:chOff x="8878530" y="2661704"/>
            <a:chExt cx="4445" cy="32384"/>
          </a:xfrm>
        </p:grpSpPr>
        <p:sp>
          <p:nvSpPr>
            <p:cNvPr id="4214" name="object 4214"/>
            <p:cNvSpPr/>
            <p:nvPr/>
          </p:nvSpPr>
          <p:spPr>
            <a:xfrm>
              <a:off x="8878646" y="266183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4203" y="11239"/>
                  </a:moveTo>
                  <a:lnTo>
                    <a:pt x="3581" y="9753"/>
                  </a:lnTo>
                  <a:lnTo>
                    <a:pt x="2095" y="9144"/>
                  </a:lnTo>
                  <a:lnTo>
                    <a:pt x="622" y="9753"/>
                  </a:lnTo>
                  <a:lnTo>
                    <a:pt x="0" y="11239"/>
                  </a:lnTo>
                  <a:lnTo>
                    <a:pt x="622" y="12725"/>
                  </a:lnTo>
                  <a:lnTo>
                    <a:pt x="2095" y="13335"/>
                  </a:lnTo>
                  <a:lnTo>
                    <a:pt x="3581" y="12725"/>
                  </a:lnTo>
                  <a:lnTo>
                    <a:pt x="4203" y="11239"/>
                  </a:lnTo>
                  <a:close/>
                </a:path>
                <a:path w="4445" h="13335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22" y="609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8880753" y="266392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904"/>
                  </a:lnTo>
                </a:path>
                <a:path h="27939">
                  <a:moveTo>
                    <a:pt x="0" y="0"/>
                  </a:moveTo>
                  <a:lnTo>
                    <a:pt x="0" y="91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8879700" y="2662878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2095" y="10198"/>
                  </a:moveTo>
                  <a:lnTo>
                    <a:pt x="1790" y="9448"/>
                  </a:lnTo>
                  <a:lnTo>
                    <a:pt x="1041" y="9144"/>
                  </a:lnTo>
                  <a:lnTo>
                    <a:pt x="304" y="9448"/>
                  </a:lnTo>
                  <a:lnTo>
                    <a:pt x="0" y="10198"/>
                  </a:lnTo>
                  <a:lnTo>
                    <a:pt x="304" y="10934"/>
                  </a:lnTo>
                  <a:lnTo>
                    <a:pt x="1041" y="11252"/>
                  </a:lnTo>
                  <a:lnTo>
                    <a:pt x="1790" y="10934"/>
                  </a:lnTo>
                  <a:lnTo>
                    <a:pt x="2095" y="10198"/>
                  </a:lnTo>
                  <a:close/>
                </a:path>
                <a:path w="2540" h="11430">
                  <a:moveTo>
                    <a:pt x="2095" y="1054"/>
                  </a:moveTo>
                  <a:lnTo>
                    <a:pt x="1790" y="304"/>
                  </a:lnTo>
                  <a:lnTo>
                    <a:pt x="1041" y="0"/>
                  </a:lnTo>
                  <a:lnTo>
                    <a:pt x="304" y="304"/>
                  </a:lnTo>
                  <a:lnTo>
                    <a:pt x="0" y="1054"/>
                  </a:lnTo>
                  <a:lnTo>
                    <a:pt x="304" y="1803"/>
                  </a:lnTo>
                  <a:lnTo>
                    <a:pt x="1041" y="2108"/>
                  </a:lnTo>
                  <a:lnTo>
                    <a:pt x="1790" y="1803"/>
                  </a:lnTo>
                  <a:lnTo>
                    <a:pt x="2095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17" name="object 4217"/>
          <p:cNvSpPr txBox="1"/>
          <p:nvPr/>
        </p:nvSpPr>
        <p:spPr>
          <a:xfrm>
            <a:off x="8853185" y="2665501"/>
            <a:ext cx="40005" cy="3937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GB" sz="100">
                <a:latin typeface="Arial"/>
                <a:cs typeface="Arial"/>
              </a:rPr>
              <a:t>10</a:t>
            </a:r>
          </a:p>
        </p:txBody>
      </p:sp>
      <p:grpSp>
        <p:nvGrpSpPr>
          <p:cNvPr id="4218" name="object 4218"/>
          <p:cNvGrpSpPr/>
          <p:nvPr/>
        </p:nvGrpSpPr>
        <p:grpSpPr>
          <a:xfrm>
            <a:off x="8878530" y="2434532"/>
            <a:ext cx="4445" cy="231775"/>
            <a:chOff x="8878530" y="2434532"/>
            <a:chExt cx="4445" cy="231775"/>
          </a:xfrm>
        </p:grpSpPr>
        <p:sp>
          <p:nvSpPr>
            <p:cNvPr id="4219" name="object 4219"/>
            <p:cNvSpPr/>
            <p:nvPr/>
          </p:nvSpPr>
          <p:spPr>
            <a:xfrm>
              <a:off x="8878646" y="2434659"/>
              <a:ext cx="4445" cy="231775"/>
            </a:xfrm>
            <a:custGeom>
              <a:avLst/>
              <a:gdLst/>
              <a:ahLst/>
              <a:cxnLst/>
              <a:rect l="l" t="t" r="r" b="b"/>
              <a:pathLst>
                <a:path w="4445" h="231775">
                  <a:moveTo>
                    <a:pt x="4203" y="229273"/>
                  </a:moveTo>
                  <a:lnTo>
                    <a:pt x="3581" y="227787"/>
                  </a:lnTo>
                  <a:lnTo>
                    <a:pt x="2095" y="227177"/>
                  </a:lnTo>
                  <a:lnTo>
                    <a:pt x="622" y="227787"/>
                  </a:lnTo>
                  <a:lnTo>
                    <a:pt x="0" y="229273"/>
                  </a:lnTo>
                  <a:lnTo>
                    <a:pt x="622" y="230759"/>
                  </a:lnTo>
                  <a:lnTo>
                    <a:pt x="2095" y="231368"/>
                  </a:lnTo>
                  <a:lnTo>
                    <a:pt x="3581" y="230759"/>
                  </a:lnTo>
                  <a:lnTo>
                    <a:pt x="4203" y="229273"/>
                  </a:lnTo>
                  <a:close/>
                </a:path>
                <a:path w="4445" h="231775">
                  <a:moveTo>
                    <a:pt x="4203" y="2095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22" y="622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203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8880753" y="255543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4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8880753" y="2436755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30">
                  <a:moveTo>
                    <a:pt x="0" y="0"/>
                  </a:moveTo>
                  <a:lnTo>
                    <a:pt x="0" y="2271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8879700" y="2435713"/>
              <a:ext cx="2540" cy="229870"/>
            </a:xfrm>
            <a:custGeom>
              <a:avLst/>
              <a:gdLst/>
              <a:ahLst/>
              <a:cxnLst/>
              <a:rect l="l" t="t" r="r" b="b"/>
              <a:pathLst>
                <a:path w="2540" h="229869">
                  <a:moveTo>
                    <a:pt x="2095" y="228219"/>
                  </a:moveTo>
                  <a:lnTo>
                    <a:pt x="1790" y="227469"/>
                  </a:lnTo>
                  <a:lnTo>
                    <a:pt x="1041" y="227164"/>
                  </a:lnTo>
                  <a:lnTo>
                    <a:pt x="304" y="227469"/>
                  </a:lnTo>
                  <a:lnTo>
                    <a:pt x="0" y="228219"/>
                  </a:lnTo>
                  <a:lnTo>
                    <a:pt x="304" y="228968"/>
                  </a:lnTo>
                  <a:lnTo>
                    <a:pt x="1041" y="229273"/>
                  </a:lnTo>
                  <a:lnTo>
                    <a:pt x="1790" y="228968"/>
                  </a:lnTo>
                  <a:lnTo>
                    <a:pt x="2095" y="228219"/>
                  </a:lnTo>
                  <a:close/>
                </a:path>
                <a:path w="2540" h="229869">
                  <a:moveTo>
                    <a:pt x="2095" y="1041"/>
                  </a:moveTo>
                  <a:lnTo>
                    <a:pt x="1790" y="304"/>
                  </a:lnTo>
                  <a:lnTo>
                    <a:pt x="1041" y="0"/>
                  </a:lnTo>
                  <a:lnTo>
                    <a:pt x="304" y="304"/>
                  </a:lnTo>
                  <a:lnTo>
                    <a:pt x="0" y="1041"/>
                  </a:lnTo>
                  <a:lnTo>
                    <a:pt x="304" y="1790"/>
                  </a:lnTo>
                  <a:lnTo>
                    <a:pt x="1041" y="2095"/>
                  </a:lnTo>
                  <a:lnTo>
                    <a:pt x="1790" y="1790"/>
                  </a:lnTo>
                  <a:lnTo>
                    <a:pt x="2095" y="10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23" name="object 4223"/>
          <p:cNvSpPr txBox="1"/>
          <p:nvPr/>
        </p:nvSpPr>
        <p:spPr>
          <a:xfrm>
            <a:off x="8853185" y="2542296"/>
            <a:ext cx="40005" cy="51435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GB" sz="100">
                <a:latin typeface="Arial"/>
                <a:cs typeface="Arial"/>
              </a:rPr>
              <a:t>1.90</a:t>
            </a:r>
          </a:p>
        </p:txBody>
      </p:sp>
      <p:grpSp>
        <p:nvGrpSpPr>
          <p:cNvPr id="4224" name="object 4224"/>
          <p:cNvGrpSpPr/>
          <p:nvPr/>
        </p:nvGrpSpPr>
        <p:grpSpPr>
          <a:xfrm>
            <a:off x="8933284" y="2256842"/>
            <a:ext cx="10263505" cy="4935855"/>
            <a:chOff x="8933284" y="2256842"/>
            <a:chExt cx="10263505" cy="4935855"/>
          </a:xfrm>
        </p:grpSpPr>
        <p:sp>
          <p:nvSpPr>
            <p:cNvPr id="4225" name="object 4225"/>
            <p:cNvSpPr/>
            <p:nvPr/>
          </p:nvSpPr>
          <p:spPr>
            <a:xfrm>
              <a:off x="12867777" y="3559274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4">
                  <a:moveTo>
                    <a:pt x="1224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1766450" y="3733843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1761306" y="3733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151" y="2436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1761321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1908265" y="3733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151" y="2436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1908262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1766450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1761306" y="3333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5151" y="2435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1761321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1908265" y="3333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5151" y="2435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1908262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36" name="object 423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6004779" y="2556142"/>
              <a:ext cx="96677" cy="91337"/>
            </a:xfrm>
            <a:prstGeom prst="rect">
              <a:avLst/>
            </a:prstGeom>
          </p:spPr>
        </p:pic>
        <p:pic>
          <p:nvPicPr>
            <p:cNvPr id="4237" name="object 423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1651925" y="2556142"/>
              <a:ext cx="96669" cy="91337"/>
            </a:xfrm>
            <a:prstGeom prst="rect">
              <a:avLst/>
            </a:prstGeom>
          </p:spPr>
        </p:pic>
        <p:pic>
          <p:nvPicPr>
            <p:cNvPr id="4238" name="object 423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5787014" y="2554036"/>
              <a:ext cx="100897" cy="95546"/>
            </a:xfrm>
            <a:prstGeom prst="rect">
              <a:avLst/>
            </a:prstGeom>
          </p:spPr>
        </p:pic>
        <p:pic>
          <p:nvPicPr>
            <p:cNvPr id="4239" name="object 4239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1542424" y="2554036"/>
              <a:ext cx="100876" cy="95546"/>
            </a:xfrm>
            <a:prstGeom prst="rect">
              <a:avLst/>
            </a:prstGeom>
          </p:spPr>
        </p:pic>
        <p:pic>
          <p:nvPicPr>
            <p:cNvPr id="4240" name="object 4240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7357562" y="7097098"/>
              <a:ext cx="100876" cy="95546"/>
            </a:xfrm>
            <a:prstGeom prst="rect">
              <a:avLst/>
            </a:prstGeom>
          </p:spPr>
        </p:pic>
        <p:pic>
          <p:nvPicPr>
            <p:cNvPr id="4241" name="object 424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7251786" y="5187555"/>
              <a:ext cx="100876" cy="95546"/>
            </a:xfrm>
            <a:prstGeom prst="rect">
              <a:avLst/>
            </a:prstGeom>
          </p:spPr>
        </p:pic>
        <p:pic>
          <p:nvPicPr>
            <p:cNvPr id="4242" name="object 424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5968512" y="5187555"/>
              <a:ext cx="100897" cy="95546"/>
            </a:xfrm>
            <a:prstGeom prst="rect">
              <a:avLst/>
            </a:prstGeom>
          </p:spPr>
        </p:pic>
        <p:pic>
          <p:nvPicPr>
            <p:cNvPr id="4243" name="object 424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4679896" y="5187555"/>
              <a:ext cx="100876" cy="95546"/>
            </a:xfrm>
            <a:prstGeom prst="rect">
              <a:avLst/>
            </a:prstGeom>
          </p:spPr>
        </p:pic>
        <p:pic>
          <p:nvPicPr>
            <p:cNvPr id="4244" name="object 424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3386484" y="5187555"/>
              <a:ext cx="100876" cy="95546"/>
            </a:xfrm>
            <a:prstGeom prst="rect">
              <a:avLst/>
            </a:prstGeom>
          </p:spPr>
        </p:pic>
        <p:pic>
          <p:nvPicPr>
            <p:cNvPr id="4245" name="object 424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581178" y="5187555"/>
              <a:ext cx="100876" cy="95546"/>
            </a:xfrm>
            <a:prstGeom prst="rect">
              <a:avLst/>
            </a:prstGeom>
          </p:spPr>
        </p:pic>
        <p:pic>
          <p:nvPicPr>
            <p:cNvPr id="4246" name="object 4246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8935219" y="2554036"/>
              <a:ext cx="100876" cy="95546"/>
            </a:xfrm>
            <a:prstGeom prst="rect">
              <a:avLst/>
            </a:prstGeom>
          </p:spPr>
        </p:pic>
        <p:pic>
          <p:nvPicPr>
            <p:cNvPr id="4247" name="object 4247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1440584" y="2258292"/>
              <a:ext cx="100876" cy="95546"/>
            </a:xfrm>
            <a:prstGeom prst="rect">
              <a:avLst/>
            </a:prstGeom>
          </p:spPr>
        </p:pic>
        <p:pic>
          <p:nvPicPr>
            <p:cNvPr id="4248" name="object 4248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0799742" y="5187555"/>
              <a:ext cx="100876" cy="95546"/>
            </a:xfrm>
            <a:prstGeom prst="rect">
              <a:avLst/>
            </a:prstGeom>
          </p:spPr>
        </p:pic>
        <p:pic>
          <p:nvPicPr>
            <p:cNvPr id="4249" name="object 4249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1760186" y="2556142"/>
              <a:ext cx="96667" cy="97127"/>
            </a:xfrm>
            <a:prstGeom prst="rect">
              <a:avLst/>
            </a:prstGeom>
          </p:spPr>
        </p:pic>
        <p:pic>
          <p:nvPicPr>
            <p:cNvPr id="4250" name="object 4250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4034257" y="2492184"/>
              <a:ext cx="100876" cy="95536"/>
            </a:xfrm>
            <a:prstGeom prst="rect">
              <a:avLst/>
            </a:prstGeom>
          </p:spPr>
        </p:pic>
        <p:pic>
          <p:nvPicPr>
            <p:cNvPr id="4251" name="object 4251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7370633" y="5503828"/>
              <a:ext cx="136425" cy="63530"/>
            </a:xfrm>
            <a:prstGeom prst="rect">
              <a:avLst/>
            </a:prstGeom>
          </p:spPr>
        </p:pic>
        <p:pic>
          <p:nvPicPr>
            <p:cNvPr id="4252" name="object 425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4553814" y="5129697"/>
              <a:ext cx="67237" cy="128882"/>
            </a:xfrm>
            <a:prstGeom prst="rect">
              <a:avLst/>
            </a:prstGeom>
          </p:spPr>
        </p:pic>
        <p:pic>
          <p:nvPicPr>
            <p:cNvPr id="4253" name="object 4253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3260085" y="5129697"/>
              <a:ext cx="67256" cy="128882"/>
            </a:xfrm>
            <a:prstGeom prst="rect">
              <a:avLst/>
            </a:prstGeom>
          </p:spPr>
        </p:pic>
        <p:pic>
          <p:nvPicPr>
            <p:cNvPr id="4254" name="object 425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974881" y="5129697"/>
              <a:ext cx="67233" cy="128882"/>
            </a:xfrm>
            <a:prstGeom prst="rect">
              <a:avLst/>
            </a:prstGeom>
          </p:spPr>
        </p:pic>
        <p:pic>
          <p:nvPicPr>
            <p:cNvPr id="4255" name="object 425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0659224" y="5129697"/>
              <a:ext cx="67244" cy="128882"/>
            </a:xfrm>
            <a:prstGeom prst="rect">
              <a:avLst/>
            </a:prstGeom>
          </p:spPr>
        </p:pic>
        <p:pic>
          <p:nvPicPr>
            <p:cNvPr id="4256" name="object 4256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7357376" y="2752764"/>
              <a:ext cx="136425" cy="63526"/>
            </a:xfrm>
            <a:prstGeom prst="rect">
              <a:avLst/>
            </a:prstGeom>
          </p:spPr>
        </p:pic>
        <p:pic>
          <p:nvPicPr>
            <p:cNvPr id="4257" name="object 4257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363915" y="2659186"/>
              <a:ext cx="67244" cy="128887"/>
            </a:xfrm>
            <a:prstGeom prst="rect">
              <a:avLst/>
            </a:prstGeom>
          </p:spPr>
        </p:pic>
        <p:pic>
          <p:nvPicPr>
            <p:cNvPr id="4258" name="object 4258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055841" y="2659186"/>
              <a:ext cx="67244" cy="128887"/>
            </a:xfrm>
            <a:prstGeom prst="rect">
              <a:avLst/>
            </a:prstGeom>
          </p:spPr>
        </p:pic>
        <p:pic>
          <p:nvPicPr>
            <p:cNvPr id="4259" name="object 425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6522690" y="2659186"/>
              <a:ext cx="67241" cy="128887"/>
            </a:xfrm>
            <a:prstGeom prst="rect">
              <a:avLst/>
            </a:prstGeom>
          </p:spPr>
        </p:pic>
        <p:pic>
          <p:nvPicPr>
            <p:cNvPr id="4260" name="object 4260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6214605" y="2659186"/>
              <a:ext cx="67244" cy="128887"/>
            </a:xfrm>
            <a:prstGeom prst="rect">
              <a:avLst/>
            </a:prstGeom>
          </p:spPr>
        </p:pic>
        <p:pic>
          <p:nvPicPr>
            <p:cNvPr id="4261" name="object 4261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5301879" y="2752764"/>
              <a:ext cx="136425" cy="63526"/>
            </a:xfrm>
            <a:prstGeom prst="rect">
              <a:avLst/>
            </a:prstGeom>
          </p:spPr>
        </p:pic>
        <p:pic>
          <p:nvPicPr>
            <p:cNvPr id="4262" name="object 4262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3791956" y="2659186"/>
              <a:ext cx="67254" cy="128887"/>
            </a:xfrm>
            <a:prstGeom prst="rect">
              <a:avLst/>
            </a:prstGeom>
          </p:spPr>
        </p:pic>
        <p:pic>
          <p:nvPicPr>
            <p:cNvPr id="4263" name="object 426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7028572" y="3020018"/>
              <a:ext cx="67251" cy="128911"/>
            </a:xfrm>
            <a:prstGeom prst="rect">
              <a:avLst/>
            </a:prstGeom>
          </p:spPr>
        </p:pic>
        <p:pic>
          <p:nvPicPr>
            <p:cNvPr id="4264" name="object 4264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9129074" y="2484290"/>
              <a:ext cx="67251" cy="128915"/>
            </a:xfrm>
            <a:prstGeom prst="rect">
              <a:avLst/>
            </a:prstGeom>
          </p:spPr>
        </p:pic>
        <p:pic>
          <p:nvPicPr>
            <p:cNvPr id="4265" name="object 426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5840198" y="5129697"/>
              <a:ext cx="67244" cy="128882"/>
            </a:xfrm>
            <a:prstGeom prst="rect">
              <a:avLst/>
            </a:prstGeom>
          </p:spPr>
        </p:pic>
        <p:pic>
          <p:nvPicPr>
            <p:cNvPr id="4266" name="object 426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7127387" y="5129697"/>
              <a:ext cx="67240" cy="128882"/>
            </a:xfrm>
            <a:prstGeom prst="rect">
              <a:avLst/>
            </a:prstGeom>
          </p:spPr>
        </p:pic>
        <p:pic>
          <p:nvPicPr>
            <p:cNvPr id="4267" name="object 4267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249897" y="2269763"/>
              <a:ext cx="136414" cy="63526"/>
            </a:xfrm>
            <a:prstGeom prst="rect">
              <a:avLst/>
            </a:prstGeom>
          </p:spPr>
        </p:pic>
        <p:pic>
          <p:nvPicPr>
            <p:cNvPr id="4268" name="object 4268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9093335" y="2487987"/>
              <a:ext cx="67234" cy="128913"/>
            </a:xfrm>
            <a:prstGeom prst="rect">
              <a:avLst/>
            </a:prstGeom>
          </p:spPr>
        </p:pic>
        <p:pic>
          <p:nvPicPr>
            <p:cNvPr id="4269" name="object 4269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7271767" y="2256842"/>
              <a:ext cx="136424" cy="63537"/>
            </a:xfrm>
            <a:prstGeom prst="rect">
              <a:avLst/>
            </a:prstGeom>
          </p:spPr>
        </p:pic>
        <p:pic>
          <p:nvPicPr>
            <p:cNvPr id="4270" name="object 4270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7293103" y="2402046"/>
              <a:ext cx="100876" cy="95546"/>
            </a:xfrm>
            <a:prstGeom prst="rect">
              <a:avLst/>
            </a:prstGeom>
          </p:spPr>
        </p:pic>
        <p:sp>
          <p:nvSpPr>
            <p:cNvPr id="4271" name="object 4271"/>
            <p:cNvSpPr/>
            <p:nvPr/>
          </p:nvSpPr>
          <p:spPr>
            <a:xfrm>
              <a:off x="8935371" y="5349250"/>
              <a:ext cx="696595" cy="375920"/>
            </a:xfrm>
            <a:custGeom>
              <a:avLst/>
              <a:gdLst/>
              <a:ahLst/>
              <a:cxnLst/>
              <a:rect l="l" t="t" r="r" b="b"/>
              <a:pathLst>
                <a:path w="696595" h="375920">
                  <a:moveTo>
                    <a:pt x="696093" y="0"/>
                  </a:moveTo>
                  <a:lnTo>
                    <a:pt x="0" y="0"/>
                  </a:lnTo>
                  <a:lnTo>
                    <a:pt x="0" y="375412"/>
                  </a:lnTo>
                  <a:lnTo>
                    <a:pt x="696093" y="375412"/>
                  </a:lnTo>
                  <a:lnTo>
                    <a:pt x="696093" y="0"/>
                  </a:lnTo>
                  <a:close/>
                </a:path>
              </a:pathLst>
            </a:custGeom>
            <a:solidFill>
              <a:srgbClr val="108642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8935384" y="5349260"/>
              <a:ext cx="696595" cy="375920"/>
            </a:xfrm>
            <a:custGeom>
              <a:avLst/>
              <a:gdLst/>
              <a:ahLst/>
              <a:cxnLst/>
              <a:rect l="l" t="t" r="r" b="b"/>
              <a:pathLst>
                <a:path w="696595" h="375920">
                  <a:moveTo>
                    <a:pt x="0" y="375423"/>
                  </a:moveTo>
                  <a:lnTo>
                    <a:pt x="0" y="0"/>
                  </a:lnTo>
                  <a:lnTo>
                    <a:pt x="696104" y="0"/>
                  </a:lnTo>
                  <a:lnTo>
                    <a:pt x="696104" y="375423"/>
                  </a:lnTo>
                  <a:lnTo>
                    <a:pt x="0" y="37542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0956671" y="2587188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571720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571720" y="18261"/>
                  </a:lnTo>
                  <a:lnTo>
                    <a:pt x="57172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0956675" y="2587210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0" y="18261"/>
                  </a:moveTo>
                  <a:lnTo>
                    <a:pt x="0" y="0"/>
                  </a:lnTo>
                  <a:lnTo>
                    <a:pt x="571699" y="0"/>
                  </a:lnTo>
                  <a:lnTo>
                    <a:pt x="571699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6115027" y="2587188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571720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571720" y="18261"/>
                  </a:lnTo>
                  <a:lnTo>
                    <a:pt x="57172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6115027" y="2587210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0" y="18261"/>
                  </a:moveTo>
                  <a:lnTo>
                    <a:pt x="0" y="0"/>
                  </a:lnTo>
                  <a:lnTo>
                    <a:pt x="571699" y="0"/>
                  </a:lnTo>
                  <a:lnTo>
                    <a:pt x="571699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5446461" y="2670012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19350" y="0"/>
                  </a:moveTo>
                  <a:lnTo>
                    <a:pt x="0" y="0"/>
                  </a:lnTo>
                  <a:lnTo>
                    <a:pt x="0" y="229019"/>
                  </a:lnTo>
                  <a:lnTo>
                    <a:pt x="19350" y="229019"/>
                  </a:lnTo>
                  <a:lnTo>
                    <a:pt x="1935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5446462" y="2670010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0" y="229019"/>
                  </a:moveTo>
                  <a:lnTo>
                    <a:pt x="0" y="0"/>
                  </a:lnTo>
                  <a:lnTo>
                    <a:pt x="19350" y="0"/>
                  </a:lnTo>
                  <a:lnTo>
                    <a:pt x="19350" y="229019"/>
                  </a:lnTo>
                  <a:lnTo>
                    <a:pt x="0" y="2290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7329356" y="2670012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19339" y="0"/>
                  </a:moveTo>
                  <a:lnTo>
                    <a:pt x="0" y="0"/>
                  </a:lnTo>
                  <a:lnTo>
                    <a:pt x="0" y="229019"/>
                  </a:lnTo>
                  <a:lnTo>
                    <a:pt x="19339" y="229019"/>
                  </a:lnTo>
                  <a:lnTo>
                    <a:pt x="19339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7329343" y="2670010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0" y="229019"/>
                  </a:moveTo>
                  <a:lnTo>
                    <a:pt x="0" y="0"/>
                  </a:lnTo>
                  <a:lnTo>
                    <a:pt x="19339" y="0"/>
                  </a:lnTo>
                  <a:lnTo>
                    <a:pt x="19339" y="229019"/>
                  </a:lnTo>
                  <a:lnTo>
                    <a:pt x="0" y="2290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81" name="object 4281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5897673" y="2657029"/>
              <a:ext cx="97023" cy="90080"/>
            </a:xfrm>
            <a:prstGeom prst="rect">
              <a:avLst/>
            </a:prstGeom>
          </p:spPr>
        </p:pic>
        <p:pic>
          <p:nvPicPr>
            <p:cNvPr id="4282" name="object 4282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078334" y="4399031"/>
              <a:ext cx="156338" cy="162647"/>
            </a:xfrm>
            <a:prstGeom prst="rect">
              <a:avLst/>
            </a:prstGeom>
          </p:spPr>
        </p:pic>
        <p:pic>
          <p:nvPicPr>
            <p:cNvPr id="4283" name="object 4283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0967313" y="4399031"/>
              <a:ext cx="156306" cy="162647"/>
            </a:xfrm>
            <a:prstGeom prst="rect">
              <a:avLst/>
            </a:prstGeom>
          </p:spPr>
        </p:pic>
        <p:pic>
          <p:nvPicPr>
            <p:cNvPr id="4284" name="object 4284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7209285" y="4227096"/>
              <a:ext cx="139526" cy="127124"/>
            </a:xfrm>
            <a:prstGeom prst="rect">
              <a:avLst/>
            </a:prstGeom>
          </p:spPr>
        </p:pic>
        <p:pic>
          <p:nvPicPr>
            <p:cNvPr id="4285" name="object 4285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1653079" y="2553566"/>
              <a:ext cx="98332" cy="98332"/>
            </a:xfrm>
            <a:prstGeom prst="rect">
              <a:avLst/>
            </a:prstGeom>
          </p:spPr>
        </p:pic>
        <p:pic>
          <p:nvPicPr>
            <p:cNvPr id="4286" name="object 428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6002717" y="2553682"/>
              <a:ext cx="94738" cy="94750"/>
            </a:xfrm>
            <a:prstGeom prst="rect">
              <a:avLst/>
            </a:prstGeom>
          </p:spPr>
        </p:pic>
        <p:pic>
          <p:nvPicPr>
            <p:cNvPr id="4287" name="object 428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5895180" y="2548718"/>
              <a:ext cx="98311" cy="98332"/>
            </a:xfrm>
            <a:prstGeom prst="rect">
              <a:avLst/>
            </a:prstGeom>
          </p:spPr>
        </p:pic>
      </p:grpSp>
      <p:sp>
        <p:nvSpPr>
          <p:cNvPr id="4288" name="object 4288"/>
          <p:cNvSpPr txBox="1"/>
          <p:nvPr/>
        </p:nvSpPr>
        <p:spPr>
          <a:xfrm>
            <a:off x="9811299" y="8582690"/>
            <a:ext cx="1199153" cy="198310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Fire hose cabinet  Fire extinguisher  Fire alarm switch  Emergency exit  Direction of escape  </a:t>
            </a:r>
            <a:r>
              <a:rPr lang="en-GB" sz="1050" dirty="0" err="1">
                <a:solidFill>
                  <a:srgbClr val="00000F"/>
                </a:solidFill>
                <a:latin typeface="FS Albert"/>
                <a:cs typeface="FS Albert"/>
              </a:rPr>
              <a:t>Escape</a:t>
            </a: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 route</a:t>
            </a:r>
          </a:p>
        </p:txBody>
      </p:sp>
      <p:pic>
        <p:nvPicPr>
          <p:cNvPr id="4289" name="object 4289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9483575" y="8811051"/>
            <a:ext cx="219888" cy="219888"/>
          </a:xfrm>
          <a:prstGeom prst="rect">
            <a:avLst/>
          </a:prstGeom>
        </p:spPr>
      </p:pic>
      <p:pic>
        <p:nvPicPr>
          <p:cNvPr id="4290" name="object 4290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9472117" y="9103283"/>
            <a:ext cx="231419" cy="231416"/>
          </a:xfrm>
          <a:prstGeom prst="rect">
            <a:avLst/>
          </a:prstGeom>
        </p:spPr>
      </p:pic>
      <p:pic>
        <p:nvPicPr>
          <p:cNvPr id="4291" name="object 4291"/>
          <p:cNvPicPr/>
          <p:nvPr/>
        </p:nvPicPr>
        <p:blipFill>
          <a:blip r:embed="rId97" cstate="print"/>
          <a:stretch>
            <a:fillRect/>
          </a:stretch>
        </p:blipFill>
        <p:spPr>
          <a:xfrm>
            <a:off x="9481344" y="9404825"/>
            <a:ext cx="222118" cy="222953"/>
          </a:xfrm>
          <a:prstGeom prst="rect">
            <a:avLst/>
          </a:prstGeom>
        </p:spPr>
      </p:pic>
      <p:grpSp>
        <p:nvGrpSpPr>
          <p:cNvPr id="4292" name="object 4292"/>
          <p:cNvGrpSpPr/>
          <p:nvPr/>
        </p:nvGrpSpPr>
        <p:grpSpPr>
          <a:xfrm>
            <a:off x="9227494" y="9700521"/>
            <a:ext cx="476250" cy="231775"/>
            <a:chOff x="9227494" y="9700521"/>
            <a:chExt cx="476250" cy="231775"/>
          </a:xfrm>
        </p:grpSpPr>
        <p:pic>
          <p:nvPicPr>
            <p:cNvPr id="4293" name="object 4293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9227494" y="9700521"/>
              <a:ext cx="231422" cy="231417"/>
            </a:xfrm>
            <a:prstGeom prst="rect">
              <a:avLst/>
            </a:prstGeom>
          </p:spPr>
        </p:pic>
        <p:pic>
          <p:nvPicPr>
            <p:cNvPr id="4294" name="object 4294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9471711" y="9700521"/>
              <a:ext cx="231417" cy="231417"/>
            </a:xfrm>
            <a:prstGeom prst="rect">
              <a:avLst/>
            </a:prstGeom>
          </p:spPr>
        </p:pic>
      </p:grpSp>
      <p:pic>
        <p:nvPicPr>
          <p:cNvPr id="4295" name="object 4295"/>
          <p:cNvPicPr/>
          <p:nvPr/>
        </p:nvPicPr>
        <p:blipFill>
          <a:blip r:embed="rId99" cstate="print"/>
          <a:stretch>
            <a:fillRect/>
          </a:stretch>
        </p:blipFill>
        <p:spPr>
          <a:xfrm>
            <a:off x="9472528" y="9994983"/>
            <a:ext cx="231416" cy="231417"/>
          </a:xfrm>
          <a:prstGeom prst="rect">
            <a:avLst/>
          </a:prstGeom>
        </p:spPr>
      </p:pic>
      <p:sp>
        <p:nvSpPr>
          <p:cNvPr id="4296" name="object 4296"/>
          <p:cNvSpPr/>
          <p:nvPr/>
        </p:nvSpPr>
        <p:spPr>
          <a:xfrm>
            <a:off x="9333213" y="10388972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5219065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>
                <a:solidFill>
                  <a:srgbClr val="4FB547"/>
                </a:solidFill>
              </a:rPr>
              <a:t>What should I do in case of an evacuation?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3559455"/>
            <a:ext cx="5563870" cy="105156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Listen and comply</a:t>
            </a:r>
          </a:p>
          <a:p>
            <a:pPr marL="12700" marR="5080">
              <a:lnSpc>
                <a:spcPct val="115100"/>
              </a:lnSpc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Follow the directions of the emergency organisation and on the information sheets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3631" y="4927539"/>
            <a:ext cx="6018530" cy="2761615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Escape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Leave the building calmly and quickly</a:t>
            </a: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Follow the escape route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 b="1" i="1">
                <a:solidFill>
                  <a:srgbClr val="00000F"/>
                </a:solidFill>
                <a:latin typeface="FSAlbert-BoldItalic"/>
                <a:cs typeface="FSAlbert-BoldItalic"/>
              </a:rPr>
              <a:t>Never </a:t>
            </a:r>
            <a:r>
              <a:rPr lang="en-GB" sz="1950">
                <a:solidFill>
                  <a:srgbClr val="00000F"/>
                </a:solidFill>
              </a:rPr>
              <a:t>use the lift in case of fire</a:t>
            </a: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Fellow humans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Rescue injured and disabled persons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3631" y="8005728"/>
            <a:ext cx="5989320" cy="105156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Assembly point</a:t>
            </a: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Proceed to the assembly point immediately</a:t>
            </a: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Do not leave the assembly point unless ordered to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663631" y="9373812"/>
            <a:ext cx="4478020" cy="70993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Caution!</a:t>
            </a: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Never return to the source of danger!</a:t>
            </a: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2507" y="3691940"/>
            <a:ext cx="914129" cy="914129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532507" y="5068924"/>
            <a:ext cx="914400" cy="914400"/>
            <a:chOff x="532507" y="5068924"/>
            <a:chExt cx="914400" cy="914400"/>
          </a:xfrm>
        </p:grpSpPr>
        <p:sp>
          <p:nvSpPr>
            <p:cNvPr id="9" name="object 9"/>
            <p:cNvSpPr/>
            <p:nvPr/>
          </p:nvSpPr>
          <p:spPr>
            <a:xfrm>
              <a:off x="532507" y="506892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5136" y="5251515"/>
              <a:ext cx="167005" cy="459740"/>
            </a:xfrm>
            <a:custGeom>
              <a:avLst/>
              <a:gdLst/>
              <a:ahLst/>
              <a:cxnLst/>
              <a:rect l="l" t="t" r="r" b="b"/>
              <a:pathLst>
                <a:path w="167005" h="459739">
                  <a:moveTo>
                    <a:pt x="167000" y="0"/>
                  </a:moveTo>
                  <a:lnTo>
                    <a:pt x="0" y="0"/>
                  </a:lnTo>
                  <a:lnTo>
                    <a:pt x="0" y="459389"/>
                  </a:lnTo>
                  <a:lnTo>
                    <a:pt x="167000" y="459389"/>
                  </a:lnTo>
                  <a:lnTo>
                    <a:pt x="167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462" y="5465654"/>
              <a:ext cx="221375" cy="18686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618689" y="5267911"/>
              <a:ext cx="342265" cy="443230"/>
            </a:xfrm>
            <a:custGeom>
              <a:avLst/>
              <a:gdLst/>
              <a:ahLst/>
              <a:cxnLst/>
              <a:rect l="l" t="t" r="r" b="b"/>
              <a:pathLst>
                <a:path w="342265" h="443229">
                  <a:moveTo>
                    <a:pt x="262714" y="0"/>
                  </a:moveTo>
                  <a:lnTo>
                    <a:pt x="222909" y="20851"/>
                  </a:lnTo>
                  <a:lnTo>
                    <a:pt x="215051" y="40145"/>
                  </a:lnTo>
                  <a:lnTo>
                    <a:pt x="215051" y="48302"/>
                  </a:lnTo>
                  <a:lnTo>
                    <a:pt x="215375" y="53862"/>
                  </a:lnTo>
                  <a:lnTo>
                    <a:pt x="216579" y="59778"/>
                  </a:lnTo>
                  <a:lnTo>
                    <a:pt x="217438" y="62626"/>
                  </a:lnTo>
                  <a:lnTo>
                    <a:pt x="218537" y="65369"/>
                  </a:lnTo>
                  <a:lnTo>
                    <a:pt x="69903" y="65369"/>
                  </a:lnTo>
                  <a:lnTo>
                    <a:pt x="69903" y="170486"/>
                  </a:lnTo>
                  <a:lnTo>
                    <a:pt x="104855" y="170486"/>
                  </a:lnTo>
                  <a:lnTo>
                    <a:pt x="104855" y="100405"/>
                  </a:lnTo>
                  <a:lnTo>
                    <a:pt x="170874" y="100405"/>
                  </a:lnTo>
                  <a:lnTo>
                    <a:pt x="104855" y="201637"/>
                  </a:lnTo>
                  <a:lnTo>
                    <a:pt x="104855" y="322314"/>
                  </a:lnTo>
                  <a:lnTo>
                    <a:pt x="0" y="322314"/>
                  </a:lnTo>
                  <a:lnTo>
                    <a:pt x="0" y="357350"/>
                  </a:lnTo>
                  <a:lnTo>
                    <a:pt x="151461" y="353455"/>
                  </a:lnTo>
                  <a:lnTo>
                    <a:pt x="155335" y="263929"/>
                  </a:lnTo>
                  <a:lnTo>
                    <a:pt x="236914" y="314534"/>
                  </a:lnTo>
                  <a:lnTo>
                    <a:pt x="236914" y="442991"/>
                  </a:lnTo>
                  <a:lnTo>
                    <a:pt x="271855" y="442991"/>
                  </a:lnTo>
                  <a:lnTo>
                    <a:pt x="271855" y="287289"/>
                  </a:lnTo>
                  <a:lnTo>
                    <a:pt x="170874" y="221103"/>
                  </a:lnTo>
                  <a:lnTo>
                    <a:pt x="209731" y="166591"/>
                  </a:lnTo>
                  <a:lnTo>
                    <a:pt x="213616" y="205522"/>
                  </a:lnTo>
                  <a:lnTo>
                    <a:pt x="341769" y="205522"/>
                  </a:lnTo>
                  <a:lnTo>
                    <a:pt x="341769" y="170486"/>
                  </a:lnTo>
                  <a:lnTo>
                    <a:pt x="240798" y="170486"/>
                  </a:lnTo>
                  <a:lnTo>
                    <a:pt x="240798" y="89766"/>
                  </a:lnTo>
                  <a:lnTo>
                    <a:pt x="244076" y="91484"/>
                  </a:lnTo>
                  <a:lnTo>
                    <a:pt x="247563" y="92845"/>
                  </a:lnTo>
                  <a:lnTo>
                    <a:pt x="254913" y="94824"/>
                  </a:lnTo>
                  <a:lnTo>
                    <a:pt x="261039" y="95326"/>
                  </a:lnTo>
                  <a:lnTo>
                    <a:pt x="269593" y="95326"/>
                  </a:lnTo>
                  <a:lnTo>
                    <a:pt x="302519" y="74037"/>
                  </a:lnTo>
                  <a:lnTo>
                    <a:pt x="310377" y="47684"/>
                  </a:lnTo>
                  <a:lnTo>
                    <a:pt x="309504" y="38169"/>
                  </a:lnTo>
                  <a:lnTo>
                    <a:pt x="281003" y="3498"/>
                  </a:lnTo>
                  <a:lnTo>
                    <a:pt x="272218" y="875"/>
                  </a:lnTo>
                  <a:lnTo>
                    <a:pt x="2627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532507" y="6780976"/>
            <a:ext cx="914400" cy="914400"/>
            <a:chOff x="532507" y="6780976"/>
            <a:chExt cx="914400" cy="914400"/>
          </a:xfrm>
        </p:grpSpPr>
        <p:sp>
          <p:nvSpPr>
            <p:cNvPr id="14" name="object 14"/>
            <p:cNvSpPr/>
            <p:nvPr/>
          </p:nvSpPr>
          <p:spPr>
            <a:xfrm>
              <a:off x="532507" y="678097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14811" y="6998427"/>
              <a:ext cx="381000" cy="607695"/>
            </a:xfrm>
            <a:custGeom>
              <a:avLst/>
              <a:gdLst/>
              <a:ahLst/>
              <a:cxnLst/>
              <a:rect l="l" t="t" r="r" b="b"/>
              <a:pathLst>
                <a:path w="381000" h="607695">
                  <a:moveTo>
                    <a:pt x="147576" y="0"/>
                  </a:moveTo>
                  <a:lnTo>
                    <a:pt x="143189" y="0"/>
                  </a:lnTo>
                  <a:lnTo>
                    <a:pt x="137723" y="3005"/>
                  </a:lnTo>
                  <a:lnTo>
                    <a:pt x="112989" y="41155"/>
                  </a:lnTo>
                  <a:lnTo>
                    <a:pt x="81557" y="303739"/>
                  </a:lnTo>
                  <a:lnTo>
                    <a:pt x="73777" y="393296"/>
                  </a:lnTo>
                  <a:lnTo>
                    <a:pt x="0" y="591908"/>
                  </a:lnTo>
                  <a:lnTo>
                    <a:pt x="50480" y="607489"/>
                  </a:lnTo>
                  <a:lnTo>
                    <a:pt x="124278" y="459504"/>
                  </a:lnTo>
                  <a:lnTo>
                    <a:pt x="151461" y="377716"/>
                  </a:lnTo>
                  <a:lnTo>
                    <a:pt x="260211" y="440049"/>
                  </a:lnTo>
                  <a:lnTo>
                    <a:pt x="271855" y="599688"/>
                  </a:lnTo>
                  <a:lnTo>
                    <a:pt x="318451" y="588034"/>
                  </a:lnTo>
                  <a:lnTo>
                    <a:pt x="306817" y="416667"/>
                  </a:lnTo>
                  <a:lnTo>
                    <a:pt x="198056" y="295938"/>
                  </a:lnTo>
                  <a:lnTo>
                    <a:pt x="201941" y="202475"/>
                  </a:lnTo>
                  <a:lnTo>
                    <a:pt x="221354" y="221972"/>
                  </a:lnTo>
                  <a:lnTo>
                    <a:pt x="349528" y="218056"/>
                  </a:lnTo>
                  <a:lnTo>
                    <a:pt x="380606" y="194716"/>
                  </a:lnTo>
                  <a:lnTo>
                    <a:pt x="264096" y="171345"/>
                  </a:lnTo>
                  <a:lnTo>
                    <a:pt x="229113" y="38951"/>
                  </a:lnTo>
                  <a:lnTo>
                    <a:pt x="202123" y="5561"/>
                  </a:lnTo>
                  <a:lnTo>
                    <a:pt x="194172" y="3916"/>
                  </a:lnTo>
                  <a:lnTo>
                    <a:pt x="1475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24972" y="7047846"/>
              <a:ext cx="114069" cy="11411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8679" y="6865476"/>
              <a:ext cx="121420" cy="12125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969429" y="7181462"/>
              <a:ext cx="394970" cy="438784"/>
            </a:xfrm>
            <a:custGeom>
              <a:avLst/>
              <a:gdLst/>
              <a:ahLst/>
              <a:cxnLst/>
              <a:rect l="l" t="t" r="r" b="b"/>
              <a:pathLst>
                <a:path w="394969" h="438784">
                  <a:moveTo>
                    <a:pt x="260362" y="312724"/>
                  </a:moveTo>
                  <a:lnTo>
                    <a:pt x="260210" y="302082"/>
                  </a:lnTo>
                  <a:lnTo>
                    <a:pt x="258889" y="289890"/>
                  </a:lnTo>
                  <a:lnTo>
                    <a:pt x="234696" y="259308"/>
                  </a:lnTo>
                  <a:lnTo>
                    <a:pt x="213741" y="259308"/>
                  </a:lnTo>
                  <a:lnTo>
                    <a:pt x="217982" y="266509"/>
                  </a:lnTo>
                  <a:lnTo>
                    <a:pt x="221284" y="274231"/>
                  </a:lnTo>
                  <a:lnTo>
                    <a:pt x="227152" y="311658"/>
                  </a:lnTo>
                  <a:lnTo>
                    <a:pt x="226428" y="320662"/>
                  </a:lnTo>
                  <a:lnTo>
                    <a:pt x="208673" y="367626"/>
                  </a:lnTo>
                  <a:lnTo>
                    <a:pt x="177012" y="393636"/>
                  </a:lnTo>
                  <a:lnTo>
                    <a:pt x="130175" y="405333"/>
                  </a:lnTo>
                  <a:lnTo>
                    <a:pt x="119710" y="404609"/>
                  </a:lnTo>
                  <a:lnTo>
                    <a:pt x="70891" y="386854"/>
                  </a:lnTo>
                  <a:lnTo>
                    <a:pt x="44881" y="355193"/>
                  </a:lnTo>
                  <a:lnTo>
                    <a:pt x="33185" y="311556"/>
                  </a:lnTo>
                  <a:lnTo>
                    <a:pt x="33413" y="303403"/>
                  </a:lnTo>
                  <a:lnTo>
                    <a:pt x="43878" y="264274"/>
                  </a:lnTo>
                  <a:lnTo>
                    <a:pt x="46951" y="258711"/>
                  </a:lnTo>
                  <a:lnTo>
                    <a:pt x="46951" y="208229"/>
                  </a:lnTo>
                  <a:lnTo>
                    <a:pt x="19621" y="239649"/>
                  </a:lnTo>
                  <a:lnTo>
                    <a:pt x="3175" y="277101"/>
                  </a:lnTo>
                  <a:lnTo>
                    <a:pt x="0" y="299974"/>
                  </a:lnTo>
                  <a:lnTo>
                    <a:pt x="241" y="310730"/>
                  </a:lnTo>
                  <a:lnTo>
                    <a:pt x="6629" y="350685"/>
                  </a:lnTo>
                  <a:lnTo>
                    <a:pt x="29743" y="391185"/>
                  </a:lnTo>
                  <a:lnTo>
                    <a:pt x="67754" y="422795"/>
                  </a:lnTo>
                  <a:lnTo>
                    <a:pt x="106730" y="436308"/>
                  </a:lnTo>
                  <a:lnTo>
                    <a:pt x="130175" y="438556"/>
                  </a:lnTo>
                  <a:lnTo>
                    <a:pt x="137261" y="438315"/>
                  </a:lnTo>
                  <a:lnTo>
                    <a:pt x="182435" y="427990"/>
                  </a:lnTo>
                  <a:lnTo>
                    <a:pt x="222224" y="400405"/>
                  </a:lnTo>
                  <a:lnTo>
                    <a:pt x="249796" y="360616"/>
                  </a:lnTo>
                  <a:lnTo>
                    <a:pt x="260108" y="317893"/>
                  </a:lnTo>
                  <a:lnTo>
                    <a:pt x="260362" y="312724"/>
                  </a:lnTo>
                  <a:close/>
                </a:path>
                <a:path w="394969" h="438784">
                  <a:moveTo>
                    <a:pt x="394931" y="381622"/>
                  </a:moveTo>
                  <a:lnTo>
                    <a:pt x="297815" y="210273"/>
                  </a:lnTo>
                  <a:lnTo>
                    <a:pt x="165798" y="183032"/>
                  </a:lnTo>
                  <a:lnTo>
                    <a:pt x="165798" y="151866"/>
                  </a:lnTo>
                  <a:lnTo>
                    <a:pt x="305600" y="151866"/>
                  </a:lnTo>
                  <a:lnTo>
                    <a:pt x="255117" y="120700"/>
                  </a:lnTo>
                  <a:lnTo>
                    <a:pt x="173545" y="112915"/>
                  </a:lnTo>
                  <a:lnTo>
                    <a:pt x="160896" y="24371"/>
                  </a:lnTo>
                  <a:lnTo>
                    <a:pt x="130822" y="0"/>
                  </a:lnTo>
                  <a:lnTo>
                    <a:pt x="66598" y="0"/>
                  </a:lnTo>
                  <a:lnTo>
                    <a:pt x="60921" y="1765"/>
                  </a:lnTo>
                  <a:lnTo>
                    <a:pt x="57937" y="8890"/>
                  </a:lnTo>
                  <a:lnTo>
                    <a:pt x="57150" y="13601"/>
                  </a:lnTo>
                  <a:lnTo>
                    <a:pt x="57048" y="38950"/>
                  </a:lnTo>
                  <a:lnTo>
                    <a:pt x="10426" y="3886"/>
                  </a:lnTo>
                  <a:lnTo>
                    <a:pt x="10426" y="19456"/>
                  </a:lnTo>
                  <a:lnTo>
                    <a:pt x="57048" y="54521"/>
                  </a:lnTo>
                  <a:lnTo>
                    <a:pt x="57048" y="249212"/>
                  </a:lnTo>
                  <a:lnTo>
                    <a:pt x="239572" y="249212"/>
                  </a:lnTo>
                  <a:lnTo>
                    <a:pt x="344449" y="381622"/>
                  </a:lnTo>
                  <a:lnTo>
                    <a:pt x="394931" y="3816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532507" y="8189845"/>
            <a:ext cx="914400" cy="914400"/>
            <a:chOff x="532507" y="8189845"/>
            <a:chExt cx="914400" cy="914400"/>
          </a:xfrm>
        </p:grpSpPr>
        <p:sp>
          <p:nvSpPr>
            <p:cNvPr id="20" name="object 20"/>
            <p:cNvSpPr/>
            <p:nvPr/>
          </p:nvSpPr>
          <p:spPr>
            <a:xfrm>
              <a:off x="532507" y="8189845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05133" y="8217084"/>
              <a:ext cx="209721" cy="20227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05133" y="8874484"/>
              <a:ext cx="209721" cy="20227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60435" y="8217084"/>
              <a:ext cx="213595" cy="202276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60435" y="8874484"/>
              <a:ext cx="213595" cy="20227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62391" y="8418162"/>
              <a:ext cx="454491" cy="428031"/>
            </a:xfrm>
            <a:prstGeom prst="rect">
              <a:avLst/>
            </a:prstGeom>
          </p:spPr>
        </p:pic>
      </p:grpSp>
      <p:grpSp>
        <p:nvGrpSpPr>
          <p:cNvPr id="26" name="object 26"/>
          <p:cNvGrpSpPr/>
          <p:nvPr/>
        </p:nvGrpSpPr>
        <p:grpSpPr>
          <a:xfrm>
            <a:off x="532507" y="9554201"/>
            <a:ext cx="914400" cy="914400"/>
            <a:chOff x="532507" y="9554201"/>
            <a:chExt cx="914400" cy="914400"/>
          </a:xfrm>
        </p:grpSpPr>
        <p:sp>
          <p:nvSpPr>
            <p:cNvPr id="27" name="object 27"/>
            <p:cNvSpPr/>
            <p:nvPr/>
          </p:nvSpPr>
          <p:spPr>
            <a:xfrm>
              <a:off x="532507" y="9554201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89592" y="9880824"/>
              <a:ext cx="198077" cy="498759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591515" y="9596646"/>
              <a:ext cx="718820" cy="829310"/>
            </a:xfrm>
            <a:custGeom>
              <a:avLst/>
              <a:gdLst/>
              <a:ahLst/>
              <a:cxnLst/>
              <a:rect l="l" t="t" r="r" b="b"/>
              <a:pathLst>
                <a:path w="718819" h="829309">
                  <a:moveTo>
                    <a:pt x="151450" y="0"/>
                  </a:moveTo>
                  <a:lnTo>
                    <a:pt x="0" y="0"/>
                  </a:lnTo>
                  <a:lnTo>
                    <a:pt x="0" y="829231"/>
                  </a:lnTo>
                  <a:lnTo>
                    <a:pt x="718459" y="829231"/>
                  </a:lnTo>
                  <a:lnTo>
                    <a:pt x="718459" y="813650"/>
                  </a:lnTo>
                  <a:lnTo>
                    <a:pt x="170874" y="813650"/>
                  </a:lnTo>
                  <a:lnTo>
                    <a:pt x="170874" y="171282"/>
                  </a:lnTo>
                  <a:lnTo>
                    <a:pt x="213616" y="171282"/>
                  </a:lnTo>
                  <a:lnTo>
                    <a:pt x="151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9194" y="9826318"/>
              <a:ext cx="78105" cy="584200"/>
            </a:xfrm>
            <a:custGeom>
              <a:avLst/>
              <a:gdLst/>
              <a:ahLst/>
              <a:cxnLst/>
              <a:rect l="l" t="t" r="r" b="b"/>
              <a:pathLst>
                <a:path w="78104" h="584200">
                  <a:moveTo>
                    <a:pt x="77662" y="0"/>
                  </a:moveTo>
                  <a:lnTo>
                    <a:pt x="0" y="0"/>
                  </a:lnTo>
                  <a:lnTo>
                    <a:pt x="0" y="583982"/>
                  </a:lnTo>
                  <a:lnTo>
                    <a:pt x="77662" y="583982"/>
                  </a:lnTo>
                  <a:lnTo>
                    <a:pt x="77662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74028" y="9873046"/>
              <a:ext cx="400685" cy="415290"/>
            </a:xfrm>
            <a:custGeom>
              <a:avLst/>
              <a:gdLst/>
              <a:ahLst/>
              <a:cxnLst/>
              <a:rect l="l" t="t" r="r" b="b"/>
              <a:pathLst>
                <a:path w="400684" h="415290">
                  <a:moveTo>
                    <a:pt x="93201" y="0"/>
                  </a:moveTo>
                  <a:lnTo>
                    <a:pt x="0" y="77840"/>
                  </a:lnTo>
                  <a:lnTo>
                    <a:pt x="93201" y="151827"/>
                  </a:lnTo>
                  <a:lnTo>
                    <a:pt x="93201" y="124572"/>
                  </a:lnTo>
                  <a:lnTo>
                    <a:pt x="201417" y="124572"/>
                  </a:lnTo>
                  <a:lnTo>
                    <a:pt x="201417" y="125305"/>
                  </a:lnTo>
                  <a:lnTo>
                    <a:pt x="212985" y="125944"/>
                  </a:lnTo>
                  <a:lnTo>
                    <a:pt x="225478" y="127862"/>
                  </a:lnTo>
                  <a:lnTo>
                    <a:pt x="267005" y="141693"/>
                  </a:lnTo>
                  <a:lnTo>
                    <a:pt x="295781" y="172968"/>
                  </a:lnTo>
                  <a:lnTo>
                    <a:pt x="307925" y="211120"/>
                  </a:lnTo>
                  <a:lnTo>
                    <a:pt x="308734" y="222642"/>
                  </a:lnTo>
                  <a:lnTo>
                    <a:pt x="307954" y="234155"/>
                  </a:lnTo>
                  <a:lnTo>
                    <a:pt x="296231" y="272002"/>
                  </a:lnTo>
                  <a:lnTo>
                    <a:pt x="268363" y="303147"/>
                  </a:lnTo>
                  <a:lnTo>
                    <a:pt x="228033" y="317499"/>
                  </a:lnTo>
                  <a:lnTo>
                    <a:pt x="204601" y="320503"/>
                  </a:lnTo>
                  <a:lnTo>
                    <a:pt x="62134" y="320503"/>
                  </a:lnTo>
                  <a:lnTo>
                    <a:pt x="62134" y="415285"/>
                  </a:lnTo>
                  <a:lnTo>
                    <a:pt x="217511" y="415285"/>
                  </a:lnTo>
                  <a:lnTo>
                    <a:pt x="217511" y="414636"/>
                  </a:lnTo>
                  <a:lnTo>
                    <a:pt x="227594" y="413670"/>
                  </a:lnTo>
                  <a:lnTo>
                    <a:pt x="277509" y="402854"/>
                  </a:lnTo>
                  <a:lnTo>
                    <a:pt x="320293" y="380752"/>
                  </a:lnTo>
                  <a:lnTo>
                    <a:pt x="358962" y="345603"/>
                  </a:lnTo>
                  <a:lnTo>
                    <a:pt x="385684" y="301916"/>
                  </a:lnTo>
                  <a:lnTo>
                    <a:pt x="397208" y="258882"/>
                  </a:lnTo>
                  <a:lnTo>
                    <a:pt x="400322" y="222736"/>
                  </a:lnTo>
                  <a:lnTo>
                    <a:pt x="399977" y="211649"/>
                  </a:lnTo>
                  <a:lnTo>
                    <a:pt x="394783" y="172664"/>
                  </a:lnTo>
                  <a:lnTo>
                    <a:pt x="378462" y="128982"/>
                  </a:lnTo>
                  <a:lnTo>
                    <a:pt x="347273" y="87141"/>
                  </a:lnTo>
                  <a:lnTo>
                    <a:pt x="305749" y="56046"/>
                  </a:lnTo>
                  <a:lnTo>
                    <a:pt x="263813" y="39004"/>
                  </a:lnTo>
                  <a:lnTo>
                    <a:pt x="217511" y="31318"/>
                  </a:lnTo>
                  <a:lnTo>
                    <a:pt x="217511" y="31150"/>
                  </a:lnTo>
                  <a:lnTo>
                    <a:pt x="201417" y="30648"/>
                  </a:lnTo>
                  <a:lnTo>
                    <a:pt x="201417" y="31150"/>
                  </a:lnTo>
                  <a:lnTo>
                    <a:pt x="93201" y="31150"/>
                  </a:lnTo>
                  <a:lnTo>
                    <a:pt x="932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83452" y="9896328"/>
              <a:ext cx="510540" cy="513080"/>
            </a:xfrm>
            <a:custGeom>
              <a:avLst/>
              <a:gdLst/>
              <a:ahLst/>
              <a:cxnLst/>
              <a:rect l="l" t="t" r="r" b="b"/>
              <a:pathLst>
                <a:path w="510540" h="513079">
                  <a:moveTo>
                    <a:pt x="286535" y="256369"/>
                  </a:moveTo>
                  <a:lnTo>
                    <a:pt x="290571" y="252303"/>
                  </a:lnTo>
                  <a:lnTo>
                    <a:pt x="295261" y="247580"/>
                  </a:lnTo>
                  <a:lnTo>
                    <a:pt x="300602" y="242199"/>
                  </a:lnTo>
                  <a:lnTo>
                    <a:pt x="306587" y="236160"/>
                  </a:lnTo>
                  <a:lnTo>
                    <a:pt x="313229" y="229483"/>
                  </a:lnTo>
                  <a:lnTo>
                    <a:pt x="320508" y="222160"/>
                  </a:lnTo>
                  <a:lnTo>
                    <a:pt x="328424" y="214194"/>
                  </a:lnTo>
                  <a:lnTo>
                    <a:pt x="336974" y="205585"/>
                  </a:lnTo>
                  <a:lnTo>
                    <a:pt x="345996" y="196513"/>
                  </a:lnTo>
                  <a:lnTo>
                    <a:pt x="355343" y="187112"/>
                  </a:lnTo>
                  <a:lnTo>
                    <a:pt x="365011" y="177384"/>
                  </a:lnTo>
                  <a:lnTo>
                    <a:pt x="374993" y="167335"/>
                  </a:lnTo>
                  <a:lnTo>
                    <a:pt x="385127" y="157130"/>
                  </a:lnTo>
                  <a:lnTo>
                    <a:pt x="395266" y="146923"/>
                  </a:lnTo>
                  <a:lnTo>
                    <a:pt x="405407" y="136718"/>
                  </a:lnTo>
                  <a:lnTo>
                    <a:pt x="415547" y="126519"/>
                  </a:lnTo>
                  <a:lnTo>
                    <a:pt x="425533" y="116464"/>
                  </a:lnTo>
                  <a:lnTo>
                    <a:pt x="435197" y="106732"/>
                  </a:lnTo>
                  <a:lnTo>
                    <a:pt x="444541" y="97326"/>
                  </a:lnTo>
                  <a:lnTo>
                    <a:pt x="453567" y="88248"/>
                  </a:lnTo>
                  <a:lnTo>
                    <a:pt x="462118" y="79644"/>
                  </a:lnTo>
                  <a:lnTo>
                    <a:pt x="470027" y="71678"/>
                  </a:lnTo>
                  <a:lnTo>
                    <a:pt x="477300" y="64356"/>
                  </a:lnTo>
                  <a:lnTo>
                    <a:pt x="483943" y="57684"/>
                  </a:lnTo>
                  <a:lnTo>
                    <a:pt x="489939" y="51644"/>
                  </a:lnTo>
                  <a:lnTo>
                    <a:pt x="495282" y="46264"/>
                  </a:lnTo>
                  <a:lnTo>
                    <a:pt x="499971" y="41541"/>
                  </a:lnTo>
                  <a:lnTo>
                    <a:pt x="504005" y="37475"/>
                  </a:lnTo>
                  <a:lnTo>
                    <a:pt x="507942" y="33517"/>
                  </a:lnTo>
                  <a:lnTo>
                    <a:pt x="509921" y="28742"/>
                  </a:lnTo>
                  <a:lnTo>
                    <a:pt x="509921" y="23130"/>
                  </a:lnTo>
                  <a:lnTo>
                    <a:pt x="509921" y="17496"/>
                  </a:lnTo>
                  <a:lnTo>
                    <a:pt x="492424" y="0"/>
                  </a:lnTo>
                  <a:lnTo>
                    <a:pt x="486697" y="0"/>
                  </a:lnTo>
                  <a:lnTo>
                    <a:pt x="480969" y="0"/>
                  </a:lnTo>
                  <a:lnTo>
                    <a:pt x="476194" y="1916"/>
                  </a:lnTo>
                  <a:lnTo>
                    <a:pt x="472373" y="5758"/>
                  </a:lnTo>
                  <a:lnTo>
                    <a:pt x="468340" y="9825"/>
                  </a:lnTo>
                  <a:lnTo>
                    <a:pt x="463654" y="14547"/>
                  </a:lnTo>
                  <a:lnTo>
                    <a:pt x="430496" y="47928"/>
                  </a:lnTo>
                  <a:lnTo>
                    <a:pt x="421945" y="56521"/>
                  </a:lnTo>
                  <a:lnTo>
                    <a:pt x="412931" y="65609"/>
                  </a:lnTo>
                  <a:lnTo>
                    <a:pt x="403593" y="75016"/>
                  </a:lnTo>
                  <a:lnTo>
                    <a:pt x="393931" y="84740"/>
                  </a:lnTo>
                  <a:lnTo>
                    <a:pt x="383946" y="94782"/>
                  </a:lnTo>
                  <a:lnTo>
                    <a:pt x="373809" y="104985"/>
                  </a:lnTo>
                  <a:lnTo>
                    <a:pt x="363673" y="115190"/>
                  </a:lnTo>
                  <a:lnTo>
                    <a:pt x="353535" y="125395"/>
                  </a:lnTo>
                  <a:lnTo>
                    <a:pt x="343392" y="135597"/>
                  </a:lnTo>
                  <a:lnTo>
                    <a:pt x="333413" y="145649"/>
                  </a:lnTo>
                  <a:lnTo>
                    <a:pt x="323753" y="155372"/>
                  </a:lnTo>
                  <a:lnTo>
                    <a:pt x="314413" y="164773"/>
                  </a:lnTo>
                  <a:lnTo>
                    <a:pt x="305393" y="173858"/>
                  </a:lnTo>
                  <a:lnTo>
                    <a:pt x="296847" y="182464"/>
                  </a:lnTo>
                  <a:lnTo>
                    <a:pt x="288938" y="190423"/>
                  </a:lnTo>
                  <a:lnTo>
                    <a:pt x="281666" y="197739"/>
                  </a:lnTo>
                  <a:lnTo>
                    <a:pt x="275028" y="204412"/>
                  </a:lnTo>
                  <a:lnTo>
                    <a:pt x="269034" y="210451"/>
                  </a:lnTo>
                  <a:lnTo>
                    <a:pt x="263694" y="215832"/>
                  </a:lnTo>
                  <a:lnTo>
                    <a:pt x="259009" y="220555"/>
                  </a:lnTo>
                  <a:lnTo>
                    <a:pt x="254976" y="224621"/>
                  </a:lnTo>
                  <a:lnTo>
                    <a:pt x="250931" y="220555"/>
                  </a:lnTo>
                  <a:lnTo>
                    <a:pt x="246239" y="215832"/>
                  </a:lnTo>
                  <a:lnTo>
                    <a:pt x="240898" y="210451"/>
                  </a:lnTo>
                  <a:lnTo>
                    <a:pt x="234903" y="204412"/>
                  </a:lnTo>
                  <a:lnTo>
                    <a:pt x="228269" y="197739"/>
                  </a:lnTo>
                  <a:lnTo>
                    <a:pt x="220995" y="190423"/>
                  </a:lnTo>
                  <a:lnTo>
                    <a:pt x="213081" y="182464"/>
                  </a:lnTo>
                  <a:lnTo>
                    <a:pt x="204527" y="173858"/>
                  </a:lnTo>
                  <a:lnTo>
                    <a:pt x="195514" y="164773"/>
                  </a:lnTo>
                  <a:lnTo>
                    <a:pt x="186176" y="155372"/>
                  </a:lnTo>
                  <a:lnTo>
                    <a:pt x="176514" y="145649"/>
                  </a:lnTo>
                  <a:lnTo>
                    <a:pt x="166528" y="135597"/>
                  </a:lnTo>
                  <a:lnTo>
                    <a:pt x="156396" y="125395"/>
                  </a:lnTo>
                  <a:lnTo>
                    <a:pt x="146259" y="115190"/>
                  </a:lnTo>
                  <a:lnTo>
                    <a:pt x="136119" y="104985"/>
                  </a:lnTo>
                  <a:lnTo>
                    <a:pt x="125975" y="94782"/>
                  </a:lnTo>
                  <a:lnTo>
                    <a:pt x="116003" y="84740"/>
                  </a:lnTo>
                  <a:lnTo>
                    <a:pt x="87976" y="56521"/>
                  </a:lnTo>
                  <a:lnTo>
                    <a:pt x="71525" y="39972"/>
                  </a:lnTo>
                  <a:lnTo>
                    <a:pt x="64250" y="32653"/>
                  </a:lnTo>
                  <a:lnTo>
                    <a:pt x="57610" y="25967"/>
                  </a:lnTo>
                  <a:lnTo>
                    <a:pt x="51621" y="19928"/>
                  </a:lnTo>
                  <a:lnTo>
                    <a:pt x="46281" y="14547"/>
                  </a:lnTo>
                  <a:lnTo>
                    <a:pt x="41593" y="9825"/>
                  </a:lnTo>
                  <a:lnTo>
                    <a:pt x="37559" y="5758"/>
                  </a:lnTo>
                  <a:lnTo>
                    <a:pt x="33726" y="1916"/>
                  </a:lnTo>
                  <a:lnTo>
                    <a:pt x="28951" y="0"/>
                  </a:lnTo>
                  <a:lnTo>
                    <a:pt x="23224" y="0"/>
                  </a:lnTo>
                  <a:lnTo>
                    <a:pt x="17486" y="0"/>
                  </a:lnTo>
                  <a:lnTo>
                    <a:pt x="12701" y="1916"/>
                  </a:lnTo>
                  <a:lnTo>
                    <a:pt x="8900" y="5758"/>
                  </a:lnTo>
                  <a:lnTo>
                    <a:pt x="5895" y="8743"/>
                  </a:lnTo>
                  <a:lnTo>
                    <a:pt x="1958" y="12722"/>
                  </a:lnTo>
                  <a:lnTo>
                    <a:pt x="0" y="17517"/>
                  </a:lnTo>
                  <a:lnTo>
                    <a:pt x="0" y="23130"/>
                  </a:lnTo>
                  <a:lnTo>
                    <a:pt x="0" y="28742"/>
                  </a:lnTo>
                  <a:lnTo>
                    <a:pt x="1958" y="33517"/>
                  </a:lnTo>
                  <a:lnTo>
                    <a:pt x="5895" y="37475"/>
                  </a:lnTo>
                  <a:lnTo>
                    <a:pt x="9939" y="41541"/>
                  </a:lnTo>
                  <a:lnTo>
                    <a:pt x="14631" y="46264"/>
                  </a:lnTo>
                  <a:lnTo>
                    <a:pt x="19973" y="51644"/>
                  </a:lnTo>
                  <a:lnTo>
                    <a:pt x="25967" y="57684"/>
                  </a:lnTo>
                  <a:lnTo>
                    <a:pt x="32609" y="64365"/>
                  </a:lnTo>
                  <a:lnTo>
                    <a:pt x="39887" y="71686"/>
                  </a:lnTo>
                  <a:lnTo>
                    <a:pt x="47800" y="79647"/>
                  </a:lnTo>
                  <a:lnTo>
                    <a:pt x="56343" y="88248"/>
                  </a:lnTo>
                  <a:lnTo>
                    <a:pt x="65369" y="97338"/>
                  </a:lnTo>
                  <a:lnTo>
                    <a:pt x="74712" y="106748"/>
                  </a:lnTo>
                  <a:lnTo>
                    <a:pt x="84373" y="116475"/>
                  </a:lnTo>
                  <a:lnTo>
                    <a:pt x="94353" y="126519"/>
                  </a:lnTo>
                  <a:lnTo>
                    <a:pt x="104499" y="136728"/>
                  </a:lnTo>
                  <a:lnTo>
                    <a:pt x="114644" y="146936"/>
                  </a:lnTo>
                  <a:lnTo>
                    <a:pt x="124787" y="157142"/>
                  </a:lnTo>
                  <a:lnTo>
                    <a:pt x="134927" y="167345"/>
                  </a:lnTo>
                  <a:lnTo>
                    <a:pt x="144913" y="177400"/>
                  </a:lnTo>
                  <a:lnTo>
                    <a:pt x="154577" y="187130"/>
                  </a:lnTo>
                  <a:lnTo>
                    <a:pt x="163922" y="196538"/>
                  </a:lnTo>
                  <a:lnTo>
                    <a:pt x="172947" y="205627"/>
                  </a:lnTo>
                  <a:lnTo>
                    <a:pt x="181501" y="214234"/>
                  </a:lnTo>
                  <a:lnTo>
                    <a:pt x="189414" y="222198"/>
                  </a:lnTo>
                  <a:lnTo>
                    <a:pt x="196685" y="229520"/>
                  </a:lnTo>
                  <a:lnTo>
                    <a:pt x="203313" y="236202"/>
                  </a:lnTo>
                  <a:lnTo>
                    <a:pt x="209314" y="242241"/>
                  </a:lnTo>
                  <a:lnTo>
                    <a:pt x="214661" y="247622"/>
                  </a:lnTo>
                  <a:lnTo>
                    <a:pt x="219351" y="252344"/>
                  </a:lnTo>
                  <a:lnTo>
                    <a:pt x="223385" y="256411"/>
                  </a:lnTo>
                  <a:lnTo>
                    <a:pt x="219351" y="260459"/>
                  </a:lnTo>
                  <a:lnTo>
                    <a:pt x="214661" y="265172"/>
                  </a:lnTo>
                  <a:lnTo>
                    <a:pt x="209314" y="270549"/>
                  </a:lnTo>
                  <a:lnTo>
                    <a:pt x="203313" y="276588"/>
                  </a:lnTo>
                  <a:lnTo>
                    <a:pt x="196676" y="283274"/>
                  </a:lnTo>
                  <a:lnTo>
                    <a:pt x="189406" y="290595"/>
                  </a:lnTo>
                  <a:lnTo>
                    <a:pt x="181498" y="298557"/>
                  </a:lnTo>
                  <a:lnTo>
                    <a:pt x="172947" y="307163"/>
                  </a:lnTo>
                  <a:lnTo>
                    <a:pt x="163922" y="316251"/>
                  </a:lnTo>
                  <a:lnTo>
                    <a:pt x="154577" y="325657"/>
                  </a:lnTo>
                  <a:lnTo>
                    <a:pt x="144913" y="335381"/>
                  </a:lnTo>
                  <a:lnTo>
                    <a:pt x="134927" y="345424"/>
                  </a:lnTo>
                  <a:lnTo>
                    <a:pt x="124787" y="355636"/>
                  </a:lnTo>
                  <a:lnTo>
                    <a:pt x="114644" y="365842"/>
                  </a:lnTo>
                  <a:lnTo>
                    <a:pt x="104499" y="376048"/>
                  </a:lnTo>
                  <a:lnTo>
                    <a:pt x="94353" y="386260"/>
                  </a:lnTo>
                  <a:lnTo>
                    <a:pt x="84373" y="396302"/>
                  </a:lnTo>
                  <a:lnTo>
                    <a:pt x="74712" y="406026"/>
                  </a:lnTo>
                  <a:lnTo>
                    <a:pt x="65369" y="415433"/>
                  </a:lnTo>
                  <a:lnTo>
                    <a:pt x="56343" y="424521"/>
                  </a:lnTo>
                  <a:lnTo>
                    <a:pt x="47789" y="433126"/>
                  </a:lnTo>
                  <a:lnTo>
                    <a:pt x="39875" y="441088"/>
                  </a:lnTo>
                  <a:lnTo>
                    <a:pt x="32601" y="448410"/>
                  </a:lnTo>
                  <a:lnTo>
                    <a:pt x="25967" y="455096"/>
                  </a:lnTo>
                  <a:lnTo>
                    <a:pt x="19970" y="461135"/>
                  </a:lnTo>
                  <a:lnTo>
                    <a:pt x="14623" y="466513"/>
                  </a:lnTo>
                  <a:lnTo>
                    <a:pt x="9931" y="471229"/>
                  </a:lnTo>
                  <a:lnTo>
                    <a:pt x="5895" y="475283"/>
                  </a:lnTo>
                  <a:lnTo>
                    <a:pt x="1958" y="479252"/>
                  </a:lnTo>
                  <a:lnTo>
                    <a:pt x="0" y="484027"/>
                  </a:lnTo>
                  <a:lnTo>
                    <a:pt x="0" y="489639"/>
                  </a:lnTo>
                  <a:lnTo>
                    <a:pt x="15444" y="511408"/>
                  </a:lnTo>
                  <a:lnTo>
                    <a:pt x="17915" y="512455"/>
                  </a:lnTo>
                  <a:lnTo>
                    <a:pt x="20501" y="512958"/>
                  </a:lnTo>
                  <a:lnTo>
                    <a:pt x="23203" y="512958"/>
                  </a:lnTo>
                  <a:lnTo>
                    <a:pt x="25936" y="512958"/>
                  </a:lnTo>
                  <a:lnTo>
                    <a:pt x="28501" y="512455"/>
                  </a:lnTo>
                  <a:lnTo>
                    <a:pt x="30983" y="511408"/>
                  </a:lnTo>
                  <a:lnTo>
                    <a:pt x="33454" y="510392"/>
                  </a:lnTo>
                  <a:lnTo>
                    <a:pt x="35632" y="508895"/>
                  </a:lnTo>
                  <a:lnTo>
                    <a:pt x="37559" y="506968"/>
                  </a:lnTo>
                  <a:lnTo>
                    <a:pt x="41590" y="502910"/>
                  </a:lnTo>
                  <a:lnTo>
                    <a:pt x="46273" y="498195"/>
                  </a:lnTo>
                  <a:lnTo>
                    <a:pt x="51612" y="492822"/>
                  </a:lnTo>
                  <a:lnTo>
                    <a:pt x="57610" y="486791"/>
                  </a:lnTo>
                  <a:lnTo>
                    <a:pt x="64249" y="480104"/>
                  </a:lnTo>
                  <a:lnTo>
                    <a:pt x="71521" y="472780"/>
                  </a:lnTo>
                  <a:lnTo>
                    <a:pt x="79429" y="464817"/>
                  </a:lnTo>
                  <a:lnTo>
                    <a:pt x="87976" y="456216"/>
                  </a:lnTo>
                  <a:lnTo>
                    <a:pt x="96994" y="447139"/>
                  </a:lnTo>
                  <a:lnTo>
                    <a:pt x="106331" y="437736"/>
                  </a:lnTo>
                  <a:lnTo>
                    <a:pt x="115991" y="428014"/>
                  </a:lnTo>
                  <a:lnTo>
                    <a:pt x="125975" y="417976"/>
                  </a:lnTo>
                  <a:lnTo>
                    <a:pt x="136118" y="407772"/>
                  </a:lnTo>
                  <a:lnTo>
                    <a:pt x="146256" y="397565"/>
                  </a:lnTo>
                  <a:lnTo>
                    <a:pt x="156391" y="387359"/>
                  </a:lnTo>
                  <a:lnTo>
                    <a:pt x="166528" y="377161"/>
                  </a:lnTo>
                  <a:lnTo>
                    <a:pt x="176502" y="367117"/>
                  </a:lnTo>
                  <a:lnTo>
                    <a:pt x="186160" y="357390"/>
                  </a:lnTo>
                  <a:lnTo>
                    <a:pt x="195502" y="347984"/>
                  </a:lnTo>
                  <a:lnTo>
                    <a:pt x="228258" y="315023"/>
                  </a:lnTo>
                  <a:lnTo>
                    <a:pt x="234903" y="308336"/>
                  </a:lnTo>
                  <a:lnTo>
                    <a:pt x="240897" y="302304"/>
                  </a:lnTo>
                  <a:lnTo>
                    <a:pt x="246237" y="296932"/>
                  </a:lnTo>
                  <a:lnTo>
                    <a:pt x="250922" y="292217"/>
                  </a:lnTo>
                  <a:lnTo>
                    <a:pt x="254955" y="288158"/>
                  </a:lnTo>
                  <a:lnTo>
                    <a:pt x="258991" y="292217"/>
                  </a:lnTo>
                  <a:lnTo>
                    <a:pt x="263681" y="296932"/>
                  </a:lnTo>
                  <a:lnTo>
                    <a:pt x="269022" y="302304"/>
                  </a:lnTo>
                  <a:lnTo>
                    <a:pt x="275007" y="308336"/>
                  </a:lnTo>
                  <a:lnTo>
                    <a:pt x="281648" y="315023"/>
                  </a:lnTo>
                  <a:lnTo>
                    <a:pt x="288925" y="322347"/>
                  </a:lnTo>
                  <a:lnTo>
                    <a:pt x="296835" y="330309"/>
                  </a:lnTo>
                  <a:lnTo>
                    <a:pt x="305372" y="338911"/>
                  </a:lnTo>
                  <a:lnTo>
                    <a:pt x="314404" y="347997"/>
                  </a:lnTo>
                  <a:lnTo>
                    <a:pt x="323750" y="357401"/>
                  </a:lnTo>
                  <a:lnTo>
                    <a:pt x="333413" y="367125"/>
                  </a:lnTo>
                  <a:lnTo>
                    <a:pt x="343392" y="377171"/>
                  </a:lnTo>
                  <a:lnTo>
                    <a:pt x="353526" y="387376"/>
                  </a:lnTo>
                  <a:lnTo>
                    <a:pt x="363665" y="397583"/>
                  </a:lnTo>
                  <a:lnTo>
                    <a:pt x="373806" y="407788"/>
                  </a:lnTo>
                  <a:lnTo>
                    <a:pt x="383946" y="417987"/>
                  </a:lnTo>
                  <a:lnTo>
                    <a:pt x="393922" y="428030"/>
                  </a:lnTo>
                  <a:lnTo>
                    <a:pt x="403585" y="437757"/>
                  </a:lnTo>
                  <a:lnTo>
                    <a:pt x="412929" y="447164"/>
                  </a:lnTo>
                  <a:lnTo>
                    <a:pt x="421945" y="456247"/>
                  </a:lnTo>
                  <a:lnTo>
                    <a:pt x="430496" y="464846"/>
                  </a:lnTo>
                  <a:lnTo>
                    <a:pt x="438405" y="472810"/>
                  </a:lnTo>
                  <a:lnTo>
                    <a:pt x="445678" y="480134"/>
                  </a:lnTo>
                  <a:lnTo>
                    <a:pt x="452321" y="486812"/>
                  </a:lnTo>
                  <a:lnTo>
                    <a:pt x="458315" y="492845"/>
                  </a:lnTo>
                  <a:lnTo>
                    <a:pt x="463654" y="498223"/>
                  </a:lnTo>
                  <a:lnTo>
                    <a:pt x="468340" y="502944"/>
                  </a:lnTo>
                  <a:lnTo>
                    <a:pt x="472373" y="507010"/>
                  </a:lnTo>
                  <a:lnTo>
                    <a:pt x="474289" y="508926"/>
                  </a:lnTo>
                  <a:lnTo>
                    <a:pt x="476477" y="510403"/>
                  </a:lnTo>
                  <a:lnTo>
                    <a:pt x="478959" y="511429"/>
                  </a:lnTo>
                  <a:lnTo>
                    <a:pt x="481419" y="512455"/>
                  </a:lnTo>
                  <a:lnTo>
                    <a:pt x="484016" y="512958"/>
                  </a:lnTo>
                  <a:lnTo>
                    <a:pt x="486718" y="512958"/>
                  </a:lnTo>
                  <a:lnTo>
                    <a:pt x="489419" y="512958"/>
                  </a:lnTo>
                  <a:lnTo>
                    <a:pt x="504026" y="504005"/>
                  </a:lnTo>
                  <a:lnTo>
                    <a:pt x="507942" y="500058"/>
                  </a:lnTo>
                  <a:lnTo>
                    <a:pt x="509921" y="495272"/>
                  </a:lnTo>
                  <a:lnTo>
                    <a:pt x="509921" y="489639"/>
                  </a:lnTo>
                  <a:lnTo>
                    <a:pt x="509921" y="484027"/>
                  </a:lnTo>
                  <a:lnTo>
                    <a:pt x="507942" y="479252"/>
                  </a:lnTo>
                  <a:lnTo>
                    <a:pt x="504026" y="475283"/>
                  </a:lnTo>
                  <a:lnTo>
                    <a:pt x="499983" y="471221"/>
                  </a:lnTo>
                  <a:lnTo>
                    <a:pt x="495293" y="466505"/>
                  </a:lnTo>
                  <a:lnTo>
                    <a:pt x="489952" y="461132"/>
                  </a:lnTo>
                  <a:lnTo>
                    <a:pt x="483953" y="455096"/>
                  </a:lnTo>
                  <a:lnTo>
                    <a:pt x="477314" y="448407"/>
                  </a:lnTo>
                  <a:lnTo>
                    <a:pt x="470039" y="441080"/>
                  </a:lnTo>
                  <a:lnTo>
                    <a:pt x="462130" y="433118"/>
                  </a:lnTo>
                  <a:lnTo>
                    <a:pt x="453588" y="424521"/>
                  </a:lnTo>
                  <a:lnTo>
                    <a:pt x="444555" y="415432"/>
                  </a:lnTo>
                  <a:lnTo>
                    <a:pt x="435206" y="406024"/>
                  </a:lnTo>
                  <a:lnTo>
                    <a:pt x="425543" y="396293"/>
                  </a:lnTo>
                  <a:lnTo>
                    <a:pt x="415568" y="386239"/>
                  </a:lnTo>
                  <a:lnTo>
                    <a:pt x="405423" y="376036"/>
                  </a:lnTo>
                  <a:lnTo>
                    <a:pt x="395281" y="365829"/>
                  </a:lnTo>
                  <a:lnTo>
                    <a:pt x="385138" y="355618"/>
                  </a:lnTo>
                  <a:lnTo>
                    <a:pt x="374993" y="345403"/>
                  </a:lnTo>
                  <a:lnTo>
                    <a:pt x="365014" y="335365"/>
                  </a:lnTo>
                  <a:lnTo>
                    <a:pt x="355351" y="325640"/>
                  </a:lnTo>
                  <a:lnTo>
                    <a:pt x="346005" y="316232"/>
                  </a:lnTo>
                  <a:lnTo>
                    <a:pt x="336974" y="307142"/>
                  </a:lnTo>
                  <a:lnTo>
                    <a:pt x="328424" y="298541"/>
                  </a:lnTo>
                  <a:lnTo>
                    <a:pt x="320508" y="290578"/>
                  </a:lnTo>
                  <a:lnTo>
                    <a:pt x="313229" y="283254"/>
                  </a:lnTo>
                  <a:lnTo>
                    <a:pt x="306587" y="276567"/>
                  </a:lnTo>
                  <a:lnTo>
                    <a:pt x="300602" y="270534"/>
                  </a:lnTo>
                  <a:lnTo>
                    <a:pt x="295261" y="265156"/>
                  </a:lnTo>
                  <a:lnTo>
                    <a:pt x="290571" y="260435"/>
                  </a:lnTo>
                  <a:lnTo>
                    <a:pt x="286535" y="256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80101" y="9892945"/>
              <a:ext cx="516890" cy="518795"/>
            </a:xfrm>
            <a:custGeom>
              <a:avLst/>
              <a:gdLst/>
              <a:ahLst/>
              <a:cxnLst/>
              <a:rect l="l" t="t" r="r" b="b"/>
              <a:pathLst>
                <a:path w="516890" h="518795">
                  <a:moveTo>
                    <a:pt x="489848" y="0"/>
                  </a:moveTo>
                  <a:lnTo>
                    <a:pt x="484529" y="136"/>
                  </a:lnTo>
                  <a:lnTo>
                    <a:pt x="258327" y="228003"/>
                  </a:lnTo>
                  <a:lnTo>
                    <a:pt x="32156" y="209"/>
                  </a:lnTo>
                  <a:lnTo>
                    <a:pt x="26836" y="62"/>
                  </a:lnTo>
                  <a:lnTo>
                    <a:pt x="10983" y="9989"/>
                  </a:lnTo>
                  <a:lnTo>
                    <a:pt x="11695" y="9664"/>
                  </a:lnTo>
                  <a:lnTo>
                    <a:pt x="9769" y="11591"/>
                  </a:lnTo>
                  <a:lnTo>
                    <a:pt x="10125" y="10847"/>
                  </a:lnTo>
                  <a:lnTo>
                    <a:pt x="0" y="26700"/>
                  </a:lnTo>
                  <a:lnTo>
                    <a:pt x="125" y="32030"/>
                  </a:lnTo>
                  <a:lnTo>
                    <a:pt x="226736" y="259793"/>
                  </a:lnTo>
                  <a:lnTo>
                    <a:pt x="8858" y="478980"/>
                  </a:lnTo>
                  <a:lnTo>
                    <a:pt x="125" y="487377"/>
                  </a:lnTo>
                  <a:lnTo>
                    <a:pt x="0" y="492707"/>
                  </a:lnTo>
                  <a:lnTo>
                    <a:pt x="10146" y="508696"/>
                  </a:lnTo>
                  <a:lnTo>
                    <a:pt x="9811" y="507953"/>
                  </a:lnTo>
                  <a:lnTo>
                    <a:pt x="11706" y="509848"/>
                  </a:lnTo>
                  <a:lnTo>
                    <a:pt x="21727" y="517764"/>
                  </a:lnTo>
                  <a:lnTo>
                    <a:pt x="25957" y="518361"/>
                  </a:lnTo>
                  <a:lnTo>
                    <a:pt x="38553" y="512612"/>
                  </a:lnTo>
                  <a:lnTo>
                    <a:pt x="258306" y="291540"/>
                  </a:lnTo>
                  <a:lnTo>
                    <a:pt x="478069" y="512644"/>
                  </a:lnTo>
                  <a:lnTo>
                    <a:pt x="490665" y="518507"/>
                  </a:lnTo>
                  <a:lnTo>
                    <a:pt x="494895" y="517889"/>
                  </a:lnTo>
                  <a:lnTo>
                    <a:pt x="505010" y="509890"/>
                  </a:lnTo>
                  <a:lnTo>
                    <a:pt x="506843" y="507953"/>
                  </a:lnTo>
                  <a:lnTo>
                    <a:pt x="506497" y="508696"/>
                  </a:lnTo>
                  <a:lnTo>
                    <a:pt x="516633" y="492833"/>
                  </a:lnTo>
                  <a:lnTo>
                    <a:pt x="516486" y="487503"/>
                  </a:lnTo>
                  <a:lnTo>
                    <a:pt x="289886" y="259751"/>
                  </a:lnTo>
                  <a:lnTo>
                    <a:pt x="507775" y="40543"/>
                  </a:lnTo>
                  <a:lnTo>
                    <a:pt x="516518" y="32145"/>
                  </a:lnTo>
                  <a:lnTo>
                    <a:pt x="516654" y="26815"/>
                  </a:lnTo>
                  <a:lnTo>
                    <a:pt x="506487" y="10826"/>
                  </a:lnTo>
                  <a:lnTo>
                    <a:pt x="506843" y="11570"/>
                  </a:lnTo>
                  <a:lnTo>
                    <a:pt x="504937" y="9664"/>
                  </a:lnTo>
                  <a:lnTo>
                    <a:pt x="505659" y="9999"/>
                  </a:lnTo>
                  <a:lnTo>
                    <a:pt x="489848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9811299" y="8792929"/>
            <a:ext cx="1047908" cy="49022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>
              <a:lnSpc>
                <a:spcPct val="100000"/>
              </a:lnSpc>
              <a:spcBef>
                <a:spcPts val="1095"/>
              </a:spcBef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Assembly point</a:t>
            </a:r>
          </a:p>
        </p:txBody>
      </p:sp>
      <p:pic>
        <p:nvPicPr>
          <p:cNvPr id="35" name="object 3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9472772" y="9011732"/>
            <a:ext cx="230357" cy="230357"/>
          </a:xfrm>
          <a:prstGeom prst="rect">
            <a:avLst/>
          </a:prstGeom>
        </p:spPr>
      </p:pic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12784613" y="8763456"/>
          <a:ext cx="3394710" cy="1650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52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041 248 63 44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9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Facility Services hotline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37" name="object 37"/>
          <p:cNvGrpSpPr/>
          <p:nvPr/>
        </p:nvGrpSpPr>
        <p:grpSpPr>
          <a:xfrm>
            <a:off x="9612701" y="2000095"/>
            <a:ext cx="7414895" cy="5017135"/>
            <a:chOff x="9612701" y="2000095"/>
            <a:chExt cx="7414895" cy="5017135"/>
          </a:xfrm>
        </p:grpSpPr>
        <p:sp>
          <p:nvSpPr>
            <p:cNvPr id="38" name="object 38"/>
            <p:cNvSpPr/>
            <p:nvPr/>
          </p:nvSpPr>
          <p:spPr>
            <a:xfrm>
              <a:off x="9612694" y="5131415"/>
              <a:ext cx="941705" cy="1885950"/>
            </a:xfrm>
            <a:custGeom>
              <a:avLst/>
              <a:gdLst/>
              <a:ahLst/>
              <a:cxnLst/>
              <a:rect l="l" t="t" r="r" b="b"/>
              <a:pathLst>
                <a:path w="941704" h="1885950">
                  <a:moveTo>
                    <a:pt x="941298" y="1481785"/>
                  </a:moveTo>
                  <a:lnTo>
                    <a:pt x="937755" y="1478216"/>
                  </a:lnTo>
                  <a:lnTo>
                    <a:pt x="696252" y="1477911"/>
                  </a:lnTo>
                  <a:lnTo>
                    <a:pt x="696404" y="1378445"/>
                  </a:lnTo>
                  <a:lnTo>
                    <a:pt x="714146" y="1378470"/>
                  </a:lnTo>
                  <a:lnTo>
                    <a:pt x="717715" y="1374914"/>
                  </a:lnTo>
                  <a:lnTo>
                    <a:pt x="717727" y="1371346"/>
                  </a:lnTo>
                  <a:lnTo>
                    <a:pt x="717842" y="1264805"/>
                  </a:lnTo>
                  <a:lnTo>
                    <a:pt x="714298" y="1261249"/>
                  </a:lnTo>
                  <a:lnTo>
                    <a:pt x="700125" y="1261249"/>
                  </a:lnTo>
                  <a:lnTo>
                    <a:pt x="700938" y="662635"/>
                  </a:lnTo>
                  <a:lnTo>
                    <a:pt x="701255" y="433832"/>
                  </a:lnTo>
                  <a:lnTo>
                    <a:pt x="715479" y="433844"/>
                  </a:lnTo>
                  <a:lnTo>
                    <a:pt x="719035" y="430288"/>
                  </a:lnTo>
                  <a:lnTo>
                    <a:pt x="719035" y="426720"/>
                  </a:lnTo>
                  <a:lnTo>
                    <a:pt x="719175" y="323761"/>
                  </a:lnTo>
                  <a:lnTo>
                    <a:pt x="719112" y="320167"/>
                  </a:lnTo>
                  <a:lnTo>
                    <a:pt x="715632" y="316661"/>
                  </a:lnTo>
                  <a:lnTo>
                    <a:pt x="701433" y="316636"/>
                  </a:lnTo>
                  <a:lnTo>
                    <a:pt x="701840" y="7124"/>
                  </a:lnTo>
                  <a:lnTo>
                    <a:pt x="701852" y="4102"/>
                  </a:lnTo>
                  <a:lnTo>
                    <a:pt x="698322" y="558"/>
                  </a:lnTo>
                  <a:lnTo>
                    <a:pt x="311226" y="0"/>
                  </a:lnTo>
                  <a:lnTo>
                    <a:pt x="311200" y="24841"/>
                  </a:lnTo>
                  <a:lnTo>
                    <a:pt x="308825" y="24866"/>
                  </a:lnTo>
                  <a:lnTo>
                    <a:pt x="311200" y="24841"/>
                  </a:lnTo>
                  <a:lnTo>
                    <a:pt x="311200" y="25"/>
                  </a:lnTo>
                  <a:lnTo>
                    <a:pt x="307657" y="3556"/>
                  </a:lnTo>
                  <a:lnTo>
                    <a:pt x="307644" y="24866"/>
                  </a:lnTo>
                  <a:lnTo>
                    <a:pt x="236575" y="24866"/>
                  </a:lnTo>
                  <a:lnTo>
                    <a:pt x="236575" y="53149"/>
                  </a:lnTo>
                  <a:lnTo>
                    <a:pt x="234810" y="53162"/>
                  </a:lnTo>
                  <a:lnTo>
                    <a:pt x="236575" y="53149"/>
                  </a:lnTo>
                  <a:lnTo>
                    <a:pt x="236575" y="24866"/>
                  </a:lnTo>
                  <a:lnTo>
                    <a:pt x="233045" y="28333"/>
                  </a:lnTo>
                  <a:lnTo>
                    <a:pt x="233006" y="53162"/>
                  </a:lnTo>
                  <a:lnTo>
                    <a:pt x="158356" y="53162"/>
                  </a:lnTo>
                  <a:lnTo>
                    <a:pt x="154889" y="56616"/>
                  </a:lnTo>
                  <a:lnTo>
                    <a:pt x="154813" y="113423"/>
                  </a:lnTo>
                  <a:lnTo>
                    <a:pt x="158216" y="205638"/>
                  </a:lnTo>
                  <a:lnTo>
                    <a:pt x="158216" y="205765"/>
                  </a:lnTo>
                  <a:lnTo>
                    <a:pt x="12" y="205536"/>
                  </a:lnTo>
                  <a:lnTo>
                    <a:pt x="0" y="205549"/>
                  </a:lnTo>
                  <a:lnTo>
                    <a:pt x="0" y="1484668"/>
                  </a:lnTo>
                  <a:lnTo>
                    <a:pt x="12" y="1885315"/>
                  </a:lnTo>
                  <a:lnTo>
                    <a:pt x="471970" y="1885315"/>
                  </a:lnTo>
                  <a:lnTo>
                    <a:pt x="472224" y="1885315"/>
                  </a:lnTo>
                  <a:lnTo>
                    <a:pt x="479323" y="1885340"/>
                  </a:lnTo>
                  <a:lnTo>
                    <a:pt x="933627" y="1885315"/>
                  </a:lnTo>
                  <a:lnTo>
                    <a:pt x="937183" y="1885315"/>
                  </a:lnTo>
                  <a:lnTo>
                    <a:pt x="940727" y="1885315"/>
                  </a:lnTo>
                  <a:lnTo>
                    <a:pt x="941298" y="1484693"/>
                  </a:lnTo>
                  <a:lnTo>
                    <a:pt x="941298" y="1481785"/>
                  </a:lnTo>
                  <a:close/>
                </a:path>
              </a:pathLst>
            </a:custGeom>
            <a:solidFill>
              <a:srgbClr val="E1E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612702" y="2000096"/>
              <a:ext cx="7414509" cy="289676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9612706" y="2000106"/>
              <a:ext cx="5259705" cy="1955164"/>
            </a:xfrm>
            <a:custGeom>
              <a:avLst/>
              <a:gdLst/>
              <a:ahLst/>
              <a:cxnLst/>
              <a:rect l="l" t="t" r="r" b="b"/>
              <a:pathLst>
                <a:path w="5259705" h="1955164">
                  <a:moveTo>
                    <a:pt x="5259693" y="0"/>
                  </a:moveTo>
                  <a:lnTo>
                    <a:pt x="4358977" y="0"/>
                  </a:lnTo>
                  <a:lnTo>
                    <a:pt x="2829086" y="595699"/>
                  </a:lnTo>
                  <a:lnTo>
                    <a:pt x="1255050" y="1165273"/>
                  </a:lnTo>
                  <a:lnTo>
                    <a:pt x="1031193" y="1260799"/>
                  </a:lnTo>
                  <a:lnTo>
                    <a:pt x="583521" y="1430678"/>
                  </a:lnTo>
                  <a:lnTo>
                    <a:pt x="576401" y="1430658"/>
                  </a:lnTo>
                  <a:lnTo>
                    <a:pt x="110959" y="1582684"/>
                  </a:lnTo>
                  <a:lnTo>
                    <a:pt x="0" y="1614673"/>
                  </a:lnTo>
                  <a:lnTo>
                    <a:pt x="0" y="1954704"/>
                  </a:lnTo>
                  <a:lnTo>
                    <a:pt x="369915" y="1835190"/>
                  </a:lnTo>
                  <a:lnTo>
                    <a:pt x="1165765" y="1548675"/>
                  </a:lnTo>
                  <a:lnTo>
                    <a:pt x="2828584" y="947290"/>
                  </a:lnTo>
                  <a:lnTo>
                    <a:pt x="4807675" y="197177"/>
                  </a:lnTo>
                  <a:lnTo>
                    <a:pt x="5259693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725171" y="4963198"/>
              <a:ext cx="6302041" cy="2053529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612702" y="2000095"/>
              <a:ext cx="7414506" cy="5016632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9612694" y="2000116"/>
              <a:ext cx="7399020" cy="5017135"/>
            </a:xfrm>
            <a:custGeom>
              <a:avLst/>
              <a:gdLst/>
              <a:ahLst/>
              <a:cxnLst/>
              <a:rect l="l" t="t" r="r" b="b"/>
              <a:pathLst>
                <a:path w="7399019" h="5017134">
                  <a:moveTo>
                    <a:pt x="22669" y="2370544"/>
                  </a:moveTo>
                  <a:lnTo>
                    <a:pt x="19469" y="2364206"/>
                  </a:lnTo>
                  <a:lnTo>
                    <a:pt x="12674" y="2367597"/>
                  </a:lnTo>
                  <a:lnTo>
                    <a:pt x="0" y="2371382"/>
                  </a:lnTo>
                  <a:lnTo>
                    <a:pt x="0" y="2378811"/>
                  </a:lnTo>
                  <a:lnTo>
                    <a:pt x="15011" y="2374341"/>
                  </a:lnTo>
                  <a:lnTo>
                    <a:pt x="15582" y="2374074"/>
                  </a:lnTo>
                  <a:lnTo>
                    <a:pt x="22669" y="2370544"/>
                  </a:lnTo>
                  <a:close/>
                </a:path>
                <a:path w="7399019" h="5017134">
                  <a:moveTo>
                    <a:pt x="61125" y="2473795"/>
                  </a:moveTo>
                  <a:lnTo>
                    <a:pt x="58889" y="2467038"/>
                  </a:lnTo>
                  <a:lnTo>
                    <a:pt x="37604" y="2474125"/>
                  </a:lnTo>
                  <a:lnTo>
                    <a:pt x="37414" y="2474226"/>
                  </a:lnTo>
                  <a:lnTo>
                    <a:pt x="19621" y="2481275"/>
                  </a:lnTo>
                  <a:lnTo>
                    <a:pt x="22263" y="2487879"/>
                  </a:lnTo>
                  <a:lnTo>
                    <a:pt x="39916" y="2480856"/>
                  </a:lnTo>
                  <a:lnTo>
                    <a:pt x="61125" y="2473795"/>
                  </a:lnTo>
                  <a:close/>
                </a:path>
                <a:path w="7399019" h="5017134">
                  <a:moveTo>
                    <a:pt x="89763" y="2349525"/>
                  </a:moveTo>
                  <a:lnTo>
                    <a:pt x="87515" y="2342807"/>
                  </a:lnTo>
                  <a:lnTo>
                    <a:pt x="44843" y="2356955"/>
                  </a:lnTo>
                  <a:lnTo>
                    <a:pt x="47078" y="2363698"/>
                  </a:lnTo>
                  <a:lnTo>
                    <a:pt x="89763" y="2349525"/>
                  </a:lnTo>
                  <a:close/>
                </a:path>
                <a:path w="7399019" h="5017134">
                  <a:moveTo>
                    <a:pt x="128447" y="2452649"/>
                  </a:moveTo>
                  <a:lnTo>
                    <a:pt x="126619" y="2445778"/>
                  </a:lnTo>
                  <a:lnTo>
                    <a:pt x="87528" y="2456370"/>
                  </a:lnTo>
                  <a:lnTo>
                    <a:pt x="89382" y="2463228"/>
                  </a:lnTo>
                  <a:lnTo>
                    <a:pt x="128447" y="2452649"/>
                  </a:lnTo>
                  <a:close/>
                </a:path>
                <a:path w="7399019" h="5017134">
                  <a:moveTo>
                    <a:pt x="157213" y="2324798"/>
                  </a:moveTo>
                  <a:lnTo>
                    <a:pt x="154978" y="2318029"/>
                  </a:lnTo>
                  <a:lnTo>
                    <a:pt x="112382" y="2332190"/>
                  </a:lnTo>
                  <a:lnTo>
                    <a:pt x="114630" y="2338921"/>
                  </a:lnTo>
                  <a:lnTo>
                    <a:pt x="157213" y="2324798"/>
                  </a:lnTo>
                  <a:close/>
                </a:path>
                <a:path w="7399019" h="5017134">
                  <a:moveTo>
                    <a:pt x="195935" y="2427884"/>
                  </a:moveTo>
                  <a:lnTo>
                    <a:pt x="194081" y="2421026"/>
                  </a:lnTo>
                  <a:lnTo>
                    <a:pt x="155041" y="2431643"/>
                  </a:lnTo>
                  <a:lnTo>
                    <a:pt x="156857" y="2438489"/>
                  </a:lnTo>
                  <a:lnTo>
                    <a:pt x="195935" y="2427884"/>
                  </a:lnTo>
                  <a:close/>
                </a:path>
                <a:path w="7399019" h="5017134">
                  <a:moveTo>
                    <a:pt x="224993" y="2299932"/>
                  </a:moveTo>
                  <a:lnTo>
                    <a:pt x="222300" y="2293366"/>
                  </a:lnTo>
                  <a:lnTo>
                    <a:pt x="179641" y="2311069"/>
                  </a:lnTo>
                  <a:lnTo>
                    <a:pt x="182346" y="2317610"/>
                  </a:lnTo>
                  <a:lnTo>
                    <a:pt x="224993" y="2299932"/>
                  </a:lnTo>
                  <a:close/>
                </a:path>
                <a:path w="7399019" h="5017134">
                  <a:moveTo>
                    <a:pt x="263461" y="2406675"/>
                  </a:moveTo>
                  <a:lnTo>
                    <a:pt x="261594" y="2399804"/>
                  </a:lnTo>
                  <a:lnTo>
                    <a:pt x="222567" y="2410383"/>
                  </a:lnTo>
                  <a:lnTo>
                    <a:pt x="224421" y="2417267"/>
                  </a:lnTo>
                  <a:lnTo>
                    <a:pt x="263461" y="2406675"/>
                  </a:lnTo>
                  <a:close/>
                </a:path>
                <a:path w="7399019" h="5017134">
                  <a:moveTo>
                    <a:pt x="292227" y="2278786"/>
                  </a:moveTo>
                  <a:lnTo>
                    <a:pt x="289966" y="2272068"/>
                  </a:lnTo>
                  <a:lnTo>
                    <a:pt x="247332" y="2286228"/>
                  </a:lnTo>
                  <a:lnTo>
                    <a:pt x="249593" y="2292972"/>
                  </a:lnTo>
                  <a:lnTo>
                    <a:pt x="292227" y="2278786"/>
                  </a:lnTo>
                  <a:close/>
                </a:path>
                <a:path w="7399019" h="5017134">
                  <a:moveTo>
                    <a:pt x="331228" y="2381821"/>
                  </a:moveTo>
                  <a:lnTo>
                    <a:pt x="328828" y="2375141"/>
                  </a:lnTo>
                  <a:lnTo>
                    <a:pt x="289750" y="2389276"/>
                  </a:lnTo>
                  <a:lnTo>
                    <a:pt x="292150" y="2395969"/>
                  </a:lnTo>
                  <a:lnTo>
                    <a:pt x="331228" y="2381821"/>
                  </a:lnTo>
                  <a:close/>
                </a:path>
                <a:path w="7399019" h="5017134">
                  <a:moveTo>
                    <a:pt x="360019" y="2253945"/>
                  </a:moveTo>
                  <a:lnTo>
                    <a:pt x="357301" y="2247379"/>
                  </a:lnTo>
                  <a:lnTo>
                    <a:pt x="314667" y="2265070"/>
                  </a:lnTo>
                  <a:lnTo>
                    <a:pt x="317385" y="2271649"/>
                  </a:lnTo>
                  <a:lnTo>
                    <a:pt x="360019" y="2253945"/>
                  </a:lnTo>
                  <a:close/>
                </a:path>
                <a:path w="7399019" h="5017134">
                  <a:moveTo>
                    <a:pt x="398602" y="2360663"/>
                  </a:moveTo>
                  <a:lnTo>
                    <a:pt x="396570" y="2353856"/>
                  </a:lnTo>
                  <a:lnTo>
                    <a:pt x="361048" y="2364448"/>
                  </a:lnTo>
                  <a:lnTo>
                    <a:pt x="363029" y="2371255"/>
                  </a:lnTo>
                  <a:lnTo>
                    <a:pt x="398602" y="2360663"/>
                  </a:lnTo>
                  <a:close/>
                </a:path>
                <a:path w="7399019" h="5017134">
                  <a:moveTo>
                    <a:pt x="427228" y="2232825"/>
                  </a:moveTo>
                  <a:lnTo>
                    <a:pt x="424992" y="2226068"/>
                  </a:lnTo>
                  <a:lnTo>
                    <a:pt x="382371" y="2240242"/>
                  </a:lnTo>
                  <a:lnTo>
                    <a:pt x="384619" y="2246973"/>
                  </a:lnTo>
                  <a:lnTo>
                    <a:pt x="427228" y="2232825"/>
                  </a:lnTo>
                  <a:close/>
                </a:path>
                <a:path w="7399019" h="5017134">
                  <a:moveTo>
                    <a:pt x="466064" y="2339467"/>
                  </a:moveTo>
                  <a:lnTo>
                    <a:pt x="464007" y="2332659"/>
                  </a:lnTo>
                  <a:lnTo>
                    <a:pt x="428510" y="2343251"/>
                  </a:lnTo>
                  <a:lnTo>
                    <a:pt x="430542" y="2350071"/>
                  </a:lnTo>
                  <a:lnTo>
                    <a:pt x="466064" y="2339467"/>
                  </a:lnTo>
                  <a:close/>
                </a:path>
                <a:path w="7399019" h="5017134">
                  <a:moveTo>
                    <a:pt x="495033" y="2207996"/>
                  </a:moveTo>
                  <a:lnTo>
                    <a:pt x="492315" y="2201418"/>
                  </a:lnTo>
                  <a:lnTo>
                    <a:pt x="449643" y="2219109"/>
                  </a:lnTo>
                  <a:lnTo>
                    <a:pt x="452374" y="2225675"/>
                  </a:lnTo>
                  <a:lnTo>
                    <a:pt x="495033" y="2207996"/>
                  </a:lnTo>
                  <a:close/>
                </a:path>
                <a:path w="7399019" h="5017134">
                  <a:moveTo>
                    <a:pt x="533615" y="2314676"/>
                  </a:moveTo>
                  <a:lnTo>
                    <a:pt x="531545" y="2307894"/>
                  </a:lnTo>
                  <a:lnTo>
                    <a:pt x="496023" y="2318474"/>
                  </a:lnTo>
                  <a:lnTo>
                    <a:pt x="498055" y="2325281"/>
                  </a:lnTo>
                  <a:lnTo>
                    <a:pt x="533615" y="2314676"/>
                  </a:lnTo>
                  <a:close/>
                </a:path>
                <a:path w="7399019" h="5017134">
                  <a:moveTo>
                    <a:pt x="562279" y="2186838"/>
                  </a:moveTo>
                  <a:lnTo>
                    <a:pt x="560019" y="2180107"/>
                  </a:lnTo>
                  <a:lnTo>
                    <a:pt x="517398" y="2194229"/>
                  </a:lnTo>
                  <a:lnTo>
                    <a:pt x="519645" y="2200973"/>
                  </a:lnTo>
                  <a:lnTo>
                    <a:pt x="562279" y="2186838"/>
                  </a:lnTo>
                  <a:close/>
                </a:path>
                <a:path w="7399019" h="5017134">
                  <a:moveTo>
                    <a:pt x="601103" y="2293467"/>
                  </a:moveTo>
                  <a:lnTo>
                    <a:pt x="599059" y="2286647"/>
                  </a:lnTo>
                  <a:lnTo>
                    <a:pt x="563511" y="2297265"/>
                  </a:lnTo>
                  <a:lnTo>
                    <a:pt x="565543" y="2304084"/>
                  </a:lnTo>
                  <a:lnTo>
                    <a:pt x="601103" y="2293467"/>
                  </a:lnTo>
                  <a:close/>
                </a:path>
                <a:path w="7399019" h="5017134">
                  <a:moveTo>
                    <a:pt x="629793" y="2162098"/>
                  </a:moveTo>
                  <a:lnTo>
                    <a:pt x="627545" y="2155367"/>
                  </a:lnTo>
                  <a:lnTo>
                    <a:pt x="584911" y="2169503"/>
                  </a:lnTo>
                  <a:lnTo>
                    <a:pt x="587146" y="2176221"/>
                  </a:lnTo>
                  <a:lnTo>
                    <a:pt x="629793" y="2162098"/>
                  </a:lnTo>
                  <a:close/>
                </a:path>
                <a:path w="7399019" h="5017134">
                  <a:moveTo>
                    <a:pt x="668578" y="2272246"/>
                  </a:moveTo>
                  <a:lnTo>
                    <a:pt x="666546" y="2265438"/>
                  </a:lnTo>
                  <a:lnTo>
                    <a:pt x="631063" y="2276056"/>
                  </a:lnTo>
                  <a:lnTo>
                    <a:pt x="633082" y="2282863"/>
                  </a:lnTo>
                  <a:lnTo>
                    <a:pt x="668578" y="2272246"/>
                  </a:lnTo>
                  <a:close/>
                </a:path>
                <a:path w="7399019" h="5017134">
                  <a:moveTo>
                    <a:pt x="697509" y="2137245"/>
                  </a:moveTo>
                  <a:lnTo>
                    <a:pt x="694791" y="2130679"/>
                  </a:lnTo>
                  <a:lnTo>
                    <a:pt x="652170" y="2148344"/>
                  </a:lnTo>
                  <a:lnTo>
                    <a:pt x="654850" y="2154898"/>
                  </a:lnTo>
                  <a:lnTo>
                    <a:pt x="697509" y="2137245"/>
                  </a:lnTo>
                  <a:close/>
                </a:path>
                <a:path w="7399019" h="5017134">
                  <a:moveTo>
                    <a:pt x="736104" y="2247506"/>
                  </a:moveTo>
                  <a:lnTo>
                    <a:pt x="734072" y="2240686"/>
                  </a:lnTo>
                  <a:lnTo>
                    <a:pt x="698538" y="2251303"/>
                  </a:lnTo>
                  <a:lnTo>
                    <a:pt x="700532" y="2258110"/>
                  </a:lnTo>
                  <a:lnTo>
                    <a:pt x="736104" y="2247506"/>
                  </a:lnTo>
                  <a:close/>
                </a:path>
                <a:path w="7399019" h="5017134">
                  <a:moveTo>
                    <a:pt x="764806" y="2116124"/>
                  </a:moveTo>
                  <a:lnTo>
                    <a:pt x="762571" y="2109381"/>
                  </a:lnTo>
                  <a:lnTo>
                    <a:pt x="719937" y="2123516"/>
                  </a:lnTo>
                  <a:lnTo>
                    <a:pt x="722147" y="2130260"/>
                  </a:lnTo>
                  <a:lnTo>
                    <a:pt x="764806" y="2116124"/>
                  </a:lnTo>
                  <a:close/>
                </a:path>
                <a:path w="7399019" h="5017134">
                  <a:moveTo>
                    <a:pt x="807085" y="2226335"/>
                  </a:moveTo>
                  <a:lnTo>
                    <a:pt x="805192" y="2219477"/>
                  </a:lnTo>
                  <a:lnTo>
                    <a:pt x="766165" y="2230043"/>
                  </a:lnTo>
                  <a:lnTo>
                    <a:pt x="767994" y="2236914"/>
                  </a:lnTo>
                  <a:lnTo>
                    <a:pt x="807085" y="2226335"/>
                  </a:lnTo>
                  <a:close/>
                </a:path>
                <a:path w="7399019" h="5017134">
                  <a:moveTo>
                    <a:pt x="832548" y="2091245"/>
                  </a:moveTo>
                  <a:lnTo>
                    <a:pt x="829830" y="2084679"/>
                  </a:lnTo>
                  <a:lnTo>
                    <a:pt x="787171" y="2102383"/>
                  </a:lnTo>
                  <a:lnTo>
                    <a:pt x="789914" y="2108949"/>
                  </a:lnTo>
                  <a:lnTo>
                    <a:pt x="832548" y="2091245"/>
                  </a:lnTo>
                  <a:close/>
                </a:path>
                <a:path w="7399019" h="5017134">
                  <a:moveTo>
                    <a:pt x="874864" y="2201481"/>
                  </a:moveTo>
                  <a:lnTo>
                    <a:pt x="872426" y="2194814"/>
                  </a:lnTo>
                  <a:lnTo>
                    <a:pt x="833348" y="2208949"/>
                  </a:lnTo>
                  <a:lnTo>
                    <a:pt x="835761" y="2215591"/>
                  </a:lnTo>
                  <a:lnTo>
                    <a:pt x="874864" y="2201481"/>
                  </a:lnTo>
                  <a:close/>
                </a:path>
                <a:path w="7399019" h="5017134">
                  <a:moveTo>
                    <a:pt x="899820" y="2070125"/>
                  </a:moveTo>
                  <a:lnTo>
                    <a:pt x="897559" y="2063381"/>
                  </a:lnTo>
                  <a:lnTo>
                    <a:pt x="854938" y="2077529"/>
                  </a:lnTo>
                  <a:lnTo>
                    <a:pt x="857199" y="2084273"/>
                  </a:lnTo>
                  <a:lnTo>
                    <a:pt x="899820" y="2070125"/>
                  </a:lnTo>
                  <a:close/>
                </a:path>
                <a:path w="7399019" h="5017134">
                  <a:moveTo>
                    <a:pt x="942086" y="2180348"/>
                  </a:moveTo>
                  <a:lnTo>
                    <a:pt x="940219" y="2173465"/>
                  </a:lnTo>
                  <a:lnTo>
                    <a:pt x="901153" y="2184057"/>
                  </a:lnTo>
                  <a:lnTo>
                    <a:pt x="903020" y="2190902"/>
                  </a:lnTo>
                  <a:lnTo>
                    <a:pt x="942086" y="2180348"/>
                  </a:lnTo>
                  <a:close/>
                </a:path>
                <a:path w="7399019" h="5017134">
                  <a:moveTo>
                    <a:pt x="967562" y="2045271"/>
                  </a:moveTo>
                  <a:lnTo>
                    <a:pt x="964869" y="2038718"/>
                  </a:lnTo>
                  <a:lnTo>
                    <a:pt x="922185" y="2056422"/>
                  </a:lnTo>
                  <a:lnTo>
                    <a:pt x="924915" y="2062962"/>
                  </a:lnTo>
                  <a:lnTo>
                    <a:pt x="967562" y="2045271"/>
                  </a:lnTo>
                  <a:close/>
                </a:path>
                <a:path w="7399019" h="5017134">
                  <a:moveTo>
                    <a:pt x="1009624" y="2159139"/>
                  </a:moveTo>
                  <a:lnTo>
                    <a:pt x="1007732" y="2152269"/>
                  </a:lnTo>
                  <a:lnTo>
                    <a:pt x="968654" y="2162860"/>
                  </a:lnTo>
                  <a:lnTo>
                    <a:pt x="970495" y="2169693"/>
                  </a:lnTo>
                  <a:lnTo>
                    <a:pt x="1009624" y="2159139"/>
                  </a:lnTo>
                  <a:close/>
                </a:path>
                <a:path w="7399019" h="5017134">
                  <a:moveTo>
                    <a:pt x="1034808" y="2024138"/>
                  </a:moveTo>
                  <a:lnTo>
                    <a:pt x="1032598" y="2017407"/>
                  </a:lnTo>
                  <a:lnTo>
                    <a:pt x="989939" y="2031555"/>
                  </a:lnTo>
                  <a:lnTo>
                    <a:pt x="992174" y="2038311"/>
                  </a:lnTo>
                  <a:lnTo>
                    <a:pt x="1034808" y="2024138"/>
                  </a:lnTo>
                  <a:close/>
                </a:path>
                <a:path w="7399019" h="5017134">
                  <a:moveTo>
                    <a:pt x="1077379" y="2134260"/>
                  </a:moveTo>
                  <a:lnTo>
                    <a:pt x="1074940" y="2127580"/>
                  </a:lnTo>
                  <a:lnTo>
                    <a:pt x="1035850" y="2141715"/>
                  </a:lnTo>
                  <a:lnTo>
                    <a:pt x="1038263" y="2148395"/>
                  </a:lnTo>
                  <a:lnTo>
                    <a:pt x="1077379" y="2134260"/>
                  </a:lnTo>
                  <a:close/>
                </a:path>
                <a:path w="7399019" h="5017134">
                  <a:moveTo>
                    <a:pt x="1102360" y="1999386"/>
                  </a:moveTo>
                  <a:lnTo>
                    <a:pt x="1100112" y="1992655"/>
                  </a:lnTo>
                  <a:lnTo>
                    <a:pt x="1057440" y="2006803"/>
                  </a:lnTo>
                  <a:lnTo>
                    <a:pt x="1059675" y="2013534"/>
                  </a:lnTo>
                  <a:lnTo>
                    <a:pt x="1102360" y="1999386"/>
                  </a:lnTo>
                  <a:close/>
                </a:path>
                <a:path w="7399019" h="5017134">
                  <a:moveTo>
                    <a:pt x="1144587" y="2113140"/>
                  </a:moveTo>
                  <a:lnTo>
                    <a:pt x="1142746" y="2106282"/>
                  </a:lnTo>
                  <a:lnTo>
                    <a:pt x="1103642" y="2116899"/>
                  </a:lnTo>
                  <a:lnTo>
                    <a:pt x="1105509" y="2123770"/>
                  </a:lnTo>
                  <a:lnTo>
                    <a:pt x="1144587" y="2113140"/>
                  </a:lnTo>
                  <a:close/>
                </a:path>
                <a:path w="7399019" h="5017134">
                  <a:moveTo>
                    <a:pt x="1170101" y="1974557"/>
                  </a:moveTo>
                  <a:lnTo>
                    <a:pt x="1167396" y="1967992"/>
                  </a:lnTo>
                  <a:lnTo>
                    <a:pt x="1124699" y="1985657"/>
                  </a:lnTo>
                  <a:lnTo>
                    <a:pt x="1127442" y="1992223"/>
                  </a:lnTo>
                  <a:lnTo>
                    <a:pt x="1170101" y="1974557"/>
                  </a:lnTo>
                  <a:close/>
                </a:path>
                <a:path w="7399019" h="5017134">
                  <a:moveTo>
                    <a:pt x="1212113" y="2091956"/>
                  </a:moveTo>
                  <a:lnTo>
                    <a:pt x="1210259" y="2085098"/>
                  </a:lnTo>
                  <a:lnTo>
                    <a:pt x="1171155" y="2095665"/>
                  </a:lnTo>
                  <a:lnTo>
                    <a:pt x="1173010" y="2102523"/>
                  </a:lnTo>
                  <a:lnTo>
                    <a:pt x="1212113" y="2091956"/>
                  </a:lnTo>
                  <a:close/>
                </a:path>
                <a:path w="7399019" h="5017134">
                  <a:moveTo>
                    <a:pt x="1237335" y="1953425"/>
                  </a:moveTo>
                  <a:lnTo>
                    <a:pt x="1235087" y="1946681"/>
                  </a:lnTo>
                  <a:lnTo>
                    <a:pt x="1192466" y="1960829"/>
                  </a:lnTo>
                  <a:lnTo>
                    <a:pt x="1194701" y="1967547"/>
                  </a:lnTo>
                  <a:lnTo>
                    <a:pt x="1237335" y="1953425"/>
                  </a:lnTo>
                  <a:close/>
                </a:path>
                <a:path w="7399019" h="5017134">
                  <a:moveTo>
                    <a:pt x="1279931" y="2067077"/>
                  </a:moveTo>
                  <a:lnTo>
                    <a:pt x="1277493" y="2060371"/>
                  </a:lnTo>
                  <a:lnTo>
                    <a:pt x="1238389" y="2074545"/>
                  </a:lnTo>
                  <a:lnTo>
                    <a:pt x="1240815" y="2081212"/>
                  </a:lnTo>
                  <a:lnTo>
                    <a:pt x="1279931" y="2067077"/>
                  </a:lnTo>
                  <a:close/>
                </a:path>
                <a:path w="7399019" h="5017134">
                  <a:moveTo>
                    <a:pt x="1305052" y="1928533"/>
                  </a:moveTo>
                  <a:lnTo>
                    <a:pt x="1302346" y="1921992"/>
                  </a:lnTo>
                  <a:lnTo>
                    <a:pt x="1259700" y="1939696"/>
                  </a:lnTo>
                  <a:lnTo>
                    <a:pt x="1262443" y="1946236"/>
                  </a:lnTo>
                  <a:lnTo>
                    <a:pt x="1305052" y="1928533"/>
                  </a:lnTo>
                  <a:close/>
                </a:path>
                <a:path w="7399019" h="5017134">
                  <a:moveTo>
                    <a:pt x="1347139" y="2045970"/>
                  </a:moveTo>
                  <a:lnTo>
                    <a:pt x="1345285" y="2039137"/>
                  </a:lnTo>
                  <a:lnTo>
                    <a:pt x="1306182" y="2049703"/>
                  </a:lnTo>
                  <a:lnTo>
                    <a:pt x="1308036" y="2056523"/>
                  </a:lnTo>
                  <a:lnTo>
                    <a:pt x="1347139" y="2045970"/>
                  </a:lnTo>
                  <a:close/>
                </a:path>
                <a:path w="7399019" h="5017134">
                  <a:moveTo>
                    <a:pt x="1372374" y="1907438"/>
                  </a:moveTo>
                  <a:lnTo>
                    <a:pt x="1370114" y="1900694"/>
                  </a:lnTo>
                  <a:lnTo>
                    <a:pt x="1327467" y="1914855"/>
                  </a:lnTo>
                  <a:lnTo>
                    <a:pt x="1329702" y="1921586"/>
                  </a:lnTo>
                  <a:lnTo>
                    <a:pt x="1372374" y="1907438"/>
                  </a:lnTo>
                  <a:close/>
                </a:path>
                <a:path w="7399019" h="5017134">
                  <a:moveTo>
                    <a:pt x="1414627" y="2024761"/>
                  </a:moveTo>
                  <a:lnTo>
                    <a:pt x="1412760" y="2017877"/>
                  </a:lnTo>
                  <a:lnTo>
                    <a:pt x="1373695" y="2028494"/>
                  </a:lnTo>
                  <a:lnTo>
                    <a:pt x="1375549" y="2035352"/>
                  </a:lnTo>
                  <a:lnTo>
                    <a:pt x="1414627" y="2024761"/>
                  </a:lnTo>
                  <a:close/>
                </a:path>
                <a:path w="7399019" h="5017134">
                  <a:moveTo>
                    <a:pt x="1440091" y="1882571"/>
                  </a:moveTo>
                  <a:lnTo>
                    <a:pt x="1437360" y="1876005"/>
                  </a:lnTo>
                  <a:lnTo>
                    <a:pt x="1394739" y="1893709"/>
                  </a:lnTo>
                  <a:lnTo>
                    <a:pt x="1397444" y="1900275"/>
                  </a:lnTo>
                  <a:lnTo>
                    <a:pt x="1440091" y="1882571"/>
                  </a:lnTo>
                  <a:close/>
                </a:path>
                <a:path w="7399019" h="5017134">
                  <a:moveTo>
                    <a:pt x="1485049" y="2010765"/>
                  </a:moveTo>
                  <a:lnTo>
                    <a:pt x="1484401" y="2003679"/>
                  </a:lnTo>
                  <a:lnTo>
                    <a:pt x="1445323" y="2007133"/>
                  </a:lnTo>
                  <a:lnTo>
                    <a:pt x="1445958" y="2014220"/>
                  </a:lnTo>
                  <a:lnTo>
                    <a:pt x="1485049" y="2010765"/>
                  </a:lnTo>
                  <a:close/>
                </a:path>
                <a:path w="7399019" h="5017134">
                  <a:moveTo>
                    <a:pt x="1508747" y="1857057"/>
                  </a:moveTo>
                  <a:lnTo>
                    <a:pt x="1503756" y="1852015"/>
                  </a:lnTo>
                  <a:lnTo>
                    <a:pt x="1500733" y="1855012"/>
                  </a:lnTo>
                  <a:lnTo>
                    <a:pt x="1462417" y="1868881"/>
                  </a:lnTo>
                  <a:lnTo>
                    <a:pt x="1464830" y="1875574"/>
                  </a:lnTo>
                  <a:lnTo>
                    <a:pt x="1503895" y="1861400"/>
                  </a:lnTo>
                  <a:lnTo>
                    <a:pt x="1505165" y="1860613"/>
                  </a:lnTo>
                  <a:lnTo>
                    <a:pt x="1508747" y="1857057"/>
                  </a:lnTo>
                  <a:close/>
                </a:path>
                <a:path w="7399019" h="5017134">
                  <a:moveTo>
                    <a:pt x="1553146" y="1989467"/>
                  </a:moveTo>
                  <a:lnTo>
                    <a:pt x="1551305" y="1982597"/>
                  </a:lnTo>
                  <a:lnTo>
                    <a:pt x="1512201" y="1993163"/>
                  </a:lnTo>
                  <a:lnTo>
                    <a:pt x="1514081" y="2000008"/>
                  </a:lnTo>
                  <a:lnTo>
                    <a:pt x="1553146" y="1989467"/>
                  </a:lnTo>
                  <a:close/>
                </a:path>
                <a:path w="7399019" h="5017134">
                  <a:moveTo>
                    <a:pt x="1574901" y="1836661"/>
                  </a:moveTo>
                  <a:lnTo>
                    <a:pt x="1572653" y="1829943"/>
                  </a:lnTo>
                  <a:lnTo>
                    <a:pt x="1529981" y="1844090"/>
                  </a:lnTo>
                  <a:lnTo>
                    <a:pt x="1532204" y="1850834"/>
                  </a:lnTo>
                  <a:lnTo>
                    <a:pt x="1574901" y="1836661"/>
                  </a:lnTo>
                  <a:close/>
                </a:path>
                <a:path w="7399019" h="5017134">
                  <a:moveTo>
                    <a:pt x="1620634" y="1964651"/>
                  </a:moveTo>
                  <a:lnTo>
                    <a:pt x="1618780" y="1957806"/>
                  </a:lnTo>
                  <a:lnTo>
                    <a:pt x="1579702" y="1968411"/>
                  </a:lnTo>
                  <a:lnTo>
                    <a:pt x="1581569" y="1975256"/>
                  </a:lnTo>
                  <a:lnTo>
                    <a:pt x="1620634" y="1964651"/>
                  </a:lnTo>
                  <a:close/>
                </a:path>
                <a:path w="7399019" h="5017134">
                  <a:moveTo>
                    <a:pt x="1642605" y="1811858"/>
                  </a:moveTo>
                  <a:lnTo>
                    <a:pt x="1639912" y="1805292"/>
                  </a:lnTo>
                  <a:lnTo>
                    <a:pt x="1597291" y="1822970"/>
                  </a:lnTo>
                  <a:lnTo>
                    <a:pt x="1600022" y="1829536"/>
                  </a:lnTo>
                  <a:lnTo>
                    <a:pt x="1642605" y="1811858"/>
                  </a:lnTo>
                  <a:close/>
                </a:path>
                <a:path w="7399019" h="5017134">
                  <a:moveTo>
                    <a:pt x="1688185" y="1939899"/>
                  </a:moveTo>
                  <a:lnTo>
                    <a:pt x="1686344" y="1933054"/>
                  </a:lnTo>
                  <a:lnTo>
                    <a:pt x="1647240" y="1943646"/>
                  </a:lnTo>
                  <a:lnTo>
                    <a:pt x="1649095" y="1950504"/>
                  </a:lnTo>
                  <a:lnTo>
                    <a:pt x="1688185" y="1939899"/>
                  </a:lnTo>
                  <a:close/>
                </a:path>
                <a:path w="7399019" h="5017134">
                  <a:moveTo>
                    <a:pt x="1709851" y="1790700"/>
                  </a:moveTo>
                  <a:lnTo>
                    <a:pt x="1707603" y="1783956"/>
                  </a:lnTo>
                  <a:lnTo>
                    <a:pt x="1664982" y="1798129"/>
                  </a:lnTo>
                  <a:lnTo>
                    <a:pt x="1667205" y="1804898"/>
                  </a:lnTo>
                  <a:lnTo>
                    <a:pt x="1709851" y="1790700"/>
                  </a:lnTo>
                  <a:close/>
                </a:path>
                <a:path w="7399019" h="5017134">
                  <a:moveTo>
                    <a:pt x="1752536" y="1915020"/>
                  </a:moveTo>
                  <a:lnTo>
                    <a:pt x="1749894" y="1908390"/>
                  </a:lnTo>
                  <a:lnTo>
                    <a:pt x="1714334" y="1922513"/>
                  </a:lnTo>
                  <a:lnTo>
                    <a:pt x="1716963" y="1929155"/>
                  </a:lnTo>
                  <a:lnTo>
                    <a:pt x="1752536" y="1915020"/>
                  </a:lnTo>
                  <a:close/>
                </a:path>
                <a:path w="7399019" h="5017134">
                  <a:moveTo>
                    <a:pt x="1777428" y="1769503"/>
                  </a:moveTo>
                  <a:lnTo>
                    <a:pt x="1775180" y="1762785"/>
                  </a:lnTo>
                  <a:lnTo>
                    <a:pt x="1732534" y="1776920"/>
                  </a:lnTo>
                  <a:lnTo>
                    <a:pt x="1734769" y="1783664"/>
                  </a:lnTo>
                  <a:lnTo>
                    <a:pt x="1777428" y="1769503"/>
                  </a:lnTo>
                  <a:close/>
                </a:path>
                <a:path w="7399019" h="5017134">
                  <a:moveTo>
                    <a:pt x="1820062" y="1890191"/>
                  </a:moveTo>
                  <a:lnTo>
                    <a:pt x="1817433" y="1883600"/>
                  </a:lnTo>
                  <a:lnTo>
                    <a:pt x="1781873" y="1897786"/>
                  </a:lnTo>
                  <a:lnTo>
                    <a:pt x="1784515" y="1904377"/>
                  </a:lnTo>
                  <a:lnTo>
                    <a:pt x="1820062" y="1890191"/>
                  </a:lnTo>
                  <a:close/>
                </a:path>
                <a:path w="7399019" h="5017134">
                  <a:moveTo>
                    <a:pt x="1844878" y="1744738"/>
                  </a:moveTo>
                  <a:lnTo>
                    <a:pt x="1842668" y="1737995"/>
                  </a:lnTo>
                  <a:lnTo>
                    <a:pt x="1800021" y="1752130"/>
                  </a:lnTo>
                  <a:lnTo>
                    <a:pt x="1802257" y="1758886"/>
                  </a:lnTo>
                  <a:lnTo>
                    <a:pt x="1844878" y="1744738"/>
                  </a:lnTo>
                  <a:close/>
                </a:path>
                <a:path w="7399019" h="5017134">
                  <a:moveTo>
                    <a:pt x="1887524" y="1865503"/>
                  </a:moveTo>
                  <a:lnTo>
                    <a:pt x="1884895" y="1858899"/>
                  </a:lnTo>
                  <a:lnTo>
                    <a:pt x="1849386" y="1873021"/>
                  </a:lnTo>
                  <a:lnTo>
                    <a:pt x="1852015" y="1879612"/>
                  </a:lnTo>
                  <a:lnTo>
                    <a:pt x="1887524" y="1865503"/>
                  </a:lnTo>
                  <a:close/>
                </a:path>
                <a:path w="7399019" h="5017134">
                  <a:moveTo>
                    <a:pt x="1912454" y="1723542"/>
                  </a:moveTo>
                  <a:lnTo>
                    <a:pt x="1910181" y="1716786"/>
                  </a:lnTo>
                  <a:lnTo>
                    <a:pt x="1867509" y="1730921"/>
                  </a:lnTo>
                  <a:lnTo>
                    <a:pt x="1869744" y="1737677"/>
                  </a:lnTo>
                  <a:lnTo>
                    <a:pt x="1912454" y="1723542"/>
                  </a:lnTo>
                  <a:close/>
                </a:path>
                <a:path w="7399019" h="5017134">
                  <a:moveTo>
                    <a:pt x="1954961" y="1840738"/>
                  </a:moveTo>
                  <a:lnTo>
                    <a:pt x="1952561" y="1834045"/>
                  </a:lnTo>
                  <a:lnTo>
                    <a:pt x="1913470" y="1848205"/>
                  </a:lnTo>
                  <a:lnTo>
                    <a:pt x="1915883" y="1854911"/>
                  </a:lnTo>
                  <a:lnTo>
                    <a:pt x="1954961" y="1840738"/>
                  </a:lnTo>
                  <a:close/>
                </a:path>
                <a:path w="7399019" h="5017134">
                  <a:moveTo>
                    <a:pt x="1980133" y="1698650"/>
                  </a:moveTo>
                  <a:lnTo>
                    <a:pt x="1977377" y="1692097"/>
                  </a:lnTo>
                  <a:lnTo>
                    <a:pt x="1934768" y="1709813"/>
                  </a:lnTo>
                  <a:lnTo>
                    <a:pt x="1937512" y="1716366"/>
                  </a:lnTo>
                  <a:lnTo>
                    <a:pt x="1980133" y="1698650"/>
                  </a:lnTo>
                  <a:close/>
                </a:path>
                <a:path w="7399019" h="5017134">
                  <a:moveTo>
                    <a:pt x="2022119" y="1819617"/>
                  </a:moveTo>
                  <a:lnTo>
                    <a:pt x="2020277" y="1812759"/>
                  </a:lnTo>
                  <a:lnTo>
                    <a:pt x="1981225" y="1823326"/>
                  </a:lnTo>
                  <a:lnTo>
                    <a:pt x="1983092" y="1830197"/>
                  </a:lnTo>
                  <a:lnTo>
                    <a:pt x="2022119" y="1819617"/>
                  </a:lnTo>
                  <a:close/>
                </a:path>
                <a:path w="7399019" h="5017134">
                  <a:moveTo>
                    <a:pt x="2047405" y="1677581"/>
                  </a:moveTo>
                  <a:lnTo>
                    <a:pt x="2045195" y="1670824"/>
                  </a:lnTo>
                  <a:lnTo>
                    <a:pt x="2002536" y="1684947"/>
                  </a:lnTo>
                  <a:lnTo>
                    <a:pt x="2004783" y="1691703"/>
                  </a:lnTo>
                  <a:lnTo>
                    <a:pt x="2047405" y="1677581"/>
                  </a:lnTo>
                  <a:close/>
                </a:path>
                <a:path w="7399019" h="5017134">
                  <a:moveTo>
                    <a:pt x="2089696" y="1794827"/>
                  </a:moveTo>
                  <a:lnTo>
                    <a:pt x="2087854" y="1787982"/>
                  </a:lnTo>
                  <a:lnTo>
                    <a:pt x="2048751" y="1798637"/>
                  </a:lnTo>
                  <a:lnTo>
                    <a:pt x="2050605" y="1805470"/>
                  </a:lnTo>
                  <a:lnTo>
                    <a:pt x="2089696" y="1794827"/>
                  </a:lnTo>
                  <a:close/>
                </a:path>
                <a:path w="7399019" h="5017134">
                  <a:moveTo>
                    <a:pt x="2115223" y="1652638"/>
                  </a:moveTo>
                  <a:lnTo>
                    <a:pt x="2112302" y="1646186"/>
                  </a:lnTo>
                  <a:lnTo>
                    <a:pt x="2073249" y="1663852"/>
                  </a:lnTo>
                  <a:lnTo>
                    <a:pt x="2076196" y="1670329"/>
                  </a:lnTo>
                  <a:lnTo>
                    <a:pt x="2115223" y="1652638"/>
                  </a:lnTo>
                  <a:close/>
                </a:path>
                <a:path w="7399019" h="5017134">
                  <a:moveTo>
                    <a:pt x="2157158" y="1770100"/>
                  </a:moveTo>
                  <a:lnTo>
                    <a:pt x="2155317" y="1763255"/>
                  </a:lnTo>
                  <a:lnTo>
                    <a:pt x="2116251" y="1773872"/>
                  </a:lnTo>
                  <a:lnTo>
                    <a:pt x="2118131" y="1780705"/>
                  </a:lnTo>
                  <a:lnTo>
                    <a:pt x="2157158" y="1770100"/>
                  </a:lnTo>
                  <a:close/>
                </a:path>
                <a:path w="7399019" h="5017134">
                  <a:moveTo>
                    <a:pt x="2182533" y="1631543"/>
                  </a:moveTo>
                  <a:lnTo>
                    <a:pt x="2180132" y="1624876"/>
                  </a:lnTo>
                  <a:lnTo>
                    <a:pt x="2141016" y="1638998"/>
                  </a:lnTo>
                  <a:lnTo>
                    <a:pt x="2143429" y="1645678"/>
                  </a:lnTo>
                  <a:lnTo>
                    <a:pt x="2182533" y="1631543"/>
                  </a:lnTo>
                  <a:close/>
                </a:path>
                <a:path w="7399019" h="5017134">
                  <a:moveTo>
                    <a:pt x="2224963" y="1745246"/>
                  </a:moveTo>
                  <a:lnTo>
                    <a:pt x="2222550" y="1738579"/>
                  </a:lnTo>
                  <a:lnTo>
                    <a:pt x="2183473" y="1752701"/>
                  </a:lnTo>
                  <a:lnTo>
                    <a:pt x="2185886" y="1759381"/>
                  </a:lnTo>
                  <a:lnTo>
                    <a:pt x="2224963" y="1745246"/>
                  </a:lnTo>
                  <a:close/>
                </a:path>
                <a:path w="7399019" h="5017134">
                  <a:moveTo>
                    <a:pt x="2249995" y="1610334"/>
                  </a:moveTo>
                  <a:lnTo>
                    <a:pt x="2247582" y="1603679"/>
                  </a:lnTo>
                  <a:lnTo>
                    <a:pt x="2208517" y="1617776"/>
                  </a:lnTo>
                  <a:lnTo>
                    <a:pt x="2210930" y="1624444"/>
                  </a:lnTo>
                  <a:lnTo>
                    <a:pt x="2249995" y="1610334"/>
                  </a:lnTo>
                  <a:close/>
                </a:path>
                <a:path w="7399019" h="5017134">
                  <a:moveTo>
                    <a:pt x="2289276" y="1720329"/>
                  </a:moveTo>
                  <a:lnTo>
                    <a:pt x="2286165" y="1713966"/>
                  </a:lnTo>
                  <a:lnTo>
                    <a:pt x="2279167" y="1717408"/>
                  </a:lnTo>
                  <a:lnTo>
                    <a:pt x="2250948" y="1727949"/>
                  </a:lnTo>
                  <a:lnTo>
                    <a:pt x="2253450" y="1734616"/>
                  </a:lnTo>
                  <a:lnTo>
                    <a:pt x="2281834" y="1723999"/>
                  </a:lnTo>
                  <a:lnTo>
                    <a:pt x="2289276" y="1720329"/>
                  </a:lnTo>
                  <a:close/>
                </a:path>
                <a:path w="7399019" h="5017134">
                  <a:moveTo>
                    <a:pt x="2317559" y="1585556"/>
                  </a:moveTo>
                  <a:lnTo>
                    <a:pt x="2315133" y="1578889"/>
                  </a:lnTo>
                  <a:lnTo>
                    <a:pt x="2276017" y="1593024"/>
                  </a:lnTo>
                  <a:lnTo>
                    <a:pt x="2278456" y="1599692"/>
                  </a:lnTo>
                  <a:lnTo>
                    <a:pt x="2317559" y="1585556"/>
                  </a:lnTo>
                  <a:close/>
                </a:path>
                <a:path w="7399019" h="5017134">
                  <a:moveTo>
                    <a:pt x="2356472" y="1695716"/>
                  </a:moveTo>
                  <a:lnTo>
                    <a:pt x="2354021" y="1689049"/>
                  </a:lnTo>
                  <a:lnTo>
                    <a:pt x="2314956" y="1703171"/>
                  </a:lnTo>
                  <a:lnTo>
                    <a:pt x="2317356" y="1709839"/>
                  </a:lnTo>
                  <a:lnTo>
                    <a:pt x="2356472" y="1695716"/>
                  </a:lnTo>
                  <a:close/>
                </a:path>
                <a:path w="7399019" h="5017134">
                  <a:moveTo>
                    <a:pt x="2385288" y="1560664"/>
                  </a:moveTo>
                  <a:lnTo>
                    <a:pt x="2382342" y="1554200"/>
                  </a:lnTo>
                  <a:lnTo>
                    <a:pt x="2343289" y="1571929"/>
                  </a:lnTo>
                  <a:lnTo>
                    <a:pt x="2346236" y="1578368"/>
                  </a:lnTo>
                  <a:lnTo>
                    <a:pt x="2385288" y="1560664"/>
                  </a:lnTo>
                  <a:close/>
                </a:path>
                <a:path w="7399019" h="5017134">
                  <a:moveTo>
                    <a:pt x="2423947" y="1670926"/>
                  </a:moveTo>
                  <a:lnTo>
                    <a:pt x="2421509" y="1664271"/>
                  </a:lnTo>
                  <a:lnTo>
                    <a:pt x="2382431" y="1678419"/>
                  </a:lnTo>
                  <a:lnTo>
                    <a:pt x="2384856" y="1685086"/>
                  </a:lnTo>
                  <a:lnTo>
                    <a:pt x="2423947" y="1670926"/>
                  </a:lnTo>
                  <a:close/>
                </a:path>
                <a:path w="7399019" h="5017134">
                  <a:moveTo>
                    <a:pt x="2452471" y="1539633"/>
                  </a:moveTo>
                  <a:lnTo>
                    <a:pt x="2450236" y="1532890"/>
                  </a:lnTo>
                  <a:lnTo>
                    <a:pt x="2407615" y="1546999"/>
                  </a:lnTo>
                  <a:lnTo>
                    <a:pt x="2409812" y="1553743"/>
                  </a:lnTo>
                  <a:lnTo>
                    <a:pt x="2452471" y="1539633"/>
                  </a:lnTo>
                  <a:close/>
                </a:path>
                <a:path w="7399019" h="5017134">
                  <a:moveTo>
                    <a:pt x="2491486" y="1646148"/>
                  </a:moveTo>
                  <a:lnTo>
                    <a:pt x="2489060" y="1639506"/>
                  </a:lnTo>
                  <a:lnTo>
                    <a:pt x="2449957" y="1653616"/>
                  </a:lnTo>
                  <a:lnTo>
                    <a:pt x="2452370" y="1660296"/>
                  </a:lnTo>
                  <a:lnTo>
                    <a:pt x="2491486" y="1646148"/>
                  </a:lnTo>
                  <a:close/>
                </a:path>
                <a:path w="7399019" h="5017134">
                  <a:moveTo>
                    <a:pt x="2519946" y="1514856"/>
                  </a:moveTo>
                  <a:lnTo>
                    <a:pt x="2517711" y="1508112"/>
                  </a:lnTo>
                  <a:lnTo>
                    <a:pt x="2475077" y="1522260"/>
                  </a:lnTo>
                  <a:lnTo>
                    <a:pt x="2477287" y="1528991"/>
                  </a:lnTo>
                  <a:lnTo>
                    <a:pt x="2519946" y="1514856"/>
                  </a:lnTo>
                  <a:close/>
                </a:path>
                <a:path w="7399019" h="5017134">
                  <a:moveTo>
                    <a:pt x="2558694" y="1625028"/>
                  </a:moveTo>
                  <a:lnTo>
                    <a:pt x="2556814" y="1618195"/>
                  </a:lnTo>
                  <a:lnTo>
                    <a:pt x="2517711" y="1628838"/>
                  </a:lnTo>
                  <a:lnTo>
                    <a:pt x="2519591" y="1635658"/>
                  </a:lnTo>
                  <a:lnTo>
                    <a:pt x="2558694" y="1625028"/>
                  </a:lnTo>
                  <a:close/>
                </a:path>
                <a:path w="7399019" h="5017134">
                  <a:moveTo>
                    <a:pt x="2587701" y="1489989"/>
                  </a:moveTo>
                  <a:lnTo>
                    <a:pt x="2584996" y="1483423"/>
                  </a:lnTo>
                  <a:lnTo>
                    <a:pt x="2542362" y="1501127"/>
                  </a:lnTo>
                  <a:lnTo>
                    <a:pt x="2545080" y="1507693"/>
                  </a:lnTo>
                  <a:lnTo>
                    <a:pt x="2587701" y="1489989"/>
                  </a:lnTo>
                  <a:close/>
                </a:path>
                <a:path w="7399019" h="5017134">
                  <a:moveTo>
                    <a:pt x="2622727" y="1600276"/>
                  </a:moveTo>
                  <a:lnTo>
                    <a:pt x="2620708" y="1593469"/>
                  </a:lnTo>
                  <a:lnTo>
                    <a:pt x="2585161" y="1604060"/>
                  </a:lnTo>
                  <a:lnTo>
                    <a:pt x="2587167" y="1610868"/>
                  </a:lnTo>
                  <a:lnTo>
                    <a:pt x="2622727" y="1600276"/>
                  </a:lnTo>
                  <a:close/>
                </a:path>
                <a:path w="7399019" h="5017134">
                  <a:moveTo>
                    <a:pt x="2654922" y="1468856"/>
                  </a:moveTo>
                  <a:lnTo>
                    <a:pt x="2652712" y="1462112"/>
                  </a:lnTo>
                  <a:lnTo>
                    <a:pt x="2610104" y="1476248"/>
                  </a:lnTo>
                  <a:lnTo>
                    <a:pt x="2612326" y="1483004"/>
                  </a:lnTo>
                  <a:lnTo>
                    <a:pt x="2654922" y="1468856"/>
                  </a:lnTo>
                  <a:close/>
                </a:path>
                <a:path w="7399019" h="5017134">
                  <a:moveTo>
                    <a:pt x="2690215" y="1575460"/>
                  </a:moveTo>
                  <a:lnTo>
                    <a:pt x="2688183" y="1568653"/>
                  </a:lnTo>
                  <a:lnTo>
                    <a:pt x="2652661" y="1579295"/>
                  </a:lnTo>
                  <a:lnTo>
                    <a:pt x="2654681" y="1586090"/>
                  </a:lnTo>
                  <a:lnTo>
                    <a:pt x="2690215" y="1575460"/>
                  </a:lnTo>
                  <a:close/>
                </a:path>
                <a:path w="7399019" h="5017134">
                  <a:moveTo>
                    <a:pt x="2722486" y="1444091"/>
                  </a:moveTo>
                  <a:lnTo>
                    <a:pt x="2720225" y="1437360"/>
                  </a:lnTo>
                  <a:lnTo>
                    <a:pt x="2677617" y="1451533"/>
                  </a:lnTo>
                  <a:lnTo>
                    <a:pt x="2679852" y="1458264"/>
                  </a:lnTo>
                  <a:lnTo>
                    <a:pt x="2722486" y="1444091"/>
                  </a:lnTo>
                  <a:close/>
                </a:path>
                <a:path w="7399019" h="5017134">
                  <a:moveTo>
                    <a:pt x="2758021" y="1550619"/>
                  </a:moveTo>
                  <a:lnTo>
                    <a:pt x="2755379" y="1544015"/>
                  </a:lnTo>
                  <a:lnTo>
                    <a:pt x="2719870" y="1558188"/>
                  </a:lnTo>
                  <a:lnTo>
                    <a:pt x="2722499" y="1564779"/>
                  </a:lnTo>
                  <a:lnTo>
                    <a:pt x="2758021" y="1550619"/>
                  </a:lnTo>
                  <a:close/>
                </a:path>
                <a:path w="7399019" h="5017134">
                  <a:moveTo>
                    <a:pt x="2790240" y="1419263"/>
                  </a:moveTo>
                  <a:lnTo>
                    <a:pt x="2787523" y="1412709"/>
                  </a:lnTo>
                  <a:lnTo>
                    <a:pt x="2744863" y="1430375"/>
                  </a:lnTo>
                  <a:lnTo>
                    <a:pt x="2747594" y="1436941"/>
                  </a:lnTo>
                  <a:lnTo>
                    <a:pt x="2790240" y="1419263"/>
                  </a:lnTo>
                  <a:close/>
                </a:path>
                <a:path w="7399019" h="5017134">
                  <a:moveTo>
                    <a:pt x="2825432" y="1525892"/>
                  </a:moveTo>
                  <a:lnTo>
                    <a:pt x="2823032" y="1519250"/>
                  </a:lnTo>
                  <a:lnTo>
                    <a:pt x="2783954" y="1533398"/>
                  </a:lnTo>
                  <a:lnTo>
                    <a:pt x="2786367" y="1540065"/>
                  </a:lnTo>
                  <a:lnTo>
                    <a:pt x="2825432" y="1525892"/>
                  </a:lnTo>
                  <a:close/>
                </a:path>
                <a:path w="7399019" h="5017134">
                  <a:moveTo>
                    <a:pt x="2857500" y="1398117"/>
                  </a:moveTo>
                  <a:lnTo>
                    <a:pt x="2855239" y="1391386"/>
                  </a:lnTo>
                  <a:lnTo>
                    <a:pt x="2812631" y="1405547"/>
                  </a:lnTo>
                  <a:lnTo>
                    <a:pt x="2814866" y="1412303"/>
                  </a:lnTo>
                  <a:lnTo>
                    <a:pt x="2857500" y="1398117"/>
                  </a:lnTo>
                  <a:close/>
                </a:path>
                <a:path w="7399019" h="5017134">
                  <a:moveTo>
                    <a:pt x="2892958" y="1501152"/>
                  </a:moveTo>
                  <a:lnTo>
                    <a:pt x="2890532" y="1494472"/>
                  </a:lnTo>
                  <a:lnTo>
                    <a:pt x="2851454" y="1508607"/>
                  </a:lnTo>
                  <a:lnTo>
                    <a:pt x="2853867" y="1515300"/>
                  </a:lnTo>
                  <a:lnTo>
                    <a:pt x="2892958" y="1501152"/>
                  </a:lnTo>
                  <a:close/>
                </a:path>
                <a:path w="7399019" h="5017134">
                  <a:moveTo>
                    <a:pt x="2925013" y="1373339"/>
                  </a:moveTo>
                  <a:lnTo>
                    <a:pt x="2922740" y="1366621"/>
                  </a:lnTo>
                  <a:lnTo>
                    <a:pt x="2880144" y="1380794"/>
                  </a:lnTo>
                  <a:lnTo>
                    <a:pt x="2882379" y="1387538"/>
                  </a:lnTo>
                  <a:lnTo>
                    <a:pt x="2925013" y="1373339"/>
                  </a:lnTo>
                  <a:close/>
                </a:path>
                <a:path w="7399019" h="5017134">
                  <a:moveTo>
                    <a:pt x="2960446" y="1476375"/>
                  </a:moveTo>
                  <a:lnTo>
                    <a:pt x="2958046" y="1469694"/>
                  </a:lnTo>
                  <a:lnTo>
                    <a:pt x="2918930" y="1483829"/>
                  </a:lnTo>
                  <a:lnTo>
                    <a:pt x="2921368" y="1490510"/>
                  </a:lnTo>
                  <a:lnTo>
                    <a:pt x="2960446" y="1476375"/>
                  </a:lnTo>
                  <a:close/>
                </a:path>
                <a:path w="7399019" h="5017134">
                  <a:moveTo>
                    <a:pt x="2992755" y="1348511"/>
                  </a:moveTo>
                  <a:lnTo>
                    <a:pt x="2990024" y="1341945"/>
                  </a:lnTo>
                  <a:lnTo>
                    <a:pt x="2947390" y="1359674"/>
                  </a:lnTo>
                  <a:lnTo>
                    <a:pt x="2950095" y="1366227"/>
                  </a:lnTo>
                  <a:lnTo>
                    <a:pt x="2992755" y="1348511"/>
                  </a:lnTo>
                  <a:close/>
                </a:path>
                <a:path w="7399019" h="5017134">
                  <a:moveTo>
                    <a:pt x="3027718" y="1455254"/>
                  </a:moveTo>
                  <a:lnTo>
                    <a:pt x="3025825" y="1448396"/>
                  </a:lnTo>
                  <a:lnTo>
                    <a:pt x="2986760" y="1458988"/>
                  </a:lnTo>
                  <a:lnTo>
                    <a:pt x="2988602" y="1465834"/>
                  </a:lnTo>
                  <a:lnTo>
                    <a:pt x="3027718" y="1455254"/>
                  </a:lnTo>
                  <a:close/>
                </a:path>
                <a:path w="7399019" h="5017134">
                  <a:moveTo>
                    <a:pt x="3056598" y="1323771"/>
                  </a:moveTo>
                  <a:lnTo>
                    <a:pt x="3054083" y="1317117"/>
                  </a:lnTo>
                  <a:lnTo>
                    <a:pt x="3025686" y="1327759"/>
                  </a:lnTo>
                  <a:lnTo>
                    <a:pt x="3024936" y="1328140"/>
                  </a:lnTo>
                  <a:lnTo>
                    <a:pt x="3014319" y="1335227"/>
                  </a:lnTo>
                  <a:lnTo>
                    <a:pt x="3018244" y="1341145"/>
                  </a:lnTo>
                  <a:lnTo>
                    <a:pt x="3028543" y="1334274"/>
                  </a:lnTo>
                  <a:lnTo>
                    <a:pt x="3056598" y="1323771"/>
                  </a:lnTo>
                  <a:close/>
                </a:path>
                <a:path w="7399019" h="5017134">
                  <a:moveTo>
                    <a:pt x="3095841" y="1430235"/>
                  </a:moveTo>
                  <a:lnTo>
                    <a:pt x="3092678" y="1423898"/>
                  </a:lnTo>
                  <a:lnTo>
                    <a:pt x="3085782" y="1427289"/>
                  </a:lnTo>
                  <a:lnTo>
                    <a:pt x="3054058" y="1437817"/>
                  </a:lnTo>
                  <a:lnTo>
                    <a:pt x="3056293" y="1444548"/>
                  </a:lnTo>
                  <a:lnTo>
                    <a:pt x="3088284" y="1433969"/>
                  </a:lnTo>
                  <a:lnTo>
                    <a:pt x="3095841" y="1430235"/>
                  </a:lnTo>
                  <a:close/>
                </a:path>
                <a:path w="7399019" h="5017134">
                  <a:moveTo>
                    <a:pt x="3124212" y="1298968"/>
                  </a:moveTo>
                  <a:lnTo>
                    <a:pt x="3121495" y="1292402"/>
                  </a:lnTo>
                  <a:lnTo>
                    <a:pt x="3078861" y="1310068"/>
                  </a:lnTo>
                  <a:lnTo>
                    <a:pt x="3081591" y="1316647"/>
                  </a:lnTo>
                  <a:lnTo>
                    <a:pt x="3124212" y="1298968"/>
                  </a:lnTo>
                  <a:close/>
                </a:path>
                <a:path w="7399019" h="5017134">
                  <a:moveTo>
                    <a:pt x="3156521" y="1391119"/>
                  </a:moveTo>
                  <a:lnTo>
                    <a:pt x="3152876" y="1385023"/>
                  </a:lnTo>
                  <a:lnTo>
                    <a:pt x="3117329" y="1406296"/>
                  </a:lnTo>
                  <a:lnTo>
                    <a:pt x="3120961" y="1412379"/>
                  </a:lnTo>
                  <a:lnTo>
                    <a:pt x="3156521" y="1391119"/>
                  </a:lnTo>
                  <a:close/>
                </a:path>
                <a:path w="7399019" h="5017134">
                  <a:moveTo>
                    <a:pt x="3191764" y="1274229"/>
                  </a:moveTo>
                  <a:lnTo>
                    <a:pt x="3189008" y="1267650"/>
                  </a:lnTo>
                  <a:lnTo>
                    <a:pt x="3146348" y="1285341"/>
                  </a:lnTo>
                  <a:lnTo>
                    <a:pt x="3149104" y="1291920"/>
                  </a:lnTo>
                  <a:lnTo>
                    <a:pt x="3191764" y="1274229"/>
                  </a:lnTo>
                  <a:close/>
                </a:path>
                <a:path w="7399019" h="5017134">
                  <a:moveTo>
                    <a:pt x="3219589" y="1359598"/>
                  </a:moveTo>
                  <a:lnTo>
                    <a:pt x="3217710" y="1352765"/>
                  </a:lnTo>
                  <a:lnTo>
                    <a:pt x="3178619" y="1363383"/>
                  </a:lnTo>
                  <a:lnTo>
                    <a:pt x="3180511" y="1370241"/>
                  </a:lnTo>
                  <a:lnTo>
                    <a:pt x="3219589" y="1359598"/>
                  </a:lnTo>
                  <a:close/>
                </a:path>
                <a:path w="7399019" h="5017134">
                  <a:moveTo>
                    <a:pt x="3258997" y="1253083"/>
                  </a:moveTo>
                  <a:lnTo>
                    <a:pt x="3256750" y="1246365"/>
                  </a:lnTo>
                  <a:lnTo>
                    <a:pt x="3214090" y="1260500"/>
                  </a:lnTo>
                  <a:lnTo>
                    <a:pt x="3216364" y="1267282"/>
                  </a:lnTo>
                  <a:lnTo>
                    <a:pt x="3258997" y="1253083"/>
                  </a:lnTo>
                  <a:close/>
                </a:path>
                <a:path w="7399019" h="5017134">
                  <a:moveTo>
                    <a:pt x="3287382" y="1334808"/>
                  </a:moveTo>
                  <a:lnTo>
                    <a:pt x="3284969" y="1328140"/>
                  </a:lnTo>
                  <a:lnTo>
                    <a:pt x="3245916" y="1342250"/>
                  </a:lnTo>
                  <a:lnTo>
                    <a:pt x="3248342" y="1348917"/>
                  </a:lnTo>
                  <a:lnTo>
                    <a:pt x="3287382" y="1334808"/>
                  </a:lnTo>
                  <a:close/>
                </a:path>
                <a:path w="7399019" h="5017134">
                  <a:moveTo>
                    <a:pt x="3326498" y="1228305"/>
                  </a:moveTo>
                  <a:lnTo>
                    <a:pt x="3324275" y="1221562"/>
                  </a:lnTo>
                  <a:lnTo>
                    <a:pt x="3281629" y="1235735"/>
                  </a:lnTo>
                  <a:lnTo>
                    <a:pt x="3283864" y="1242491"/>
                  </a:lnTo>
                  <a:lnTo>
                    <a:pt x="3326498" y="1228305"/>
                  </a:lnTo>
                  <a:close/>
                </a:path>
                <a:path w="7399019" h="5017134">
                  <a:moveTo>
                    <a:pt x="3354603" y="1313637"/>
                  </a:moveTo>
                  <a:lnTo>
                    <a:pt x="3352749" y="1306779"/>
                  </a:lnTo>
                  <a:lnTo>
                    <a:pt x="3313633" y="1317383"/>
                  </a:lnTo>
                  <a:lnTo>
                    <a:pt x="3315525" y="1324241"/>
                  </a:lnTo>
                  <a:lnTo>
                    <a:pt x="3354603" y="1313637"/>
                  </a:lnTo>
                  <a:close/>
                </a:path>
                <a:path w="7399019" h="5017134">
                  <a:moveTo>
                    <a:pt x="3394011" y="1203566"/>
                  </a:moveTo>
                  <a:lnTo>
                    <a:pt x="3391751" y="1196822"/>
                  </a:lnTo>
                  <a:lnTo>
                    <a:pt x="3349129" y="1210945"/>
                  </a:lnTo>
                  <a:lnTo>
                    <a:pt x="3351390" y="1217701"/>
                  </a:lnTo>
                  <a:lnTo>
                    <a:pt x="3394011" y="1203566"/>
                  </a:lnTo>
                  <a:close/>
                </a:path>
                <a:path w="7399019" h="5017134">
                  <a:moveTo>
                    <a:pt x="3421824" y="1296047"/>
                  </a:moveTo>
                  <a:lnTo>
                    <a:pt x="3420554" y="1289050"/>
                  </a:lnTo>
                  <a:lnTo>
                    <a:pt x="3381438" y="1296111"/>
                  </a:lnTo>
                  <a:lnTo>
                    <a:pt x="3382734" y="1303096"/>
                  </a:lnTo>
                  <a:lnTo>
                    <a:pt x="3421824" y="1296047"/>
                  </a:lnTo>
                  <a:close/>
                </a:path>
                <a:path w="7399019" h="5017134">
                  <a:moveTo>
                    <a:pt x="3458337" y="1178648"/>
                  </a:moveTo>
                  <a:lnTo>
                    <a:pt x="3455403" y="1172184"/>
                  </a:lnTo>
                  <a:lnTo>
                    <a:pt x="3416287" y="1189863"/>
                  </a:lnTo>
                  <a:lnTo>
                    <a:pt x="3419233" y="1196340"/>
                  </a:lnTo>
                  <a:lnTo>
                    <a:pt x="3458337" y="1178648"/>
                  </a:lnTo>
                  <a:close/>
                </a:path>
                <a:path w="7399019" h="5017134">
                  <a:moveTo>
                    <a:pt x="3493439" y="1278255"/>
                  </a:moveTo>
                  <a:lnTo>
                    <a:pt x="3490963" y="1271574"/>
                  </a:lnTo>
                  <a:lnTo>
                    <a:pt x="3463163" y="1281950"/>
                  </a:lnTo>
                  <a:lnTo>
                    <a:pt x="3453168" y="1281950"/>
                  </a:lnTo>
                  <a:lnTo>
                    <a:pt x="3453142" y="1289037"/>
                  </a:lnTo>
                  <a:lnTo>
                    <a:pt x="3463874" y="1289037"/>
                  </a:lnTo>
                  <a:lnTo>
                    <a:pt x="3465030" y="1288859"/>
                  </a:lnTo>
                  <a:lnTo>
                    <a:pt x="3493439" y="1278255"/>
                  </a:lnTo>
                  <a:close/>
                </a:path>
                <a:path w="7399019" h="5017134">
                  <a:moveTo>
                    <a:pt x="3529038" y="1157605"/>
                  </a:moveTo>
                  <a:lnTo>
                    <a:pt x="3526802" y="1150861"/>
                  </a:lnTo>
                  <a:lnTo>
                    <a:pt x="3484118" y="1164945"/>
                  </a:lnTo>
                  <a:lnTo>
                    <a:pt x="3486366" y="1171702"/>
                  </a:lnTo>
                  <a:lnTo>
                    <a:pt x="3529038" y="1157605"/>
                  </a:lnTo>
                  <a:close/>
                </a:path>
                <a:path w="7399019" h="5017134">
                  <a:moveTo>
                    <a:pt x="3560940" y="1253477"/>
                  </a:moveTo>
                  <a:lnTo>
                    <a:pt x="3558540" y="1246809"/>
                  </a:lnTo>
                  <a:lnTo>
                    <a:pt x="3519436" y="1260944"/>
                  </a:lnTo>
                  <a:lnTo>
                    <a:pt x="3521849" y="1267637"/>
                  </a:lnTo>
                  <a:lnTo>
                    <a:pt x="3560940" y="1253477"/>
                  </a:lnTo>
                  <a:close/>
                </a:path>
                <a:path w="7399019" h="5017134">
                  <a:moveTo>
                    <a:pt x="3596767" y="1132700"/>
                  </a:moveTo>
                  <a:lnTo>
                    <a:pt x="3594062" y="1126147"/>
                  </a:lnTo>
                  <a:lnTo>
                    <a:pt x="3551415" y="1143850"/>
                  </a:lnTo>
                  <a:lnTo>
                    <a:pt x="3554133" y="1150429"/>
                  </a:lnTo>
                  <a:lnTo>
                    <a:pt x="3596767" y="1132700"/>
                  </a:lnTo>
                  <a:close/>
                </a:path>
                <a:path w="7399019" h="5017134">
                  <a:moveTo>
                    <a:pt x="3628174" y="1232344"/>
                  </a:moveTo>
                  <a:lnTo>
                    <a:pt x="3626307" y="1225473"/>
                  </a:lnTo>
                  <a:lnTo>
                    <a:pt x="3587216" y="1236116"/>
                  </a:lnTo>
                  <a:lnTo>
                    <a:pt x="3589096" y="1242961"/>
                  </a:lnTo>
                  <a:lnTo>
                    <a:pt x="3628174" y="1232344"/>
                  </a:lnTo>
                  <a:close/>
                </a:path>
                <a:path w="7399019" h="5017134">
                  <a:moveTo>
                    <a:pt x="3664026" y="1111592"/>
                  </a:moveTo>
                  <a:lnTo>
                    <a:pt x="3661765" y="1104849"/>
                  </a:lnTo>
                  <a:lnTo>
                    <a:pt x="3619131" y="1119022"/>
                  </a:lnTo>
                  <a:lnTo>
                    <a:pt x="3621392" y="1125766"/>
                  </a:lnTo>
                  <a:lnTo>
                    <a:pt x="3664026" y="1111592"/>
                  </a:lnTo>
                  <a:close/>
                </a:path>
                <a:path w="7399019" h="5017134">
                  <a:moveTo>
                    <a:pt x="3695954" y="1207503"/>
                  </a:moveTo>
                  <a:lnTo>
                    <a:pt x="3693541" y="1200797"/>
                  </a:lnTo>
                  <a:lnTo>
                    <a:pt x="3654450" y="1214958"/>
                  </a:lnTo>
                  <a:lnTo>
                    <a:pt x="3656863" y="1221638"/>
                  </a:lnTo>
                  <a:lnTo>
                    <a:pt x="3695954" y="1207503"/>
                  </a:lnTo>
                  <a:close/>
                </a:path>
                <a:path w="7399019" h="5017134">
                  <a:moveTo>
                    <a:pt x="3731539" y="1090396"/>
                  </a:moveTo>
                  <a:lnTo>
                    <a:pt x="3729291" y="1083652"/>
                  </a:lnTo>
                  <a:lnTo>
                    <a:pt x="3686670" y="1097813"/>
                  </a:lnTo>
                  <a:lnTo>
                    <a:pt x="3688905" y="1104582"/>
                  </a:lnTo>
                  <a:lnTo>
                    <a:pt x="3731539" y="1090396"/>
                  </a:lnTo>
                  <a:close/>
                </a:path>
                <a:path w="7399019" h="5017134">
                  <a:moveTo>
                    <a:pt x="3763175" y="1186383"/>
                  </a:moveTo>
                  <a:lnTo>
                    <a:pt x="3761321" y="1179525"/>
                  </a:lnTo>
                  <a:lnTo>
                    <a:pt x="3722243" y="1190091"/>
                  </a:lnTo>
                  <a:lnTo>
                    <a:pt x="3724084" y="1196975"/>
                  </a:lnTo>
                  <a:lnTo>
                    <a:pt x="3763175" y="1186383"/>
                  </a:lnTo>
                  <a:close/>
                </a:path>
                <a:path w="7399019" h="5017134">
                  <a:moveTo>
                    <a:pt x="3799040" y="1065631"/>
                  </a:moveTo>
                  <a:lnTo>
                    <a:pt x="3796779" y="1058900"/>
                  </a:lnTo>
                  <a:lnTo>
                    <a:pt x="3754145" y="1073035"/>
                  </a:lnTo>
                  <a:lnTo>
                    <a:pt x="3756418" y="1079754"/>
                  </a:lnTo>
                  <a:lnTo>
                    <a:pt x="3799040" y="1065631"/>
                  </a:lnTo>
                  <a:close/>
                </a:path>
                <a:path w="7399019" h="5017134">
                  <a:moveTo>
                    <a:pt x="3830993" y="1161529"/>
                  </a:moveTo>
                  <a:lnTo>
                    <a:pt x="3828567" y="1154836"/>
                  </a:lnTo>
                  <a:lnTo>
                    <a:pt x="3789438" y="1169022"/>
                  </a:lnTo>
                  <a:lnTo>
                    <a:pt x="3791851" y="1175689"/>
                  </a:lnTo>
                  <a:lnTo>
                    <a:pt x="3830993" y="1161529"/>
                  </a:lnTo>
                  <a:close/>
                </a:path>
                <a:path w="7399019" h="5017134">
                  <a:moveTo>
                    <a:pt x="3866540" y="1044397"/>
                  </a:moveTo>
                  <a:lnTo>
                    <a:pt x="3864279" y="1037653"/>
                  </a:lnTo>
                  <a:lnTo>
                    <a:pt x="3821671" y="1051826"/>
                  </a:lnTo>
                  <a:lnTo>
                    <a:pt x="3823919" y="1058570"/>
                  </a:lnTo>
                  <a:lnTo>
                    <a:pt x="3866540" y="1044397"/>
                  </a:lnTo>
                  <a:close/>
                </a:path>
                <a:path w="7399019" h="5017134">
                  <a:moveTo>
                    <a:pt x="3898201" y="1140371"/>
                  </a:moveTo>
                  <a:lnTo>
                    <a:pt x="3896322" y="1133525"/>
                  </a:lnTo>
                  <a:lnTo>
                    <a:pt x="3857244" y="1144143"/>
                  </a:lnTo>
                  <a:lnTo>
                    <a:pt x="3859098" y="1151013"/>
                  </a:lnTo>
                  <a:lnTo>
                    <a:pt x="3898201" y="1140371"/>
                  </a:lnTo>
                  <a:close/>
                </a:path>
                <a:path w="7399019" h="5017134">
                  <a:moveTo>
                    <a:pt x="3934066" y="1019644"/>
                  </a:moveTo>
                  <a:lnTo>
                    <a:pt x="3931805" y="1012901"/>
                  </a:lnTo>
                  <a:lnTo>
                    <a:pt x="3889184" y="1027036"/>
                  </a:lnTo>
                  <a:lnTo>
                    <a:pt x="3891432" y="1033780"/>
                  </a:lnTo>
                  <a:lnTo>
                    <a:pt x="3934066" y="1019644"/>
                  </a:lnTo>
                  <a:close/>
                </a:path>
                <a:path w="7399019" h="5017134">
                  <a:moveTo>
                    <a:pt x="3965664" y="1115644"/>
                  </a:moveTo>
                  <a:lnTo>
                    <a:pt x="3963797" y="1108773"/>
                  </a:lnTo>
                  <a:lnTo>
                    <a:pt x="3924770" y="1119390"/>
                  </a:lnTo>
                  <a:lnTo>
                    <a:pt x="3926624" y="1126236"/>
                  </a:lnTo>
                  <a:lnTo>
                    <a:pt x="3965664" y="1115644"/>
                  </a:lnTo>
                  <a:close/>
                </a:path>
                <a:path w="7399019" h="5017134">
                  <a:moveTo>
                    <a:pt x="4001566" y="998435"/>
                  </a:moveTo>
                  <a:lnTo>
                    <a:pt x="3999319" y="991692"/>
                  </a:lnTo>
                  <a:lnTo>
                    <a:pt x="3956672" y="1005865"/>
                  </a:lnTo>
                  <a:lnTo>
                    <a:pt x="3958907" y="1012609"/>
                  </a:lnTo>
                  <a:lnTo>
                    <a:pt x="4001566" y="998435"/>
                  </a:lnTo>
                  <a:close/>
                </a:path>
                <a:path w="7399019" h="5017134">
                  <a:moveTo>
                    <a:pt x="4009517" y="2919666"/>
                  </a:moveTo>
                  <a:lnTo>
                    <a:pt x="4007294" y="2912922"/>
                  </a:lnTo>
                  <a:lnTo>
                    <a:pt x="3996588" y="2916478"/>
                  </a:lnTo>
                  <a:lnTo>
                    <a:pt x="3994150" y="2919844"/>
                  </a:lnTo>
                  <a:lnTo>
                    <a:pt x="3994112" y="2955340"/>
                  </a:lnTo>
                  <a:lnTo>
                    <a:pt x="4001211" y="2955340"/>
                  </a:lnTo>
                  <a:lnTo>
                    <a:pt x="4001287" y="2922409"/>
                  </a:lnTo>
                  <a:lnTo>
                    <a:pt x="4009517" y="2919666"/>
                  </a:lnTo>
                  <a:close/>
                </a:path>
                <a:path w="7399019" h="5017134">
                  <a:moveTo>
                    <a:pt x="4033482" y="1090764"/>
                  </a:moveTo>
                  <a:lnTo>
                    <a:pt x="4031056" y="1084084"/>
                  </a:lnTo>
                  <a:lnTo>
                    <a:pt x="3991991" y="1098283"/>
                  </a:lnTo>
                  <a:lnTo>
                    <a:pt x="3994404" y="1104950"/>
                  </a:lnTo>
                  <a:lnTo>
                    <a:pt x="4033482" y="1090764"/>
                  </a:lnTo>
                  <a:close/>
                </a:path>
                <a:path w="7399019" h="5017134">
                  <a:moveTo>
                    <a:pt x="4069270" y="973582"/>
                  </a:moveTo>
                  <a:lnTo>
                    <a:pt x="4066578" y="967016"/>
                  </a:lnTo>
                  <a:lnTo>
                    <a:pt x="4023957" y="984681"/>
                  </a:lnTo>
                  <a:lnTo>
                    <a:pt x="4026649" y="991247"/>
                  </a:lnTo>
                  <a:lnTo>
                    <a:pt x="4069270" y="973582"/>
                  </a:lnTo>
                  <a:close/>
                </a:path>
                <a:path w="7399019" h="5017134">
                  <a:moveTo>
                    <a:pt x="4079659" y="2919958"/>
                  </a:moveTo>
                  <a:lnTo>
                    <a:pt x="4079125" y="2912884"/>
                  </a:lnTo>
                  <a:lnTo>
                    <a:pt x="4032974" y="2916377"/>
                  </a:lnTo>
                  <a:lnTo>
                    <a:pt x="4033520" y="2923463"/>
                  </a:lnTo>
                  <a:lnTo>
                    <a:pt x="4079659" y="2919958"/>
                  </a:lnTo>
                  <a:close/>
                </a:path>
                <a:path w="7399019" h="5017134">
                  <a:moveTo>
                    <a:pt x="4100703" y="1069657"/>
                  </a:moveTo>
                  <a:lnTo>
                    <a:pt x="4098836" y="1062774"/>
                  </a:lnTo>
                  <a:lnTo>
                    <a:pt x="4059783" y="1073391"/>
                  </a:lnTo>
                  <a:lnTo>
                    <a:pt x="4061625" y="1080249"/>
                  </a:lnTo>
                  <a:lnTo>
                    <a:pt x="4100703" y="1069657"/>
                  </a:lnTo>
                  <a:close/>
                </a:path>
                <a:path w="7399019" h="5017134">
                  <a:moveTo>
                    <a:pt x="4136555" y="952449"/>
                  </a:moveTo>
                  <a:lnTo>
                    <a:pt x="4134345" y="945705"/>
                  </a:lnTo>
                  <a:lnTo>
                    <a:pt x="4091711" y="959866"/>
                  </a:lnTo>
                  <a:lnTo>
                    <a:pt x="4093946" y="966597"/>
                  </a:lnTo>
                  <a:lnTo>
                    <a:pt x="4136555" y="952449"/>
                  </a:lnTo>
                  <a:close/>
                </a:path>
                <a:path w="7399019" h="5017134">
                  <a:moveTo>
                    <a:pt x="4150703" y="2920022"/>
                  </a:moveTo>
                  <a:lnTo>
                    <a:pt x="4150156" y="2912973"/>
                  </a:lnTo>
                  <a:lnTo>
                    <a:pt x="4104017" y="2916466"/>
                  </a:lnTo>
                  <a:lnTo>
                    <a:pt x="4104551" y="2923540"/>
                  </a:lnTo>
                  <a:lnTo>
                    <a:pt x="4150703" y="2920022"/>
                  </a:lnTo>
                  <a:close/>
                </a:path>
                <a:path w="7399019" h="5017134">
                  <a:moveTo>
                    <a:pt x="4168521" y="1044778"/>
                  </a:moveTo>
                  <a:lnTo>
                    <a:pt x="4166070" y="1038098"/>
                  </a:lnTo>
                  <a:lnTo>
                    <a:pt x="4127004" y="1052283"/>
                  </a:lnTo>
                  <a:lnTo>
                    <a:pt x="4129430" y="1058964"/>
                  </a:lnTo>
                  <a:lnTo>
                    <a:pt x="4168521" y="1044778"/>
                  </a:lnTo>
                  <a:close/>
                </a:path>
                <a:path w="7399019" h="5017134">
                  <a:moveTo>
                    <a:pt x="4204284" y="927620"/>
                  </a:moveTo>
                  <a:lnTo>
                    <a:pt x="4201604" y="921042"/>
                  </a:lnTo>
                  <a:lnTo>
                    <a:pt x="4158958" y="938745"/>
                  </a:lnTo>
                  <a:lnTo>
                    <a:pt x="4161675" y="945311"/>
                  </a:lnTo>
                  <a:lnTo>
                    <a:pt x="4204284" y="927620"/>
                  </a:lnTo>
                  <a:close/>
                </a:path>
                <a:path w="7399019" h="5017134">
                  <a:moveTo>
                    <a:pt x="4221734" y="2920136"/>
                  </a:moveTo>
                  <a:lnTo>
                    <a:pt x="4221188" y="2913075"/>
                  </a:lnTo>
                  <a:lnTo>
                    <a:pt x="4178579" y="2916555"/>
                  </a:lnTo>
                  <a:lnTo>
                    <a:pt x="4179138" y="2923629"/>
                  </a:lnTo>
                  <a:lnTo>
                    <a:pt x="4221734" y="2920136"/>
                  </a:lnTo>
                  <a:close/>
                </a:path>
                <a:path w="7399019" h="5017134">
                  <a:moveTo>
                    <a:pt x="4235704" y="1023670"/>
                  </a:moveTo>
                  <a:lnTo>
                    <a:pt x="4233862" y="1016825"/>
                  </a:lnTo>
                  <a:lnTo>
                    <a:pt x="4194810" y="1027442"/>
                  </a:lnTo>
                  <a:lnTo>
                    <a:pt x="4196664" y="1034288"/>
                  </a:lnTo>
                  <a:lnTo>
                    <a:pt x="4235704" y="1023670"/>
                  </a:lnTo>
                  <a:close/>
                </a:path>
                <a:path w="7399019" h="5017134">
                  <a:moveTo>
                    <a:pt x="4271556" y="906462"/>
                  </a:moveTo>
                  <a:lnTo>
                    <a:pt x="4269346" y="899731"/>
                  </a:lnTo>
                  <a:lnTo>
                    <a:pt x="4226699" y="913892"/>
                  </a:lnTo>
                  <a:lnTo>
                    <a:pt x="4228922" y="920635"/>
                  </a:lnTo>
                  <a:lnTo>
                    <a:pt x="4271556" y="906462"/>
                  </a:lnTo>
                  <a:close/>
                </a:path>
                <a:path w="7399019" h="5017134">
                  <a:moveTo>
                    <a:pt x="4292790" y="2920250"/>
                  </a:moveTo>
                  <a:lnTo>
                    <a:pt x="4292206" y="2913176"/>
                  </a:lnTo>
                  <a:lnTo>
                    <a:pt x="4249585" y="2916669"/>
                  </a:lnTo>
                  <a:lnTo>
                    <a:pt x="4250156" y="2923743"/>
                  </a:lnTo>
                  <a:lnTo>
                    <a:pt x="4292790" y="2920250"/>
                  </a:lnTo>
                  <a:close/>
                </a:path>
                <a:path w="7399019" h="5017134">
                  <a:moveTo>
                    <a:pt x="4303890" y="998651"/>
                  </a:moveTo>
                  <a:lnTo>
                    <a:pt x="4300702" y="992289"/>
                  </a:lnTo>
                  <a:lnTo>
                    <a:pt x="4293832" y="995743"/>
                  </a:lnTo>
                  <a:lnTo>
                    <a:pt x="4262094" y="1006284"/>
                  </a:lnTo>
                  <a:lnTo>
                    <a:pt x="4264330" y="1013015"/>
                  </a:lnTo>
                  <a:lnTo>
                    <a:pt x="4296308" y="1002385"/>
                  </a:lnTo>
                  <a:lnTo>
                    <a:pt x="4296791" y="1002195"/>
                  </a:lnTo>
                  <a:lnTo>
                    <a:pt x="4303890" y="998651"/>
                  </a:lnTo>
                  <a:close/>
                </a:path>
                <a:path w="7399019" h="5017134">
                  <a:moveTo>
                    <a:pt x="4335881" y="878027"/>
                  </a:moveTo>
                  <a:lnTo>
                    <a:pt x="4332948" y="871537"/>
                  </a:lnTo>
                  <a:lnTo>
                    <a:pt x="4293882" y="889266"/>
                  </a:lnTo>
                  <a:lnTo>
                    <a:pt x="4296791" y="895743"/>
                  </a:lnTo>
                  <a:lnTo>
                    <a:pt x="4335881" y="878027"/>
                  </a:lnTo>
                  <a:close/>
                </a:path>
                <a:path w="7399019" h="5017134">
                  <a:moveTo>
                    <a:pt x="4363542" y="2913240"/>
                  </a:moveTo>
                  <a:lnTo>
                    <a:pt x="4320933" y="2913215"/>
                  </a:lnTo>
                  <a:lnTo>
                    <a:pt x="4320908" y="2920314"/>
                  </a:lnTo>
                  <a:lnTo>
                    <a:pt x="4363529" y="2920352"/>
                  </a:lnTo>
                  <a:lnTo>
                    <a:pt x="4363542" y="2913240"/>
                  </a:lnTo>
                  <a:close/>
                </a:path>
                <a:path w="7399019" h="5017134">
                  <a:moveTo>
                    <a:pt x="4371048" y="974051"/>
                  </a:moveTo>
                  <a:lnTo>
                    <a:pt x="4368609" y="967359"/>
                  </a:lnTo>
                  <a:lnTo>
                    <a:pt x="4329493" y="981544"/>
                  </a:lnTo>
                  <a:lnTo>
                    <a:pt x="4331932" y="988225"/>
                  </a:lnTo>
                  <a:lnTo>
                    <a:pt x="4371048" y="974051"/>
                  </a:lnTo>
                  <a:close/>
                </a:path>
                <a:path w="7399019" h="5017134">
                  <a:moveTo>
                    <a:pt x="4403356" y="853262"/>
                  </a:moveTo>
                  <a:lnTo>
                    <a:pt x="4400448" y="846785"/>
                  </a:lnTo>
                  <a:lnTo>
                    <a:pt x="4361383" y="864476"/>
                  </a:lnTo>
                  <a:lnTo>
                    <a:pt x="4364304" y="870940"/>
                  </a:lnTo>
                  <a:lnTo>
                    <a:pt x="4403356" y="853262"/>
                  </a:lnTo>
                  <a:close/>
                </a:path>
                <a:path w="7399019" h="5017134">
                  <a:moveTo>
                    <a:pt x="4434548" y="2913342"/>
                  </a:moveTo>
                  <a:lnTo>
                    <a:pt x="4391926" y="2913278"/>
                  </a:lnTo>
                  <a:lnTo>
                    <a:pt x="4391926" y="2920390"/>
                  </a:lnTo>
                  <a:lnTo>
                    <a:pt x="4434548" y="2920428"/>
                  </a:lnTo>
                  <a:lnTo>
                    <a:pt x="4434548" y="2913342"/>
                  </a:lnTo>
                  <a:close/>
                </a:path>
                <a:path w="7399019" h="5017134">
                  <a:moveTo>
                    <a:pt x="4438256" y="949426"/>
                  </a:moveTo>
                  <a:lnTo>
                    <a:pt x="4436402" y="942543"/>
                  </a:lnTo>
                  <a:lnTo>
                    <a:pt x="4397260" y="953122"/>
                  </a:lnTo>
                  <a:lnTo>
                    <a:pt x="4399115" y="959967"/>
                  </a:lnTo>
                  <a:lnTo>
                    <a:pt x="4438256" y="949426"/>
                  </a:lnTo>
                  <a:close/>
                </a:path>
                <a:path w="7399019" h="5017134">
                  <a:moveTo>
                    <a:pt x="4470781" y="828522"/>
                  </a:moveTo>
                  <a:lnTo>
                    <a:pt x="4468076" y="821944"/>
                  </a:lnTo>
                  <a:lnTo>
                    <a:pt x="4425467" y="839660"/>
                  </a:lnTo>
                  <a:lnTo>
                    <a:pt x="4428147" y="846226"/>
                  </a:lnTo>
                  <a:lnTo>
                    <a:pt x="4470781" y="828522"/>
                  </a:lnTo>
                  <a:close/>
                </a:path>
                <a:path w="7399019" h="5017134">
                  <a:moveTo>
                    <a:pt x="4502277" y="924623"/>
                  </a:moveTo>
                  <a:lnTo>
                    <a:pt x="4500257" y="917790"/>
                  </a:lnTo>
                  <a:lnTo>
                    <a:pt x="4464723" y="928370"/>
                  </a:lnTo>
                  <a:lnTo>
                    <a:pt x="4466768" y="935177"/>
                  </a:lnTo>
                  <a:lnTo>
                    <a:pt x="4502277" y="924623"/>
                  </a:lnTo>
                  <a:close/>
                </a:path>
                <a:path w="7399019" h="5017134">
                  <a:moveTo>
                    <a:pt x="4505553" y="2913456"/>
                  </a:moveTo>
                  <a:lnTo>
                    <a:pt x="4462970" y="2913392"/>
                  </a:lnTo>
                  <a:lnTo>
                    <a:pt x="4462932" y="2920492"/>
                  </a:lnTo>
                  <a:lnTo>
                    <a:pt x="4505553" y="2920555"/>
                  </a:lnTo>
                  <a:lnTo>
                    <a:pt x="4505553" y="2913456"/>
                  </a:lnTo>
                  <a:close/>
                </a:path>
                <a:path w="7399019" h="5017134">
                  <a:moveTo>
                    <a:pt x="4537494" y="2952572"/>
                  </a:moveTo>
                  <a:lnTo>
                    <a:pt x="4523295" y="2952521"/>
                  </a:lnTo>
                  <a:lnTo>
                    <a:pt x="4523333" y="2931261"/>
                  </a:lnTo>
                  <a:lnTo>
                    <a:pt x="4516196" y="2931210"/>
                  </a:lnTo>
                  <a:lnTo>
                    <a:pt x="4516196" y="2956077"/>
                  </a:lnTo>
                  <a:lnTo>
                    <a:pt x="4519739" y="2959633"/>
                  </a:lnTo>
                  <a:lnTo>
                    <a:pt x="4537481" y="2959671"/>
                  </a:lnTo>
                  <a:lnTo>
                    <a:pt x="4537494" y="2952572"/>
                  </a:lnTo>
                  <a:close/>
                </a:path>
                <a:path w="7399019" h="5017134">
                  <a:moveTo>
                    <a:pt x="4538345" y="800239"/>
                  </a:moveTo>
                  <a:lnTo>
                    <a:pt x="4535602" y="793661"/>
                  </a:lnTo>
                  <a:lnTo>
                    <a:pt x="4492955" y="811352"/>
                  </a:lnTo>
                  <a:lnTo>
                    <a:pt x="4495673" y="817918"/>
                  </a:lnTo>
                  <a:lnTo>
                    <a:pt x="4538345" y="800239"/>
                  </a:lnTo>
                  <a:close/>
                </a:path>
                <a:path w="7399019" h="5017134">
                  <a:moveTo>
                    <a:pt x="4570095" y="896213"/>
                  </a:moveTo>
                  <a:lnTo>
                    <a:pt x="4567466" y="889596"/>
                  </a:lnTo>
                  <a:lnTo>
                    <a:pt x="4531969" y="903719"/>
                  </a:lnTo>
                  <a:lnTo>
                    <a:pt x="4534573" y="910336"/>
                  </a:lnTo>
                  <a:lnTo>
                    <a:pt x="4570095" y="896213"/>
                  </a:lnTo>
                  <a:close/>
                </a:path>
                <a:path w="7399019" h="5017134">
                  <a:moveTo>
                    <a:pt x="4602404" y="775411"/>
                  </a:moveTo>
                  <a:lnTo>
                    <a:pt x="4599432" y="768946"/>
                  </a:lnTo>
                  <a:lnTo>
                    <a:pt x="4560367" y="786625"/>
                  </a:lnTo>
                  <a:lnTo>
                    <a:pt x="4563288" y="793102"/>
                  </a:lnTo>
                  <a:lnTo>
                    <a:pt x="4602404" y="775411"/>
                  </a:lnTo>
                  <a:close/>
                </a:path>
                <a:path w="7399019" h="5017134">
                  <a:moveTo>
                    <a:pt x="4637506" y="871435"/>
                  </a:moveTo>
                  <a:lnTo>
                    <a:pt x="4635081" y="864768"/>
                  </a:lnTo>
                  <a:lnTo>
                    <a:pt x="4595965" y="878916"/>
                  </a:lnTo>
                  <a:lnTo>
                    <a:pt x="4598403" y="885596"/>
                  </a:lnTo>
                  <a:lnTo>
                    <a:pt x="4637506" y="871435"/>
                  </a:lnTo>
                  <a:close/>
                </a:path>
                <a:path w="7399019" h="5017134">
                  <a:moveTo>
                    <a:pt x="4669739" y="750709"/>
                  </a:moveTo>
                  <a:lnTo>
                    <a:pt x="4667047" y="744143"/>
                  </a:lnTo>
                  <a:lnTo>
                    <a:pt x="4624425" y="761809"/>
                  </a:lnTo>
                  <a:lnTo>
                    <a:pt x="4627130" y="768375"/>
                  </a:lnTo>
                  <a:lnTo>
                    <a:pt x="4669739" y="750709"/>
                  </a:lnTo>
                  <a:close/>
                </a:path>
                <a:path w="7399019" h="5017134">
                  <a:moveTo>
                    <a:pt x="4705020" y="846670"/>
                  </a:moveTo>
                  <a:lnTo>
                    <a:pt x="4702581" y="839990"/>
                  </a:lnTo>
                  <a:lnTo>
                    <a:pt x="4663503" y="854176"/>
                  </a:lnTo>
                  <a:lnTo>
                    <a:pt x="4665916" y="860844"/>
                  </a:lnTo>
                  <a:lnTo>
                    <a:pt x="4705020" y="846670"/>
                  </a:lnTo>
                  <a:close/>
                </a:path>
                <a:path w="7399019" h="5017134">
                  <a:moveTo>
                    <a:pt x="4737049" y="726020"/>
                  </a:moveTo>
                  <a:lnTo>
                    <a:pt x="4734839" y="719277"/>
                  </a:lnTo>
                  <a:lnTo>
                    <a:pt x="4692167" y="733399"/>
                  </a:lnTo>
                  <a:lnTo>
                    <a:pt x="4694415" y="740105"/>
                  </a:lnTo>
                  <a:lnTo>
                    <a:pt x="4737049" y="726020"/>
                  </a:lnTo>
                  <a:close/>
                </a:path>
                <a:path w="7399019" h="5017134">
                  <a:moveTo>
                    <a:pt x="4769091" y="821867"/>
                  </a:moveTo>
                  <a:lnTo>
                    <a:pt x="4766475" y="815251"/>
                  </a:lnTo>
                  <a:lnTo>
                    <a:pt x="4730877" y="829424"/>
                  </a:lnTo>
                  <a:lnTo>
                    <a:pt x="4733518" y="836015"/>
                  </a:lnTo>
                  <a:lnTo>
                    <a:pt x="4769091" y="821867"/>
                  </a:lnTo>
                  <a:close/>
                </a:path>
                <a:path w="7399019" h="5017134">
                  <a:moveTo>
                    <a:pt x="4801362" y="697560"/>
                  </a:moveTo>
                  <a:lnTo>
                    <a:pt x="4798441" y="691057"/>
                  </a:lnTo>
                  <a:lnTo>
                    <a:pt x="4759337" y="708799"/>
                  </a:lnTo>
                  <a:lnTo>
                    <a:pt x="4762271" y="715276"/>
                  </a:lnTo>
                  <a:lnTo>
                    <a:pt x="4801362" y="697560"/>
                  </a:lnTo>
                  <a:close/>
                </a:path>
                <a:path w="7399019" h="5017134">
                  <a:moveTo>
                    <a:pt x="4836312" y="797217"/>
                  </a:moveTo>
                  <a:lnTo>
                    <a:pt x="4834267" y="790409"/>
                  </a:lnTo>
                  <a:lnTo>
                    <a:pt x="4798733" y="801014"/>
                  </a:lnTo>
                  <a:lnTo>
                    <a:pt x="4800752" y="807847"/>
                  </a:lnTo>
                  <a:lnTo>
                    <a:pt x="4836312" y="797217"/>
                  </a:lnTo>
                  <a:close/>
                </a:path>
                <a:path w="7399019" h="5017134">
                  <a:moveTo>
                    <a:pt x="4868875" y="672807"/>
                  </a:moveTo>
                  <a:lnTo>
                    <a:pt x="4865916" y="666318"/>
                  </a:lnTo>
                  <a:lnTo>
                    <a:pt x="4826863" y="684022"/>
                  </a:lnTo>
                  <a:lnTo>
                    <a:pt x="4829772" y="690499"/>
                  </a:lnTo>
                  <a:lnTo>
                    <a:pt x="4868875" y="672807"/>
                  </a:lnTo>
                  <a:close/>
                </a:path>
                <a:path w="7399019" h="5017134">
                  <a:moveTo>
                    <a:pt x="4903724" y="772477"/>
                  </a:moveTo>
                  <a:lnTo>
                    <a:pt x="4901831" y="765632"/>
                  </a:lnTo>
                  <a:lnTo>
                    <a:pt x="4862754" y="776198"/>
                  </a:lnTo>
                  <a:lnTo>
                    <a:pt x="4864608" y="783043"/>
                  </a:lnTo>
                  <a:lnTo>
                    <a:pt x="4903724" y="772477"/>
                  </a:lnTo>
                  <a:close/>
                </a:path>
                <a:path w="7399019" h="5017134">
                  <a:moveTo>
                    <a:pt x="4936020" y="648144"/>
                  </a:moveTo>
                  <a:lnTo>
                    <a:pt x="4933785" y="641400"/>
                  </a:lnTo>
                  <a:lnTo>
                    <a:pt x="4891151" y="655574"/>
                  </a:lnTo>
                  <a:lnTo>
                    <a:pt x="4893411" y="662317"/>
                  </a:lnTo>
                  <a:lnTo>
                    <a:pt x="4936020" y="648144"/>
                  </a:lnTo>
                  <a:close/>
                </a:path>
                <a:path w="7399019" h="5017134">
                  <a:moveTo>
                    <a:pt x="4971478" y="744080"/>
                  </a:moveTo>
                  <a:lnTo>
                    <a:pt x="4969091" y="737387"/>
                  </a:lnTo>
                  <a:lnTo>
                    <a:pt x="4929975" y="751535"/>
                  </a:lnTo>
                  <a:lnTo>
                    <a:pt x="4932388" y="758202"/>
                  </a:lnTo>
                  <a:lnTo>
                    <a:pt x="4971478" y="744080"/>
                  </a:lnTo>
                  <a:close/>
                </a:path>
                <a:path w="7399019" h="5017134">
                  <a:moveTo>
                    <a:pt x="5003800" y="619772"/>
                  </a:moveTo>
                  <a:lnTo>
                    <a:pt x="5001057" y="613206"/>
                  </a:lnTo>
                  <a:lnTo>
                    <a:pt x="4958423" y="630910"/>
                  </a:lnTo>
                  <a:lnTo>
                    <a:pt x="4961166" y="637451"/>
                  </a:lnTo>
                  <a:lnTo>
                    <a:pt x="5003800" y="619772"/>
                  </a:lnTo>
                  <a:close/>
                </a:path>
                <a:path w="7399019" h="5017134">
                  <a:moveTo>
                    <a:pt x="5035550" y="719277"/>
                  </a:moveTo>
                  <a:lnTo>
                    <a:pt x="5032946" y="712685"/>
                  </a:lnTo>
                  <a:lnTo>
                    <a:pt x="4997399" y="726808"/>
                  </a:lnTo>
                  <a:lnTo>
                    <a:pt x="5000015" y="733412"/>
                  </a:lnTo>
                  <a:lnTo>
                    <a:pt x="5035550" y="719277"/>
                  </a:lnTo>
                  <a:close/>
                </a:path>
                <a:path w="7399019" h="5017134">
                  <a:moveTo>
                    <a:pt x="5067859" y="594969"/>
                  </a:moveTo>
                  <a:lnTo>
                    <a:pt x="5064925" y="588505"/>
                  </a:lnTo>
                  <a:lnTo>
                    <a:pt x="5025822" y="606183"/>
                  </a:lnTo>
                  <a:lnTo>
                    <a:pt x="5028743" y="612635"/>
                  </a:lnTo>
                  <a:lnTo>
                    <a:pt x="5067859" y="594969"/>
                  </a:lnTo>
                  <a:close/>
                </a:path>
                <a:path w="7399019" h="5017134">
                  <a:moveTo>
                    <a:pt x="5103063" y="694499"/>
                  </a:moveTo>
                  <a:lnTo>
                    <a:pt x="5100459" y="687870"/>
                  </a:lnTo>
                  <a:lnTo>
                    <a:pt x="5064925" y="702030"/>
                  </a:lnTo>
                  <a:lnTo>
                    <a:pt x="5067541" y="708660"/>
                  </a:lnTo>
                  <a:lnTo>
                    <a:pt x="5103063" y="694499"/>
                  </a:lnTo>
                  <a:close/>
                </a:path>
                <a:path w="7399019" h="5017134">
                  <a:moveTo>
                    <a:pt x="5135257" y="570255"/>
                  </a:moveTo>
                  <a:lnTo>
                    <a:pt x="5132514" y="563676"/>
                  </a:lnTo>
                  <a:lnTo>
                    <a:pt x="5089868" y="581355"/>
                  </a:lnTo>
                  <a:lnTo>
                    <a:pt x="5092636" y="587921"/>
                  </a:lnTo>
                  <a:lnTo>
                    <a:pt x="5135257" y="570255"/>
                  </a:lnTo>
                  <a:close/>
                </a:path>
                <a:path w="7399019" h="5017134">
                  <a:moveTo>
                    <a:pt x="5170487" y="669759"/>
                  </a:moveTo>
                  <a:lnTo>
                    <a:pt x="5168074" y="663079"/>
                  </a:lnTo>
                  <a:lnTo>
                    <a:pt x="5128971" y="677252"/>
                  </a:lnTo>
                  <a:lnTo>
                    <a:pt x="5131397" y="683933"/>
                  </a:lnTo>
                  <a:lnTo>
                    <a:pt x="5170487" y="669759"/>
                  </a:lnTo>
                  <a:close/>
                </a:path>
                <a:path w="7399019" h="5017134">
                  <a:moveTo>
                    <a:pt x="5202771" y="541921"/>
                  </a:moveTo>
                  <a:lnTo>
                    <a:pt x="5200002" y="535368"/>
                  </a:lnTo>
                  <a:lnTo>
                    <a:pt x="5157394" y="553046"/>
                  </a:lnTo>
                  <a:lnTo>
                    <a:pt x="5160124" y="559625"/>
                  </a:lnTo>
                  <a:lnTo>
                    <a:pt x="5202771" y="541921"/>
                  </a:lnTo>
                  <a:close/>
                </a:path>
                <a:path w="7399019" h="5017134">
                  <a:moveTo>
                    <a:pt x="5237696" y="645109"/>
                  </a:moveTo>
                  <a:lnTo>
                    <a:pt x="5235841" y="638238"/>
                  </a:lnTo>
                  <a:lnTo>
                    <a:pt x="5196776" y="648843"/>
                  </a:lnTo>
                  <a:lnTo>
                    <a:pt x="5198618" y="655688"/>
                  </a:lnTo>
                  <a:lnTo>
                    <a:pt x="5237696" y="645109"/>
                  </a:lnTo>
                  <a:close/>
                </a:path>
                <a:path w="7399019" h="5017134">
                  <a:moveTo>
                    <a:pt x="5266804" y="517055"/>
                  </a:moveTo>
                  <a:lnTo>
                    <a:pt x="5263896" y="510616"/>
                  </a:lnTo>
                  <a:lnTo>
                    <a:pt x="5224767" y="528320"/>
                  </a:lnTo>
                  <a:lnTo>
                    <a:pt x="5227701" y="534784"/>
                  </a:lnTo>
                  <a:lnTo>
                    <a:pt x="5266804" y="517055"/>
                  </a:lnTo>
                  <a:close/>
                </a:path>
                <a:path w="7399019" h="5017134">
                  <a:moveTo>
                    <a:pt x="5305222" y="620344"/>
                  </a:moveTo>
                  <a:lnTo>
                    <a:pt x="5303367" y="613498"/>
                  </a:lnTo>
                  <a:lnTo>
                    <a:pt x="5264264" y="624103"/>
                  </a:lnTo>
                  <a:lnTo>
                    <a:pt x="5266144" y="630974"/>
                  </a:lnTo>
                  <a:lnTo>
                    <a:pt x="5305222" y="620344"/>
                  </a:lnTo>
                  <a:close/>
                </a:path>
                <a:path w="7399019" h="5017134">
                  <a:moveTo>
                    <a:pt x="5334330" y="492328"/>
                  </a:moveTo>
                  <a:lnTo>
                    <a:pt x="5331409" y="485838"/>
                  </a:lnTo>
                  <a:lnTo>
                    <a:pt x="5292318" y="503567"/>
                  </a:lnTo>
                  <a:lnTo>
                    <a:pt x="5295252" y="510057"/>
                  </a:lnTo>
                  <a:lnTo>
                    <a:pt x="5334330" y="492328"/>
                  </a:lnTo>
                  <a:close/>
                </a:path>
                <a:path w="7399019" h="5017134">
                  <a:moveTo>
                    <a:pt x="5369534" y="591870"/>
                  </a:moveTo>
                  <a:lnTo>
                    <a:pt x="5366956" y="585304"/>
                  </a:lnTo>
                  <a:lnTo>
                    <a:pt x="5331409" y="599427"/>
                  </a:lnTo>
                  <a:lnTo>
                    <a:pt x="5334012" y="606044"/>
                  </a:lnTo>
                  <a:lnTo>
                    <a:pt x="5369534" y="591870"/>
                  </a:lnTo>
                  <a:close/>
                </a:path>
                <a:path w="7399019" h="5017134">
                  <a:moveTo>
                    <a:pt x="5401500" y="467715"/>
                  </a:moveTo>
                  <a:lnTo>
                    <a:pt x="5399240" y="460971"/>
                  </a:lnTo>
                  <a:lnTo>
                    <a:pt x="5356631" y="475107"/>
                  </a:lnTo>
                  <a:lnTo>
                    <a:pt x="5358854" y="481850"/>
                  </a:lnTo>
                  <a:lnTo>
                    <a:pt x="5401500" y="467715"/>
                  </a:lnTo>
                  <a:close/>
                </a:path>
                <a:path w="7399019" h="5017134">
                  <a:moveTo>
                    <a:pt x="5437073" y="567143"/>
                  </a:moveTo>
                  <a:lnTo>
                    <a:pt x="5434457" y="560527"/>
                  </a:lnTo>
                  <a:lnTo>
                    <a:pt x="5398935" y="574649"/>
                  </a:lnTo>
                  <a:lnTo>
                    <a:pt x="5401513" y="581240"/>
                  </a:lnTo>
                  <a:lnTo>
                    <a:pt x="5437073" y="567143"/>
                  </a:lnTo>
                  <a:close/>
                </a:path>
                <a:path w="7399019" h="5017134">
                  <a:moveTo>
                    <a:pt x="5466397" y="435356"/>
                  </a:moveTo>
                  <a:lnTo>
                    <a:pt x="5462270" y="429577"/>
                  </a:lnTo>
                  <a:lnTo>
                    <a:pt x="5437962" y="446887"/>
                  </a:lnTo>
                  <a:lnTo>
                    <a:pt x="5424398" y="450265"/>
                  </a:lnTo>
                  <a:lnTo>
                    <a:pt x="5426126" y="457187"/>
                  </a:lnTo>
                  <a:lnTo>
                    <a:pt x="5440337" y="453631"/>
                  </a:lnTo>
                  <a:lnTo>
                    <a:pt x="5441556" y="453085"/>
                  </a:lnTo>
                  <a:lnTo>
                    <a:pt x="5466397" y="435356"/>
                  </a:lnTo>
                  <a:close/>
                </a:path>
                <a:path w="7399019" h="5017134">
                  <a:moveTo>
                    <a:pt x="5505056" y="538594"/>
                  </a:moveTo>
                  <a:lnTo>
                    <a:pt x="5501500" y="532422"/>
                  </a:lnTo>
                  <a:lnTo>
                    <a:pt x="5477065" y="546328"/>
                  </a:lnTo>
                  <a:lnTo>
                    <a:pt x="5463298" y="549744"/>
                  </a:lnTo>
                  <a:lnTo>
                    <a:pt x="5465013" y="556628"/>
                  </a:lnTo>
                  <a:lnTo>
                    <a:pt x="5479237" y="553110"/>
                  </a:lnTo>
                  <a:lnTo>
                    <a:pt x="5480177" y="552742"/>
                  </a:lnTo>
                  <a:lnTo>
                    <a:pt x="5505056" y="538594"/>
                  </a:lnTo>
                  <a:close/>
                </a:path>
                <a:path w="7399019" h="5017134">
                  <a:moveTo>
                    <a:pt x="5523458" y="392747"/>
                  </a:moveTo>
                  <a:lnTo>
                    <a:pt x="5519026" y="387172"/>
                  </a:lnTo>
                  <a:lnTo>
                    <a:pt x="5483453" y="415505"/>
                  </a:lnTo>
                  <a:lnTo>
                    <a:pt x="5487886" y="421043"/>
                  </a:lnTo>
                  <a:lnTo>
                    <a:pt x="5523458" y="392747"/>
                  </a:lnTo>
                  <a:close/>
                </a:path>
                <a:path w="7399019" h="5017134">
                  <a:moveTo>
                    <a:pt x="5569064" y="503148"/>
                  </a:moveTo>
                  <a:lnTo>
                    <a:pt x="5565445" y="497052"/>
                  </a:lnTo>
                  <a:lnTo>
                    <a:pt x="5529872" y="518274"/>
                  </a:lnTo>
                  <a:lnTo>
                    <a:pt x="5533479" y="524383"/>
                  </a:lnTo>
                  <a:lnTo>
                    <a:pt x="5569064" y="503148"/>
                  </a:lnTo>
                  <a:close/>
                </a:path>
                <a:path w="7399019" h="5017134">
                  <a:moveTo>
                    <a:pt x="5583555" y="353936"/>
                  </a:moveTo>
                  <a:lnTo>
                    <a:pt x="5579757" y="347929"/>
                  </a:lnTo>
                  <a:lnTo>
                    <a:pt x="5540654" y="372745"/>
                  </a:lnTo>
                  <a:lnTo>
                    <a:pt x="5544477" y="378764"/>
                  </a:lnTo>
                  <a:lnTo>
                    <a:pt x="5583555" y="353936"/>
                  </a:lnTo>
                  <a:close/>
                </a:path>
                <a:path w="7399019" h="5017134">
                  <a:moveTo>
                    <a:pt x="5629224" y="471385"/>
                  </a:moveTo>
                  <a:lnTo>
                    <a:pt x="5626049" y="465023"/>
                  </a:lnTo>
                  <a:lnTo>
                    <a:pt x="5590552" y="482688"/>
                  </a:lnTo>
                  <a:lnTo>
                    <a:pt x="5593727" y="489064"/>
                  </a:lnTo>
                  <a:lnTo>
                    <a:pt x="5629224" y="471385"/>
                  </a:lnTo>
                  <a:close/>
                </a:path>
                <a:path w="7399019" h="5017134">
                  <a:moveTo>
                    <a:pt x="5640756" y="311162"/>
                  </a:moveTo>
                  <a:lnTo>
                    <a:pt x="5636311" y="305650"/>
                  </a:lnTo>
                  <a:lnTo>
                    <a:pt x="5600751" y="334022"/>
                  </a:lnTo>
                  <a:lnTo>
                    <a:pt x="5605196" y="339547"/>
                  </a:lnTo>
                  <a:lnTo>
                    <a:pt x="5640756" y="311162"/>
                  </a:lnTo>
                  <a:close/>
                </a:path>
                <a:path w="7399019" h="5017134">
                  <a:moveTo>
                    <a:pt x="5693219" y="435940"/>
                  </a:moveTo>
                  <a:lnTo>
                    <a:pt x="5690057" y="429577"/>
                  </a:lnTo>
                  <a:lnTo>
                    <a:pt x="5654510" y="447306"/>
                  </a:lnTo>
                  <a:lnTo>
                    <a:pt x="5657685" y="453656"/>
                  </a:lnTo>
                  <a:lnTo>
                    <a:pt x="5693219" y="435940"/>
                  </a:lnTo>
                  <a:close/>
                </a:path>
                <a:path w="7399019" h="5017134">
                  <a:moveTo>
                    <a:pt x="5700865" y="272427"/>
                  </a:moveTo>
                  <a:lnTo>
                    <a:pt x="5697042" y="266420"/>
                  </a:lnTo>
                  <a:lnTo>
                    <a:pt x="5657964" y="291185"/>
                  </a:lnTo>
                  <a:lnTo>
                    <a:pt x="5661736" y="297192"/>
                  </a:lnTo>
                  <a:lnTo>
                    <a:pt x="5700865" y="272427"/>
                  </a:lnTo>
                  <a:close/>
                </a:path>
                <a:path w="7399019" h="5017134">
                  <a:moveTo>
                    <a:pt x="5754001" y="400291"/>
                  </a:moveTo>
                  <a:lnTo>
                    <a:pt x="5750052" y="394385"/>
                  </a:lnTo>
                  <a:lnTo>
                    <a:pt x="5718073" y="415658"/>
                  </a:lnTo>
                  <a:lnTo>
                    <a:pt x="5722036" y="421589"/>
                  </a:lnTo>
                  <a:lnTo>
                    <a:pt x="5754001" y="400291"/>
                  </a:lnTo>
                  <a:close/>
                </a:path>
                <a:path w="7399019" h="5017134">
                  <a:moveTo>
                    <a:pt x="5757862" y="233362"/>
                  </a:moveTo>
                  <a:lnTo>
                    <a:pt x="5753773" y="227533"/>
                  </a:lnTo>
                  <a:lnTo>
                    <a:pt x="5718238" y="252336"/>
                  </a:lnTo>
                  <a:lnTo>
                    <a:pt x="5722302" y="258165"/>
                  </a:lnTo>
                  <a:lnTo>
                    <a:pt x="5757862" y="233362"/>
                  </a:lnTo>
                  <a:close/>
                </a:path>
                <a:path w="7399019" h="5017134">
                  <a:moveTo>
                    <a:pt x="5814288" y="361403"/>
                  </a:moveTo>
                  <a:lnTo>
                    <a:pt x="5810682" y="355320"/>
                  </a:lnTo>
                  <a:lnTo>
                    <a:pt x="5775134" y="376555"/>
                  </a:lnTo>
                  <a:lnTo>
                    <a:pt x="5778779" y="382676"/>
                  </a:lnTo>
                  <a:lnTo>
                    <a:pt x="5814288" y="361403"/>
                  </a:lnTo>
                  <a:close/>
                </a:path>
                <a:path w="7399019" h="5017134">
                  <a:moveTo>
                    <a:pt x="5818200" y="190944"/>
                  </a:moveTo>
                  <a:lnTo>
                    <a:pt x="5814390" y="184937"/>
                  </a:lnTo>
                  <a:lnTo>
                    <a:pt x="5775249" y="209715"/>
                  </a:lnTo>
                  <a:lnTo>
                    <a:pt x="5779071" y="215722"/>
                  </a:lnTo>
                  <a:lnTo>
                    <a:pt x="5818200" y="190944"/>
                  </a:lnTo>
                  <a:close/>
                </a:path>
                <a:path w="7399019" h="5017134">
                  <a:moveTo>
                    <a:pt x="5874702" y="322427"/>
                  </a:moveTo>
                  <a:lnTo>
                    <a:pt x="5871057" y="316344"/>
                  </a:lnTo>
                  <a:lnTo>
                    <a:pt x="5835535" y="337604"/>
                  </a:lnTo>
                  <a:lnTo>
                    <a:pt x="5839206" y="343687"/>
                  </a:lnTo>
                  <a:lnTo>
                    <a:pt x="5874702" y="322427"/>
                  </a:lnTo>
                  <a:close/>
                </a:path>
                <a:path w="7399019" h="5017134">
                  <a:moveTo>
                    <a:pt x="5875172" y="151841"/>
                  </a:moveTo>
                  <a:lnTo>
                    <a:pt x="5871095" y="146024"/>
                  </a:lnTo>
                  <a:lnTo>
                    <a:pt x="5835561" y="170827"/>
                  </a:lnTo>
                  <a:lnTo>
                    <a:pt x="5839625" y="176644"/>
                  </a:lnTo>
                  <a:lnTo>
                    <a:pt x="5875172" y="151841"/>
                  </a:lnTo>
                  <a:close/>
                </a:path>
                <a:path w="7399019" h="5017134">
                  <a:moveTo>
                    <a:pt x="5935370" y="283311"/>
                  </a:moveTo>
                  <a:lnTo>
                    <a:pt x="5931255" y="277520"/>
                  </a:lnTo>
                  <a:lnTo>
                    <a:pt x="5906795" y="294944"/>
                  </a:lnTo>
                  <a:lnTo>
                    <a:pt x="5896648" y="298310"/>
                  </a:lnTo>
                  <a:lnTo>
                    <a:pt x="5898921" y="305028"/>
                  </a:lnTo>
                  <a:lnTo>
                    <a:pt x="5909538" y="301523"/>
                  </a:lnTo>
                  <a:lnTo>
                    <a:pt x="5910478" y="301040"/>
                  </a:lnTo>
                  <a:lnTo>
                    <a:pt x="5935370" y="283311"/>
                  </a:lnTo>
                  <a:close/>
                </a:path>
                <a:path w="7399019" h="5017134">
                  <a:moveTo>
                    <a:pt x="5935472" y="109372"/>
                  </a:moveTo>
                  <a:lnTo>
                    <a:pt x="5931674" y="103390"/>
                  </a:lnTo>
                  <a:lnTo>
                    <a:pt x="5892571" y="128193"/>
                  </a:lnTo>
                  <a:lnTo>
                    <a:pt x="5896368" y="134188"/>
                  </a:lnTo>
                  <a:lnTo>
                    <a:pt x="5935472" y="109372"/>
                  </a:lnTo>
                  <a:close/>
                </a:path>
                <a:path w="7399019" h="5017134">
                  <a:moveTo>
                    <a:pt x="5992711" y="240411"/>
                  </a:moveTo>
                  <a:lnTo>
                    <a:pt x="5987720" y="235356"/>
                  </a:lnTo>
                  <a:lnTo>
                    <a:pt x="5977280" y="245732"/>
                  </a:lnTo>
                  <a:lnTo>
                    <a:pt x="5956262" y="259727"/>
                  </a:lnTo>
                  <a:lnTo>
                    <a:pt x="5960161" y="265645"/>
                  </a:lnTo>
                  <a:lnTo>
                    <a:pt x="5981484" y="251447"/>
                  </a:lnTo>
                  <a:lnTo>
                    <a:pt x="5982017" y="251028"/>
                  </a:lnTo>
                  <a:lnTo>
                    <a:pt x="5992711" y="240411"/>
                  </a:lnTo>
                  <a:close/>
                </a:path>
                <a:path w="7399019" h="5017134">
                  <a:moveTo>
                    <a:pt x="5995975" y="70396"/>
                  </a:moveTo>
                  <a:lnTo>
                    <a:pt x="5992050" y="64477"/>
                  </a:lnTo>
                  <a:lnTo>
                    <a:pt x="5960224" y="85610"/>
                  </a:lnTo>
                  <a:lnTo>
                    <a:pt x="5953328" y="89039"/>
                  </a:lnTo>
                  <a:lnTo>
                    <a:pt x="5956465" y="95389"/>
                  </a:lnTo>
                  <a:lnTo>
                    <a:pt x="5963590" y="91859"/>
                  </a:lnTo>
                  <a:lnTo>
                    <a:pt x="5963971" y="91630"/>
                  </a:lnTo>
                  <a:lnTo>
                    <a:pt x="5995975" y="70396"/>
                  </a:lnTo>
                  <a:close/>
                </a:path>
                <a:path w="7399019" h="5017134">
                  <a:moveTo>
                    <a:pt x="6045873" y="194462"/>
                  </a:moveTo>
                  <a:lnTo>
                    <a:pt x="6041187" y="189115"/>
                  </a:lnTo>
                  <a:lnTo>
                    <a:pt x="6012751" y="213931"/>
                  </a:lnTo>
                  <a:lnTo>
                    <a:pt x="6017425" y="219290"/>
                  </a:lnTo>
                  <a:lnTo>
                    <a:pt x="6045873" y="194462"/>
                  </a:lnTo>
                  <a:close/>
                </a:path>
                <a:path w="7399019" h="5017134">
                  <a:moveTo>
                    <a:pt x="6056338" y="31445"/>
                  </a:moveTo>
                  <a:lnTo>
                    <a:pt x="6052540" y="25450"/>
                  </a:lnTo>
                  <a:lnTo>
                    <a:pt x="6013399" y="50292"/>
                  </a:lnTo>
                  <a:lnTo>
                    <a:pt x="6017222" y="56286"/>
                  </a:lnTo>
                  <a:lnTo>
                    <a:pt x="6056338" y="31445"/>
                  </a:lnTo>
                  <a:close/>
                </a:path>
                <a:path w="7399019" h="5017134">
                  <a:moveTo>
                    <a:pt x="6097143" y="0"/>
                  </a:moveTo>
                  <a:lnTo>
                    <a:pt x="6088926" y="0"/>
                  </a:lnTo>
                  <a:lnTo>
                    <a:pt x="6095479" y="3289"/>
                  </a:lnTo>
                  <a:lnTo>
                    <a:pt x="6097143" y="0"/>
                  </a:lnTo>
                  <a:close/>
                </a:path>
                <a:path w="7399019" h="5017134">
                  <a:moveTo>
                    <a:pt x="6102794" y="148374"/>
                  </a:moveTo>
                  <a:lnTo>
                    <a:pt x="6098095" y="143040"/>
                  </a:lnTo>
                  <a:lnTo>
                    <a:pt x="6066066" y="171399"/>
                  </a:lnTo>
                  <a:lnTo>
                    <a:pt x="6070790" y="176733"/>
                  </a:lnTo>
                  <a:lnTo>
                    <a:pt x="6102794" y="148374"/>
                  </a:lnTo>
                  <a:close/>
                </a:path>
                <a:path w="7399019" h="5017134">
                  <a:moveTo>
                    <a:pt x="6119431" y="42951"/>
                  </a:moveTo>
                  <a:lnTo>
                    <a:pt x="6076835" y="28663"/>
                  </a:lnTo>
                  <a:lnTo>
                    <a:pt x="6074588" y="35394"/>
                  </a:lnTo>
                  <a:lnTo>
                    <a:pt x="6117171" y="49695"/>
                  </a:lnTo>
                  <a:lnTo>
                    <a:pt x="6119431" y="42951"/>
                  </a:lnTo>
                  <a:close/>
                </a:path>
                <a:path w="7399019" h="5017134">
                  <a:moveTo>
                    <a:pt x="6156249" y="102158"/>
                  </a:moveTo>
                  <a:lnTo>
                    <a:pt x="6151257" y="97116"/>
                  </a:lnTo>
                  <a:lnTo>
                    <a:pt x="6122822" y="125476"/>
                  </a:lnTo>
                  <a:lnTo>
                    <a:pt x="6127813" y="130530"/>
                  </a:lnTo>
                  <a:lnTo>
                    <a:pt x="6156249" y="102158"/>
                  </a:lnTo>
                  <a:close/>
                </a:path>
                <a:path w="7399019" h="5017134">
                  <a:moveTo>
                    <a:pt x="6162560" y="25400"/>
                  </a:moveTo>
                  <a:lnTo>
                    <a:pt x="6127051" y="7632"/>
                  </a:lnTo>
                  <a:lnTo>
                    <a:pt x="6123876" y="13982"/>
                  </a:lnTo>
                  <a:lnTo>
                    <a:pt x="6159373" y="31737"/>
                  </a:lnTo>
                  <a:lnTo>
                    <a:pt x="6162560" y="25400"/>
                  </a:lnTo>
                  <a:close/>
                </a:path>
                <a:path w="7399019" h="5017134">
                  <a:moveTo>
                    <a:pt x="6188253" y="77317"/>
                  </a:moveTo>
                  <a:lnTo>
                    <a:pt x="6185738" y="74790"/>
                  </a:lnTo>
                  <a:lnTo>
                    <a:pt x="6187325" y="71615"/>
                  </a:lnTo>
                  <a:lnTo>
                    <a:pt x="6173178" y="64516"/>
                  </a:lnTo>
                  <a:lnTo>
                    <a:pt x="6171565" y="64122"/>
                  </a:lnTo>
                  <a:lnTo>
                    <a:pt x="6165050" y="64122"/>
                  </a:lnTo>
                  <a:lnTo>
                    <a:pt x="6144311" y="57162"/>
                  </a:lnTo>
                  <a:lnTo>
                    <a:pt x="6142025" y="63893"/>
                  </a:lnTo>
                  <a:lnTo>
                    <a:pt x="6163310" y="71056"/>
                  </a:lnTo>
                  <a:lnTo>
                    <a:pt x="6164440" y="71247"/>
                  </a:lnTo>
                  <a:lnTo>
                    <a:pt x="6170727" y="71247"/>
                  </a:lnTo>
                  <a:lnTo>
                    <a:pt x="6179731" y="75768"/>
                  </a:lnTo>
                  <a:lnTo>
                    <a:pt x="6176124" y="79349"/>
                  </a:lnTo>
                  <a:lnTo>
                    <a:pt x="6181115" y="84391"/>
                  </a:lnTo>
                  <a:lnTo>
                    <a:pt x="6188253" y="77317"/>
                  </a:lnTo>
                  <a:close/>
                </a:path>
                <a:path w="7399019" h="5017134">
                  <a:moveTo>
                    <a:pt x="6224219" y="9410"/>
                  </a:moveTo>
                  <a:lnTo>
                    <a:pt x="6218440" y="5321"/>
                  </a:lnTo>
                  <a:lnTo>
                    <a:pt x="6195949" y="37325"/>
                  </a:lnTo>
                  <a:lnTo>
                    <a:pt x="6195453" y="36817"/>
                  </a:lnTo>
                  <a:lnTo>
                    <a:pt x="6190399" y="41833"/>
                  </a:lnTo>
                  <a:lnTo>
                    <a:pt x="6193917" y="45339"/>
                  </a:lnTo>
                  <a:lnTo>
                    <a:pt x="6196393" y="42837"/>
                  </a:lnTo>
                  <a:lnTo>
                    <a:pt x="6199327" y="44894"/>
                  </a:lnTo>
                  <a:lnTo>
                    <a:pt x="6224219" y="9410"/>
                  </a:lnTo>
                  <a:close/>
                </a:path>
                <a:path w="7399019" h="5017134">
                  <a:moveTo>
                    <a:pt x="6511366" y="5016614"/>
                  </a:moveTo>
                  <a:lnTo>
                    <a:pt x="6510744" y="5015611"/>
                  </a:lnTo>
                  <a:lnTo>
                    <a:pt x="6509156" y="5016614"/>
                  </a:lnTo>
                  <a:lnTo>
                    <a:pt x="6511366" y="5016614"/>
                  </a:lnTo>
                  <a:close/>
                </a:path>
                <a:path w="7399019" h="5017134">
                  <a:moveTo>
                    <a:pt x="6574942" y="4986172"/>
                  </a:moveTo>
                  <a:lnTo>
                    <a:pt x="6571158" y="4980190"/>
                  </a:lnTo>
                  <a:lnTo>
                    <a:pt x="6532067" y="5004981"/>
                  </a:lnTo>
                  <a:lnTo>
                    <a:pt x="6535890" y="5010975"/>
                  </a:lnTo>
                  <a:lnTo>
                    <a:pt x="6574942" y="4986172"/>
                  </a:lnTo>
                  <a:close/>
                </a:path>
                <a:path w="7399019" h="5017134">
                  <a:moveTo>
                    <a:pt x="6596824" y="5016614"/>
                  </a:moveTo>
                  <a:lnTo>
                    <a:pt x="6596304" y="5015547"/>
                  </a:lnTo>
                  <a:lnTo>
                    <a:pt x="6594145" y="5016614"/>
                  </a:lnTo>
                  <a:lnTo>
                    <a:pt x="6596824" y="5016614"/>
                  </a:lnTo>
                  <a:close/>
                </a:path>
                <a:path w="7399019" h="5017134">
                  <a:moveTo>
                    <a:pt x="6635509" y="4950638"/>
                  </a:moveTo>
                  <a:lnTo>
                    <a:pt x="6631457" y="4944834"/>
                  </a:lnTo>
                  <a:lnTo>
                    <a:pt x="6595885" y="4969662"/>
                  </a:lnTo>
                  <a:lnTo>
                    <a:pt x="6599961" y="4975466"/>
                  </a:lnTo>
                  <a:lnTo>
                    <a:pt x="6635509" y="4950638"/>
                  </a:lnTo>
                  <a:close/>
                </a:path>
                <a:path w="7399019" h="5017134">
                  <a:moveTo>
                    <a:pt x="6660807" y="4984356"/>
                  </a:moveTo>
                  <a:lnTo>
                    <a:pt x="6657276" y="4980762"/>
                  </a:lnTo>
                  <a:lnTo>
                    <a:pt x="6653035" y="4980165"/>
                  </a:lnTo>
                  <a:lnTo>
                    <a:pt x="6621043" y="4997894"/>
                  </a:lnTo>
                  <a:lnTo>
                    <a:pt x="6624472" y="5004079"/>
                  </a:lnTo>
                  <a:lnTo>
                    <a:pt x="6654127" y="4987683"/>
                  </a:lnTo>
                  <a:lnTo>
                    <a:pt x="6655752" y="4989360"/>
                  </a:lnTo>
                  <a:lnTo>
                    <a:pt x="6657441" y="4987683"/>
                  </a:lnTo>
                  <a:lnTo>
                    <a:pt x="6660807" y="4984356"/>
                  </a:lnTo>
                  <a:close/>
                </a:path>
                <a:path w="7399019" h="5017134">
                  <a:moveTo>
                    <a:pt x="6680200" y="5016614"/>
                  </a:moveTo>
                  <a:lnTo>
                    <a:pt x="6679578" y="5014709"/>
                  </a:lnTo>
                  <a:lnTo>
                    <a:pt x="6679590" y="5008181"/>
                  </a:lnTo>
                  <a:lnTo>
                    <a:pt x="6672466" y="5008169"/>
                  </a:lnTo>
                  <a:lnTo>
                    <a:pt x="6672453" y="5015255"/>
                  </a:lnTo>
                  <a:lnTo>
                    <a:pt x="6672643" y="5016398"/>
                  </a:lnTo>
                  <a:lnTo>
                    <a:pt x="6672720" y="5016614"/>
                  </a:lnTo>
                  <a:lnTo>
                    <a:pt x="6680200" y="5016614"/>
                  </a:lnTo>
                  <a:close/>
                </a:path>
                <a:path w="7399019" h="5017134">
                  <a:moveTo>
                    <a:pt x="6699364" y="4915293"/>
                  </a:moveTo>
                  <a:lnTo>
                    <a:pt x="6695567" y="4909299"/>
                  </a:lnTo>
                  <a:lnTo>
                    <a:pt x="6656425" y="4934115"/>
                  </a:lnTo>
                  <a:lnTo>
                    <a:pt x="6660261" y="4940097"/>
                  </a:lnTo>
                  <a:lnTo>
                    <a:pt x="6699364" y="4915293"/>
                  </a:lnTo>
                  <a:close/>
                </a:path>
                <a:path w="7399019" h="5017134">
                  <a:moveTo>
                    <a:pt x="6759600" y="4880026"/>
                  </a:moveTo>
                  <a:lnTo>
                    <a:pt x="6756159" y="4873790"/>
                  </a:lnTo>
                  <a:lnTo>
                    <a:pt x="6717119" y="4895024"/>
                  </a:lnTo>
                  <a:lnTo>
                    <a:pt x="6720459" y="4901273"/>
                  </a:lnTo>
                  <a:lnTo>
                    <a:pt x="6759600" y="4880026"/>
                  </a:lnTo>
                  <a:close/>
                </a:path>
                <a:path w="7399019" h="5017134">
                  <a:moveTo>
                    <a:pt x="6820141" y="4844516"/>
                  </a:moveTo>
                  <a:lnTo>
                    <a:pt x="6816484" y="4838420"/>
                  </a:lnTo>
                  <a:lnTo>
                    <a:pt x="6780924" y="4859693"/>
                  </a:lnTo>
                  <a:lnTo>
                    <a:pt x="6784568" y="4865802"/>
                  </a:lnTo>
                  <a:lnTo>
                    <a:pt x="6820141" y="4844516"/>
                  </a:lnTo>
                  <a:close/>
                </a:path>
                <a:path w="7399019" h="5017134">
                  <a:moveTo>
                    <a:pt x="6884276" y="4805489"/>
                  </a:moveTo>
                  <a:lnTo>
                    <a:pt x="6880326" y="4799533"/>
                  </a:lnTo>
                  <a:lnTo>
                    <a:pt x="6859067" y="4813668"/>
                  </a:lnTo>
                  <a:lnTo>
                    <a:pt x="6841363" y="4824247"/>
                  </a:lnTo>
                  <a:lnTo>
                    <a:pt x="6845008" y="4830356"/>
                  </a:lnTo>
                  <a:lnTo>
                    <a:pt x="6862788" y="4819739"/>
                  </a:lnTo>
                  <a:lnTo>
                    <a:pt x="6862915" y="4819637"/>
                  </a:lnTo>
                  <a:lnTo>
                    <a:pt x="6884276" y="4805489"/>
                  </a:lnTo>
                  <a:close/>
                </a:path>
                <a:path w="7399019" h="5017134">
                  <a:moveTo>
                    <a:pt x="6944398" y="4773714"/>
                  </a:moveTo>
                  <a:lnTo>
                    <a:pt x="6941007" y="4767478"/>
                  </a:lnTo>
                  <a:lnTo>
                    <a:pt x="6901891" y="4788725"/>
                  </a:lnTo>
                  <a:lnTo>
                    <a:pt x="6905320" y="4794999"/>
                  </a:lnTo>
                  <a:lnTo>
                    <a:pt x="6944398" y="4773714"/>
                  </a:lnTo>
                  <a:close/>
                </a:path>
                <a:path w="7399019" h="5017134">
                  <a:moveTo>
                    <a:pt x="7008393" y="4738319"/>
                  </a:moveTo>
                  <a:lnTo>
                    <a:pt x="7004964" y="4732083"/>
                  </a:lnTo>
                  <a:lnTo>
                    <a:pt x="6973036" y="4749774"/>
                  </a:lnTo>
                  <a:lnTo>
                    <a:pt x="6966001" y="4753280"/>
                  </a:lnTo>
                  <a:lnTo>
                    <a:pt x="6969176" y="4759617"/>
                  </a:lnTo>
                  <a:lnTo>
                    <a:pt x="6976389" y="4756035"/>
                  </a:lnTo>
                  <a:lnTo>
                    <a:pt x="7008393" y="4738319"/>
                  </a:lnTo>
                  <a:close/>
                </a:path>
                <a:path w="7399019" h="5017134">
                  <a:moveTo>
                    <a:pt x="7072198" y="4710100"/>
                  </a:moveTo>
                  <a:lnTo>
                    <a:pt x="7069048" y="4703724"/>
                  </a:lnTo>
                  <a:lnTo>
                    <a:pt x="7062013" y="4707204"/>
                  </a:lnTo>
                  <a:lnTo>
                    <a:pt x="7030085" y="4721314"/>
                  </a:lnTo>
                  <a:lnTo>
                    <a:pt x="7032980" y="4727829"/>
                  </a:lnTo>
                  <a:lnTo>
                    <a:pt x="7064972" y="4713643"/>
                  </a:lnTo>
                  <a:lnTo>
                    <a:pt x="7065099" y="4713617"/>
                  </a:lnTo>
                  <a:lnTo>
                    <a:pt x="7072198" y="4710100"/>
                  </a:lnTo>
                  <a:close/>
                </a:path>
                <a:path w="7399019" h="5017134">
                  <a:moveTo>
                    <a:pt x="7136054" y="4681766"/>
                  </a:moveTo>
                  <a:lnTo>
                    <a:pt x="7133107" y="4675289"/>
                  </a:lnTo>
                  <a:lnTo>
                    <a:pt x="7094029" y="4693005"/>
                  </a:lnTo>
                  <a:lnTo>
                    <a:pt x="7097001" y="4699482"/>
                  </a:lnTo>
                  <a:lnTo>
                    <a:pt x="7136054" y="4681766"/>
                  </a:lnTo>
                  <a:close/>
                </a:path>
                <a:path w="7399019" h="5017134">
                  <a:moveTo>
                    <a:pt x="7203707" y="4649851"/>
                  </a:moveTo>
                  <a:lnTo>
                    <a:pt x="7200544" y="4643501"/>
                  </a:lnTo>
                  <a:lnTo>
                    <a:pt x="7157872" y="4664748"/>
                  </a:lnTo>
                  <a:lnTo>
                    <a:pt x="7161022" y="4671111"/>
                  </a:lnTo>
                  <a:lnTo>
                    <a:pt x="7203707" y="4649851"/>
                  </a:lnTo>
                  <a:close/>
                </a:path>
                <a:path w="7399019" h="5017134">
                  <a:moveTo>
                    <a:pt x="7267549" y="4621593"/>
                  </a:moveTo>
                  <a:lnTo>
                    <a:pt x="7264616" y="4615142"/>
                  </a:lnTo>
                  <a:lnTo>
                    <a:pt x="7225512" y="4632807"/>
                  </a:lnTo>
                  <a:lnTo>
                    <a:pt x="7228446" y="4639310"/>
                  </a:lnTo>
                  <a:lnTo>
                    <a:pt x="7267549" y="4621593"/>
                  </a:lnTo>
                  <a:close/>
                </a:path>
                <a:path w="7399019" h="5017134">
                  <a:moveTo>
                    <a:pt x="7331456" y="4593260"/>
                  </a:moveTo>
                  <a:lnTo>
                    <a:pt x="7328598" y="4586783"/>
                  </a:lnTo>
                  <a:lnTo>
                    <a:pt x="7296632" y="4600956"/>
                  </a:lnTo>
                  <a:lnTo>
                    <a:pt x="7289381" y="4604550"/>
                  </a:lnTo>
                  <a:lnTo>
                    <a:pt x="7292530" y="4610900"/>
                  </a:lnTo>
                  <a:lnTo>
                    <a:pt x="7299553" y="4607420"/>
                  </a:lnTo>
                  <a:lnTo>
                    <a:pt x="7331456" y="4593260"/>
                  </a:lnTo>
                  <a:close/>
                </a:path>
                <a:path w="7399019" h="5017134">
                  <a:moveTo>
                    <a:pt x="7398906" y="4568545"/>
                  </a:moveTo>
                  <a:lnTo>
                    <a:pt x="7396175" y="4561992"/>
                  </a:lnTo>
                  <a:lnTo>
                    <a:pt x="7353554" y="4579658"/>
                  </a:lnTo>
                  <a:lnTo>
                    <a:pt x="7356246" y="4586224"/>
                  </a:lnTo>
                  <a:lnTo>
                    <a:pt x="7398906" y="4568545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512264" y="3449317"/>
              <a:ext cx="191805" cy="14139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5028228" y="2039778"/>
              <a:ext cx="1998980" cy="4811395"/>
            </a:xfrm>
            <a:custGeom>
              <a:avLst/>
              <a:gdLst/>
              <a:ahLst/>
              <a:cxnLst/>
              <a:rect l="l" t="t" r="r" b="b"/>
              <a:pathLst>
                <a:path w="1998980" h="4811395">
                  <a:moveTo>
                    <a:pt x="7162" y="4771466"/>
                  </a:moveTo>
                  <a:lnTo>
                    <a:pt x="50" y="4771466"/>
                  </a:lnTo>
                  <a:lnTo>
                    <a:pt x="0" y="4796294"/>
                  </a:lnTo>
                  <a:lnTo>
                    <a:pt x="7112" y="4796307"/>
                  </a:lnTo>
                  <a:lnTo>
                    <a:pt x="7162" y="4771466"/>
                  </a:lnTo>
                  <a:close/>
                </a:path>
                <a:path w="1998980" h="4811395">
                  <a:moveTo>
                    <a:pt x="7213" y="4728857"/>
                  </a:moveTo>
                  <a:lnTo>
                    <a:pt x="101" y="4728857"/>
                  </a:lnTo>
                  <a:lnTo>
                    <a:pt x="88" y="4753711"/>
                  </a:lnTo>
                  <a:lnTo>
                    <a:pt x="7175" y="4753711"/>
                  </a:lnTo>
                  <a:lnTo>
                    <a:pt x="7213" y="4728857"/>
                  </a:lnTo>
                  <a:close/>
                </a:path>
                <a:path w="1998980" h="4811395">
                  <a:moveTo>
                    <a:pt x="17945" y="4700460"/>
                  </a:moveTo>
                  <a:lnTo>
                    <a:pt x="3683" y="4700409"/>
                  </a:lnTo>
                  <a:lnTo>
                    <a:pt x="152" y="4703940"/>
                  </a:lnTo>
                  <a:lnTo>
                    <a:pt x="127" y="4711077"/>
                  </a:lnTo>
                  <a:lnTo>
                    <a:pt x="7239" y="4711090"/>
                  </a:lnTo>
                  <a:lnTo>
                    <a:pt x="7239" y="4707521"/>
                  </a:lnTo>
                  <a:lnTo>
                    <a:pt x="17932" y="4707547"/>
                  </a:lnTo>
                  <a:lnTo>
                    <a:pt x="17945" y="4700460"/>
                  </a:lnTo>
                  <a:close/>
                </a:path>
                <a:path w="1998980" h="4811395">
                  <a:moveTo>
                    <a:pt x="24866" y="4803432"/>
                  </a:moveTo>
                  <a:lnTo>
                    <a:pt x="3568" y="4803432"/>
                  </a:lnTo>
                  <a:lnTo>
                    <a:pt x="3556" y="4810493"/>
                  </a:lnTo>
                  <a:lnTo>
                    <a:pt x="24866" y="4810544"/>
                  </a:lnTo>
                  <a:lnTo>
                    <a:pt x="24866" y="4803432"/>
                  </a:lnTo>
                  <a:close/>
                </a:path>
                <a:path w="1998980" h="4811395">
                  <a:moveTo>
                    <a:pt x="60566" y="4700486"/>
                  </a:moveTo>
                  <a:lnTo>
                    <a:pt x="39243" y="4700486"/>
                  </a:lnTo>
                  <a:lnTo>
                    <a:pt x="39243" y="4707572"/>
                  </a:lnTo>
                  <a:lnTo>
                    <a:pt x="60566" y="4707572"/>
                  </a:lnTo>
                  <a:lnTo>
                    <a:pt x="60566" y="4700486"/>
                  </a:lnTo>
                  <a:close/>
                </a:path>
                <a:path w="1998980" h="4811395">
                  <a:moveTo>
                    <a:pt x="67487" y="4803508"/>
                  </a:moveTo>
                  <a:lnTo>
                    <a:pt x="46189" y="4803495"/>
                  </a:lnTo>
                  <a:lnTo>
                    <a:pt x="46177" y="4810595"/>
                  </a:lnTo>
                  <a:lnTo>
                    <a:pt x="67487" y="4810595"/>
                  </a:lnTo>
                  <a:lnTo>
                    <a:pt x="67487" y="4803508"/>
                  </a:lnTo>
                  <a:close/>
                </a:path>
                <a:path w="1998980" h="4811395">
                  <a:moveTo>
                    <a:pt x="103162" y="4700562"/>
                  </a:moveTo>
                  <a:lnTo>
                    <a:pt x="78295" y="4700511"/>
                  </a:lnTo>
                  <a:lnTo>
                    <a:pt x="78270" y="4707623"/>
                  </a:lnTo>
                  <a:lnTo>
                    <a:pt x="103162" y="4707648"/>
                  </a:lnTo>
                  <a:lnTo>
                    <a:pt x="103162" y="4700562"/>
                  </a:lnTo>
                  <a:close/>
                </a:path>
                <a:path w="1998980" h="4811395">
                  <a:moveTo>
                    <a:pt x="110096" y="4803572"/>
                  </a:moveTo>
                  <a:lnTo>
                    <a:pt x="88785" y="4803546"/>
                  </a:lnTo>
                  <a:lnTo>
                    <a:pt x="88785" y="4810620"/>
                  </a:lnTo>
                  <a:lnTo>
                    <a:pt x="110096" y="4810671"/>
                  </a:lnTo>
                  <a:lnTo>
                    <a:pt x="110096" y="4803572"/>
                  </a:lnTo>
                  <a:close/>
                </a:path>
                <a:path w="1998980" h="4811395">
                  <a:moveTo>
                    <a:pt x="145796" y="4700613"/>
                  </a:moveTo>
                  <a:lnTo>
                    <a:pt x="120904" y="4700600"/>
                  </a:lnTo>
                  <a:lnTo>
                    <a:pt x="120891" y="4707674"/>
                  </a:lnTo>
                  <a:lnTo>
                    <a:pt x="145796" y="4707699"/>
                  </a:lnTo>
                  <a:lnTo>
                    <a:pt x="145796" y="4700613"/>
                  </a:lnTo>
                  <a:close/>
                </a:path>
                <a:path w="1998980" h="4811395">
                  <a:moveTo>
                    <a:pt x="149186" y="4803635"/>
                  </a:moveTo>
                  <a:lnTo>
                    <a:pt x="131406" y="4803597"/>
                  </a:lnTo>
                  <a:lnTo>
                    <a:pt x="131406" y="4810696"/>
                  </a:lnTo>
                  <a:lnTo>
                    <a:pt x="149174" y="4810722"/>
                  </a:lnTo>
                  <a:lnTo>
                    <a:pt x="149186" y="4803635"/>
                  </a:lnTo>
                  <a:close/>
                </a:path>
                <a:path w="1998980" h="4811395">
                  <a:moveTo>
                    <a:pt x="188391" y="4700676"/>
                  </a:moveTo>
                  <a:lnTo>
                    <a:pt x="163512" y="4700651"/>
                  </a:lnTo>
                  <a:lnTo>
                    <a:pt x="163499" y="4707750"/>
                  </a:lnTo>
                  <a:lnTo>
                    <a:pt x="188366" y="4707775"/>
                  </a:lnTo>
                  <a:lnTo>
                    <a:pt x="188391" y="4700676"/>
                  </a:lnTo>
                  <a:close/>
                </a:path>
                <a:path w="1998980" h="4811395">
                  <a:moveTo>
                    <a:pt x="191782" y="4803673"/>
                  </a:moveTo>
                  <a:lnTo>
                    <a:pt x="174028" y="4803673"/>
                  </a:lnTo>
                  <a:lnTo>
                    <a:pt x="174028" y="4810760"/>
                  </a:lnTo>
                  <a:lnTo>
                    <a:pt x="191770" y="4810772"/>
                  </a:lnTo>
                  <a:lnTo>
                    <a:pt x="191782" y="4803673"/>
                  </a:lnTo>
                  <a:close/>
                </a:path>
                <a:path w="1998980" h="4811395">
                  <a:moveTo>
                    <a:pt x="227457" y="4700714"/>
                  </a:moveTo>
                  <a:lnTo>
                    <a:pt x="206108" y="4700702"/>
                  </a:lnTo>
                  <a:lnTo>
                    <a:pt x="206108" y="4707801"/>
                  </a:lnTo>
                  <a:lnTo>
                    <a:pt x="227418" y="4707814"/>
                  </a:lnTo>
                  <a:lnTo>
                    <a:pt x="227457" y="4700714"/>
                  </a:lnTo>
                  <a:close/>
                </a:path>
                <a:path w="1998980" h="4811395">
                  <a:moveTo>
                    <a:pt x="234403" y="4803724"/>
                  </a:moveTo>
                  <a:lnTo>
                    <a:pt x="216662" y="4803699"/>
                  </a:lnTo>
                  <a:lnTo>
                    <a:pt x="216649" y="4810836"/>
                  </a:lnTo>
                  <a:lnTo>
                    <a:pt x="234391" y="4810861"/>
                  </a:lnTo>
                  <a:lnTo>
                    <a:pt x="234403" y="4803724"/>
                  </a:lnTo>
                  <a:close/>
                </a:path>
                <a:path w="1998980" h="4811395">
                  <a:moveTo>
                    <a:pt x="270040" y="4700765"/>
                  </a:moveTo>
                  <a:lnTo>
                    <a:pt x="248729" y="4700752"/>
                  </a:lnTo>
                  <a:lnTo>
                    <a:pt x="248729" y="4707864"/>
                  </a:lnTo>
                  <a:lnTo>
                    <a:pt x="270040" y="4707902"/>
                  </a:lnTo>
                  <a:lnTo>
                    <a:pt x="270040" y="4700765"/>
                  </a:lnTo>
                  <a:close/>
                </a:path>
                <a:path w="1998980" h="4811395">
                  <a:moveTo>
                    <a:pt x="277012" y="4803800"/>
                  </a:moveTo>
                  <a:lnTo>
                    <a:pt x="255701" y="4803775"/>
                  </a:lnTo>
                  <a:lnTo>
                    <a:pt x="255676" y="4810887"/>
                  </a:lnTo>
                  <a:lnTo>
                    <a:pt x="276987" y="4810899"/>
                  </a:lnTo>
                  <a:lnTo>
                    <a:pt x="277012" y="4803800"/>
                  </a:lnTo>
                  <a:close/>
                </a:path>
                <a:path w="1998980" h="4811395">
                  <a:moveTo>
                    <a:pt x="312674" y="4700841"/>
                  </a:moveTo>
                  <a:lnTo>
                    <a:pt x="291350" y="4700829"/>
                  </a:lnTo>
                  <a:lnTo>
                    <a:pt x="291350" y="4707941"/>
                  </a:lnTo>
                  <a:lnTo>
                    <a:pt x="312674" y="4707941"/>
                  </a:lnTo>
                  <a:lnTo>
                    <a:pt x="312674" y="4700841"/>
                  </a:lnTo>
                  <a:close/>
                </a:path>
                <a:path w="1998980" h="4811395">
                  <a:moveTo>
                    <a:pt x="319646" y="4803851"/>
                  </a:moveTo>
                  <a:lnTo>
                    <a:pt x="312534" y="4803826"/>
                  </a:lnTo>
                  <a:lnTo>
                    <a:pt x="298297" y="4803826"/>
                  </a:lnTo>
                  <a:lnTo>
                    <a:pt x="298284" y="4810950"/>
                  </a:lnTo>
                  <a:lnTo>
                    <a:pt x="316077" y="4810963"/>
                  </a:lnTo>
                  <a:lnTo>
                    <a:pt x="319620" y="4807432"/>
                  </a:lnTo>
                  <a:lnTo>
                    <a:pt x="319646" y="4803851"/>
                  </a:lnTo>
                  <a:close/>
                </a:path>
                <a:path w="1998980" h="4811395">
                  <a:moveTo>
                    <a:pt x="319709" y="4761217"/>
                  </a:moveTo>
                  <a:lnTo>
                    <a:pt x="312585" y="4761217"/>
                  </a:lnTo>
                  <a:lnTo>
                    <a:pt x="312572" y="4782553"/>
                  </a:lnTo>
                  <a:lnTo>
                    <a:pt x="319671" y="4782553"/>
                  </a:lnTo>
                  <a:lnTo>
                    <a:pt x="319709" y="4761217"/>
                  </a:lnTo>
                  <a:close/>
                </a:path>
                <a:path w="1998980" h="4811395">
                  <a:moveTo>
                    <a:pt x="319760" y="4718609"/>
                  </a:moveTo>
                  <a:lnTo>
                    <a:pt x="312648" y="4718609"/>
                  </a:lnTo>
                  <a:lnTo>
                    <a:pt x="312648" y="4739906"/>
                  </a:lnTo>
                  <a:lnTo>
                    <a:pt x="319735" y="4739906"/>
                  </a:lnTo>
                  <a:lnTo>
                    <a:pt x="319760" y="4718609"/>
                  </a:lnTo>
                  <a:close/>
                </a:path>
                <a:path w="1998980" h="4811395">
                  <a:moveTo>
                    <a:pt x="1998967" y="983856"/>
                  </a:moveTo>
                  <a:lnTo>
                    <a:pt x="1959152" y="1039736"/>
                  </a:lnTo>
                  <a:lnTo>
                    <a:pt x="1958695" y="1042911"/>
                  </a:lnTo>
                  <a:lnTo>
                    <a:pt x="1972805" y="1085557"/>
                  </a:lnTo>
                  <a:lnTo>
                    <a:pt x="1979549" y="1083322"/>
                  </a:lnTo>
                  <a:lnTo>
                    <a:pt x="1965972" y="1042390"/>
                  </a:lnTo>
                  <a:lnTo>
                    <a:pt x="1998967" y="996099"/>
                  </a:lnTo>
                  <a:lnTo>
                    <a:pt x="1998967" y="983856"/>
                  </a:lnTo>
                  <a:close/>
                </a:path>
                <a:path w="1998980" h="4811395">
                  <a:moveTo>
                    <a:pt x="1998980" y="217855"/>
                  </a:moveTo>
                  <a:lnTo>
                    <a:pt x="1832800" y="139738"/>
                  </a:lnTo>
                  <a:lnTo>
                    <a:pt x="1779562" y="125425"/>
                  </a:lnTo>
                  <a:lnTo>
                    <a:pt x="1778508" y="125310"/>
                  </a:lnTo>
                  <a:lnTo>
                    <a:pt x="1093660" y="149199"/>
                  </a:lnTo>
                  <a:lnTo>
                    <a:pt x="1044829" y="135216"/>
                  </a:lnTo>
                  <a:lnTo>
                    <a:pt x="782485" y="0"/>
                  </a:lnTo>
                  <a:lnTo>
                    <a:pt x="777532" y="2057"/>
                  </a:lnTo>
                  <a:lnTo>
                    <a:pt x="774446" y="11303"/>
                  </a:lnTo>
                  <a:lnTo>
                    <a:pt x="747356" y="24815"/>
                  </a:lnTo>
                  <a:lnTo>
                    <a:pt x="748906" y="31534"/>
                  </a:lnTo>
                  <a:lnTo>
                    <a:pt x="755154" y="31534"/>
                  </a:lnTo>
                  <a:lnTo>
                    <a:pt x="1028433" y="173888"/>
                  </a:lnTo>
                  <a:lnTo>
                    <a:pt x="1088821" y="188163"/>
                  </a:lnTo>
                  <a:lnTo>
                    <a:pt x="1089710" y="188252"/>
                  </a:lnTo>
                  <a:lnTo>
                    <a:pt x="1774685" y="167957"/>
                  </a:lnTo>
                  <a:lnTo>
                    <a:pt x="1820024" y="178473"/>
                  </a:lnTo>
                  <a:lnTo>
                    <a:pt x="1998980" y="262699"/>
                  </a:lnTo>
                  <a:lnTo>
                    <a:pt x="1998980" y="254876"/>
                  </a:lnTo>
                  <a:lnTo>
                    <a:pt x="1821992" y="171653"/>
                  </a:lnTo>
                  <a:lnTo>
                    <a:pt x="1775841" y="160921"/>
                  </a:lnTo>
                  <a:lnTo>
                    <a:pt x="1774964" y="160832"/>
                  </a:lnTo>
                  <a:lnTo>
                    <a:pt x="1089990" y="181152"/>
                  </a:lnTo>
                  <a:lnTo>
                    <a:pt x="1030478" y="167068"/>
                  </a:lnTo>
                  <a:lnTo>
                    <a:pt x="760374" y="26263"/>
                  </a:lnTo>
                  <a:lnTo>
                    <a:pt x="778929" y="17005"/>
                  </a:lnTo>
                  <a:lnTo>
                    <a:pt x="780719" y="14947"/>
                  </a:lnTo>
                  <a:lnTo>
                    <a:pt x="782980" y="8178"/>
                  </a:lnTo>
                  <a:lnTo>
                    <a:pt x="1042543" y="141935"/>
                  </a:lnTo>
                  <a:lnTo>
                    <a:pt x="1092225" y="156159"/>
                  </a:lnTo>
                  <a:lnTo>
                    <a:pt x="1093343" y="156324"/>
                  </a:lnTo>
                  <a:lnTo>
                    <a:pt x="1778241" y="132435"/>
                  </a:lnTo>
                  <a:lnTo>
                    <a:pt x="1830679" y="146494"/>
                  </a:lnTo>
                  <a:lnTo>
                    <a:pt x="1998980" y="225704"/>
                  </a:lnTo>
                  <a:lnTo>
                    <a:pt x="1998980" y="217855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612701" y="2000096"/>
              <a:ext cx="5103201" cy="256941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10209083" y="2000106"/>
              <a:ext cx="2524125" cy="266065"/>
            </a:xfrm>
            <a:custGeom>
              <a:avLst/>
              <a:gdLst/>
              <a:ahLst/>
              <a:cxnLst/>
              <a:rect l="l" t="t" r="r" b="b"/>
              <a:pathLst>
                <a:path w="2524125" h="266064">
                  <a:moveTo>
                    <a:pt x="2524090" y="0"/>
                  </a:moveTo>
                  <a:lnTo>
                    <a:pt x="2504908" y="0"/>
                  </a:lnTo>
                  <a:lnTo>
                    <a:pt x="2487892" y="6774"/>
                  </a:lnTo>
                  <a:lnTo>
                    <a:pt x="2490531" y="13381"/>
                  </a:lnTo>
                  <a:lnTo>
                    <a:pt x="2524090" y="0"/>
                  </a:lnTo>
                  <a:close/>
                </a:path>
                <a:path w="2524125" h="266064">
                  <a:moveTo>
                    <a:pt x="1979646" y="0"/>
                  </a:moveTo>
                  <a:lnTo>
                    <a:pt x="1972159" y="0"/>
                  </a:lnTo>
                  <a:lnTo>
                    <a:pt x="1985059" y="38899"/>
                  </a:lnTo>
                  <a:lnTo>
                    <a:pt x="1991792" y="36669"/>
                  </a:lnTo>
                  <a:lnTo>
                    <a:pt x="1979646" y="0"/>
                  </a:lnTo>
                  <a:close/>
                </a:path>
                <a:path w="2524125" h="266064">
                  <a:moveTo>
                    <a:pt x="339560" y="0"/>
                  </a:moveTo>
                  <a:lnTo>
                    <a:pt x="330073" y="0"/>
                  </a:lnTo>
                  <a:lnTo>
                    <a:pt x="341602" y="12994"/>
                  </a:lnTo>
                  <a:lnTo>
                    <a:pt x="346921" y="8292"/>
                  </a:lnTo>
                  <a:lnTo>
                    <a:pt x="339560" y="0"/>
                  </a:lnTo>
                  <a:close/>
                </a:path>
                <a:path w="2524125" h="266064">
                  <a:moveTo>
                    <a:pt x="298933" y="0"/>
                  </a:moveTo>
                  <a:lnTo>
                    <a:pt x="294441" y="0"/>
                  </a:lnTo>
                  <a:lnTo>
                    <a:pt x="291624" y="1968"/>
                  </a:lnTo>
                  <a:lnTo>
                    <a:pt x="316430" y="37475"/>
                  </a:lnTo>
                  <a:lnTo>
                    <a:pt x="322262" y="33423"/>
                  </a:lnTo>
                  <a:lnTo>
                    <a:pt x="298933" y="0"/>
                  </a:lnTo>
                  <a:close/>
                </a:path>
                <a:path w="2524125" h="266064">
                  <a:moveTo>
                    <a:pt x="31203" y="22575"/>
                  </a:moveTo>
                  <a:lnTo>
                    <a:pt x="25109" y="26208"/>
                  </a:lnTo>
                  <a:lnTo>
                    <a:pt x="46354" y="61767"/>
                  </a:lnTo>
                  <a:lnTo>
                    <a:pt x="52469" y="58123"/>
                  </a:lnTo>
                  <a:lnTo>
                    <a:pt x="31203" y="22575"/>
                  </a:lnTo>
                  <a:close/>
                </a:path>
                <a:path w="2524125" h="266064">
                  <a:moveTo>
                    <a:pt x="59841" y="0"/>
                  </a:moveTo>
                  <a:lnTo>
                    <a:pt x="50846" y="0"/>
                  </a:lnTo>
                  <a:lnTo>
                    <a:pt x="71516" y="26627"/>
                  </a:lnTo>
                  <a:lnTo>
                    <a:pt x="77118" y="22261"/>
                  </a:lnTo>
                  <a:lnTo>
                    <a:pt x="59841" y="0"/>
                  </a:lnTo>
                  <a:close/>
                </a:path>
                <a:path w="2524125" h="266064">
                  <a:moveTo>
                    <a:pt x="8963" y="0"/>
                  </a:moveTo>
                  <a:lnTo>
                    <a:pt x="0" y="0"/>
                  </a:lnTo>
                  <a:lnTo>
                    <a:pt x="4073" y="5256"/>
                  </a:lnTo>
                  <a:lnTo>
                    <a:pt x="9675" y="921"/>
                  </a:lnTo>
                  <a:lnTo>
                    <a:pt x="8963" y="0"/>
                  </a:lnTo>
                  <a:close/>
                </a:path>
                <a:path w="2524125" h="266064">
                  <a:moveTo>
                    <a:pt x="2459464" y="20920"/>
                  </a:moveTo>
                  <a:lnTo>
                    <a:pt x="2423926" y="35087"/>
                  </a:lnTo>
                  <a:lnTo>
                    <a:pt x="2426564" y="41684"/>
                  </a:lnTo>
                  <a:lnTo>
                    <a:pt x="2462103" y="27527"/>
                  </a:lnTo>
                  <a:lnTo>
                    <a:pt x="2459464" y="20920"/>
                  </a:lnTo>
                  <a:close/>
                </a:path>
                <a:path w="2524125" h="266064">
                  <a:moveTo>
                    <a:pt x="355905" y="32983"/>
                  </a:moveTo>
                  <a:lnTo>
                    <a:pt x="352345" y="36532"/>
                  </a:lnTo>
                  <a:lnTo>
                    <a:pt x="352167" y="41391"/>
                  </a:lnTo>
                  <a:lnTo>
                    <a:pt x="377004" y="69840"/>
                  </a:lnTo>
                  <a:lnTo>
                    <a:pt x="382365" y="65170"/>
                  </a:lnTo>
                  <a:lnTo>
                    <a:pt x="359716" y="39234"/>
                  </a:lnTo>
                  <a:lnTo>
                    <a:pt x="360910" y="38030"/>
                  </a:lnTo>
                  <a:lnTo>
                    <a:pt x="355905" y="32983"/>
                  </a:lnTo>
                  <a:close/>
                </a:path>
                <a:path w="2524125" h="266064">
                  <a:moveTo>
                    <a:pt x="197721" y="43590"/>
                  </a:moveTo>
                  <a:lnTo>
                    <a:pt x="192402" y="48291"/>
                  </a:lnTo>
                  <a:lnTo>
                    <a:pt x="220736" y="80311"/>
                  </a:lnTo>
                  <a:lnTo>
                    <a:pt x="226045" y="75599"/>
                  </a:lnTo>
                  <a:lnTo>
                    <a:pt x="197721" y="43590"/>
                  </a:lnTo>
                  <a:close/>
                </a:path>
                <a:path w="2524125" h="266064">
                  <a:moveTo>
                    <a:pt x="73746" y="79484"/>
                  </a:moveTo>
                  <a:lnTo>
                    <a:pt x="67652" y="83117"/>
                  </a:lnTo>
                  <a:lnTo>
                    <a:pt x="88929" y="118624"/>
                  </a:lnTo>
                  <a:lnTo>
                    <a:pt x="95012" y="114991"/>
                  </a:lnTo>
                  <a:lnTo>
                    <a:pt x="73746" y="79484"/>
                  </a:lnTo>
                  <a:close/>
                </a:path>
                <a:path w="2524125" h="266064">
                  <a:moveTo>
                    <a:pt x="94855" y="47192"/>
                  </a:moveTo>
                  <a:lnTo>
                    <a:pt x="89253" y="51558"/>
                  </a:lnTo>
                  <a:lnTo>
                    <a:pt x="114059" y="83515"/>
                  </a:lnTo>
                  <a:lnTo>
                    <a:pt x="119692" y="79170"/>
                  </a:lnTo>
                  <a:lnTo>
                    <a:pt x="94855" y="47192"/>
                  </a:lnTo>
                  <a:close/>
                </a:path>
                <a:path w="2524125" h="266064">
                  <a:moveTo>
                    <a:pt x="2395340" y="49349"/>
                  </a:moveTo>
                  <a:lnTo>
                    <a:pt x="2356252" y="67034"/>
                  </a:lnTo>
                  <a:lnTo>
                    <a:pt x="2359163" y="73495"/>
                  </a:lnTo>
                  <a:lnTo>
                    <a:pt x="2398272" y="55820"/>
                  </a:lnTo>
                  <a:lnTo>
                    <a:pt x="2395340" y="49349"/>
                  </a:lnTo>
                  <a:close/>
                </a:path>
                <a:path w="2524125" h="266064">
                  <a:moveTo>
                    <a:pt x="327613" y="50563"/>
                  </a:moveTo>
                  <a:lnTo>
                    <a:pt x="299205" y="75379"/>
                  </a:lnTo>
                  <a:lnTo>
                    <a:pt x="298367" y="79641"/>
                  </a:lnTo>
                  <a:lnTo>
                    <a:pt x="301917" y="86751"/>
                  </a:lnTo>
                  <a:lnTo>
                    <a:pt x="308262" y="83578"/>
                  </a:lnTo>
                  <a:lnTo>
                    <a:pt x="305938" y="78929"/>
                  </a:lnTo>
                  <a:lnTo>
                    <a:pt x="332283" y="55924"/>
                  </a:lnTo>
                  <a:lnTo>
                    <a:pt x="327613" y="50563"/>
                  </a:lnTo>
                  <a:close/>
                </a:path>
                <a:path w="2524125" h="266064">
                  <a:moveTo>
                    <a:pt x="171701" y="53663"/>
                  </a:moveTo>
                  <a:lnTo>
                    <a:pt x="136111" y="78479"/>
                  </a:lnTo>
                  <a:lnTo>
                    <a:pt x="140184" y="84301"/>
                  </a:lnTo>
                  <a:lnTo>
                    <a:pt x="175753" y="59485"/>
                  </a:lnTo>
                  <a:lnTo>
                    <a:pt x="171701" y="53663"/>
                  </a:lnTo>
                  <a:close/>
                </a:path>
                <a:path w="2524125" h="266064">
                  <a:moveTo>
                    <a:pt x="2006012" y="61809"/>
                  </a:moveTo>
                  <a:lnTo>
                    <a:pt x="1999132" y="63526"/>
                  </a:lnTo>
                  <a:lnTo>
                    <a:pt x="2002682" y="77746"/>
                  </a:lnTo>
                  <a:lnTo>
                    <a:pt x="2003048" y="78646"/>
                  </a:lnTo>
                  <a:lnTo>
                    <a:pt x="2017237" y="103515"/>
                  </a:lnTo>
                  <a:lnTo>
                    <a:pt x="2023404" y="99986"/>
                  </a:lnTo>
                  <a:lnTo>
                    <a:pt x="2009457" y="75526"/>
                  </a:lnTo>
                  <a:lnTo>
                    <a:pt x="2006012" y="61809"/>
                  </a:lnTo>
                  <a:close/>
                </a:path>
                <a:path w="2524125" h="266064">
                  <a:moveTo>
                    <a:pt x="2327971" y="81149"/>
                  </a:moveTo>
                  <a:lnTo>
                    <a:pt x="2292464" y="95295"/>
                  </a:lnTo>
                  <a:lnTo>
                    <a:pt x="2295092" y="101892"/>
                  </a:lnTo>
                  <a:lnTo>
                    <a:pt x="2330609" y="87735"/>
                  </a:lnTo>
                  <a:lnTo>
                    <a:pt x="2327971" y="81149"/>
                  </a:lnTo>
                  <a:close/>
                </a:path>
                <a:path w="2524125" h="266064">
                  <a:moveTo>
                    <a:pt x="396490" y="90028"/>
                  </a:moveTo>
                  <a:lnTo>
                    <a:pt x="391171" y="94761"/>
                  </a:lnTo>
                  <a:lnTo>
                    <a:pt x="419557" y="126739"/>
                  </a:lnTo>
                  <a:lnTo>
                    <a:pt x="424856" y="121996"/>
                  </a:lnTo>
                  <a:lnTo>
                    <a:pt x="396490" y="90028"/>
                  </a:lnTo>
                  <a:close/>
                </a:path>
                <a:path w="2524125" h="266064">
                  <a:moveTo>
                    <a:pt x="240757" y="101232"/>
                  </a:moveTo>
                  <a:lnTo>
                    <a:pt x="234401" y="104405"/>
                  </a:lnTo>
                  <a:lnTo>
                    <a:pt x="236683" y="109012"/>
                  </a:lnTo>
                  <a:lnTo>
                    <a:pt x="213930" y="128498"/>
                  </a:lnTo>
                  <a:lnTo>
                    <a:pt x="218548" y="133901"/>
                  </a:lnTo>
                  <a:lnTo>
                    <a:pt x="243427" y="112603"/>
                  </a:lnTo>
                  <a:lnTo>
                    <a:pt x="244285" y="108321"/>
                  </a:lnTo>
                  <a:lnTo>
                    <a:pt x="240757" y="101232"/>
                  </a:lnTo>
                  <a:close/>
                </a:path>
                <a:path w="2524125" h="266064">
                  <a:moveTo>
                    <a:pt x="329393" y="104677"/>
                  </a:moveTo>
                  <a:lnTo>
                    <a:pt x="323299" y="108321"/>
                  </a:lnTo>
                  <a:lnTo>
                    <a:pt x="344544" y="143849"/>
                  </a:lnTo>
                  <a:lnTo>
                    <a:pt x="350638" y="140215"/>
                  </a:lnTo>
                  <a:lnTo>
                    <a:pt x="329393" y="104677"/>
                  </a:lnTo>
                  <a:close/>
                </a:path>
                <a:path w="2524125" h="266064">
                  <a:moveTo>
                    <a:pt x="2263868" y="109483"/>
                  </a:moveTo>
                  <a:lnTo>
                    <a:pt x="2232602" y="123336"/>
                  </a:lnTo>
                  <a:lnTo>
                    <a:pt x="2229806" y="123336"/>
                  </a:lnTo>
                  <a:lnTo>
                    <a:pt x="2229775" y="130456"/>
                  </a:lnTo>
                  <a:lnTo>
                    <a:pt x="2233393" y="130456"/>
                  </a:lnTo>
                  <a:lnTo>
                    <a:pt x="2234790" y="130153"/>
                  </a:lnTo>
                  <a:lnTo>
                    <a:pt x="2266747" y="115996"/>
                  </a:lnTo>
                  <a:lnTo>
                    <a:pt x="2263868" y="109483"/>
                  </a:lnTo>
                  <a:close/>
                </a:path>
                <a:path w="2524125" h="266064">
                  <a:moveTo>
                    <a:pt x="2040231" y="123818"/>
                  </a:moveTo>
                  <a:lnTo>
                    <a:pt x="2035854" y="129420"/>
                  </a:lnTo>
                  <a:lnTo>
                    <a:pt x="2067779" y="154351"/>
                  </a:lnTo>
                  <a:lnTo>
                    <a:pt x="2072135" y="148749"/>
                  </a:lnTo>
                  <a:lnTo>
                    <a:pt x="2040231" y="123818"/>
                  </a:lnTo>
                  <a:close/>
                </a:path>
                <a:path w="2524125" h="266064">
                  <a:moveTo>
                    <a:pt x="116132" y="136142"/>
                  </a:moveTo>
                  <a:lnTo>
                    <a:pt x="110310" y="140215"/>
                  </a:lnTo>
                  <a:lnTo>
                    <a:pt x="135126" y="175764"/>
                  </a:lnTo>
                  <a:lnTo>
                    <a:pt x="140948" y="171670"/>
                  </a:lnTo>
                  <a:lnTo>
                    <a:pt x="116132" y="136142"/>
                  </a:lnTo>
                  <a:close/>
                </a:path>
                <a:path w="2524125" h="266064">
                  <a:moveTo>
                    <a:pt x="2200079" y="137796"/>
                  </a:moveTo>
                  <a:lnTo>
                    <a:pt x="2164541" y="151922"/>
                  </a:lnTo>
                  <a:lnTo>
                    <a:pt x="2167159" y="158518"/>
                  </a:lnTo>
                  <a:lnTo>
                    <a:pt x="2202697" y="144393"/>
                  </a:lnTo>
                  <a:lnTo>
                    <a:pt x="2200079" y="137796"/>
                  </a:lnTo>
                  <a:close/>
                </a:path>
                <a:path w="2524125" h="266064">
                  <a:moveTo>
                    <a:pt x="189146" y="146100"/>
                  </a:moveTo>
                  <a:lnTo>
                    <a:pt x="157188" y="170947"/>
                  </a:lnTo>
                  <a:lnTo>
                    <a:pt x="161544" y="176560"/>
                  </a:lnTo>
                  <a:lnTo>
                    <a:pt x="193512" y="151681"/>
                  </a:lnTo>
                  <a:lnTo>
                    <a:pt x="189146" y="146100"/>
                  </a:lnTo>
                  <a:close/>
                </a:path>
                <a:path w="2524125" h="266064">
                  <a:moveTo>
                    <a:pt x="442740" y="147084"/>
                  </a:moveTo>
                  <a:lnTo>
                    <a:pt x="437107" y="151429"/>
                  </a:lnTo>
                  <a:lnTo>
                    <a:pt x="461923" y="183449"/>
                  </a:lnTo>
                  <a:lnTo>
                    <a:pt x="467545" y="179104"/>
                  </a:lnTo>
                  <a:lnTo>
                    <a:pt x="442740" y="147084"/>
                  </a:lnTo>
                  <a:close/>
                </a:path>
                <a:path w="2524125" h="266064">
                  <a:moveTo>
                    <a:pt x="359266" y="157293"/>
                  </a:moveTo>
                  <a:lnTo>
                    <a:pt x="348617" y="167953"/>
                  </a:lnTo>
                  <a:lnTo>
                    <a:pt x="348240" y="172518"/>
                  </a:lnTo>
                  <a:lnTo>
                    <a:pt x="365957" y="197386"/>
                  </a:lnTo>
                  <a:lnTo>
                    <a:pt x="371737" y="193250"/>
                  </a:lnTo>
                  <a:lnTo>
                    <a:pt x="355769" y="170842"/>
                  </a:lnTo>
                  <a:lnTo>
                    <a:pt x="364292" y="162330"/>
                  </a:lnTo>
                  <a:lnTo>
                    <a:pt x="359266" y="157293"/>
                  </a:lnTo>
                  <a:close/>
                </a:path>
                <a:path w="2524125" h="266064">
                  <a:moveTo>
                    <a:pt x="2095129" y="162246"/>
                  </a:moveTo>
                  <a:lnTo>
                    <a:pt x="2094459" y="169324"/>
                  </a:lnTo>
                  <a:lnTo>
                    <a:pt x="2133537" y="172947"/>
                  </a:lnTo>
                  <a:lnTo>
                    <a:pt x="2134186" y="165879"/>
                  </a:lnTo>
                  <a:lnTo>
                    <a:pt x="2095129" y="162246"/>
                  </a:lnTo>
                  <a:close/>
                </a:path>
                <a:path w="2524125" h="266064">
                  <a:moveTo>
                    <a:pt x="485220" y="203878"/>
                  </a:moveTo>
                  <a:lnTo>
                    <a:pt x="479744" y="208402"/>
                  </a:lnTo>
                  <a:lnTo>
                    <a:pt x="494927" y="226715"/>
                  </a:lnTo>
                  <a:lnTo>
                    <a:pt x="487555" y="231595"/>
                  </a:lnTo>
                  <a:lnTo>
                    <a:pt x="491482" y="237532"/>
                  </a:lnTo>
                  <a:lnTo>
                    <a:pt x="502141" y="230453"/>
                  </a:lnTo>
                  <a:lnTo>
                    <a:pt x="502916" y="225207"/>
                  </a:lnTo>
                  <a:lnTo>
                    <a:pt x="485220" y="203878"/>
                  </a:lnTo>
                  <a:close/>
                </a:path>
                <a:path w="2524125" h="266064">
                  <a:moveTo>
                    <a:pt x="389537" y="214695"/>
                  </a:moveTo>
                  <a:lnTo>
                    <a:pt x="383621" y="218621"/>
                  </a:lnTo>
                  <a:lnTo>
                    <a:pt x="390700" y="229301"/>
                  </a:lnTo>
                  <a:lnTo>
                    <a:pt x="390961" y="229647"/>
                  </a:lnTo>
                  <a:lnTo>
                    <a:pt x="412228" y="254536"/>
                  </a:lnTo>
                  <a:lnTo>
                    <a:pt x="417620" y="249919"/>
                  </a:lnTo>
                  <a:lnTo>
                    <a:pt x="396490" y="225197"/>
                  </a:lnTo>
                  <a:lnTo>
                    <a:pt x="389537" y="214695"/>
                  </a:lnTo>
                  <a:close/>
                </a:path>
                <a:path w="2524125" h="266064">
                  <a:moveTo>
                    <a:pt x="459043" y="242285"/>
                  </a:moveTo>
                  <a:lnTo>
                    <a:pt x="434175" y="260044"/>
                  </a:lnTo>
                  <a:lnTo>
                    <a:pt x="438279" y="265813"/>
                  </a:lnTo>
                  <a:lnTo>
                    <a:pt x="459787" y="250505"/>
                  </a:lnTo>
                  <a:lnTo>
                    <a:pt x="467709" y="250505"/>
                  </a:lnTo>
                  <a:lnTo>
                    <a:pt x="464299" y="243584"/>
                  </a:lnTo>
                  <a:lnTo>
                    <a:pt x="459043" y="242285"/>
                  </a:lnTo>
                  <a:close/>
                </a:path>
                <a:path w="2524125" h="266064">
                  <a:moveTo>
                    <a:pt x="467709" y="250505"/>
                  </a:moveTo>
                  <a:lnTo>
                    <a:pt x="459787" y="250505"/>
                  </a:lnTo>
                  <a:lnTo>
                    <a:pt x="461451" y="253877"/>
                  </a:lnTo>
                  <a:lnTo>
                    <a:pt x="467818" y="250725"/>
                  </a:lnTo>
                  <a:lnTo>
                    <a:pt x="467709" y="250505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724494" y="2000106"/>
              <a:ext cx="169073" cy="92070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9612694" y="2000103"/>
              <a:ext cx="4369435" cy="1618615"/>
            </a:xfrm>
            <a:custGeom>
              <a:avLst/>
              <a:gdLst/>
              <a:ahLst/>
              <a:cxnLst/>
              <a:rect l="l" t="t" r="r" b="b"/>
              <a:pathLst>
                <a:path w="4369434" h="1618614">
                  <a:moveTo>
                    <a:pt x="6667" y="602284"/>
                  </a:moveTo>
                  <a:lnTo>
                    <a:pt x="4991" y="595401"/>
                  </a:lnTo>
                  <a:lnTo>
                    <a:pt x="12" y="596633"/>
                  </a:lnTo>
                  <a:lnTo>
                    <a:pt x="12" y="603948"/>
                  </a:lnTo>
                  <a:lnTo>
                    <a:pt x="6667" y="602284"/>
                  </a:lnTo>
                  <a:close/>
                </a:path>
                <a:path w="4369434" h="1618614">
                  <a:moveTo>
                    <a:pt x="14185" y="495693"/>
                  </a:moveTo>
                  <a:lnTo>
                    <a:pt x="11950" y="488937"/>
                  </a:lnTo>
                  <a:lnTo>
                    <a:pt x="12" y="492912"/>
                  </a:lnTo>
                  <a:lnTo>
                    <a:pt x="12" y="500392"/>
                  </a:lnTo>
                  <a:lnTo>
                    <a:pt x="14185" y="495693"/>
                  </a:lnTo>
                  <a:close/>
                </a:path>
                <a:path w="4369434" h="1618614">
                  <a:moveTo>
                    <a:pt x="14566" y="215138"/>
                  </a:moveTo>
                  <a:lnTo>
                    <a:pt x="12331" y="208394"/>
                  </a:lnTo>
                  <a:lnTo>
                    <a:pt x="12" y="212483"/>
                  </a:lnTo>
                  <a:lnTo>
                    <a:pt x="12" y="219976"/>
                  </a:lnTo>
                  <a:lnTo>
                    <a:pt x="14566" y="215138"/>
                  </a:lnTo>
                  <a:close/>
                </a:path>
                <a:path w="4369434" h="1618614">
                  <a:moveTo>
                    <a:pt x="44742" y="1319720"/>
                  </a:moveTo>
                  <a:lnTo>
                    <a:pt x="43027" y="1312837"/>
                  </a:lnTo>
                  <a:lnTo>
                    <a:pt x="825" y="1323301"/>
                  </a:lnTo>
                  <a:lnTo>
                    <a:pt x="12" y="1323301"/>
                  </a:lnTo>
                  <a:lnTo>
                    <a:pt x="12" y="1330401"/>
                  </a:lnTo>
                  <a:lnTo>
                    <a:pt x="1270" y="1330401"/>
                  </a:lnTo>
                  <a:lnTo>
                    <a:pt x="2120" y="1330299"/>
                  </a:lnTo>
                  <a:lnTo>
                    <a:pt x="44742" y="1319720"/>
                  </a:lnTo>
                  <a:close/>
                </a:path>
                <a:path w="4369434" h="1618614">
                  <a:moveTo>
                    <a:pt x="55880" y="1170482"/>
                  </a:moveTo>
                  <a:lnTo>
                    <a:pt x="53644" y="1163751"/>
                  </a:lnTo>
                  <a:lnTo>
                    <a:pt x="12" y="1181519"/>
                  </a:lnTo>
                  <a:lnTo>
                    <a:pt x="12" y="1188999"/>
                  </a:lnTo>
                  <a:lnTo>
                    <a:pt x="55880" y="1170482"/>
                  </a:lnTo>
                  <a:close/>
                </a:path>
                <a:path w="4369434" h="1618614">
                  <a:moveTo>
                    <a:pt x="62623" y="1564627"/>
                  </a:moveTo>
                  <a:lnTo>
                    <a:pt x="59905" y="1558061"/>
                  </a:lnTo>
                  <a:lnTo>
                    <a:pt x="0" y="1582635"/>
                  </a:lnTo>
                  <a:lnTo>
                    <a:pt x="0" y="1584071"/>
                  </a:lnTo>
                  <a:lnTo>
                    <a:pt x="2222" y="1589405"/>
                  </a:lnTo>
                  <a:lnTo>
                    <a:pt x="62623" y="1564627"/>
                  </a:lnTo>
                  <a:close/>
                </a:path>
                <a:path w="4369434" h="1618614">
                  <a:moveTo>
                    <a:pt x="63322" y="389407"/>
                  </a:moveTo>
                  <a:lnTo>
                    <a:pt x="2959" y="382231"/>
                  </a:lnTo>
                  <a:lnTo>
                    <a:pt x="2120" y="389280"/>
                  </a:lnTo>
                  <a:lnTo>
                    <a:pt x="62496" y="396468"/>
                  </a:lnTo>
                  <a:lnTo>
                    <a:pt x="63322" y="389407"/>
                  </a:lnTo>
                  <a:close/>
                </a:path>
                <a:path w="4369434" h="1618614">
                  <a:moveTo>
                    <a:pt x="84378" y="207441"/>
                  </a:moveTo>
                  <a:lnTo>
                    <a:pt x="82181" y="198615"/>
                  </a:lnTo>
                  <a:lnTo>
                    <a:pt x="80860" y="193255"/>
                  </a:lnTo>
                  <a:lnTo>
                    <a:pt x="76365" y="190715"/>
                  </a:lnTo>
                  <a:lnTo>
                    <a:pt x="30187" y="204825"/>
                  </a:lnTo>
                  <a:lnTo>
                    <a:pt x="32258" y="211632"/>
                  </a:lnTo>
                  <a:lnTo>
                    <a:pt x="74879" y="198615"/>
                  </a:lnTo>
                  <a:lnTo>
                    <a:pt x="77482" y="209181"/>
                  </a:lnTo>
                  <a:lnTo>
                    <a:pt x="84378" y="207441"/>
                  </a:lnTo>
                  <a:close/>
                </a:path>
                <a:path w="4369434" h="1618614">
                  <a:moveTo>
                    <a:pt x="90944" y="573201"/>
                  </a:moveTo>
                  <a:lnTo>
                    <a:pt x="80327" y="534098"/>
                  </a:lnTo>
                  <a:lnTo>
                    <a:pt x="73482" y="535965"/>
                  </a:lnTo>
                  <a:lnTo>
                    <a:pt x="83108" y="571512"/>
                  </a:lnTo>
                  <a:lnTo>
                    <a:pt x="26314" y="584784"/>
                  </a:lnTo>
                  <a:lnTo>
                    <a:pt x="27952" y="591705"/>
                  </a:lnTo>
                  <a:lnTo>
                    <a:pt x="88366" y="577570"/>
                  </a:lnTo>
                  <a:lnTo>
                    <a:pt x="87541" y="574128"/>
                  </a:lnTo>
                  <a:lnTo>
                    <a:pt x="90944" y="573201"/>
                  </a:lnTo>
                  <a:close/>
                </a:path>
                <a:path w="4369434" h="1618614">
                  <a:moveTo>
                    <a:pt x="95173" y="478243"/>
                  </a:moveTo>
                  <a:lnTo>
                    <a:pt x="63195" y="474662"/>
                  </a:lnTo>
                  <a:lnTo>
                    <a:pt x="61658" y="474814"/>
                  </a:lnTo>
                  <a:lnTo>
                    <a:pt x="29705" y="485406"/>
                  </a:lnTo>
                  <a:lnTo>
                    <a:pt x="31953" y="492150"/>
                  </a:lnTo>
                  <a:lnTo>
                    <a:pt x="63169" y="481799"/>
                  </a:lnTo>
                  <a:lnTo>
                    <a:pt x="94386" y="485305"/>
                  </a:lnTo>
                  <a:lnTo>
                    <a:pt x="94780" y="481799"/>
                  </a:lnTo>
                  <a:lnTo>
                    <a:pt x="95173" y="478243"/>
                  </a:lnTo>
                  <a:close/>
                </a:path>
                <a:path w="4369434" h="1618614">
                  <a:moveTo>
                    <a:pt x="109435" y="51130"/>
                  </a:moveTo>
                  <a:lnTo>
                    <a:pt x="103924" y="31750"/>
                  </a:lnTo>
                  <a:lnTo>
                    <a:pt x="102362" y="26250"/>
                  </a:lnTo>
                  <a:lnTo>
                    <a:pt x="97828" y="23850"/>
                  </a:lnTo>
                  <a:lnTo>
                    <a:pt x="65824" y="34467"/>
                  </a:lnTo>
                  <a:lnTo>
                    <a:pt x="66116" y="35382"/>
                  </a:lnTo>
                  <a:lnTo>
                    <a:pt x="33820" y="44145"/>
                  </a:lnTo>
                  <a:lnTo>
                    <a:pt x="20688" y="1244"/>
                  </a:lnTo>
                  <a:lnTo>
                    <a:pt x="13893" y="3302"/>
                  </a:lnTo>
                  <a:lnTo>
                    <a:pt x="28016" y="49491"/>
                  </a:lnTo>
                  <a:lnTo>
                    <a:pt x="32283" y="51904"/>
                  </a:lnTo>
                  <a:lnTo>
                    <a:pt x="32994" y="51727"/>
                  </a:lnTo>
                  <a:lnTo>
                    <a:pt x="46494" y="48387"/>
                  </a:lnTo>
                  <a:lnTo>
                    <a:pt x="46418" y="48094"/>
                  </a:lnTo>
                  <a:lnTo>
                    <a:pt x="71450" y="41287"/>
                  </a:lnTo>
                  <a:lnTo>
                    <a:pt x="71145" y="40208"/>
                  </a:lnTo>
                  <a:lnTo>
                    <a:pt x="96545" y="31750"/>
                  </a:lnTo>
                  <a:lnTo>
                    <a:pt x="97142" y="33883"/>
                  </a:lnTo>
                  <a:lnTo>
                    <a:pt x="91948" y="35191"/>
                  </a:lnTo>
                  <a:lnTo>
                    <a:pt x="102539" y="77825"/>
                  </a:lnTo>
                  <a:lnTo>
                    <a:pt x="109435" y="76123"/>
                  </a:lnTo>
                  <a:lnTo>
                    <a:pt x="103619" y="52793"/>
                  </a:lnTo>
                  <a:lnTo>
                    <a:pt x="109435" y="51130"/>
                  </a:lnTo>
                  <a:close/>
                </a:path>
                <a:path w="4369434" h="1618614">
                  <a:moveTo>
                    <a:pt x="110693" y="105168"/>
                  </a:moveTo>
                  <a:lnTo>
                    <a:pt x="108292" y="98501"/>
                  </a:lnTo>
                  <a:lnTo>
                    <a:pt x="69176" y="112636"/>
                  </a:lnTo>
                  <a:lnTo>
                    <a:pt x="71589" y="119316"/>
                  </a:lnTo>
                  <a:lnTo>
                    <a:pt x="110693" y="105168"/>
                  </a:lnTo>
                  <a:close/>
                </a:path>
                <a:path w="4369434" h="1618614">
                  <a:moveTo>
                    <a:pt x="126390" y="1298536"/>
                  </a:moveTo>
                  <a:lnTo>
                    <a:pt x="124790" y="1291628"/>
                  </a:lnTo>
                  <a:lnTo>
                    <a:pt x="64376" y="1305725"/>
                  </a:lnTo>
                  <a:lnTo>
                    <a:pt x="65989" y="1312659"/>
                  </a:lnTo>
                  <a:lnTo>
                    <a:pt x="126390" y="1298536"/>
                  </a:lnTo>
                  <a:close/>
                </a:path>
                <a:path w="4369434" h="1618614">
                  <a:moveTo>
                    <a:pt x="137287" y="399046"/>
                  </a:moveTo>
                  <a:lnTo>
                    <a:pt x="136194" y="395757"/>
                  </a:lnTo>
                  <a:lnTo>
                    <a:pt x="133743" y="388378"/>
                  </a:lnTo>
                  <a:lnTo>
                    <a:pt x="127012" y="390601"/>
                  </a:lnTo>
                  <a:lnTo>
                    <a:pt x="128701" y="395757"/>
                  </a:lnTo>
                  <a:lnTo>
                    <a:pt x="88315" y="389496"/>
                  </a:lnTo>
                  <a:lnTo>
                    <a:pt x="87223" y="396506"/>
                  </a:lnTo>
                  <a:lnTo>
                    <a:pt x="133375" y="403669"/>
                  </a:lnTo>
                  <a:lnTo>
                    <a:pt x="137287" y="399046"/>
                  </a:lnTo>
                  <a:close/>
                </a:path>
                <a:path w="4369434" h="1618614">
                  <a:moveTo>
                    <a:pt x="137414" y="1149362"/>
                  </a:moveTo>
                  <a:lnTo>
                    <a:pt x="135534" y="1142517"/>
                  </a:lnTo>
                  <a:lnTo>
                    <a:pt x="71539" y="1160170"/>
                  </a:lnTo>
                  <a:lnTo>
                    <a:pt x="73418" y="1167015"/>
                  </a:lnTo>
                  <a:lnTo>
                    <a:pt x="137414" y="1149362"/>
                  </a:lnTo>
                  <a:close/>
                </a:path>
                <a:path w="4369434" h="1618614">
                  <a:moveTo>
                    <a:pt x="141846" y="517207"/>
                  </a:moveTo>
                  <a:lnTo>
                    <a:pt x="139827" y="510400"/>
                  </a:lnTo>
                  <a:lnTo>
                    <a:pt x="104343" y="521030"/>
                  </a:lnTo>
                  <a:lnTo>
                    <a:pt x="106375" y="527837"/>
                  </a:lnTo>
                  <a:lnTo>
                    <a:pt x="141846" y="517207"/>
                  </a:lnTo>
                  <a:close/>
                </a:path>
                <a:path w="4369434" h="1618614">
                  <a:moveTo>
                    <a:pt x="144145" y="124447"/>
                  </a:moveTo>
                  <a:lnTo>
                    <a:pt x="126873" y="103682"/>
                  </a:lnTo>
                  <a:lnTo>
                    <a:pt x="116484" y="68859"/>
                  </a:lnTo>
                  <a:lnTo>
                    <a:pt x="109677" y="70891"/>
                  </a:lnTo>
                  <a:lnTo>
                    <a:pt x="120294" y="106400"/>
                  </a:lnTo>
                  <a:lnTo>
                    <a:pt x="120954" y="107657"/>
                  </a:lnTo>
                  <a:lnTo>
                    <a:pt x="138684" y="128981"/>
                  </a:lnTo>
                  <a:lnTo>
                    <a:pt x="144145" y="124447"/>
                  </a:lnTo>
                  <a:close/>
                </a:path>
                <a:path w="4369434" h="1618614">
                  <a:moveTo>
                    <a:pt x="144259" y="1536357"/>
                  </a:moveTo>
                  <a:lnTo>
                    <a:pt x="141693" y="1529727"/>
                  </a:lnTo>
                  <a:lnTo>
                    <a:pt x="77774" y="1554543"/>
                  </a:lnTo>
                  <a:lnTo>
                    <a:pt x="80340" y="1561160"/>
                  </a:lnTo>
                  <a:lnTo>
                    <a:pt x="144259" y="1536357"/>
                  </a:lnTo>
                  <a:close/>
                </a:path>
                <a:path w="4369434" h="1618614">
                  <a:moveTo>
                    <a:pt x="158673" y="352958"/>
                  </a:moveTo>
                  <a:lnTo>
                    <a:pt x="156794" y="347014"/>
                  </a:lnTo>
                  <a:lnTo>
                    <a:pt x="152323" y="332892"/>
                  </a:lnTo>
                  <a:lnTo>
                    <a:pt x="149694" y="324624"/>
                  </a:lnTo>
                  <a:lnTo>
                    <a:pt x="149694" y="348081"/>
                  </a:lnTo>
                  <a:lnTo>
                    <a:pt x="130060" y="352425"/>
                  </a:lnTo>
                  <a:lnTo>
                    <a:pt x="149529" y="347586"/>
                  </a:lnTo>
                  <a:lnTo>
                    <a:pt x="149694" y="348081"/>
                  </a:lnTo>
                  <a:lnTo>
                    <a:pt x="149694" y="324624"/>
                  </a:lnTo>
                  <a:lnTo>
                    <a:pt x="148907" y="322135"/>
                  </a:lnTo>
                  <a:lnTo>
                    <a:pt x="145427" y="311124"/>
                  </a:lnTo>
                  <a:lnTo>
                    <a:pt x="145427" y="334632"/>
                  </a:lnTo>
                  <a:lnTo>
                    <a:pt x="130035" y="339737"/>
                  </a:lnTo>
                  <a:lnTo>
                    <a:pt x="145249" y="334060"/>
                  </a:lnTo>
                  <a:lnTo>
                    <a:pt x="145427" y="334632"/>
                  </a:lnTo>
                  <a:lnTo>
                    <a:pt x="145427" y="311124"/>
                  </a:lnTo>
                  <a:lnTo>
                    <a:pt x="144449" y="308025"/>
                  </a:lnTo>
                  <a:lnTo>
                    <a:pt x="142201" y="300951"/>
                  </a:lnTo>
                  <a:lnTo>
                    <a:pt x="141859" y="299872"/>
                  </a:lnTo>
                  <a:lnTo>
                    <a:pt x="141859" y="323380"/>
                  </a:lnTo>
                  <a:lnTo>
                    <a:pt x="130009" y="325996"/>
                  </a:lnTo>
                  <a:lnTo>
                    <a:pt x="130009" y="359714"/>
                  </a:lnTo>
                  <a:lnTo>
                    <a:pt x="129184" y="360019"/>
                  </a:lnTo>
                  <a:lnTo>
                    <a:pt x="130009" y="359714"/>
                  </a:lnTo>
                  <a:lnTo>
                    <a:pt x="130009" y="325996"/>
                  </a:lnTo>
                  <a:lnTo>
                    <a:pt x="123507" y="327431"/>
                  </a:lnTo>
                  <a:lnTo>
                    <a:pt x="141719" y="322897"/>
                  </a:lnTo>
                  <a:lnTo>
                    <a:pt x="141859" y="323380"/>
                  </a:lnTo>
                  <a:lnTo>
                    <a:pt x="141859" y="299872"/>
                  </a:lnTo>
                  <a:lnTo>
                    <a:pt x="138798" y="290182"/>
                  </a:lnTo>
                  <a:lnTo>
                    <a:pt x="137629" y="286499"/>
                  </a:lnTo>
                  <a:lnTo>
                    <a:pt x="137629" y="310007"/>
                  </a:lnTo>
                  <a:lnTo>
                    <a:pt x="122986" y="314858"/>
                  </a:lnTo>
                  <a:lnTo>
                    <a:pt x="137452" y="309460"/>
                  </a:lnTo>
                  <a:lnTo>
                    <a:pt x="137629" y="310007"/>
                  </a:lnTo>
                  <a:lnTo>
                    <a:pt x="137629" y="286499"/>
                  </a:lnTo>
                  <a:lnTo>
                    <a:pt x="135305" y="279171"/>
                  </a:lnTo>
                  <a:lnTo>
                    <a:pt x="135305" y="302679"/>
                  </a:lnTo>
                  <a:lnTo>
                    <a:pt x="122923" y="307327"/>
                  </a:lnTo>
                  <a:lnTo>
                    <a:pt x="122923" y="334822"/>
                  </a:lnTo>
                  <a:lnTo>
                    <a:pt x="121691" y="335280"/>
                  </a:lnTo>
                  <a:lnTo>
                    <a:pt x="121640" y="335102"/>
                  </a:lnTo>
                  <a:lnTo>
                    <a:pt x="122923" y="334822"/>
                  </a:lnTo>
                  <a:lnTo>
                    <a:pt x="122923" y="307327"/>
                  </a:lnTo>
                  <a:lnTo>
                    <a:pt x="117132" y="309486"/>
                  </a:lnTo>
                  <a:lnTo>
                    <a:pt x="114211" y="310565"/>
                  </a:lnTo>
                  <a:lnTo>
                    <a:pt x="114109" y="310235"/>
                  </a:lnTo>
                  <a:lnTo>
                    <a:pt x="117132" y="309486"/>
                  </a:lnTo>
                  <a:lnTo>
                    <a:pt x="135305" y="302679"/>
                  </a:lnTo>
                  <a:lnTo>
                    <a:pt x="135305" y="279171"/>
                  </a:lnTo>
                  <a:lnTo>
                    <a:pt x="134327" y="276072"/>
                  </a:lnTo>
                  <a:lnTo>
                    <a:pt x="133934" y="274815"/>
                  </a:lnTo>
                  <a:lnTo>
                    <a:pt x="131749" y="273596"/>
                  </a:lnTo>
                  <a:lnTo>
                    <a:pt x="131749" y="291439"/>
                  </a:lnTo>
                  <a:lnTo>
                    <a:pt x="129806" y="291922"/>
                  </a:lnTo>
                  <a:lnTo>
                    <a:pt x="131673" y="291223"/>
                  </a:lnTo>
                  <a:lnTo>
                    <a:pt x="131749" y="291439"/>
                  </a:lnTo>
                  <a:lnTo>
                    <a:pt x="131749" y="273596"/>
                  </a:lnTo>
                  <a:lnTo>
                    <a:pt x="129705" y="272440"/>
                  </a:lnTo>
                  <a:lnTo>
                    <a:pt x="110032" y="277317"/>
                  </a:lnTo>
                  <a:lnTo>
                    <a:pt x="110032" y="284607"/>
                  </a:lnTo>
                  <a:lnTo>
                    <a:pt x="106718" y="285851"/>
                  </a:lnTo>
                  <a:lnTo>
                    <a:pt x="106603" y="285457"/>
                  </a:lnTo>
                  <a:lnTo>
                    <a:pt x="110032" y="284607"/>
                  </a:lnTo>
                  <a:lnTo>
                    <a:pt x="110032" y="277317"/>
                  </a:lnTo>
                  <a:lnTo>
                    <a:pt x="101269" y="279476"/>
                  </a:lnTo>
                  <a:lnTo>
                    <a:pt x="102108" y="282905"/>
                  </a:lnTo>
                  <a:lnTo>
                    <a:pt x="101384" y="282905"/>
                  </a:lnTo>
                  <a:lnTo>
                    <a:pt x="87884" y="228777"/>
                  </a:lnTo>
                  <a:lnTo>
                    <a:pt x="81000" y="230479"/>
                  </a:lnTo>
                  <a:lnTo>
                    <a:pt x="95135" y="287312"/>
                  </a:lnTo>
                  <a:lnTo>
                    <a:pt x="98577" y="290004"/>
                  </a:lnTo>
                  <a:lnTo>
                    <a:pt x="100558" y="290004"/>
                  </a:lnTo>
                  <a:lnTo>
                    <a:pt x="105905" y="307695"/>
                  </a:lnTo>
                  <a:lnTo>
                    <a:pt x="102311" y="308965"/>
                  </a:lnTo>
                  <a:lnTo>
                    <a:pt x="123507" y="369354"/>
                  </a:lnTo>
                  <a:lnTo>
                    <a:pt x="127825" y="367855"/>
                  </a:lnTo>
                  <a:lnTo>
                    <a:pt x="128117" y="367995"/>
                  </a:lnTo>
                  <a:lnTo>
                    <a:pt x="146773" y="361010"/>
                  </a:lnTo>
                  <a:lnTo>
                    <a:pt x="149428" y="360019"/>
                  </a:lnTo>
                  <a:lnTo>
                    <a:pt x="156527" y="357352"/>
                  </a:lnTo>
                  <a:lnTo>
                    <a:pt x="158673" y="352958"/>
                  </a:lnTo>
                  <a:close/>
                </a:path>
                <a:path w="4369434" h="1618614">
                  <a:moveTo>
                    <a:pt x="166738" y="552767"/>
                  </a:moveTo>
                  <a:lnTo>
                    <a:pt x="164630" y="545973"/>
                  </a:lnTo>
                  <a:lnTo>
                    <a:pt x="107784" y="563651"/>
                  </a:lnTo>
                  <a:lnTo>
                    <a:pt x="109893" y="570420"/>
                  </a:lnTo>
                  <a:lnTo>
                    <a:pt x="166738" y="552767"/>
                  </a:lnTo>
                  <a:close/>
                </a:path>
                <a:path w="4369434" h="1618614">
                  <a:moveTo>
                    <a:pt x="176441" y="485457"/>
                  </a:moveTo>
                  <a:lnTo>
                    <a:pt x="155295" y="485406"/>
                  </a:lnTo>
                  <a:lnTo>
                    <a:pt x="112814" y="481825"/>
                  </a:lnTo>
                  <a:lnTo>
                    <a:pt x="112191" y="488886"/>
                  </a:lnTo>
                  <a:lnTo>
                    <a:pt x="154838" y="492518"/>
                  </a:lnTo>
                  <a:lnTo>
                    <a:pt x="176428" y="492569"/>
                  </a:lnTo>
                  <a:lnTo>
                    <a:pt x="176441" y="485457"/>
                  </a:lnTo>
                  <a:close/>
                </a:path>
                <a:path w="4369434" h="1618614">
                  <a:moveTo>
                    <a:pt x="183349" y="545198"/>
                  </a:moveTo>
                  <a:lnTo>
                    <a:pt x="176314" y="506145"/>
                  </a:lnTo>
                  <a:lnTo>
                    <a:pt x="169329" y="507415"/>
                  </a:lnTo>
                  <a:lnTo>
                    <a:pt x="176377" y="546455"/>
                  </a:lnTo>
                  <a:lnTo>
                    <a:pt x="183349" y="545198"/>
                  </a:lnTo>
                  <a:close/>
                </a:path>
                <a:path w="4369434" h="1618614">
                  <a:moveTo>
                    <a:pt x="200875" y="184886"/>
                  </a:moveTo>
                  <a:lnTo>
                    <a:pt x="161874" y="138671"/>
                  </a:lnTo>
                  <a:lnTo>
                    <a:pt x="156438" y="143256"/>
                  </a:lnTo>
                  <a:lnTo>
                    <a:pt x="195453" y="189484"/>
                  </a:lnTo>
                  <a:lnTo>
                    <a:pt x="200875" y="184886"/>
                  </a:lnTo>
                  <a:close/>
                </a:path>
                <a:path w="4369434" h="1618614">
                  <a:moveTo>
                    <a:pt x="204520" y="612343"/>
                  </a:moveTo>
                  <a:lnTo>
                    <a:pt x="186893" y="551942"/>
                  </a:lnTo>
                  <a:lnTo>
                    <a:pt x="180060" y="553948"/>
                  </a:lnTo>
                  <a:lnTo>
                    <a:pt x="197700" y="614337"/>
                  </a:lnTo>
                  <a:lnTo>
                    <a:pt x="204520" y="612343"/>
                  </a:lnTo>
                  <a:close/>
                </a:path>
                <a:path w="4369434" h="1618614">
                  <a:moveTo>
                    <a:pt x="204762" y="1273733"/>
                  </a:moveTo>
                  <a:lnTo>
                    <a:pt x="202717" y="1266926"/>
                  </a:lnTo>
                  <a:lnTo>
                    <a:pt x="167208" y="1277518"/>
                  </a:lnTo>
                  <a:lnTo>
                    <a:pt x="145770" y="1284630"/>
                  </a:lnTo>
                  <a:lnTo>
                    <a:pt x="148005" y="1291361"/>
                  </a:lnTo>
                  <a:lnTo>
                    <a:pt x="169316" y="1284312"/>
                  </a:lnTo>
                  <a:lnTo>
                    <a:pt x="204762" y="1273733"/>
                  </a:lnTo>
                  <a:close/>
                </a:path>
                <a:path w="4369434" h="1618614">
                  <a:moveTo>
                    <a:pt x="215760" y="1124534"/>
                  </a:moveTo>
                  <a:lnTo>
                    <a:pt x="213410" y="1117854"/>
                  </a:lnTo>
                  <a:lnTo>
                    <a:pt x="153022" y="1139063"/>
                  </a:lnTo>
                  <a:lnTo>
                    <a:pt x="155384" y="1145768"/>
                  </a:lnTo>
                  <a:lnTo>
                    <a:pt x="215760" y="1124534"/>
                  </a:lnTo>
                  <a:close/>
                </a:path>
                <a:path w="4369434" h="1618614">
                  <a:moveTo>
                    <a:pt x="222504" y="1508010"/>
                  </a:moveTo>
                  <a:lnTo>
                    <a:pt x="219811" y="1501444"/>
                  </a:lnTo>
                  <a:lnTo>
                    <a:pt x="159397" y="1526209"/>
                  </a:lnTo>
                  <a:lnTo>
                    <a:pt x="162090" y="1532775"/>
                  </a:lnTo>
                  <a:lnTo>
                    <a:pt x="222504" y="1508010"/>
                  </a:lnTo>
                  <a:close/>
                </a:path>
                <a:path w="4369434" h="1618614">
                  <a:moveTo>
                    <a:pt x="225806" y="694258"/>
                  </a:moveTo>
                  <a:lnTo>
                    <a:pt x="211670" y="630313"/>
                  </a:lnTo>
                  <a:lnTo>
                    <a:pt x="204711" y="631863"/>
                  </a:lnTo>
                  <a:lnTo>
                    <a:pt x="218871" y="695807"/>
                  </a:lnTo>
                  <a:lnTo>
                    <a:pt x="225806" y="694258"/>
                  </a:lnTo>
                  <a:close/>
                </a:path>
                <a:path w="4369434" h="1618614">
                  <a:moveTo>
                    <a:pt x="243928" y="256857"/>
                  </a:moveTo>
                  <a:lnTo>
                    <a:pt x="219125" y="199974"/>
                  </a:lnTo>
                  <a:lnTo>
                    <a:pt x="212610" y="202819"/>
                  </a:lnTo>
                  <a:lnTo>
                    <a:pt x="237413" y="259702"/>
                  </a:lnTo>
                  <a:lnTo>
                    <a:pt x="243928" y="256857"/>
                  </a:lnTo>
                  <a:close/>
                </a:path>
                <a:path w="4369434" h="1618614">
                  <a:moveTo>
                    <a:pt x="258597" y="758926"/>
                  </a:moveTo>
                  <a:lnTo>
                    <a:pt x="257543" y="754684"/>
                  </a:lnTo>
                  <a:lnTo>
                    <a:pt x="256882" y="752017"/>
                  </a:lnTo>
                  <a:lnTo>
                    <a:pt x="246176" y="754684"/>
                  </a:lnTo>
                  <a:lnTo>
                    <a:pt x="236397" y="712050"/>
                  </a:lnTo>
                  <a:lnTo>
                    <a:pt x="229476" y="713638"/>
                  </a:lnTo>
                  <a:lnTo>
                    <a:pt x="240080" y="759790"/>
                  </a:lnTo>
                  <a:lnTo>
                    <a:pt x="244386" y="762444"/>
                  </a:lnTo>
                  <a:lnTo>
                    <a:pt x="258597" y="758926"/>
                  </a:lnTo>
                  <a:close/>
                </a:path>
                <a:path w="4369434" h="1618614">
                  <a:moveTo>
                    <a:pt x="261823" y="496239"/>
                  </a:moveTo>
                  <a:lnTo>
                    <a:pt x="194398" y="492607"/>
                  </a:lnTo>
                  <a:lnTo>
                    <a:pt x="194017" y="499681"/>
                  </a:lnTo>
                  <a:lnTo>
                    <a:pt x="261442" y="503351"/>
                  </a:lnTo>
                  <a:lnTo>
                    <a:pt x="261823" y="496239"/>
                  </a:lnTo>
                  <a:close/>
                </a:path>
                <a:path w="4369434" h="1618614">
                  <a:moveTo>
                    <a:pt x="262369" y="684276"/>
                  </a:moveTo>
                  <a:lnTo>
                    <a:pt x="260337" y="677468"/>
                  </a:lnTo>
                  <a:lnTo>
                    <a:pt x="224815" y="688086"/>
                  </a:lnTo>
                  <a:lnTo>
                    <a:pt x="226860" y="694893"/>
                  </a:lnTo>
                  <a:lnTo>
                    <a:pt x="262369" y="684276"/>
                  </a:lnTo>
                  <a:close/>
                </a:path>
                <a:path w="4369434" h="1618614">
                  <a:moveTo>
                    <a:pt x="279336" y="335076"/>
                  </a:moveTo>
                  <a:lnTo>
                    <a:pt x="254571" y="274675"/>
                  </a:lnTo>
                  <a:lnTo>
                    <a:pt x="248005" y="277368"/>
                  </a:lnTo>
                  <a:lnTo>
                    <a:pt x="272770" y="337794"/>
                  </a:lnTo>
                  <a:lnTo>
                    <a:pt x="279336" y="335076"/>
                  </a:lnTo>
                  <a:close/>
                </a:path>
                <a:path w="4369434" h="1618614">
                  <a:moveTo>
                    <a:pt x="286461" y="1249006"/>
                  </a:moveTo>
                  <a:lnTo>
                    <a:pt x="284467" y="1242187"/>
                  </a:lnTo>
                  <a:lnTo>
                    <a:pt x="224104" y="1259840"/>
                  </a:lnTo>
                  <a:lnTo>
                    <a:pt x="226072" y="1266659"/>
                  </a:lnTo>
                  <a:lnTo>
                    <a:pt x="286461" y="1249006"/>
                  </a:lnTo>
                  <a:close/>
                </a:path>
                <a:path w="4369434" h="1618614">
                  <a:moveTo>
                    <a:pt x="297307" y="1103401"/>
                  </a:moveTo>
                  <a:lnTo>
                    <a:pt x="295313" y="1096581"/>
                  </a:lnTo>
                  <a:lnTo>
                    <a:pt x="234924" y="1114247"/>
                  </a:lnTo>
                  <a:lnTo>
                    <a:pt x="236931" y="1121079"/>
                  </a:lnTo>
                  <a:lnTo>
                    <a:pt x="297307" y="1103401"/>
                  </a:lnTo>
                  <a:close/>
                </a:path>
                <a:path w="4369434" h="1618614">
                  <a:moveTo>
                    <a:pt x="300672" y="1479727"/>
                  </a:moveTo>
                  <a:lnTo>
                    <a:pt x="298005" y="1473174"/>
                  </a:lnTo>
                  <a:lnTo>
                    <a:pt x="237578" y="1497952"/>
                  </a:lnTo>
                  <a:lnTo>
                    <a:pt x="240271" y="1504505"/>
                  </a:lnTo>
                  <a:lnTo>
                    <a:pt x="300672" y="1479727"/>
                  </a:lnTo>
                  <a:close/>
                </a:path>
                <a:path w="4369434" h="1618614">
                  <a:moveTo>
                    <a:pt x="311086" y="548284"/>
                  </a:moveTo>
                  <a:lnTo>
                    <a:pt x="293370" y="502107"/>
                  </a:lnTo>
                  <a:lnTo>
                    <a:pt x="290042" y="499821"/>
                  </a:lnTo>
                  <a:lnTo>
                    <a:pt x="279400" y="499821"/>
                  </a:lnTo>
                  <a:lnTo>
                    <a:pt x="279400" y="506933"/>
                  </a:lnTo>
                  <a:lnTo>
                    <a:pt x="287604" y="506933"/>
                  </a:lnTo>
                  <a:lnTo>
                    <a:pt x="304444" y="550837"/>
                  </a:lnTo>
                  <a:lnTo>
                    <a:pt x="311086" y="548284"/>
                  </a:lnTo>
                  <a:close/>
                </a:path>
                <a:path w="4369434" h="1618614">
                  <a:moveTo>
                    <a:pt x="314401" y="683183"/>
                  </a:moveTo>
                  <a:lnTo>
                    <a:pt x="309664" y="671360"/>
                  </a:lnTo>
                  <a:lnTo>
                    <a:pt x="307301" y="665429"/>
                  </a:lnTo>
                  <a:lnTo>
                    <a:pt x="302666" y="663435"/>
                  </a:lnTo>
                  <a:lnTo>
                    <a:pt x="284949" y="670547"/>
                  </a:lnTo>
                  <a:lnTo>
                    <a:pt x="287578" y="677113"/>
                  </a:lnTo>
                  <a:lnTo>
                    <a:pt x="302006" y="671360"/>
                  </a:lnTo>
                  <a:lnTo>
                    <a:pt x="307797" y="685812"/>
                  </a:lnTo>
                  <a:lnTo>
                    <a:pt x="314401" y="683183"/>
                  </a:lnTo>
                  <a:close/>
                </a:path>
                <a:path w="4369434" h="1618614">
                  <a:moveTo>
                    <a:pt x="317995" y="772541"/>
                  </a:moveTo>
                  <a:lnTo>
                    <a:pt x="312089" y="745655"/>
                  </a:lnTo>
                  <a:lnTo>
                    <a:pt x="310959" y="740562"/>
                  </a:lnTo>
                  <a:lnTo>
                    <a:pt x="306628" y="737895"/>
                  </a:lnTo>
                  <a:lnTo>
                    <a:pt x="278206" y="744956"/>
                  </a:lnTo>
                  <a:lnTo>
                    <a:pt x="279946" y="751852"/>
                  </a:lnTo>
                  <a:lnTo>
                    <a:pt x="304812" y="745655"/>
                  </a:lnTo>
                  <a:lnTo>
                    <a:pt x="311061" y="774077"/>
                  </a:lnTo>
                  <a:lnTo>
                    <a:pt x="317995" y="772541"/>
                  </a:lnTo>
                  <a:close/>
                </a:path>
                <a:path w="4369434" h="1618614">
                  <a:moveTo>
                    <a:pt x="335102" y="394182"/>
                  </a:moveTo>
                  <a:lnTo>
                    <a:pt x="290245" y="356108"/>
                  </a:lnTo>
                  <a:lnTo>
                    <a:pt x="290245" y="354203"/>
                  </a:lnTo>
                  <a:lnTo>
                    <a:pt x="283159" y="354241"/>
                  </a:lnTo>
                  <a:lnTo>
                    <a:pt x="283159" y="357784"/>
                  </a:lnTo>
                  <a:lnTo>
                    <a:pt x="284416" y="360476"/>
                  </a:lnTo>
                  <a:lnTo>
                    <a:pt x="330504" y="399605"/>
                  </a:lnTo>
                  <a:lnTo>
                    <a:pt x="335102" y="394182"/>
                  </a:lnTo>
                  <a:close/>
                </a:path>
                <a:path w="4369434" h="1618614">
                  <a:moveTo>
                    <a:pt x="335597" y="754354"/>
                  </a:moveTo>
                  <a:lnTo>
                    <a:pt x="321462" y="715264"/>
                  </a:lnTo>
                  <a:lnTo>
                    <a:pt x="314782" y="717677"/>
                  </a:lnTo>
                  <a:lnTo>
                    <a:pt x="328917" y="756793"/>
                  </a:lnTo>
                  <a:lnTo>
                    <a:pt x="335597" y="754354"/>
                  </a:lnTo>
                  <a:close/>
                </a:path>
                <a:path w="4369434" h="1618614">
                  <a:moveTo>
                    <a:pt x="335838" y="630097"/>
                  </a:moveTo>
                  <a:lnTo>
                    <a:pt x="314642" y="569683"/>
                  </a:lnTo>
                  <a:lnTo>
                    <a:pt x="307924" y="572033"/>
                  </a:lnTo>
                  <a:lnTo>
                    <a:pt x="329145" y="632460"/>
                  </a:lnTo>
                  <a:lnTo>
                    <a:pt x="335838" y="630097"/>
                  </a:lnTo>
                  <a:close/>
                </a:path>
                <a:path w="4369434" h="1618614">
                  <a:moveTo>
                    <a:pt x="349859" y="807885"/>
                  </a:moveTo>
                  <a:lnTo>
                    <a:pt x="342760" y="783018"/>
                  </a:lnTo>
                  <a:lnTo>
                    <a:pt x="335965" y="784974"/>
                  </a:lnTo>
                  <a:lnTo>
                    <a:pt x="341972" y="806119"/>
                  </a:lnTo>
                  <a:lnTo>
                    <a:pt x="329628" y="808609"/>
                  </a:lnTo>
                  <a:lnTo>
                    <a:pt x="325069" y="790206"/>
                  </a:lnTo>
                  <a:lnTo>
                    <a:pt x="318160" y="791921"/>
                  </a:lnTo>
                  <a:lnTo>
                    <a:pt x="328866" y="834809"/>
                  </a:lnTo>
                  <a:lnTo>
                    <a:pt x="335889" y="856132"/>
                  </a:lnTo>
                  <a:lnTo>
                    <a:pt x="342646" y="853897"/>
                  </a:lnTo>
                  <a:lnTo>
                    <a:pt x="335610" y="832675"/>
                  </a:lnTo>
                  <a:lnTo>
                    <a:pt x="331343" y="815492"/>
                  </a:lnTo>
                  <a:lnTo>
                    <a:pt x="347154" y="812330"/>
                  </a:lnTo>
                  <a:lnTo>
                    <a:pt x="349859" y="807885"/>
                  </a:lnTo>
                  <a:close/>
                </a:path>
                <a:path w="4369434" h="1618614">
                  <a:moveTo>
                    <a:pt x="360578" y="708202"/>
                  </a:moveTo>
                  <a:lnTo>
                    <a:pt x="339331" y="651370"/>
                  </a:lnTo>
                  <a:lnTo>
                    <a:pt x="332676" y="653846"/>
                  </a:lnTo>
                  <a:lnTo>
                    <a:pt x="353936" y="710666"/>
                  </a:lnTo>
                  <a:lnTo>
                    <a:pt x="360578" y="708202"/>
                  </a:lnTo>
                  <a:close/>
                </a:path>
                <a:path w="4369434" h="1618614">
                  <a:moveTo>
                    <a:pt x="364490" y="1224267"/>
                  </a:moveTo>
                  <a:lnTo>
                    <a:pt x="362775" y="1217383"/>
                  </a:lnTo>
                  <a:lnTo>
                    <a:pt x="348538" y="1220901"/>
                  </a:lnTo>
                  <a:lnTo>
                    <a:pt x="305650" y="1235138"/>
                  </a:lnTo>
                  <a:lnTo>
                    <a:pt x="307898" y="1241882"/>
                  </a:lnTo>
                  <a:lnTo>
                    <a:pt x="350393" y="1227772"/>
                  </a:lnTo>
                  <a:lnTo>
                    <a:pt x="364490" y="1224267"/>
                  </a:lnTo>
                  <a:close/>
                </a:path>
                <a:path w="4369434" h="1618614">
                  <a:moveTo>
                    <a:pt x="378841" y="1451444"/>
                  </a:moveTo>
                  <a:lnTo>
                    <a:pt x="376148" y="1444879"/>
                  </a:lnTo>
                  <a:lnTo>
                    <a:pt x="315734" y="1469631"/>
                  </a:lnTo>
                  <a:lnTo>
                    <a:pt x="318427" y="1476209"/>
                  </a:lnTo>
                  <a:lnTo>
                    <a:pt x="378841" y="1451444"/>
                  </a:lnTo>
                  <a:close/>
                </a:path>
                <a:path w="4369434" h="1618614">
                  <a:moveTo>
                    <a:pt x="378980" y="1078649"/>
                  </a:moveTo>
                  <a:lnTo>
                    <a:pt x="377088" y="1071791"/>
                  </a:lnTo>
                  <a:lnTo>
                    <a:pt x="313169" y="1089494"/>
                  </a:lnTo>
                  <a:lnTo>
                    <a:pt x="315061" y="1096340"/>
                  </a:lnTo>
                  <a:lnTo>
                    <a:pt x="378980" y="1078649"/>
                  </a:lnTo>
                  <a:close/>
                </a:path>
                <a:path w="4369434" h="1618614">
                  <a:moveTo>
                    <a:pt x="385356" y="789978"/>
                  </a:moveTo>
                  <a:lnTo>
                    <a:pt x="364109" y="729576"/>
                  </a:lnTo>
                  <a:lnTo>
                    <a:pt x="357416" y="731901"/>
                  </a:lnTo>
                  <a:lnTo>
                    <a:pt x="378637" y="792327"/>
                  </a:lnTo>
                  <a:lnTo>
                    <a:pt x="385356" y="789978"/>
                  </a:lnTo>
                  <a:close/>
                </a:path>
                <a:path w="4369434" h="1618614">
                  <a:moveTo>
                    <a:pt x="395998" y="840041"/>
                  </a:moveTo>
                  <a:lnTo>
                    <a:pt x="388962" y="811606"/>
                  </a:lnTo>
                  <a:lnTo>
                    <a:pt x="382066" y="813308"/>
                  </a:lnTo>
                  <a:lnTo>
                    <a:pt x="388213" y="838174"/>
                  </a:lnTo>
                  <a:lnTo>
                    <a:pt x="359841" y="844486"/>
                  </a:lnTo>
                  <a:lnTo>
                    <a:pt x="361403" y="851408"/>
                  </a:lnTo>
                  <a:lnTo>
                    <a:pt x="393331" y="844359"/>
                  </a:lnTo>
                  <a:lnTo>
                    <a:pt x="395998" y="840041"/>
                  </a:lnTo>
                  <a:close/>
                </a:path>
                <a:path w="4369434" h="1618614">
                  <a:moveTo>
                    <a:pt x="399059" y="447624"/>
                  </a:moveTo>
                  <a:lnTo>
                    <a:pt x="352945" y="404977"/>
                  </a:lnTo>
                  <a:lnTo>
                    <a:pt x="348132" y="410197"/>
                  </a:lnTo>
                  <a:lnTo>
                    <a:pt x="394233" y="452818"/>
                  </a:lnTo>
                  <a:lnTo>
                    <a:pt x="399059" y="447624"/>
                  </a:lnTo>
                  <a:close/>
                </a:path>
                <a:path w="4369434" h="1618614">
                  <a:moveTo>
                    <a:pt x="420370" y="1005852"/>
                  </a:moveTo>
                  <a:lnTo>
                    <a:pt x="414032" y="1002690"/>
                  </a:lnTo>
                  <a:lnTo>
                    <a:pt x="385533" y="1059472"/>
                  </a:lnTo>
                  <a:lnTo>
                    <a:pt x="391896" y="1062647"/>
                  </a:lnTo>
                  <a:lnTo>
                    <a:pt x="420370" y="1005852"/>
                  </a:lnTo>
                  <a:close/>
                </a:path>
                <a:path w="4369434" h="1618614">
                  <a:moveTo>
                    <a:pt x="435419" y="523722"/>
                  </a:moveTo>
                  <a:lnTo>
                    <a:pt x="414210" y="463270"/>
                  </a:lnTo>
                  <a:lnTo>
                    <a:pt x="407504" y="465632"/>
                  </a:lnTo>
                  <a:lnTo>
                    <a:pt x="428713" y="526072"/>
                  </a:lnTo>
                  <a:lnTo>
                    <a:pt x="435419" y="523722"/>
                  </a:lnTo>
                  <a:close/>
                </a:path>
                <a:path w="4369434" h="1618614">
                  <a:moveTo>
                    <a:pt x="442849" y="1195895"/>
                  </a:moveTo>
                  <a:lnTo>
                    <a:pt x="440740" y="1189113"/>
                  </a:lnTo>
                  <a:lnTo>
                    <a:pt x="383882" y="1206804"/>
                  </a:lnTo>
                  <a:lnTo>
                    <a:pt x="386016" y="1213599"/>
                  </a:lnTo>
                  <a:lnTo>
                    <a:pt x="442849" y="1195895"/>
                  </a:lnTo>
                  <a:close/>
                </a:path>
                <a:path w="4369434" h="1618614">
                  <a:moveTo>
                    <a:pt x="460540" y="1423123"/>
                  </a:moveTo>
                  <a:lnTo>
                    <a:pt x="457847" y="1416558"/>
                  </a:lnTo>
                  <a:lnTo>
                    <a:pt x="397459" y="1441323"/>
                  </a:lnTo>
                  <a:lnTo>
                    <a:pt x="400151" y="1447888"/>
                  </a:lnTo>
                  <a:lnTo>
                    <a:pt x="460540" y="1423123"/>
                  </a:lnTo>
                  <a:close/>
                </a:path>
                <a:path w="4369434" h="1618614">
                  <a:moveTo>
                    <a:pt x="471957" y="983348"/>
                  </a:moveTo>
                  <a:lnTo>
                    <a:pt x="450481" y="973569"/>
                  </a:lnTo>
                  <a:lnTo>
                    <a:pt x="432904" y="965568"/>
                  </a:lnTo>
                  <a:lnTo>
                    <a:pt x="428129" y="967460"/>
                  </a:lnTo>
                  <a:lnTo>
                    <a:pt x="421043" y="985202"/>
                  </a:lnTo>
                  <a:lnTo>
                    <a:pt x="427634" y="987831"/>
                  </a:lnTo>
                  <a:lnTo>
                    <a:pt x="433349" y="973569"/>
                  </a:lnTo>
                  <a:lnTo>
                    <a:pt x="469011" y="989825"/>
                  </a:lnTo>
                  <a:lnTo>
                    <a:pt x="471957" y="983348"/>
                  </a:lnTo>
                  <a:close/>
                </a:path>
                <a:path w="4369434" h="1618614">
                  <a:moveTo>
                    <a:pt x="482942" y="567309"/>
                  </a:moveTo>
                  <a:lnTo>
                    <a:pt x="480441" y="560666"/>
                  </a:lnTo>
                  <a:lnTo>
                    <a:pt x="455510" y="570014"/>
                  </a:lnTo>
                  <a:lnTo>
                    <a:pt x="446049" y="541515"/>
                  </a:lnTo>
                  <a:lnTo>
                    <a:pt x="439293" y="543750"/>
                  </a:lnTo>
                  <a:lnTo>
                    <a:pt x="449935" y="575754"/>
                  </a:lnTo>
                  <a:lnTo>
                    <a:pt x="454545" y="577951"/>
                  </a:lnTo>
                  <a:lnTo>
                    <a:pt x="475742" y="570014"/>
                  </a:lnTo>
                  <a:lnTo>
                    <a:pt x="482942" y="567309"/>
                  </a:lnTo>
                  <a:close/>
                </a:path>
                <a:path w="4369434" h="1618614">
                  <a:moveTo>
                    <a:pt x="520992" y="1167612"/>
                  </a:moveTo>
                  <a:lnTo>
                    <a:pt x="518883" y="1160830"/>
                  </a:lnTo>
                  <a:lnTo>
                    <a:pt x="462064" y="1178509"/>
                  </a:lnTo>
                  <a:lnTo>
                    <a:pt x="464159" y="1185303"/>
                  </a:lnTo>
                  <a:lnTo>
                    <a:pt x="520992" y="1167612"/>
                  </a:lnTo>
                  <a:close/>
                </a:path>
                <a:path w="4369434" h="1618614">
                  <a:moveTo>
                    <a:pt x="538759" y="1394841"/>
                  </a:moveTo>
                  <a:lnTo>
                    <a:pt x="536054" y="1388262"/>
                  </a:lnTo>
                  <a:lnTo>
                    <a:pt x="475665" y="1413040"/>
                  </a:lnTo>
                  <a:lnTo>
                    <a:pt x="478332" y="1419593"/>
                  </a:lnTo>
                  <a:lnTo>
                    <a:pt x="538759" y="1394841"/>
                  </a:lnTo>
                  <a:close/>
                </a:path>
                <a:path w="4369434" h="1618614">
                  <a:moveTo>
                    <a:pt x="542963" y="12"/>
                  </a:moveTo>
                  <a:lnTo>
                    <a:pt x="532053" y="12"/>
                  </a:lnTo>
                  <a:lnTo>
                    <a:pt x="522312" y="8331"/>
                  </a:lnTo>
                  <a:lnTo>
                    <a:pt x="517372" y="990"/>
                  </a:lnTo>
                  <a:lnTo>
                    <a:pt x="511492" y="4953"/>
                  </a:lnTo>
                  <a:lnTo>
                    <a:pt x="518604" y="15608"/>
                  </a:lnTo>
                  <a:lnTo>
                    <a:pt x="523875" y="16332"/>
                  </a:lnTo>
                  <a:lnTo>
                    <a:pt x="533234" y="8331"/>
                  </a:lnTo>
                  <a:lnTo>
                    <a:pt x="542963" y="12"/>
                  </a:lnTo>
                  <a:close/>
                </a:path>
                <a:path w="4369434" h="1618614">
                  <a:moveTo>
                    <a:pt x="545045" y="1022223"/>
                  </a:moveTo>
                  <a:lnTo>
                    <a:pt x="542353" y="1022223"/>
                  </a:lnTo>
                  <a:lnTo>
                    <a:pt x="489902" y="994143"/>
                  </a:lnTo>
                  <a:lnTo>
                    <a:pt x="486562" y="1000404"/>
                  </a:lnTo>
                  <a:lnTo>
                    <a:pt x="539775" y="1028890"/>
                  </a:lnTo>
                  <a:lnTo>
                    <a:pt x="541464" y="1029309"/>
                  </a:lnTo>
                  <a:lnTo>
                    <a:pt x="545045" y="1029309"/>
                  </a:lnTo>
                  <a:lnTo>
                    <a:pt x="545045" y="1022223"/>
                  </a:lnTo>
                  <a:close/>
                </a:path>
                <a:path w="4369434" h="1618614">
                  <a:moveTo>
                    <a:pt x="556158" y="548767"/>
                  </a:moveTo>
                  <a:lnTo>
                    <a:pt x="554443" y="543623"/>
                  </a:lnTo>
                  <a:lnTo>
                    <a:pt x="552615" y="538099"/>
                  </a:lnTo>
                  <a:lnTo>
                    <a:pt x="548208" y="535825"/>
                  </a:lnTo>
                  <a:lnTo>
                    <a:pt x="502031" y="549935"/>
                  </a:lnTo>
                  <a:lnTo>
                    <a:pt x="504101" y="556729"/>
                  </a:lnTo>
                  <a:lnTo>
                    <a:pt x="546976" y="543623"/>
                  </a:lnTo>
                  <a:lnTo>
                    <a:pt x="549414" y="551002"/>
                  </a:lnTo>
                  <a:lnTo>
                    <a:pt x="556158" y="548767"/>
                  </a:lnTo>
                  <a:close/>
                </a:path>
                <a:path w="4369434" h="1618614">
                  <a:moveTo>
                    <a:pt x="577519" y="1434033"/>
                  </a:moveTo>
                  <a:lnTo>
                    <a:pt x="576313" y="1430388"/>
                  </a:lnTo>
                  <a:lnTo>
                    <a:pt x="575297" y="1427289"/>
                  </a:lnTo>
                  <a:lnTo>
                    <a:pt x="110312" y="1579168"/>
                  </a:lnTo>
                  <a:lnTo>
                    <a:pt x="100304" y="1579156"/>
                  </a:lnTo>
                  <a:lnTo>
                    <a:pt x="100291" y="1582077"/>
                  </a:lnTo>
                  <a:lnTo>
                    <a:pt x="78562" y="1588338"/>
                  </a:lnTo>
                  <a:lnTo>
                    <a:pt x="77990" y="1586369"/>
                  </a:lnTo>
                  <a:lnTo>
                    <a:pt x="17576" y="1604048"/>
                  </a:lnTo>
                  <a:lnTo>
                    <a:pt x="18072" y="1605775"/>
                  </a:lnTo>
                  <a:lnTo>
                    <a:pt x="0" y="1610982"/>
                  </a:lnTo>
                  <a:lnTo>
                    <a:pt x="0" y="1618373"/>
                  </a:lnTo>
                  <a:lnTo>
                    <a:pt x="111747" y="1586166"/>
                  </a:lnTo>
                  <a:lnTo>
                    <a:pt x="111950" y="1586141"/>
                  </a:lnTo>
                  <a:lnTo>
                    <a:pt x="136448" y="1579168"/>
                  </a:lnTo>
                  <a:lnTo>
                    <a:pt x="161658" y="1571993"/>
                  </a:lnTo>
                  <a:lnTo>
                    <a:pt x="161099" y="1570062"/>
                  </a:lnTo>
                  <a:lnTo>
                    <a:pt x="182511" y="1563065"/>
                  </a:lnTo>
                  <a:lnTo>
                    <a:pt x="183083" y="1564881"/>
                  </a:lnTo>
                  <a:lnTo>
                    <a:pt x="239915" y="1547241"/>
                  </a:lnTo>
                  <a:lnTo>
                    <a:pt x="239077" y="1544586"/>
                  </a:lnTo>
                  <a:lnTo>
                    <a:pt x="264655" y="1536242"/>
                  </a:lnTo>
                  <a:lnTo>
                    <a:pt x="264769" y="1536598"/>
                  </a:lnTo>
                  <a:lnTo>
                    <a:pt x="321614" y="1518945"/>
                  </a:lnTo>
                  <a:lnTo>
                    <a:pt x="321233" y="1517751"/>
                  </a:lnTo>
                  <a:lnTo>
                    <a:pt x="342620" y="1510766"/>
                  </a:lnTo>
                  <a:lnTo>
                    <a:pt x="342963" y="1511833"/>
                  </a:lnTo>
                  <a:lnTo>
                    <a:pt x="399757" y="1494193"/>
                  </a:lnTo>
                  <a:lnTo>
                    <a:pt x="399161" y="1492300"/>
                  </a:lnTo>
                  <a:lnTo>
                    <a:pt x="420522" y="1485328"/>
                  </a:lnTo>
                  <a:lnTo>
                    <a:pt x="421055" y="1487119"/>
                  </a:lnTo>
                  <a:lnTo>
                    <a:pt x="481418" y="1469453"/>
                  </a:lnTo>
                  <a:lnTo>
                    <a:pt x="480326" y="1465783"/>
                  </a:lnTo>
                  <a:lnTo>
                    <a:pt x="502729" y="1458468"/>
                  </a:lnTo>
                  <a:lnTo>
                    <a:pt x="502843" y="1458810"/>
                  </a:lnTo>
                  <a:lnTo>
                    <a:pt x="559701" y="1441132"/>
                  </a:lnTo>
                  <a:lnTo>
                    <a:pt x="559333" y="1439976"/>
                  </a:lnTo>
                  <a:lnTo>
                    <a:pt x="577519" y="1434033"/>
                  </a:lnTo>
                  <a:close/>
                </a:path>
                <a:path w="4369434" h="1618614">
                  <a:moveTo>
                    <a:pt x="580136" y="1102512"/>
                  </a:moveTo>
                  <a:lnTo>
                    <a:pt x="555345" y="1045654"/>
                  </a:lnTo>
                  <a:lnTo>
                    <a:pt x="548830" y="1048499"/>
                  </a:lnTo>
                  <a:lnTo>
                    <a:pt x="573633" y="1105357"/>
                  </a:lnTo>
                  <a:lnTo>
                    <a:pt x="580136" y="1102512"/>
                  </a:lnTo>
                  <a:close/>
                </a:path>
                <a:path w="4369434" h="1618614">
                  <a:moveTo>
                    <a:pt x="587997" y="626884"/>
                  </a:moveTo>
                  <a:lnTo>
                    <a:pt x="566750" y="566483"/>
                  </a:lnTo>
                  <a:lnTo>
                    <a:pt x="560044" y="568845"/>
                  </a:lnTo>
                  <a:lnTo>
                    <a:pt x="581279" y="629234"/>
                  </a:lnTo>
                  <a:lnTo>
                    <a:pt x="587997" y="626884"/>
                  </a:lnTo>
                  <a:close/>
                </a:path>
                <a:path w="4369434" h="1618614">
                  <a:moveTo>
                    <a:pt x="590867" y="1134770"/>
                  </a:moveTo>
                  <a:lnTo>
                    <a:pt x="587311" y="1124140"/>
                  </a:lnTo>
                  <a:lnTo>
                    <a:pt x="580580" y="1126388"/>
                  </a:lnTo>
                  <a:lnTo>
                    <a:pt x="583044" y="1133805"/>
                  </a:lnTo>
                  <a:lnTo>
                    <a:pt x="540029" y="1150277"/>
                  </a:lnTo>
                  <a:lnTo>
                    <a:pt x="542569" y="1156906"/>
                  </a:lnTo>
                  <a:lnTo>
                    <a:pt x="588772" y="1139215"/>
                  </a:lnTo>
                  <a:lnTo>
                    <a:pt x="590867" y="1134770"/>
                  </a:lnTo>
                  <a:close/>
                </a:path>
                <a:path w="4369434" h="1618614">
                  <a:moveTo>
                    <a:pt x="616877" y="1366532"/>
                  </a:moveTo>
                  <a:lnTo>
                    <a:pt x="614197" y="1359992"/>
                  </a:lnTo>
                  <a:lnTo>
                    <a:pt x="553796" y="1384719"/>
                  </a:lnTo>
                  <a:lnTo>
                    <a:pt x="556501" y="1391297"/>
                  </a:lnTo>
                  <a:lnTo>
                    <a:pt x="616877" y="1366532"/>
                  </a:lnTo>
                  <a:close/>
                </a:path>
                <a:path w="4369434" h="1618614">
                  <a:moveTo>
                    <a:pt x="619823" y="705065"/>
                  </a:moveTo>
                  <a:lnTo>
                    <a:pt x="598589" y="644652"/>
                  </a:lnTo>
                  <a:lnTo>
                    <a:pt x="591883" y="646988"/>
                  </a:lnTo>
                  <a:lnTo>
                    <a:pt x="613117" y="707428"/>
                  </a:lnTo>
                  <a:lnTo>
                    <a:pt x="619823" y="705065"/>
                  </a:lnTo>
                  <a:close/>
                </a:path>
                <a:path w="4369434" h="1618614">
                  <a:moveTo>
                    <a:pt x="620153" y="15011"/>
                  </a:moveTo>
                  <a:lnTo>
                    <a:pt x="607504" y="12"/>
                  </a:lnTo>
                  <a:lnTo>
                    <a:pt x="598233" y="12"/>
                  </a:lnTo>
                  <a:lnTo>
                    <a:pt x="614743" y="19583"/>
                  </a:lnTo>
                  <a:lnTo>
                    <a:pt x="620153" y="15011"/>
                  </a:lnTo>
                  <a:close/>
                </a:path>
                <a:path w="4369434" h="1618614">
                  <a:moveTo>
                    <a:pt x="651662" y="783247"/>
                  </a:moveTo>
                  <a:lnTo>
                    <a:pt x="630466" y="722845"/>
                  </a:lnTo>
                  <a:lnTo>
                    <a:pt x="623735" y="725195"/>
                  </a:lnTo>
                  <a:lnTo>
                    <a:pt x="644969" y="785596"/>
                  </a:lnTo>
                  <a:lnTo>
                    <a:pt x="651662" y="783247"/>
                  </a:lnTo>
                  <a:close/>
                </a:path>
                <a:path w="4369434" h="1618614">
                  <a:moveTo>
                    <a:pt x="673303" y="82550"/>
                  </a:moveTo>
                  <a:lnTo>
                    <a:pt x="630783" y="32766"/>
                  </a:lnTo>
                  <a:lnTo>
                    <a:pt x="625398" y="37363"/>
                  </a:lnTo>
                  <a:lnTo>
                    <a:pt x="667893" y="87172"/>
                  </a:lnTo>
                  <a:lnTo>
                    <a:pt x="673303" y="82550"/>
                  </a:lnTo>
                  <a:close/>
                </a:path>
                <a:path w="4369434" h="1618614">
                  <a:moveTo>
                    <a:pt x="676287" y="896658"/>
                  </a:moveTo>
                  <a:lnTo>
                    <a:pt x="653072" y="843381"/>
                  </a:lnTo>
                  <a:lnTo>
                    <a:pt x="670712" y="837526"/>
                  </a:lnTo>
                  <a:lnTo>
                    <a:pt x="672960" y="833031"/>
                  </a:lnTo>
                  <a:lnTo>
                    <a:pt x="662330" y="801077"/>
                  </a:lnTo>
                  <a:lnTo>
                    <a:pt x="655574" y="803325"/>
                  </a:lnTo>
                  <a:lnTo>
                    <a:pt x="665099" y="831900"/>
                  </a:lnTo>
                  <a:lnTo>
                    <a:pt x="647115" y="837857"/>
                  </a:lnTo>
                  <a:lnTo>
                    <a:pt x="648246" y="841235"/>
                  </a:lnTo>
                  <a:lnTo>
                    <a:pt x="644994" y="842657"/>
                  </a:lnTo>
                  <a:lnTo>
                    <a:pt x="669772" y="899502"/>
                  </a:lnTo>
                  <a:lnTo>
                    <a:pt x="676287" y="896658"/>
                  </a:lnTo>
                  <a:close/>
                </a:path>
                <a:path w="4369434" h="1618614">
                  <a:moveTo>
                    <a:pt x="698385" y="1341869"/>
                  </a:moveTo>
                  <a:lnTo>
                    <a:pt x="696137" y="1335125"/>
                  </a:lnTo>
                  <a:lnTo>
                    <a:pt x="632167" y="1356334"/>
                  </a:lnTo>
                  <a:lnTo>
                    <a:pt x="634415" y="1363078"/>
                  </a:lnTo>
                  <a:lnTo>
                    <a:pt x="698385" y="1341869"/>
                  </a:lnTo>
                  <a:close/>
                </a:path>
                <a:path w="4369434" h="1618614">
                  <a:moveTo>
                    <a:pt x="708202" y="975118"/>
                  </a:moveTo>
                  <a:lnTo>
                    <a:pt x="687019" y="914679"/>
                  </a:lnTo>
                  <a:lnTo>
                    <a:pt x="680339" y="917016"/>
                  </a:lnTo>
                  <a:lnTo>
                    <a:pt x="701497" y="977455"/>
                  </a:lnTo>
                  <a:lnTo>
                    <a:pt x="708202" y="975118"/>
                  </a:lnTo>
                  <a:close/>
                </a:path>
                <a:path w="4369434" h="1618614">
                  <a:moveTo>
                    <a:pt x="723049" y="150177"/>
                  </a:moveTo>
                  <a:lnTo>
                    <a:pt x="684047" y="100418"/>
                  </a:lnTo>
                  <a:lnTo>
                    <a:pt x="678459" y="104800"/>
                  </a:lnTo>
                  <a:lnTo>
                    <a:pt x="717448" y="154571"/>
                  </a:lnTo>
                  <a:lnTo>
                    <a:pt x="723049" y="150177"/>
                  </a:lnTo>
                  <a:close/>
                </a:path>
                <a:path w="4369434" h="1618614">
                  <a:moveTo>
                    <a:pt x="731012" y="81407"/>
                  </a:moveTo>
                  <a:lnTo>
                    <a:pt x="727481" y="81394"/>
                  </a:lnTo>
                  <a:lnTo>
                    <a:pt x="727405" y="88468"/>
                  </a:lnTo>
                  <a:lnTo>
                    <a:pt x="730948" y="88506"/>
                  </a:lnTo>
                  <a:lnTo>
                    <a:pt x="731012" y="81407"/>
                  </a:lnTo>
                  <a:close/>
                </a:path>
                <a:path w="4369434" h="1618614">
                  <a:moveTo>
                    <a:pt x="733234" y="284873"/>
                  </a:moveTo>
                  <a:lnTo>
                    <a:pt x="714997" y="266585"/>
                  </a:lnTo>
                  <a:lnTo>
                    <a:pt x="722083" y="261886"/>
                  </a:lnTo>
                  <a:lnTo>
                    <a:pt x="718146" y="255981"/>
                  </a:lnTo>
                  <a:lnTo>
                    <a:pt x="707453" y="263067"/>
                  </a:lnTo>
                  <a:lnTo>
                    <a:pt x="706907" y="268541"/>
                  </a:lnTo>
                  <a:lnTo>
                    <a:pt x="728205" y="289864"/>
                  </a:lnTo>
                  <a:lnTo>
                    <a:pt x="733234" y="284873"/>
                  </a:lnTo>
                  <a:close/>
                </a:path>
                <a:path w="4369434" h="1618614">
                  <a:moveTo>
                    <a:pt x="740079" y="1053261"/>
                  </a:moveTo>
                  <a:lnTo>
                    <a:pt x="718845" y="992873"/>
                  </a:lnTo>
                  <a:lnTo>
                    <a:pt x="712139" y="995210"/>
                  </a:lnTo>
                  <a:lnTo>
                    <a:pt x="733361" y="1055624"/>
                  </a:lnTo>
                  <a:lnTo>
                    <a:pt x="740079" y="1053261"/>
                  </a:lnTo>
                  <a:close/>
                </a:path>
                <a:path w="4369434" h="1618614">
                  <a:moveTo>
                    <a:pt x="744334" y="182245"/>
                  </a:moveTo>
                  <a:lnTo>
                    <a:pt x="733729" y="168071"/>
                  </a:lnTo>
                  <a:lnTo>
                    <a:pt x="728027" y="172313"/>
                  </a:lnTo>
                  <a:lnTo>
                    <a:pt x="736409" y="183489"/>
                  </a:lnTo>
                  <a:lnTo>
                    <a:pt x="718197" y="195580"/>
                  </a:lnTo>
                  <a:lnTo>
                    <a:pt x="717638" y="201041"/>
                  </a:lnTo>
                  <a:lnTo>
                    <a:pt x="731824" y="215303"/>
                  </a:lnTo>
                  <a:lnTo>
                    <a:pt x="736879" y="210273"/>
                  </a:lnTo>
                  <a:lnTo>
                    <a:pt x="725741" y="199097"/>
                  </a:lnTo>
                  <a:lnTo>
                    <a:pt x="743458" y="187325"/>
                  </a:lnTo>
                  <a:lnTo>
                    <a:pt x="744334" y="182245"/>
                  </a:lnTo>
                  <a:close/>
                </a:path>
                <a:path w="4369434" h="1618614">
                  <a:moveTo>
                    <a:pt x="775093" y="137922"/>
                  </a:moveTo>
                  <a:lnTo>
                    <a:pt x="773036" y="133769"/>
                  </a:lnTo>
                  <a:lnTo>
                    <a:pt x="771931" y="131546"/>
                  </a:lnTo>
                  <a:lnTo>
                    <a:pt x="767499" y="133769"/>
                  </a:lnTo>
                  <a:lnTo>
                    <a:pt x="748004" y="107683"/>
                  </a:lnTo>
                  <a:lnTo>
                    <a:pt x="742302" y="111937"/>
                  </a:lnTo>
                  <a:lnTo>
                    <a:pt x="763574" y="140398"/>
                  </a:lnTo>
                  <a:lnTo>
                    <a:pt x="768007" y="141452"/>
                  </a:lnTo>
                  <a:lnTo>
                    <a:pt x="775093" y="137922"/>
                  </a:lnTo>
                  <a:close/>
                </a:path>
                <a:path w="4369434" h="1618614">
                  <a:moveTo>
                    <a:pt x="775906" y="341909"/>
                  </a:moveTo>
                  <a:lnTo>
                    <a:pt x="747522" y="309905"/>
                  </a:lnTo>
                  <a:lnTo>
                    <a:pt x="742213" y="314604"/>
                  </a:lnTo>
                  <a:lnTo>
                    <a:pt x="770610" y="346621"/>
                  </a:lnTo>
                  <a:lnTo>
                    <a:pt x="775906" y="341909"/>
                  </a:lnTo>
                  <a:close/>
                </a:path>
                <a:path w="4369434" h="1618614">
                  <a:moveTo>
                    <a:pt x="776605" y="1313535"/>
                  </a:moveTo>
                  <a:lnTo>
                    <a:pt x="774242" y="1306842"/>
                  </a:lnTo>
                  <a:lnTo>
                    <a:pt x="713879" y="1328077"/>
                  </a:lnTo>
                  <a:lnTo>
                    <a:pt x="716229" y="1334770"/>
                  </a:lnTo>
                  <a:lnTo>
                    <a:pt x="776605" y="1313535"/>
                  </a:lnTo>
                  <a:close/>
                </a:path>
                <a:path w="4369434" h="1618614">
                  <a:moveTo>
                    <a:pt x="786701" y="278053"/>
                  </a:moveTo>
                  <a:lnTo>
                    <a:pt x="751509" y="235673"/>
                  </a:lnTo>
                  <a:lnTo>
                    <a:pt x="748157" y="228981"/>
                  </a:lnTo>
                  <a:lnTo>
                    <a:pt x="741807" y="232130"/>
                  </a:lnTo>
                  <a:lnTo>
                    <a:pt x="744194" y="236982"/>
                  </a:lnTo>
                  <a:lnTo>
                    <a:pt x="742467" y="238721"/>
                  </a:lnTo>
                  <a:lnTo>
                    <a:pt x="747483" y="243725"/>
                  </a:lnTo>
                  <a:lnTo>
                    <a:pt x="748284" y="242925"/>
                  </a:lnTo>
                  <a:lnTo>
                    <a:pt x="781240" y="282587"/>
                  </a:lnTo>
                  <a:lnTo>
                    <a:pt x="786701" y="278053"/>
                  </a:lnTo>
                  <a:close/>
                </a:path>
                <a:path w="4369434" h="1618614">
                  <a:moveTo>
                    <a:pt x="805319" y="1054354"/>
                  </a:moveTo>
                  <a:lnTo>
                    <a:pt x="803097" y="1047610"/>
                  </a:lnTo>
                  <a:lnTo>
                    <a:pt x="792441" y="1051140"/>
                  </a:lnTo>
                  <a:lnTo>
                    <a:pt x="746086" y="1068882"/>
                  </a:lnTo>
                  <a:lnTo>
                    <a:pt x="748626" y="1075524"/>
                  </a:lnTo>
                  <a:lnTo>
                    <a:pt x="794766" y="1057859"/>
                  </a:lnTo>
                  <a:lnTo>
                    <a:pt x="805319" y="1054354"/>
                  </a:lnTo>
                  <a:close/>
                </a:path>
                <a:path w="4369434" h="1618614">
                  <a:moveTo>
                    <a:pt x="829017" y="94983"/>
                  </a:moveTo>
                  <a:lnTo>
                    <a:pt x="824674" y="89382"/>
                  </a:lnTo>
                  <a:lnTo>
                    <a:pt x="792670" y="114185"/>
                  </a:lnTo>
                  <a:lnTo>
                    <a:pt x="797026" y="119799"/>
                  </a:lnTo>
                  <a:lnTo>
                    <a:pt x="829017" y="94983"/>
                  </a:lnTo>
                  <a:close/>
                </a:path>
                <a:path w="4369434" h="1618614">
                  <a:moveTo>
                    <a:pt x="836117" y="345376"/>
                  </a:moveTo>
                  <a:lnTo>
                    <a:pt x="825652" y="334886"/>
                  </a:lnTo>
                  <a:lnTo>
                    <a:pt x="797483" y="295986"/>
                  </a:lnTo>
                  <a:lnTo>
                    <a:pt x="791743" y="300164"/>
                  </a:lnTo>
                  <a:lnTo>
                    <a:pt x="818057" y="336537"/>
                  </a:lnTo>
                  <a:lnTo>
                    <a:pt x="788797" y="359219"/>
                  </a:lnTo>
                  <a:lnTo>
                    <a:pt x="793140" y="364832"/>
                  </a:lnTo>
                  <a:lnTo>
                    <a:pt x="822655" y="341947"/>
                  </a:lnTo>
                  <a:lnTo>
                    <a:pt x="831088" y="350380"/>
                  </a:lnTo>
                  <a:lnTo>
                    <a:pt x="836117" y="345376"/>
                  </a:lnTo>
                  <a:close/>
                </a:path>
                <a:path w="4369434" h="1618614">
                  <a:moveTo>
                    <a:pt x="854798" y="1285278"/>
                  </a:moveTo>
                  <a:lnTo>
                    <a:pt x="852424" y="1278572"/>
                  </a:lnTo>
                  <a:lnTo>
                    <a:pt x="791997" y="1299756"/>
                  </a:lnTo>
                  <a:lnTo>
                    <a:pt x="794359" y="1306461"/>
                  </a:lnTo>
                  <a:lnTo>
                    <a:pt x="854798" y="1285278"/>
                  </a:lnTo>
                  <a:close/>
                </a:path>
                <a:path w="4369434" h="1618614">
                  <a:moveTo>
                    <a:pt x="883615" y="1022451"/>
                  </a:moveTo>
                  <a:lnTo>
                    <a:pt x="881126" y="1015809"/>
                  </a:lnTo>
                  <a:lnTo>
                    <a:pt x="824293" y="1037018"/>
                  </a:lnTo>
                  <a:lnTo>
                    <a:pt x="826770" y="1043660"/>
                  </a:lnTo>
                  <a:lnTo>
                    <a:pt x="883615" y="1022451"/>
                  </a:lnTo>
                  <a:close/>
                </a:path>
                <a:path w="4369434" h="1618614">
                  <a:moveTo>
                    <a:pt x="885977" y="413207"/>
                  </a:moveTo>
                  <a:lnTo>
                    <a:pt x="847026" y="363435"/>
                  </a:lnTo>
                  <a:lnTo>
                    <a:pt x="841438" y="367817"/>
                  </a:lnTo>
                  <a:lnTo>
                    <a:pt x="880427" y="417601"/>
                  </a:lnTo>
                  <a:lnTo>
                    <a:pt x="885977" y="413207"/>
                  </a:lnTo>
                  <a:close/>
                </a:path>
                <a:path w="4369434" h="1618614">
                  <a:moveTo>
                    <a:pt x="932942" y="1256957"/>
                  </a:moveTo>
                  <a:lnTo>
                    <a:pt x="930579" y="1250238"/>
                  </a:lnTo>
                  <a:lnTo>
                    <a:pt x="870153" y="1271447"/>
                  </a:lnTo>
                  <a:lnTo>
                    <a:pt x="872528" y="1278153"/>
                  </a:lnTo>
                  <a:lnTo>
                    <a:pt x="932942" y="1256957"/>
                  </a:lnTo>
                  <a:close/>
                </a:path>
                <a:path w="4369434" h="1618614">
                  <a:moveTo>
                    <a:pt x="939190" y="480745"/>
                  </a:moveTo>
                  <a:lnTo>
                    <a:pt x="900226" y="430987"/>
                  </a:lnTo>
                  <a:lnTo>
                    <a:pt x="894626" y="435368"/>
                  </a:lnTo>
                  <a:lnTo>
                    <a:pt x="933602" y="485127"/>
                  </a:lnTo>
                  <a:lnTo>
                    <a:pt x="939190" y="480745"/>
                  </a:lnTo>
                  <a:close/>
                </a:path>
                <a:path w="4369434" h="1618614">
                  <a:moveTo>
                    <a:pt x="958608" y="986878"/>
                  </a:moveTo>
                  <a:lnTo>
                    <a:pt x="955421" y="980516"/>
                  </a:lnTo>
                  <a:lnTo>
                    <a:pt x="934173" y="991133"/>
                  </a:lnTo>
                  <a:lnTo>
                    <a:pt x="902271" y="1005230"/>
                  </a:lnTo>
                  <a:lnTo>
                    <a:pt x="905154" y="1011720"/>
                  </a:lnTo>
                  <a:lnTo>
                    <a:pt x="937285" y="997521"/>
                  </a:lnTo>
                  <a:lnTo>
                    <a:pt x="958608" y="986878"/>
                  </a:lnTo>
                  <a:close/>
                </a:path>
                <a:path w="4369434" h="1618614">
                  <a:moveTo>
                    <a:pt x="988847" y="548322"/>
                  </a:moveTo>
                  <a:lnTo>
                    <a:pt x="949845" y="498563"/>
                  </a:lnTo>
                  <a:lnTo>
                    <a:pt x="944245" y="502945"/>
                  </a:lnTo>
                  <a:lnTo>
                    <a:pt x="983246" y="552704"/>
                  </a:lnTo>
                  <a:lnTo>
                    <a:pt x="988847" y="548322"/>
                  </a:lnTo>
                  <a:close/>
                </a:path>
                <a:path w="4369434" h="1618614">
                  <a:moveTo>
                    <a:pt x="1014628" y="1228699"/>
                  </a:moveTo>
                  <a:lnTo>
                    <a:pt x="1012367" y="1221955"/>
                  </a:lnTo>
                  <a:lnTo>
                    <a:pt x="948436" y="1243152"/>
                  </a:lnTo>
                  <a:lnTo>
                    <a:pt x="950671" y="1249895"/>
                  </a:lnTo>
                  <a:lnTo>
                    <a:pt x="1014628" y="1228699"/>
                  </a:lnTo>
                  <a:close/>
                </a:path>
                <a:path w="4369434" h="1618614">
                  <a:moveTo>
                    <a:pt x="1023670" y="553402"/>
                  </a:moveTo>
                  <a:lnTo>
                    <a:pt x="1019416" y="547700"/>
                  </a:lnTo>
                  <a:lnTo>
                    <a:pt x="1005205" y="558342"/>
                  </a:lnTo>
                  <a:lnTo>
                    <a:pt x="1004468" y="563321"/>
                  </a:lnTo>
                  <a:lnTo>
                    <a:pt x="1013244" y="575068"/>
                  </a:lnTo>
                  <a:lnTo>
                    <a:pt x="1012278" y="576033"/>
                  </a:lnTo>
                  <a:lnTo>
                    <a:pt x="1008367" y="577989"/>
                  </a:lnTo>
                  <a:lnTo>
                    <a:pt x="999502" y="566153"/>
                  </a:lnTo>
                  <a:lnTo>
                    <a:pt x="993775" y="570395"/>
                  </a:lnTo>
                  <a:lnTo>
                    <a:pt x="1004455" y="584644"/>
                  </a:lnTo>
                  <a:lnTo>
                    <a:pt x="1008888" y="585660"/>
                  </a:lnTo>
                  <a:lnTo>
                    <a:pt x="1016000" y="582129"/>
                  </a:lnTo>
                  <a:lnTo>
                    <a:pt x="1016901" y="581456"/>
                  </a:lnTo>
                  <a:lnTo>
                    <a:pt x="1020381" y="577989"/>
                  </a:lnTo>
                  <a:lnTo>
                    <a:pt x="1020800" y="573290"/>
                  </a:lnTo>
                  <a:lnTo>
                    <a:pt x="1012278" y="561911"/>
                  </a:lnTo>
                  <a:lnTo>
                    <a:pt x="1023670" y="553402"/>
                  </a:lnTo>
                  <a:close/>
                </a:path>
                <a:path w="4369434" h="1618614">
                  <a:moveTo>
                    <a:pt x="1024382" y="201637"/>
                  </a:moveTo>
                  <a:lnTo>
                    <a:pt x="1019670" y="196329"/>
                  </a:lnTo>
                  <a:lnTo>
                    <a:pt x="987666" y="224726"/>
                  </a:lnTo>
                  <a:lnTo>
                    <a:pt x="992365" y="230035"/>
                  </a:lnTo>
                  <a:lnTo>
                    <a:pt x="1024382" y="201637"/>
                  </a:lnTo>
                  <a:close/>
                </a:path>
                <a:path w="4369434" h="1618614">
                  <a:moveTo>
                    <a:pt x="1033132" y="951534"/>
                  </a:moveTo>
                  <a:lnTo>
                    <a:pt x="1030122" y="945095"/>
                  </a:lnTo>
                  <a:lnTo>
                    <a:pt x="976833" y="969886"/>
                  </a:lnTo>
                  <a:lnTo>
                    <a:pt x="979817" y="976325"/>
                  </a:lnTo>
                  <a:lnTo>
                    <a:pt x="1033132" y="951534"/>
                  </a:lnTo>
                  <a:close/>
                </a:path>
                <a:path w="4369434" h="1618614">
                  <a:moveTo>
                    <a:pt x="1059319" y="581736"/>
                  </a:moveTo>
                  <a:lnTo>
                    <a:pt x="1054709" y="576338"/>
                  </a:lnTo>
                  <a:lnTo>
                    <a:pt x="1032865" y="594995"/>
                  </a:lnTo>
                  <a:lnTo>
                    <a:pt x="1027976" y="587654"/>
                  </a:lnTo>
                  <a:lnTo>
                    <a:pt x="1022070" y="591591"/>
                  </a:lnTo>
                  <a:lnTo>
                    <a:pt x="1029195" y="602259"/>
                  </a:lnTo>
                  <a:lnTo>
                    <a:pt x="1034453" y="602983"/>
                  </a:lnTo>
                  <a:lnTo>
                    <a:pt x="1043813" y="594995"/>
                  </a:lnTo>
                  <a:lnTo>
                    <a:pt x="1059319" y="581736"/>
                  </a:lnTo>
                  <a:close/>
                </a:path>
                <a:path w="4369434" h="1618614">
                  <a:moveTo>
                    <a:pt x="1060551" y="243459"/>
                  </a:moveTo>
                  <a:lnTo>
                    <a:pt x="1046340" y="218579"/>
                  </a:lnTo>
                  <a:lnTo>
                    <a:pt x="1040180" y="222097"/>
                  </a:lnTo>
                  <a:lnTo>
                    <a:pt x="1052728" y="244068"/>
                  </a:lnTo>
                  <a:lnTo>
                    <a:pt x="1044841" y="249326"/>
                  </a:lnTo>
                  <a:lnTo>
                    <a:pt x="1045349" y="250113"/>
                  </a:lnTo>
                  <a:lnTo>
                    <a:pt x="1023315" y="267220"/>
                  </a:lnTo>
                  <a:lnTo>
                    <a:pt x="1022692" y="272237"/>
                  </a:lnTo>
                  <a:lnTo>
                    <a:pt x="1036853" y="289966"/>
                  </a:lnTo>
                  <a:lnTo>
                    <a:pt x="1042403" y="285546"/>
                  </a:lnTo>
                  <a:lnTo>
                    <a:pt x="1030516" y="270624"/>
                  </a:lnTo>
                  <a:lnTo>
                    <a:pt x="1059395" y="248196"/>
                  </a:lnTo>
                  <a:lnTo>
                    <a:pt x="1059637" y="248005"/>
                  </a:lnTo>
                  <a:lnTo>
                    <a:pt x="1059510" y="247853"/>
                  </a:lnTo>
                  <a:lnTo>
                    <a:pt x="1060551" y="243459"/>
                  </a:lnTo>
                  <a:close/>
                </a:path>
                <a:path w="4369434" h="1618614">
                  <a:moveTo>
                    <a:pt x="1091882" y="555701"/>
                  </a:moveTo>
                  <a:lnTo>
                    <a:pt x="1076172" y="533641"/>
                  </a:lnTo>
                  <a:lnTo>
                    <a:pt x="1079677" y="531025"/>
                  </a:lnTo>
                  <a:lnTo>
                    <a:pt x="1087615" y="525081"/>
                  </a:lnTo>
                  <a:lnTo>
                    <a:pt x="1083348" y="519391"/>
                  </a:lnTo>
                  <a:lnTo>
                    <a:pt x="1069149" y="530047"/>
                  </a:lnTo>
                  <a:lnTo>
                    <a:pt x="1068768" y="530364"/>
                  </a:lnTo>
                  <a:lnTo>
                    <a:pt x="1068108" y="531025"/>
                  </a:lnTo>
                  <a:lnTo>
                    <a:pt x="1065339" y="527316"/>
                  </a:lnTo>
                  <a:lnTo>
                    <a:pt x="1059929" y="520077"/>
                  </a:lnTo>
                  <a:lnTo>
                    <a:pt x="1054798" y="519480"/>
                  </a:lnTo>
                  <a:lnTo>
                    <a:pt x="1033500" y="537184"/>
                  </a:lnTo>
                  <a:lnTo>
                    <a:pt x="1038034" y="542645"/>
                  </a:lnTo>
                  <a:lnTo>
                    <a:pt x="1056487" y="527316"/>
                  </a:lnTo>
                  <a:lnTo>
                    <a:pt x="1064882" y="538556"/>
                  </a:lnTo>
                  <a:lnTo>
                    <a:pt x="1070216" y="538949"/>
                  </a:lnTo>
                  <a:lnTo>
                    <a:pt x="1070813" y="538353"/>
                  </a:lnTo>
                  <a:lnTo>
                    <a:pt x="1083970" y="556831"/>
                  </a:lnTo>
                  <a:lnTo>
                    <a:pt x="1076388" y="561911"/>
                  </a:lnTo>
                  <a:lnTo>
                    <a:pt x="1080312" y="567817"/>
                  </a:lnTo>
                  <a:lnTo>
                    <a:pt x="1090955" y="560692"/>
                  </a:lnTo>
                  <a:lnTo>
                    <a:pt x="1091882" y="555701"/>
                  </a:lnTo>
                  <a:close/>
                </a:path>
                <a:path w="4369434" h="1618614">
                  <a:moveTo>
                    <a:pt x="1092149" y="328345"/>
                  </a:moveTo>
                  <a:lnTo>
                    <a:pt x="1086840" y="321233"/>
                  </a:lnTo>
                  <a:lnTo>
                    <a:pt x="1081544" y="314134"/>
                  </a:lnTo>
                  <a:lnTo>
                    <a:pt x="1076591" y="313397"/>
                  </a:lnTo>
                  <a:lnTo>
                    <a:pt x="1065961" y="321335"/>
                  </a:lnTo>
                  <a:lnTo>
                    <a:pt x="1057109" y="300609"/>
                  </a:lnTo>
                  <a:lnTo>
                    <a:pt x="1050582" y="303415"/>
                  </a:lnTo>
                  <a:lnTo>
                    <a:pt x="1061199" y="328269"/>
                  </a:lnTo>
                  <a:lnTo>
                    <a:pt x="1066609" y="329730"/>
                  </a:lnTo>
                  <a:lnTo>
                    <a:pt x="1077836" y="321335"/>
                  </a:lnTo>
                  <a:lnTo>
                    <a:pt x="1077976" y="321233"/>
                  </a:lnTo>
                  <a:lnTo>
                    <a:pt x="1086459" y="332587"/>
                  </a:lnTo>
                  <a:lnTo>
                    <a:pt x="1092149" y="328345"/>
                  </a:lnTo>
                  <a:close/>
                </a:path>
                <a:path w="4369434" h="1618614">
                  <a:moveTo>
                    <a:pt x="1092835" y="1200365"/>
                  </a:moveTo>
                  <a:lnTo>
                    <a:pt x="1090485" y="1193673"/>
                  </a:lnTo>
                  <a:lnTo>
                    <a:pt x="1030084" y="1214869"/>
                  </a:lnTo>
                  <a:lnTo>
                    <a:pt x="1032421" y="1221574"/>
                  </a:lnTo>
                  <a:lnTo>
                    <a:pt x="1092835" y="1200365"/>
                  </a:lnTo>
                  <a:close/>
                </a:path>
                <a:path w="4369434" h="1618614">
                  <a:moveTo>
                    <a:pt x="1111237" y="916139"/>
                  </a:moveTo>
                  <a:lnTo>
                    <a:pt x="1108417" y="909624"/>
                  </a:lnTo>
                  <a:lnTo>
                    <a:pt x="1051521" y="934427"/>
                  </a:lnTo>
                  <a:lnTo>
                    <a:pt x="1054354" y="940943"/>
                  </a:lnTo>
                  <a:lnTo>
                    <a:pt x="1111237" y="916139"/>
                  </a:lnTo>
                  <a:close/>
                </a:path>
                <a:path w="4369434" h="1618614">
                  <a:moveTo>
                    <a:pt x="1120546" y="250075"/>
                  </a:moveTo>
                  <a:lnTo>
                    <a:pt x="1105306" y="232257"/>
                  </a:lnTo>
                  <a:lnTo>
                    <a:pt x="1099273" y="225209"/>
                  </a:lnTo>
                  <a:lnTo>
                    <a:pt x="1094511" y="224624"/>
                  </a:lnTo>
                  <a:lnTo>
                    <a:pt x="1069632" y="242290"/>
                  </a:lnTo>
                  <a:lnTo>
                    <a:pt x="1073746" y="248081"/>
                  </a:lnTo>
                  <a:lnTo>
                    <a:pt x="1095984" y="232257"/>
                  </a:lnTo>
                  <a:lnTo>
                    <a:pt x="1115136" y="254698"/>
                  </a:lnTo>
                  <a:lnTo>
                    <a:pt x="1120546" y="250075"/>
                  </a:lnTo>
                  <a:close/>
                </a:path>
                <a:path w="4369434" h="1618614">
                  <a:moveTo>
                    <a:pt x="1135240" y="12"/>
                  </a:moveTo>
                  <a:lnTo>
                    <a:pt x="1123721" y="12"/>
                  </a:lnTo>
                  <a:lnTo>
                    <a:pt x="1109853" y="10883"/>
                  </a:lnTo>
                  <a:lnTo>
                    <a:pt x="1107516" y="10883"/>
                  </a:lnTo>
                  <a:lnTo>
                    <a:pt x="1107528" y="14439"/>
                  </a:lnTo>
                  <a:lnTo>
                    <a:pt x="1111084" y="14439"/>
                  </a:lnTo>
                  <a:lnTo>
                    <a:pt x="1113269" y="17208"/>
                  </a:lnTo>
                  <a:lnTo>
                    <a:pt x="1116825" y="14427"/>
                  </a:lnTo>
                  <a:lnTo>
                    <a:pt x="1135240" y="12"/>
                  </a:lnTo>
                  <a:close/>
                </a:path>
                <a:path w="4369434" h="1618614">
                  <a:moveTo>
                    <a:pt x="1141907" y="396049"/>
                  </a:moveTo>
                  <a:lnTo>
                    <a:pt x="1106462" y="342734"/>
                  </a:lnTo>
                  <a:lnTo>
                    <a:pt x="1100556" y="346671"/>
                  </a:lnTo>
                  <a:lnTo>
                    <a:pt x="1135989" y="399986"/>
                  </a:lnTo>
                  <a:lnTo>
                    <a:pt x="1141907" y="396049"/>
                  </a:lnTo>
                  <a:close/>
                </a:path>
                <a:path w="4369434" h="1618614">
                  <a:moveTo>
                    <a:pt x="1155128" y="475449"/>
                  </a:moveTo>
                  <a:lnTo>
                    <a:pt x="1150950" y="469709"/>
                  </a:lnTo>
                  <a:lnTo>
                    <a:pt x="1097622" y="508736"/>
                  </a:lnTo>
                  <a:lnTo>
                    <a:pt x="1101801" y="514451"/>
                  </a:lnTo>
                  <a:lnTo>
                    <a:pt x="1155128" y="475449"/>
                  </a:lnTo>
                  <a:close/>
                </a:path>
                <a:path w="4369434" h="1618614">
                  <a:moveTo>
                    <a:pt x="1170978" y="1172019"/>
                  </a:moveTo>
                  <a:lnTo>
                    <a:pt x="1168628" y="1165326"/>
                  </a:lnTo>
                  <a:lnTo>
                    <a:pt x="1108240" y="1186586"/>
                  </a:lnTo>
                  <a:lnTo>
                    <a:pt x="1110615" y="1193279"/>
                  </a:lnTo>
                  <a:lnTo>
                    <a:pt x="1170978" y="1172019"/>
                  </a:lnTo>
                  <a:close/>
                </a:path>
                <a:path w="4369434" h="1618614">
                  <a:moveTo>
                    <a:pt x="1183436" y="306222"/>
                  </a:moveTo>
                  <a:lnTo>
                    <a:pt x="1159027" y="292201"/>
                  </a:lnTo>
                  <a:lnTo>
                    <a:pt x="1134529" y="267677"/>
                  </a:lnTo>
                  <a:lnTo>
                    <a:pt x="1129487" y="272694"/>
                  </a:lnTo>
                  <a:lnTo>
                    <a:pt x="1154315" y="297548"/>
                  </a:lnTo>
                  <a:lnTo>
                    <a:pt x="1155052" y="298119"/>
                  </a:lnTo>
                  <a:lnTo>
                    <a:pt x="1179906" y="312369"/>
                  </a:lnTo>
                  <a:lnTo>
                    <a:pt x="1183436" y="306222"/>
                  </a:lnTo>
                  <a:close/>
                </a:path>
                <a:path w="4369434" h="1618614">
                  <a:moveTo>
                    <a:pt x="1184338" y="449262"/>
                  </a:moveTo>
                  <a:lnTo>
                    <a:pt x="1156004" y="410171"/>
                  </a:lnTo>
                  <a:lnTo>
                    <a:pt x="1150251" y="414337"/>
                  </a:lnTo>
                  <a:lnTo>
                    <a:pt x="1176540" y="450596"/>
                  </a:lnTo>
                  <a:lnTo>
                    <a:pt x="1165161" y="459143"/>
                  </a:lnTo>
                  <a:lnTo>
                    <a:pt x="1169416" y="464832"/>
                  </a:lnTo>
                  <a:lnTo>
                    <a:pt x="1183601" y="454177"/>
                  </a:lnTo>
                  <a:lnTo>
                    <a:pt x="1184338" y="449262"/>
                  </a:lnTo>
                  <a:close/>
                </a:path>
                <a:path w="4369434" h="1618614">
                  <a:moveTo>
                    <a:pt x="1185989" y="880681"/>
                  </a:moveTo>
                  <a:lnTo>
                    <a:pt x="1182827" y="874318"/>
                  </a:lnTo>
                  <a:lnTo>
                    <a:pt x="1147445" y="891933"/>
                  </a:lnTo>
                  <a:lnTo>
                    <a:pt x="1129804" y="898982"/>
                  </a:lnTo>
                  <a:lnTo>
                    <a:pt x="1132420" y="905573"/>
                  </a:lnTo>
                  <a:lnTo>
                    <a:pt x="1150188" y="898486"/>
                  </a:lnTo>
                  <a:lnTo>
                    <a:pt x="1185989" y="880681"/>
                  </a:lnTo>
                  <a:close/>
                </a:path>
                <a:path w="4369434" h="1618614">
                  <a:moveTo>
                    <a:pt x="1216012" y="60134"/>
                  </a:moveTo>
                  <a:lnTo>
                    <a:pt x="1211973" y="54292"/>
                  </a:lnTo>
                  <a:lnTo>
                    <a:pt x="1165783" y="86194"/>
                  </a:lnTo>
                  <a:lnTo>
                    <a:pt x="1165301" y="91617"/>
                  </a:lnTo>
                  <a:lnTo>
                    <a:pt x="1172349" y="98704"/>
                  </a:lnTo>
                  <a:lnTo>
                    <a:pt x="1177391" y="93687"/>
                  </a:lnTo>
                  <a:lnTo>
                    <a:pt x="1173340" y="89623"/>
                  </a:lnTo>
                  <a:lnTo>
                    <a:pt x="1216012" y="60134"/>
                  </a:lnTo>
                  <a:close/>
                </a:path>
                <a:path w="4369434" h="1618614">
                  <a:moveTo>
                    <a:pt x="1234008" y="154025"/>
                  </a:moveTo>
                  <a:lnTo>
                    <a:pt x="1199057" y="122440"/>
                  </a:lnTo>
                  <a:lnTo>
                    <a:pt x="1192237" y="108826"/>
                  </a:lnTo>
                  <a:lnTo>
                    <a:pt x="1185875" y="112014"/>
                  </a:lnTo>
                  <a:lnTo>
                    <a:pt x="1192987" y="126212"/>
                  </a:lnTo>
                  <a:lnTo>
                    <a:pt x="1193787" y="127254"/>
                  </a:lnTo>
                  <a:lnTo>
                    <a:pt x="1229233" y="159283"/>
                  </a:lnTo>
                  <a:lnTo>
                    <a:pt x="1234008" y="154025"/>
                  </a:lnTo>
                  <a:close/>
                </a:path>
                <a:path w="4369434" h="1618614">
                  <a:moveTo>
                    <a:pt x="1249159" y="1143749"/>
                  </a:moveTo>
                  <a:lnTo>
                    <a:pt x="1246809" y="1137056"/>
                  </a:lnTo>
                  <a:lnTo>
                    <a:pt x="1186421" y="1158290"/>
                  </a:lnTo>
                  <a:lnTo>
                    <a:pt x="1188770" y="1164983"/>
                  </a:lnTo>
                  <a:lnTo>
                    <a:pt x="1249159" y="1143749"/>
                  </a:lnTo>
                  <a:close/>
                </a:path>
                <a:path w="4369434" h="1618614">
                  <a:moveTo>
                    <a:pt x="1256233" y="344906"/>
                  </a:moveTo>
                  <a:lnTo>
                    <a:pt x="1246352" y="344906"/>
                  </a:lnTo>
                  <a:lnTo>
                    <a:pt x="1201496" y="324091"/>
                  </a:lnTo>
                  <a:lnTo>
                    <a:pt x="1198346" y="320979"/>
                  </a:lnTo>
                  <a:lnTo>
                    <a:pt x="1193355" y="326021"/>
                  </a:lnTo>
                  <a:lnTo>
                    <a:pt x="1196936" y="329565"/>
                  </a:lnTo>
                  <a:lnTo>
                    <a:pt x="1197927" y="330276"/>
                  </a:lnTo>
                  <a:lnTo>
                    <a:pt x="1244066" y="351688"/>
                  </a:lnTo>
                  <a:lnTo>
                    <a:pt x="1245577" y="352018"/>
                  </a:lnTo>
                  <a:lnTo>
                    <a:pt x="1256233" y="352018"/>
                  </a:lnTo>
                  <a:lnTo>
                    <a:pt x="1256233" y="344906"/>
                  </a:lnTo>
                  <a:close/>
                </a:path>
                <a:path w="4369434" h="1618614">
                  <a:moveTo>
                    <a:pt x="1260589" y="845299"/>
                  </a:moveTo>
                  <a:lnTo>
                    <a:pt x="1257592" y="838860"/>
                  </a:lnTo>
                  <a:lnTo>
                    <a:pt x="1204252" y="863663"/>
                  </a:lnTo>
                  <a:lnTo>
                    <a:pt x="1207236" y="870089"/>
                  </a:lnTo>
                  <a:lnTo>
                    <a:pt x="1260589" y="845299"/>
                  </a:lnTo>
                  <a:close/>
                </a:path>
                <a:path w="4369434" h="1618614">
                  <a:moveTo>
                    <a:pt x="1304188" y="196164"/>
                  </a:moveTo>
                  <a:lnTo>
                    <a:pt x="1297203" y="192697"/>
                  </a:lnTo>
                  <a:lnTo>
                    <a:pt x="1251242" y="164325"/>
                  </a:lnTo>
                  <a:lnTo>
                    <a:pt x="1247508" y="170370"/>
                  </a:lnTo>
                  <a:lnTo>
                    <a:pt x="1293876" y="198983"/>
                  </a:lnTo>
                  <a:lnTo>
                    <a:pt x="1301026" y="202526"/>
                  </a:lnTo>
                  <a:lnTo>
                    <a:pt x="1304188" y="196164"/>
                  </a:lnTo>
                  <a:close/>
                </a:path>
                <a:path w="4369434" h="1618614">
                  <a:moveTo>
                    <a:pt x="1316164" y="47980"/>
                  </a:moveTo>
                  <a:lnTo>
                    <a:pt x="1280731" y="5295"/>
                  </a:lnTo>
                  <a:lnTo>
                    <a:pt x="1277975" y="7581"/>
                  </a:lnTo>
                  <a:lnTo>
                    <a:pt x="1275778" y="4762"/>
                  </a:lnTo>
                  <a:lnTo>
                    <a:pt x="1226019" y="43789"/>
                  </a:lnTo>
                  <a:lnTo>
                    <a:pt x="1230401" y="49364"/>
                  </a:lnTo>
                  <a:lnTo>
                    <a:pt x="1277454" y="12484"/>
                  </a:lnTo>
                  <a:lnTo>
                    <a:pt x="1310716" y="52501"/>
                  </a:lnTo>
                  <a:lnTo>
                    <a:pt x="1316164" y="47980"/>
                  </a:lnTo>
                  <a:close/>
                </a:path>
                <a:path w="4369434" h="1618614">
                  <a:moveTo>
                    <a:pt x="1338414" y="366369"/>
                  </a:moveTo>
                  <a:lnTo>
                    <a:pt x="1292618" y="359257"/>
                  </a:lnTo>
                  <a:lnTo>
                    <a:pt x="1275245" y="352298"/>
                  </a:lnTo>
                  <a:lnTo>
                    <a:pt x="1272616" y="358876"/>
                  </a:lnTo>
                  <a:lnTo>
                    <a:pt x="1290358" y="366001"/>
                  </a:lnTo>
                  <a:lnTo>
                    <a:pt x="1291145" y="366204"/>
                  </a:lnTo>
                  <a:lnTo>
                    <a:pt x="1337310" y="373405"/>
                  </a:lnTo>
                  <a:lnTo>
                    <a:pt x="1338414" y="366369"/>
                  </a:lnTo>
                  <a:close/>
                </a:path>
                <a:path w="4369434" h="1618614">
                  <a:moveTo>
                    <a:pt x="1338643" y="809942"/>
                  </a:moveTo>
                  <a:lnTo>
                    <a:pt x="1335798" y="803427"/>
                  </a:lnTo>
                  <a:lnTo>
                    <a:pt x="1278940" y="828192"/>
                  </a:lnTo>
                  <a:lnTo>
                    <a:pt x="1281798" y="834707"/>
                  </a:lnTo>
                  <a:lnTo>
                    <a:pt x="1338643" y="809942"/>
                  </a:lnTo>
                  <a:close/>
                </a:path>
                <a:path w="4369434" h="1618614">
                  <a:moveTo>
                    <a:pt x="1356601" y="714044"/>
                  </a:moveTo>
                  <a:lnTo>
                    <a:pt x="1353616" y="707605"/>
                  </a:lnTo>
                  <a:lnTo>
                    <a:pt x="1342783" y="712647"/>
                  </a:lnTo>
                  <a:lnTo>
                    <a:pt x="1311148" y="725208"/>
                  </a:lnTo>
                  <a:lnTo>
                    <a:pt x="1311871" y="727024"/>
                  </a:lnTo>
                  <a:lnTo>
                    <a:pt x="1303489" y="730923"/>
                  </a:lnTo>
                  <a:lnTo>
                    <a:pt x="1301470" y="726922"/>
                  </a:lnTo>
                  <a:lnTo>
                    <a:pt x="1295146" y="730110"/>
                  </a:lnTo>
                  <a:lnTo>
                    <a:pt x="1298676" y="737184"/>
                  </a:lnTo>
                  <a:lnTo>
                    <a:pt x="1303337" y="738797"/>
                  </a:lnTo>
                  <a:lnTo>
                    <a:pt x="1320304" y="730923"/>
                  </a:lnTo>
                  <a:lnTo>
                    <a:pt x="1345768" y="719086"/>
                  </a:lnTo>
                  <a:lnTo>
                    <a:pt x="1349324" y="717664"/>
                  </a:lnTo>
                  <a:lnTo>
                    <a:pt x="1349235" y="717473"/>
                  </a:lnTo>
                  <a:lnTo>
                    <a:pt x="1356601" y="714044"/>
                  </a:lnTo>
                  <a:close/>
                </a:path>
                <a:path w="4369434" h="1618614">
                  <a:moveTo>
                    <a:pt x="1365846" y="115570"/>
                  </a:moveTo>
                  <a:lnTo>
                    <a:pt x="1326883" y="65811"/>
                  </a:lnTo>
                  <a:lnTo>
                    <a:pt x="1321269" y="70205"/>
                  </a:lnTo>
                  <a:lnTo>
                    <a:pt x="1360258" y="119964"/>
                  </a:lnTo>
                  <a:lnTo>
                    <a:pt x="1365846" y="115570"/>
                  </a:lnTo>
                  <a:close/>
                </a:path>
                <a:path w="4369434" h="1618614">
                  <a:moveTo>
                    <a:pt x="1384681" y="213677"/>
                  </a:moveTo>
                  <a:lnTo>
                    <a:pt x="1384236" y="210007"/>
                  </a:lnTo>
                  <a:lnTo>
                    <a:pt x="1383817" y="206629"/>
                  </a:lnTo>
                  <a:lnTo>
                    <a:pt x="1356194" y="210007"/>
                  </a:lnTo>
                  <a:lnTo>
                    <a:pt x="1325003" y="199567"/>
                  </a:lnTo>
                  <a:lnTo>
                    <a:pt x="1322743" y="206298"/>
                  </a:lnTo>
                  <a:lnTo>
                    <a:pt x="1354696" y="217004"/>
                  </a:lnTo>
                  <a:lnTo>
                    <a:pt x="1356258" y="217157"/>
                  </a:lnTo>
                  <a:lnTo>
                    <a:pt x="1384681" y="213677"/>
                  </a:lnTo>
                  <a:close/>
                </a:path>
                <a:path w="4369434" h="1618614">
                  <a:moveTo>
                    <a:pt x="1402397" y="1072756"/>
                  </a:moveTo>
                  <a:lnTo>
                    <a:pt x="1399222" y="1066393"/>
                  </a:lnTo>
                  <a:lnTo>
                    <a:pt x="1342326" y="1094727"/>
                  </a:lnTo>
                  <a:lnTo>
                    <a:pt x="1345488" y="1101090"/>
                  </a:lnTo>
                  <a:lnTo>
                    <a:pt x="1402397" y="1072756"/>
                  </a:lnTo>
                  <a:close/>
                </a:path>
                <a:path w="4369434" h="1618614">
                  <a:moveTo>
                    <a:pt x="1413459" y="774420"/>
                  </a:moveTo>
                  <a:lnTo>
                    <a:pt x="1410296" y="768083"/>
                  </a:lnTo>
                  <a:lnTo>
                    <a:pt x="1361287" y="792518"/>
                  </a:lnTo>
                  <a:lnTo>
                    <a:pt x="1358557" y="792505"/>
                  </a:lnTo>
                  <a:lnTo>
                    <a:pt x="1358531" y="799604"/>
                  </a:lnTo>
                  <a:lnTo>
                    <a:pt x="1362163" y="799604"/>
                  </a:lnTo>
                  <a:lnTo>
                    <a:pt x="1363700" y="799249"/>
                  </a:lnTo>
                  <a:lnTo>
                    <a:pt x="1377188" y="792518"/>
                  </a:lnTo>
                  <a:lnTo>
                    <a:pt x="1413459" y="774420"/>
                  </a:lnTo>
                  <a:close/>
                </a:path>
                <a:path w="4369434" h="1618614">
                  <a:moveTo>
                    <a:pt x="1419517" y="369925"/>
                  </a:moveTo>
                  <a:lnTo>
                    <a:pt x="1418767" y="366522"/>
                  </a:lnTo>
                  <a:lnTo>
                    <a:pt x="1403324" y="369925"/>
                  </a:lnTo>
                  <a:lnTo>
                    <a:pt x="1419517" y="369925"/>
                  </a:lnTo>
                  <a:close/>
                </a:path>
                <a:path w="4369434" h="1618614">
                  <a:moveTo>
                    <a:pt x="1420304" y="373443"/>
                  </a:moveTo>
                  <a:lnTo>
                    <a:pt x="1387373" y="373443"/>
                  </a:lnTo>
                  <a:lnTo>
                    <a:pt x="1355585" y="373456"/>
                  </a:lnTo>
                  <a:lnTo>
                    <a:pt x="1355191" y="376986"/>
                  </a:lnTo>
                  <a:lnTo>
                    <a:pt x="1387157" y="380568"/>
                  </a:lnTo>
                  <a:lnTo>
                    <a:pt x="1388313" y="380504"/>
                  </a:lnTo>
                  <a:lnTo>
                    <a:pt x="1420304" y="373443"/>
                  </a:lnTo>
                  <a:close/>
                </a:path>
                <a:path w="4369434" h="1618614">
                  <a:moveTo>
                    <a:pt x="1425740" y="109956"/>
                  </a:moveTo>
                  <a:lnTo>
                    <a:pt x="1421218" y="104495"/>
                  </a:lnTo>
                  <a:lnTo>
                    <a:pt x="1381023" y="137858"/>
                  </a:lnTo>
                  <a:lnTo>
                    <a:pt x="1376222" y="133032"/>
                  </a:lnTo>
                  <a:lnTo>
                    <a:pt x="1371193" y="138049"/>
                  </a:lnTo>
                  <a:lnTo>
                    <a:pt x="1378267" y="145173"/>
                  </a:lnTo>
                  <a:lnTo>
                    <a:pt x="1383080" y="145402"/>
                  </a:lnTo>
                  <a:lnTo>
                    <a:pt x="1392148" y="137858"/>
                  </a:lnTo>
                  <a:lnTo>
                    <a:pt x="1425740" y="109956"/>
                  </a:lnTo>
                  <a:close/>
                </a:path>
                <a:path w="4369434" h="1618614">
                  <a:moveTo>
                    <a:pt x="1426121" y="517715"/>
                  </a:moveTo>
                  <a:lnTo>
                    <a:pt x="1401318" y="460883"/>
                  </a:lnTo>
                  <a:lnTo>
                    <a:pt x="1394815" y="463727"/>
                  </a:lnTo>
                  <a:lnTo>
                    <a:pt x="1419606" y="520573"/>
                  </a:lnTo>
                  <a:lnTo>
                    <a:pt x="1426121" y="517715"/>
                  </a:lnTo>
                  <a:close/>
                </a:path>
                <a:path w="4369434" h="1618614">
                  <a:moveTo>
                    <a:pt x="1431328" y="678611"/>
                  </a:moveTo>
                  <a:lnTo>
                    <a:pt x="1428178" y="672261"/>
                  </a:lnTo>
                  <a:lnTo>
                    <a:pt x="1414068" y="679284"/>
                  </a:lnTo>
                  <a:lnTo>
                    <a:pt x="1374978" y="696976"/>
                  </a:lnTo>
                  <a:lnTo>
                    <a:pt x="1375625" y="698436"/>
                  </a:lnTo>
                  <a:lnTo>
                    <a:pt x="1371307" y="700582"/>
                  </a:lnTo>
                  <a:lnTo>
                    <a:pt x="1374470" y="706945"/>
                  </a:lnTo>
                  <a:lnTo>
                    <a:pt x="1417002" y="685749"/>
                  </a:lnTo>
                  <a:lnTo>
                    <a:pt x="1431328" y="678611"/>
                  </a:lnTo>
                  <a:close/>
                </a:path>
                <a:path w="4369434" h="1618614">
                  <a:moveTo>
                    <a:pt x="1436560" y="624128"/>
                  </a:moveTo>
                  <a:lnTo>
                    <a:pt x="1425524" y="602043"/>
                  </a:lnTo>
                  <a:lnTo>
                    <a:pt x="1422488" y="595972"/>
                  </a:lnTo>
                  <a:lnTo>
                    <a:pt x="1422374" y="595731"/>
                  </a:lnTo>
                  <a:lnTo>
                    <a:pt x="1420736" y="595185"/>
                  </a:lnTo>
                  <a:lnTo>
                    <a:pt x="1417980" y="593940"/>
                  </a:lnTo>
                  <a:lnTo>
                    <a:pt x="1378915" y="608088"/>
                  </a:lnTo>
                  <a:lnTo>
                    <a:pt x="1379905" y="610857"/>
                  </a:lnTo>
                  <a:lnTo>
                    <a:pt x="1361147" y="619353"/>
                  </a:lnTo>
                  <a:lnTo>
                    <a:pt x="1360919" y="618807"/>
                  </a:lnTo>
                  <a:lnTo>
                    <a:pt x="1304099" y="643534"/>
                  </a:lnTo>
                  <a:lnTo>
                    <a:pt x="1304734" y="645020"/>
                  </a:lnTo>
                  <a:lnTo>
                    <a:pt x="1283309" y="655701"/>
                  </a:lnTo>
                  <a:lnTo>
                    <a:pt x="1282611" y="654265"/>
                  </a:lnTo>
                  <a:lnTo>
                    <a:pt x="1268374" y="661365"/>
                  </a:lnTo>
                  <a:lnTo>
                    <a:pt x="1266761" y="666127"/>
                  </a:lnTo>
                  <a:lnTo>
                    <a:pt x="1273949" y="680554"/>
                  </a:lnTo>
                  <a:lnTo>
                    <a:pt x="1288034" y="712330"/>
                  </a:lnTo>
                  <a:lnTo>
                    <a:pt x="1291551" y="719442"/>
                  </a:lnTo>
                  <a:lnTo>
                    <a:pt x="1297914" y="716292"/>
                  </a:lnTo>
                  <a:lnTo>
                    <a:pt x="1294422" y="709256"/>
                  </a:lnTo>
                  <a:lnTo>
                    <a:pt x="1293088" y="706272"/>
                  </a:lnTo>
                  <a:lnTo>
                    <a:pt x="1294384" y="705624"/>
                  </a:lnTo>
                  <a:lnTo>
                    <a:pt x="1280414" y="677595"/>
                  </a:lnTo>
                  <a:lnTo>
                    <a:pt x="1280299" y="677316"/>
                  </a:lnTo>
                  <a:lnTo>
                    <a:pt x="1274711" y="666127"/>
                  </a:lnTo>
                  <a:lnTo>
                    <a:pt x="1281480" y="662762"/>
                  </a:lnTo>
                  <a:lnTo>
                    <a:pt x="1282204" y="664210"/>
                  </a:lnTo>
                  <a:lnTo>
                    <a:pt x="1324864" y="642924"/>
                  </a:lnTo>
                  <a:lnTo>
                    <a:pt x="1324584" y="642378"/>
                  </a:lnTo>
                  <a:lnTo>
                    <a:pt x="1349273" y="631634"/>
                  </a:lnTo>
                  <a:lnTo>
                    <a:pt x="1349629" y="632396"/>
                  </a:lnTo>
                  <a:lnTo>
                    <a:pt x="1388681" y="614680"/>
                  </a:lnTo>
                  <a:lnTo>
                    <a:pt x="1387665" y="612470"/>
                  </a:lnTo>
                  <a:lnTo>
                    <a:pt x="1413281" y="603186"/>
                  </a:lnTo>
                  <a:lnTo>
                    <a:pt x="1413687" y="603999"/>
                  </a:lnTo>
                  <a:lnTo>
                    <a:pt x="1417320" y="602183"/>
                  </a:lnTo>
                  <a:lnTo>
                    <a:pt x="1422984" y="616369"/>
                  </a:lnTo>
                  <a:lnTo>
                    <a:pt x="1424432" y="615797"/>
                  </a:lnTo>
                  <a:lnTo>
                    <a:pt x="1430197" y="627316"/>
                  </a:lnTo>
                  <a:lnTo>
                    <a:pt x="1436560" y="624128"/>
                  </a:lnTo>
                  <a:close/>
                </a:path>
                <a:path w="4369434" h="1618614">
                  <a:moveTo>
                    <a:pt x="1461465" y="592175"/>
                  </a:moveTo>
                  <a:lnTo>
                    <a:pt x="1433118" y="535343"/>
                  </a:lnTo>
                  <a:lnTo>
                    <a:pt x="1426768" y="538518"/>
                  </a:lnTo>
                  <a:lnTo>
                    <a:pt x="1455077" y="595350"/>
                  </a:lnTo>
                  <a:lnTo>
                    <a:pt x="1461465" y="592175"/>
                  </a:lnTo>
                  <a:close/>
                </a:path>
                <a:path w="4369434" h="1618614">
                  <a:moveTo>
                    <a:pt x="1474241" y="437197"/>
                  </a:moveTo>
                  <a:lnTo>
                    <a:pt x="1471218" y="430758"/>
                  </a:lnTo>
                  <a:lnTo>
                    <a:pt x="1470215" y="431228"/>
                  </a:lnTo>
                  <a:lnTo>
                    <a:pt x="1459598" y="407276"/>
                  </a:lnTo>
                  <a:lnTo>
                    <a:pt x="1463662" y="405218"/>
                  </a:lnTo>
                  <a:lnTo>
                    <a:pt x="1460487" y="398881"/>
                  </a:lnTo>
                  <a:lnTo>
                    <a:pt x="1453413" y="402412"/>
                  </a:lnTo>
                  <a:lnTo>
                    <a:pt x="1451749" y="407035"/>
                  </a:lnTo>
                  <a:lnTo>
                    <a:pt x="1463789" y="434225"/>
                  </a:lnTo>
                  <a:lnTo>
                    <a:pt x="1417929" y="455561"/>
                  </a:lnTo>
                  <a:lnTo>
                    <a:pt x="1420901" y="462000"/>
                  </a:lnTo>
                  <a:lnTo>
                    <a:pt x="1474241" y="437197"/>
                  </a:lnTo>
                  <a:close/>
                </a:path>
                <a:path w="4369434" h="1618614">
                  <a:moveTo>
                    <a:pt x="1480070" y="1041107"/>
                  </a:moveTo>
                  <a:lnTo>
                    <a:pt x="1477835" y="1034376"/>
                  </a:lnTo>
                  <a:lnTo>
                    <a:pt x="1456156" y="1041552"/>
                  </a:lnTo>
                  <a:lnTo>
                    <a:pt x="1417078" y="1059281"/>
                  </a:lnTo>
                  <a:lnTo>
                    <a:pt x="1419999" y="1065745"/>
                  </a:lnTo>
                  <a:lnTo>
                    <a:pt x="1458899" y="1048105"/>
                  </a:lnTo>
                  <a:lnTo>
                    <a:pt x="1480070" y="1041107"/>
                  </a:lnTo>
                  <a:close/>
                </a:path>
                <a:path w="4369434" h="1618614">
                  <a:moveTo>
                    <a:pt x="1482140" y="188353"/>
                  </a:moveTo>
                  <a:lnTo>
                    <a:pt x="1478203" y="182448"/>
                  </a:lnTo>
                  <a:lnTo>
                    <a:pt x="1467967" y="189268"/>
                  </a:lnTo>
                  <a:lnTo>
                    <a:pt x="1422260" y="203238"/>
                  </a:lnTo>
                  <a:lnTo>
                    <a:pt x="1424343" y="210032"/>
                  </a:lnTo>
                  <a:lnTo>
                    <a:pt x="1470545" y="195884"/>
                  </a:lnTo>
                  <a:lnTo>
                    <a:pt x="1471460" y="195453"/>
                  </a:lnTo>
                  <a:lnTo>
                    <a:pt x="1482140" y="188353"/>
                  </a:lnTo>
                  <a:close/>
                </a:path>
                <a:path w="4369434" h="1618614">
                  <a:moveTo>
                    <a:pt x="1485988" y="709168"/>
                  </a:moveTo>
                  <a:lnTo>
                    <a:pt x="1461630" y="669429"/>
                  </a:lnTo>
                  <a:lnTo>
                    <a:pt x="1457655" y="662927"/>
                  </a:lnTo>
                  <a:lnTo>
                    <a:pt x="1453616" y="661784"/>
                  </a:lnTo>
                  <a:lnTo>
                    <a:pt x="1453515" y="661441"/>
                  </a:lnTo>
                  <a:lnTo>
                    <a:pt x="1453032" y="661606"/>
                  </a:lnTo>
                  <a:lnTo>
                    <a:pt x="1442834" y="664997"/>
                  </a:lnTo>
                  <a:lnTo>
                    <a:pt x="1445082" y="671728"/>
                  </a:lnTo>
                  <a:lnTo>
                    <a:pt x="1448600" y="670560"/>
                  </a:lnTo>
                  <a:lnTo>
                    <a:pt x="1449095" y="671525"/>
                  </a:lnTo>
                  <a:lnTo>
                    <a:pt x="1452905" y="669632"/>
                  </a:lnTo>
                  <a:lnTo>
                    <a:pt x="1469097" y="705358"/>
                  </a:lnTo>
                  <a:lnTo>
                    <a:pt x="1473962" y="703160"/>
                  </a:lnTo>
                  <a:lnTo>
                    <a:pt x="1479931" y="712876"/>
                  </a:lnTo>
                  <a:lnTo>
                    <a:pt x="1485988" y="709168"/>
                  </a:lnTo>
                  <a:close/>
                </a:path>
                <a:path w="4369434" h="1618614">
                  <a:moveTo>
                    <a:pt x="1492008" y="621741"/>
                  </a:moveTo>
                  <a:lnTo>
                    <a:pt x="1488376" y="615632"/>
                  </a:lnTo>
                  <a:lnTo>
                    <a:pt x="1473898" y="624306"/>
                  </a:lnTo>
                  <a:lnTo>
                    <a:pt x="1468526" y="613524"/>
                  </a:lnTo>
                  <a:lnTo>
                    <a:pt x="1462163" y="616686"/>
                  </a:lnTo>
                  <a:lnTo>
                    <a:pt x="1467599" y="627545"/>
                  </a:lnTo>
                  <a:lnTo>
                    <a:pt x="1442593" y="638619"/>
                  </a:lnTo>
                  <a:lnTo>
                    <a:pt x="1440294" y="631672"/>
                  </a:lnTo>
                  <a:lnTo>
                    <a:pt x="1433550" y="633933"/>
                  </a:lnTo>
                  <a:lnTo>
                    <a:pt x="1437093" y="644575"/>
                  </a:lnTo>
                  <a:lnTo>
                    <a:pt x="1441894" y="646696"/>
                  </a:lnTo>
                  <a:lnTo>
                    <a:pt x="1452194" y="642137"/>
                  </a:lnTo>
                  <a:lnTo>
                    <a:pt x="1452689" y="643115"/>
                  </a:lnTo>
                  <a:lnTo>
                    <a:pt x="1474025" y="632510"/>
                  </a:lnTo>
                  <a:lnTo>
                    <a:pt x="1492008" y="621741"/>
                  </a:lnTo>
                  <a:close/>
                </a:path>
                <a:path w="4369434" h="1618614">
                  <a:moveTo>
                    <a:pt x="1493050" y="60477"/>
                  </a:moveTo>
                  <a:lnTo>
                    <a:pt x="1488871" y="54737"/>
                  </a:lnTo>
                  <a:lnTo>
                    <a:pt x="1435582" y="93687"/>
                  </a:lnTo>
                  <a:lnTo>
                    <a:pt x="1439799" y="99428"/>
                  </a:lnTo>
                  <a:lnTo>
                    <a:pt x="1493050" y="60477"/>
                  </a:lnTo>
                  <a:close/>
                </a:path>
                <a:path w="4369434" h="1618614">
                  <a:moveTo>
                    <a:pt x="1495742" y="341312"/>
                  </a:moveTo>
                  <a:lnTo>
                    <a:pt x="1492554" y="334962"/>
                  </a:lnTo>
                  <a:lnTo>
                    <a:pt x="1435747" y="363283"/>
                  </a:lnTo>
                  <a:lnTo>
                    <a:pt x="1438910" y="369646"/>
                  </a:lnTo>
                  <a:lnTo>
                    <a:pt x="1495742" y="341312"/>
                  </a:lnTo>
                  <a:close/>
                </a:path>
                <a:path w="4369434" h="1618614">
                  <a:moveTo>
                    <a:pt x="1501216" y="1080249"/>
                  </a:moveTo>
                  <a:lnTo>
                    <a:pt x="1499222" y="1073429"/>
                  </a:lnTo>
                  <a:lnTo>
                    <a:pt x="1438795" y="1091107"/>
                  </a:lnTo>
                  <a:lnTo>
                    <a:pt x="1440802" y="1097915"/>
                  </a:lnTo>
                  <a:lnTo>
                    <a:pt x="1501216" y="1080249"/>
                  </a:lnTo>
                  <a:close/>
                </a:path>
                <a:path w="4369434" h="1618614">
                  <a:moveTo>
                    <a:pt x="1502498" y="589965"/>
                  </a:moveTo>
                  <a:lnTo>
                    <a:pt x="1499349" y="583577"/>
                  </a:lnTo>
                  <a:lnTo>
                    <a:pt x="1463802" y="601256"/>
                  </a:lnTo>
                  <a:lnTo>
                    <a:pt x="1466964" y="607618"/>
                  </a:lnTo>
                  <a:lnTo>
                    <a:pt x="1502498" y="589965"/>
                  </a:lnTo>
                  <a:close/>
                </a:path>
                <a:path w="4369434" h="1618614">
                  <a:moveTo>
                    <a:pt x="1523428" y="724979"/>
                  </a:moveTo>
                  <a:lnTo>
                    <a:pt x="1520583" y="718502"/>
                  </a:lnTo>
                  <a:lnTo>
                    <a:pt x="1491716" y="731278"/>
                  </a:lnTo>
                  <a:lnTo>
                    <a:pt x="1489684" y="727202"/>
                  </a:lnTo>
                  <a:lnTo>
                    <a:pt x="1483309" y="730377"/>
                  </a:lnTo>
                  <a:lnTo>
                    <a:pt x="1485163" y="734123"/>
                  </a:lnTo>
                  <a:lnTo>
                    <a:pt x="1431772" y="757415"/>
                  </a:lnTo>
                  <a:lnTo>
                    <a:pt x="1434604" y="763917"/>
                  </a:lnTo>
                  <a:lnTo>
                    <a:pt x="1491424" y="739127"/>
                  </a:lnTo>
                  <a:lnTo>
                    <a:pt x="1509204" y="731278"/>
                  </a:lnTo>
                  <a:lnTo>
                    <a:pt x="1523428" y="724979"/>
                  </a:lnTo>
                  <a:close/>
                </a:path>
                <a:path w="4369434" h="1618614">
                  <a:moveTo>
                    <a:pt x="1527390" y="377012"/>
                  </a:moveTo>
                  <a:lnTo>
                    <a:pt x="1524774" y="370408"/>
                  </a:lnTo>
                  <a:lnTo>
                    <a:pt x="1489240" y="384556"/>
                  </a:lnTo>
                  <a:lnTo>
                    <a:pt x="1491856" y="391160"/>
                  </a:lnTo>
                  <a:lnTo>
                    <a:pt x="1527390" y="377012"/>
                  </a:lnTo>
                  <a:close/>
                </a:path>
                <a:path w="4369434" h="1618614">
                  <a:moveTo>
                    <a:pt x="1551203" y="13944"/>
                  </a:moveTo>
                  <a:lnTo>
                    <a:pt x="1547710" y="3302"/>
                  </a:lnTo>
                  <a:lnTo>
                    <a:pt x="1540967" y="5511"/>
                  </a:lnTo>
                  <a:lnTo>
                    <a:pt x="1543672" y="13728"/>
                  </a:lnTo>
                  <a:lnTo>
                    <a:pt x="1503095" y="44094"/>
                  </a:lnTo>
                  <a:lnTo>
                    <a:pt x="1507337" y="49784"/>
                  </a:lnTo>
                  <a:lnTo>
                    <a:pt x="1549958" y="17894"/>
                  </a:lnTo>
                  <a:lnTo>
                    <a:pt x="1551203" y="13944"/>
                  </a:lnTo>
                  <a:close/>
                </a:path>
                <a:path w="4369434" h="1618614">
                  <a:moveTo>
                    <a:pt x="1552295" y="401840"/>
                  </a:moveTo>
                  <a:lnTo>
                    <a:pt x="1549476" y="395325"/>
                  </a:lnTo>
                  <a:lnTo>
                    <a:pt x="1541983" y="398589"/>
                  </a:lnTo>
                  <a:lnTo>
                    <a:pt x="1536649" y="398589"/>
                  </a:lnTo>
                  <a:lnTo>
                    <a:pt x="1536649" y="400926"/>
                  </a:lnTo>
                  <a:lnTo>
                    <a:pt x="1492631" y="420116"/>
                  </a:lnTo>
                  <a:lnTo>
                    <a:pt x="1495463" y="426618"/>
                  </a:lnTo>
                  <a:lnTo>
                    <a:pt x="1543469" y="405688"/>
                  </a:lnTo>
                  <a:lnTo>
                    <a:pt x="1543761" y="405688"/>
                  </a:lnTo>
                  <a:lnTo>
                    <a:pt x="1543761" y="405561"/>
                  </a:lnTo>
                  <a:lnTo>
                    <a:pt x="1552295" y="401840"/>
                  </a:lnTo>
                  <a:close/>
                </a:path>
                <a:path w="4369434" h="1618614">
                  <a:moveTo>
                    <a:pt x="1553070" y="142405"/>
                  </a:moveTo>
                  <a:lnTo>
                    <a:pt x="1549438" y="136309"/>
                  </a:lnTo>
                  <a:lnTo>
                    <a:pt x="1496098" y="168186"/>
                  </a:lnTo>
                  <a:lnTo>
                    <a:pt x="1499755" y="174294"/>
                  </a:lnTo>
                  <a:lnTo>
                    <a:pt x="1553070" y="142405"/>
                  </a:lnTo>
                  <a:close/>
                </a:path>
                <a:path w="4369434" h="1618614">
                  <a:moveTo>
                    <a:pt x="1555165" y="1005509"/>
                  </a:moveTo>
                  <a:lnTo>
                    <a:pt x="1552003" y="999147"/>
                  </a:lnTo>
                  <a:lnTo>
                    <a:pt x="1495132" y="1027480"/>
                  </a:lnTo>
                  <a:lnTo>
                    <a:pt x="1498307" y="1033843"/>
                  </a:lnTo>
                  <a:lnTo>
                    <a:pt x="1555165" y="1005509"/>
                  </a:lnTo>
                  <a:close/>
                </a:path>
                <a:path w="4369434" h="1618614">
                  <a:moveTo>
                    <a:pt x="1555635" y="593623"/>
                  </a:moveTo>
                  <a:lnTo>
                    <a:pt x="1552702" y="587133"/>
                  </a:lnTo>
                  <a:lnTo>
                    <a:pt x="1513611" y="604824"/>
                  </a:lnTo>
                  <a:lnTo>
                    <a:pt x="1516532" y="611301"/>
                  </a:lnTo>
                  <a:lnTo>
                    <a:pt x="1555635" y="593623"/>
                  </a:lnTo>
                  <a:close/>
                </a:path>
                <a:path w="4369434" h="1618614">
                  <a:moveTo>
                    <a:pt x="1566303" y="561619"/>
                  </a:moveTo>
                  <a:lnTo>
                    <a:pt x="1563382" y="555167"/>
                  </a:lnTo>
                  <a:lnTo>
                    <a:pt x="1524304" y="572884"/>
                  </a:lnTo>
                  <a:lnTo>
                    <a:pt x="1527225" y="579348"/>
                  </a:lnTo>
                  <a:lnTo>
                    <a:pt x="1566303" y="561619"/>
                  </a:lnTo>
                  <a:close/>
                </a:path>
                <a:path w="4369434" h="1618614">
                  <a:moveTo>
                    <a:pt x="1567065" y="298640"/>
                  </a:moveTo>
                  <a:lnTo>
                    <a:pt x="1563433" y="292544"/>
                  </a:lnTo>
                  <a:lnTo>
                    <a:pt x="1510093" y="324446"/>
                  </a:lnTo>
                  <a:lnTo>
                    <a:pt x="1513751" y="330555"/>
                  </a:lnTo>
                  <a:lnTo>
                    <a:pt x="1567065" y="298640"/>
                  </a:lnTo>
                  <a:close/>
                </a:path>
                <a:path w="4369434" h="1618614">
                  <a:moveTo>
                    <a:pt x="1579422" y="1051928"/>
                  </a:moveTo>
                  <a:lnTo>
                    <a:pt x="1577314" y="1045159"/>
                  </a:lnTo>
                  <a:lnTo>
                    <a:pt x="1520469" y="1062799"/>
                  </a:lnTo>
                  <a:lnTo>
                    <a:pt x="1522564" y="1069581"/>
                  </a:lnTo>
                  <a:lnTo>
                    <a:pt x="1579422" y="1051928"/>
                  </a:lnTo>
                  <a:close/>
                </a:path>
                <a:path w="4369434" h="1618614">
                  <a:moveTo>
                    <a:pt x="1587309" y="696696"/>
                  </a:moveTo>
                  <a:lnTo>
                    <a:pt x="1584693" y="690092"/>
                  </a:lnTo>
                  <a:lnTo>
                    <a:pt x="1549120" y="704278"/>
                  </a:lnTo>
                  <a:lnTo>
                    <a:pt x="1551749" y="710869"/>
                  </a:lnTo>
                  <a:lnTo>
                    <a:pt x="1587309" y="696696"/>
                  </a:lnTo>
                  <a:close/>
                </a:path>
                <a:path w="4369434" h="1618614">
                  <a:moveTo>
                    <a:pt x="1620621" y="566635"/>
                  </a:moveTo>
                  <a:lnTo>
                    <a:pt x="1617611" y="563651"/>
                  </a:lnTo>
                  <a:lnTo>
                    <a:pt x="1609890" y="545566"/>
                  </a:lnTo>
                  <a:lnTo>
                    <a:pt x="1607210" y="539305"/>
                  </a:lnTo>
                  <a:lnTo>
                    <a:pt x="1602333" y="537527"/>
                  </a:lnTo>
                  <a:lnTo>
                    <a:pt x="1588147" y="544626"/>
                  </a:lnTo>
                  <a:lnTo>
                    <a:pt x="1591322" y="550976"/>
                  </a:lnTo>
                  <a:lnTo>
                    <a:pt x="1602155" y="545566"/>
                  </a:lnTo>
                  <a:lnTo>
                    <a:pt x="1609890" y="563664"/>
                  </a:lnTo>
                  <a:lnTo>
                    <a:pt x="1577746" y="576478"/>
                  </a:lnTo>
                  <a:lnTo>
                    <a:pt x="1580362" y="583082"/>
                  </a:lnTo>
                  <a:lnTo>
                    <a:pt x="1613712" y="569785"/>
                  </a:lnTo>
                  <a:lnTo>
                    <a:pt x="1615592" y="571665"/>
                  </a:lnTo>
                  <a:lnTo>
                    <a:pt x="1617472" y="569785"/>
                  </a:lnTo>
                  <a:lnTo>
                    <a:pt x="1620621" y="566635"/>
                  </a:lnTo>
                  <a:close/>
                </a:path>
                <a:path w="4369434" h="1618614">
                  <a:moveTo>
                    <a:pt x="1624152" y="96342"/>
                  </a:moveTo>
                  <a:lnTo>
                    <a:pt x="1620507" y="90233"/>
                  </a:lnTo>
                  <a:lnTo>
                    <a:pt x="1567218" y="122097"/>
                  </a:lnTo>
                  <a:lnTo>
                    <a:pt x="1570850" y="128219"/>
                  </a:lnTo>
                  <a:lnTo>
                    <a:pt x="1624152" y="96342"/>
                  </a:lnTo>
                  <a:close/>
                </a:path>
                <a:path w="4369434" h="1618614">
                  <a:moveTo>
                    <a:pt x="1627085" y="366356"/>
                  </a:moveTo>
                  <a:lnTo>
                    <a:pt x="1623936" y="359981"/>
                  </a:lnTo>
                  <a:lnTo>
                    <a:pt x="1588516" y="377609"/>
                  </a:lnTo>
                  <a:lnTo>
                    <a:pt x="1570888" y="384657"/>
                  </a:lnTo>
                  <a:lnTo>
                    <a:pt x="1573517" y="391248"/>
                  </a:lnTo>
                  <a:lnTo>
                    <a:pt x="1591271" y="384175"/>
                  </a:lnTo>
                  <a:lnTo>
                    <a:pt x="1627085" y="366356"/>
                  </a:lnTo>
                  <a:close/>
                </a:path>
                <a:path w="4369434" h="1618614">
                  <a:moveTo>
                    <a:pt x="1633270" y="970153"/>
                  </a:moveTo>
                  <a:lnTo>
                    <a:pt x="1630273" y="963726"/>
                  </a:lnTo>
                  <a:lnTo>
                    <a:pt x="1569859" y="992022"/>
                  </a:lnTo>
                  <a:lnTo>
                    <a:pt x="1572869" y="998448"/>
                  </a:lnTo>
                  <a:lnTo>
                    <a:pt x="1633270" y="970153"/>
                  </a:lnTo>
                  <a:close/>
                </a:path>
                <a:path w="4369434" h="1618614">
                  <a:moveTo>
                    <a:pt x="1641602" y="256197"/>
                  </a:moveTo>
                  <a:lnTo>
                    <a:pt x="1638122" y="250024"/>
                  </a:lnTo>
                  <a:lnTo>
                    <a:pt x="1581277" y="281901"/>
                  </a:lnTo>
                  <a:lnTo>
                    <a:pt x="1584769" y="288099"/>
                  </a:lnTo>
                  <a:lnTo>
                    <a:pt x="1641602" y="256197"/>
                  </a:lnTo>
                  <a:close/>
                </a:path>
                <a:path w="4369434" h="1618614">
                  <a:moveTo>
                    <a:pt x="1655051" y="664743"/>
                  </a:moveTo>
                  <a:lnTo>
                    <a:pt x="1651901" y="658368"/>
                  </a:lnTo>
                  <a:lnTo>
                    <a:pt x="1623707" y="672388"/>
                  </a:lnTo>
                  <a:lnTo>
                    <a:pt x="1613293" y="675843"/>
                  </a:lnTo>
                  <a:lnTo>
                    <a:pt x="1615528" y="682599"/>
                  </a:lnTo>
                  <a:lnTo>
                    <a:pt x="1626184" y="679056"/>
                  </a:lnTo>
                  <a:lnTo>
                    <a:pt x="1626641" y="678878"/>
                  </a:lnTo>
                  <a:lnTo>
                    <a:pt x="1655051" y="664743"/>
                  </a:lnTo>
                  <a:close/>
                </a:path>
                <a:path w="4369434" h="1618614">
                  <a:moveTo>
                    <a:pt x="1657578" y="1023632"/>
                  </a:moveTo>
                  <a:lnTo>
                    <a:pt x="1655470" y="1016838"/>
                  </a:lnTo>
                  <a:lnTo>
                    <a:pt x="1598637" y="1034516"/>
                  </a:lnTo>
                  <a:lnTo>
                    <a:pt x="1600758" y="1041298"/>
                  </a:lnTo>
                  <a:lnTo>
                    <a:pt x="1657578" y="1023632"/>
                  </a:lnTo>
                  <a:close/>
                </a:path>
                <a:path w="4369434" h="1618614">
                  <a:moveTo>
                    <a:pt x="1673123" y="565277"/>
                  </a:moveTo>
                  <a:lnTo>
                    <a:pt x="1669694" y="559028"/>
                  </a:lnTo>
                  <a:lnTo>
                    <a:pt x="1630603" y="580288"/>
                  </a:lnTo>
                  <a:lnTo>
                    <a:pt x="1633982" y="586536"/>
                  </a:lnTo>
                  <a:lnTo>
                    <a:pt x="1673123" y="565277"/>
                  </a:lnTo>
                  <a:close/>
                </a:path>
                <a:path w="4369434" h="1618614">
                  <a:moveTo>
                    <a:pt x="1695259" y="53809"/>
                  </a:moveTo>
                  <a:lnTo>
                    <a:pt x="1691652" y="47726"/>
                  </a:lnTo>
                  <a:lnTo>
                    <a:pt x="1638312" y="79616"/>
                  </a:lnTo>
                  <a:lnTo>
                    <a:pt x="1641957" y="85725"/>
                  </a:lnTo>
                  <a:lnTo>
                    <a:pt x="1695259" y="53809"/>
                  </a:lnTo>
                  <a:close/>
                </a:path>
                <a:path w="4369434" h="1618614">
                  <a:moveTo>
                    <a:pt x="1698345" y="281203"/>
                  </a:moveTo>
                  <a:lnTo>
                    <a:pt x="1694967" y="274967"/>
                  </a:lnTo>
                  <a:lnTo>
                    <a:pt x="1655864" y="296202"/>
                  </a:lnTo>
                  <a:lnTo>
                    <a:pt x="1659255" y="302463"/>
                  </a:lnTo>
                  <a:lnTo>
                    <a:pt x="1698345" y="281203"/>
                  </a:lnTo>
                  <a:close/>
                </a:path>
                <a:path w="4369434" h="1618614">
                  <a:moveTo>
                    <a:pt x="1701660" y="330974"/>
                  </a:moveTo>
                  <a:lnTo>
                    <a:pt x="1698650" y="324535"/>
                  </a:lnTo>
                  <a:lnTo>
                    <a:pt x="1668411" y="338607"/>
                  </a:lnTo>
                  <a:lnTo>
                    <a:pt x="1660893" y="315988"/>
                  </a:lnTo>
                  <a:lnTo>
                    <a:pt x="1654175" y="318223"/>
                  </a:lnTo>
                  <a:lnTo>
                    <a:pt x="1661934" y="341617"/>
                  </a:lnTo>
                  <a:lnTo>
                    <a:pt x="1645335" y="349338"/>
                  </a:lnTo>
                  <a:lnTo>
                    <a:pt x="1648320" y="355777"/>
                  </a:lnTo>
                  <a:lnTo>
                    <a:pt x="1664182" y="348411"/>
                  </a:lnTo>
                  <a:lnTo>
                    <a:pt x="1664766" y="350151"/>
                  </a:lnTo>
                  <a:lnTo>
                    <a:pt x="1671523" y="347916"/>
                  </a:lnTo>
                  <a:lnTo>
                    <a:pt x="1670672" y="345389"/>
                  </a:lnTo>
                  <a:lnTo>
                    <a:pt x="1701660" y="330974"/>
                  </a:lnTo>
                  <a:close/>
                </a:path>
                <a:path w="4369434" h="1618614">
                  <a:moveTo>
                    <a:pt x="1707959" y="934694"/>
                  </a:moveTo>
                  <a:lnTo>
                    <a:pt x="1704809" y="928331"/>
                  </a:lnTo>
                  <a:lnTo>
                    <a:pt x="1647913" y="956665"/>
                  </a:lnTo>
                  <a:lnTo>
                    <a:pt x="1651101" y="963028"/>
                  </a:lnTo>
                  <a:lnTo>
                    <a:pt x="1707959" y="934694"/>
                  </a:lnTo>
                  <a:close/>
                </a:path>
                <a:path w="4369434" h="1618614">
                  <a:moveTo>
                    <a:pt x="1712074" y="547573"/>
                  </a:moveTo>
                  <a:lnTo>
                    <a:pt x="1708886" y="541223"/>
                  </a:lnTo>
                  <a:lnTo>
                    <a:pt x="1697850" y="546735"/>
                  </a:lnTo>
                  <a:lnTo>
                    <a:pt x="1690560" y="532053"/>
                  </a:lnTo>
                  <a:lnTo>
                    <a:pt x="1704721" y="526402"/>
                  </a:lnTo>
                  <a:lnTo>
                    <a:pt x="1702104" y="519798"/>
                  </a:lnTo>
                  <a:lnTo>
                    <a:pt x="1684337" y="526884"/>
                  </a:lnTo>
                  <a:lnTo>
                    <a:pt x="1682470" y="531749"/>
                  </a:lnTo>
                  <a:lnTo>
                    <a:pt x="1693075" y="553097"/>
                  </a:lnTo>
                  <a:lnTo>
                    <a:pt x="1696224" y="551522"/>
                  </a:lnTo>
                  <a:lnTo>
                    <a:pt x="1697824" y="554697"/>
                  </a:lnTo>
                  <a:lnTo>
                    <a:pt x="1712074" y="547573"/>
                  </a:lnTo>
                  <a:close/>
                </a:path>
                <a:path w="4369434" h="1618614">
                  <a:moveTo>
                    <a:pt x="1712658" y="213664"/>
                  </a:moveTo>
                  <a:lnTo>
                    <a:pt x="1709178" y="207479"/>
                  </a:lnTo>
                  <a:lnTo>
                    <a:pt x="1652384" y="239382"/>
                  </a:lnTo>
                  <a:lnTo>
                    <a:pt x="1655851" y="245567"/>
                  </a:lnTo>
                  <a:lnTo>
                    <a:pt x="1712658" y="213664"/>
                  </a:lnTo>
                  <a:close/>
                </a:path>
                <a:path w="4369434" h="1618614">
                  <a:moveTo>
                    <a:pt x="1718792" y="636536"/>
                  </a:moveTo>
                  <a:lnTo>
                    <a:pt x="1716163" y="629932"/>
                  </a:lnTo>
                  <a:lnTo>
                    <a:pt x="1680603" y="644067"/>
                  </a:lnTo>
                  <a:lnTo>
                    <a:pt x="1683245" y="650659"/>
                  </a:lnTo>
                  <a:lnTo>
                    <a:pt x="1718792" y="636536"/>
                  </a:lnTo>
                  <a:close/>
                </a:path>
                <a:path w="4369434" h="1618614">
                  <a:moveTo>
                    <a:pt x="1735759" y="995311"/>
                  </a:moveTo>
                  <a:lnTo>
                    <a:pt x="1733651" y="988517"/>
                  </a:lnTo>
                  <a:lnTo>
                    <a:pt x="1676806" y="1006221"/>
                  </a:lnTo>
                  <a:lnTo>
                    <a:pt x="1678901" y="1012990"/>
                  </a:lnTo>
                  <a:lnTo>
                    <a:pt x="1735759" y="995311"/>
                  </a:lnTo>
                  <a:close/>
                </a:path>
                <a:path w="4369434" h="1618614">
                  <a:moveTo>
                    <a:pt x="1755990" y="11061"/>
                  </a:moveTo>
                  <a:lnTo>
                    <a:pt x="1751736" y="5384"/>
                  </a:lnTo>
                  <a:lnTo>
                    <a:pt x="1741462" y="13068"/>
                  </a:lnTo>
                  <a:lnTo>
                    <a:pt x="1737131" y="12"/>
                  </a:lnTo>
                  <a:lnTo>
                    <a:pt x="1735442" y="12"/>
                  </a:lnTo>
                  <a:lnTo>
                    <a:pt x="1729651" y="12"/>
                  </a:lnTo>
                  <a:lnTo>
                    <a:pt x="1727720" y="12"/>
                  </a:lnTo>
                  <a:lnTo>
                    <a:pt x="1735201" y="17475"/>
                  </a:lnTo>
                  <a:lnTo>
                    <a:pt x="1709305" y="33553"/>
                  </a:lnTo>
                  <a:lnTo>
                    <a:pt x="1713052" y="39585"/>
                  </a:lnTo>
                  <a:lnTo>
                    <a:pt x="1741525" y="21882"/>
                  </a:lnTo>
                  <a:lnTo>
                    <a:pt x="1741589" y="21653"/>
                  </a:lnTo>
                  <a:lnTo>
                    <a:pt x="1741779" y="21704"/>
                  </a:lnTo>
                  <a:lnTo>
                    <a:pt x="1755990" y="11061"/>
                  </a:lnTo>
                  <a:close/>
                </a:path>
                <a:path w="4369434" h="1618614">
                  <a:moveTo>
                    <a:pt x="1772424" y="494436"/>
                  </a:moveTo>
                  <a:lnTo>
                    <a:pt x="1769427" y="487997"/>
                  </a:lnTo>
                  <a:lnTo>
                    <a:pt x="1716151" y="512787"/>
                  </a:lnTo>
                  <a:lnTo>
                    <a:pt x="1715122" y="518515"/>
                  </a:lnTo>
                  <a:lnTo>
                    <a:pt x="1718665" y="522084"/>
                  </a:lnTo>
                  <a:lnTo>
                    <a:pt x="1723682" y="517105"/>
                  </a:lnTo>
                  <a:lnTo>
                    <a:pt x="1772424" y="494436"/>
                  </a:lnTo>
                  <a:close/>
                </a:path>
                <a:path w="4369434" h="1618614">
                  <a:moveTo>
                    <a:pt x="1775917" y="519328"/>
                  </a:moveTo>
                  <a:lnTo>
                    <a:pt x="1772996" y="512864"/>
                  </a:lnTo>
                  <a:lnTo>
                    <a:pt x="1733880" y="530567"/>
                  </a:lnTo>
                  <a:lnTo>
                    <a:pt x="1736801" y="537044"/>
                  </a:lnTo>
                  <a:lnTo>
                    <a:pt x="1775917" y="519328"/>
                  </a:lnTo>
                  <a:close/>
                </a:path>
                <a:path w="4369434" h="1618614">
                  <a:moveTo>
                    <a:pt x="1779739" y="295592"/>
                  </a:moveTo>
                  <a:lnTo>
                    <a:pt x="1776882" y="289090"/>
                  </a:lnTo>
                  <a:lnTo>
                    <a:pt x="1761286" y="295910"/>
                  </a:lnTo>
                  <a:lnTo>
                    <a:pt x="1749602" y="269595"/>
                  </a:lnTo>
                  <a:lnTo>
                    <a:pt x="1743113" y="272465"/>
                  </a:lnTo>
                  <a:lnTo>
                    <a:pt x="1754784" y="298754"/>
                  </a:lnTo>
                  <a:lnTo>
                    <a:pt x="1739379" y="305473"/>
                  </a:lnTo>
                  <a:lnTo>
                    <a:pt x="1724748" y="273088"/>
                  </a:lnTo>
                  <a:lnTo>
                    <a:pt x="1718297" y="276021"/>
                  </a:lnTo>
                  <a:lnTo>
                    <a:pt x="1732876" y="308317"/>
                  </a:lnTo>
                  <a:lnTo>
                    <a:pt x="1720049" y="313918"/>
                  </a:lnTo>
                  <a:lnTo>
                    <a:pt x="1722882" y="320433"/>
                  </a:lnTo>
                  <a:lnTo>
                    <a:pt x="1735797" y="314794"/>
                  </a:lnTo>
                  <a:lnTo>
                    <a:pt x="1735963" y="315125"/>
                  </a:lnTo>
                  <a:lnTo>
                    <a:pt x="1742427" y="312204"/>
                  </a:lnTo>
                  <a:lnTo>
                    <a:pt x="1742300" y="311950"/>
                  </a:lnTo>
                  <a:lnTo>
                    <a:pt x="1779739" y="295592"/>
                  </a:lnTo>
                  <a:close/>
                </a:path>
                <a:path w="4369434" h="1618614">
                  <a:moveTo>
                    <a:pt x="1782495" y="899350"/>
                  </a:moveTo>
                  <a:lnTo>
                    <a:pt x="1779562" y="892873"/>
                  </a:lnTo>
                  <a:lnTo>
                    <a:pt x="1740103" y="910742"/>
                  </a:lnTo>
                  <a:lnTo>
                    <a:pt x="1722297" y="921385"/>
                  </a:lnTo>
                  <a:lnTo>
                    <a:pt x="1725955" y="927481"/>
                  </a:lnTo>
                  <a:lnTo>
                    <a:pt x="1743570" y="916965"/>
                  </a:lnTo>
                  <a:lnTo>
                    <a:pt x="1782495" y="899350"/>
                  </a:lnTo>
                  <a:close/>
                </a:path>
                <a:path w="4369434" h="1618614">
                  <a:moveTo>
                    <a:pt x="1783880" y="171132"/>
                  </a:moveTo>
                  <a:lnTo>
                    <a:pt x="1780222" y="165036"/>
                  </a:lnTo>
                  <a:lnTo>
                    <a:pt x="1726907" y="196900"/>
                  </a:lnTo>
                  <a:lnTo>
                    <a:pt x="1730552" y="202996"/>
                  </a:lnTo>
                  <a:lnTo>
                    <a:pt x="1783880" y="171132"/>
                  </a:lnTo>
                  <a:close/>
                </a:path>
                <a:path w="4369434" h="1618614">
                  <a:moveTo>
                    <a:pt x="1794306" y="235153"/>
                  </a:moveTo>
                  <a:lnTo>
                    <a:pt x="1790903" y="228904"/>
                  </a:lnTo>
                  <a:lnTo>
                    <a:pt x="1751799" y="250151"/>
                  </a:lnTo>
                  <a:lnTo>
                    <a:pt x="1755178" y="256400"/>
                  </a:lnTo>
                  <a:lnTo>
                    <a:pt x="1794306" y="235153"/>
                  </a:lnTo>
                  <a:close/>
                </a:path>
                <a:path w="4369434" h="1618614">
                  <a:moveTo>
                    <a:pt x="1814118" y="963396"/>
                  </a:moveTo>
                  <a:lnTo>
                    <a:pt x="1811655" y="956729"/>
                  </a:lnTo>
                  <a:lnTo>
                    <a:pt x="1754784" y="977963"/>
                  </a:lnTo>
                  <a:lnTo>
                    <a:pt x="1757286" y="984631"/>
                  </a:lnTo>
                  <a:lnTo>
                    <a:pt x="1814118" y="963396"/>
                  </a:lnTo>
                  <a:close/>
                </a:path>
                <a:path w="4369434" h="1618614">
                  <a:moveTo>
                    <a:pt x="1821929" y="590435"/>
                  </a:moveTo>
                  <a:lnTo>
                    <a:pt x="1819109" y="583920"/>
                  </a:lnTo>
                  <a:lnTo>
                    <a:pt x="1765312" y="607377"/>
                  </a:lnTo>
                  <a:lnTo>
                    <a:pt x="1758365" y="593420"/>
                  </a:lnTo>
                  <a:lnTo>
                    <a:pt x="1759826" y="592785"/>
                  </a:lnTo>
                  <a:lnTo>
                    <a:pt x="1735074" y="535940"/>
                  </a:lnTo>
                  <a:lnTo>
                    <a:pt x="1731708" y="537413"/>
                  </a:lnTo>
                  <a:lnTo>
                    <a:pt x="1724202" y="524852"/>
                  </a:lnTo>
                  <a:lnTo>
                    <a:pt x="1718119" y="528497"/>
                  </a:lnTo>
                  <a:lnTo>
                    <a:pt x="1739379" y="564057"/>
                  </a:lnTo>
                  <a:lnTo>
                    <a:pt x="1739519" y="563981"/>
                  </a:lnTo>
                  <a:lnTo>
                    <a:pt x="1751469" y="591413"/>
                  </a:lnTo>
                  <a:lnTo>
                    <a:pt x="1749844" y="592213"/>
                  </a:lnTo>
                  <a:lnTo>
                    <a:pt x="1758746" y="610108"/>
                  </a:lnTo>
                  <a:lnTo>
                    <a:pt x="1744586" y="615759"/>
                  </a:lnTo>
                  <a:lnTo>
                    <a:pt x="1747215" y="622363"/>
                  </a:lnTo>
                  <a:lnTo>
                    <a:pt x="1764957" y="615251"/>
                  </a:lnTo>
                  <a:lnTo>
                    <a:pt x="1765007" y="615099"/>
                  </a:lnTo>
                  <a:lnTo>
                    <a:pt x="1821929" y="590435"/>
                  </a:lnTo>
                  <a:close/>
                </a:path>
                <a:path w="4369434" h="1618614">
                  <a:moveTo>
                    <a:pt x="1843532" y="487413"/>
                  </a:moveTo>
                  <a:lnTo>
                    <a:pt x="1840369" y="481037"/>
                  </a:lnTo>
                  <a:lnTo>
                    <a:pt x="1797697" y="502272"/>
                  </a:lnTo>
                  <a:lnTo>
                    <a:pt x="1800885" y="508647"/>
                  </a:lnTo>
                  <a:lnTo>
                    <a:pt x="1843532" y="487413"/>
                  </a:lnTo>
                  <a:close/>
                </a:path>
                <a:path w="4369434" h="1618614">
                  <a:moveTo>
                    <a:pt x="1847126" y="458990"/>
                  </a:moveTo>
                  <a:lnTo>
                    <a:pt x="1843963" y="452640"/>
                  </a:lnTo>
                  <a:lnTo>
                    <a:pt x="1787131" y="480974"/>
                  </a:lnTo>
                  <a:lnTo>
                    <a:pt x="1790293" y="487324"/>
                  </a:lnTo>
                  <a:lnTo>
                    <a:pt x="1847126" y="458990"/>
                  </a:lnTo>
                  <a:close/>
                </a:path>
                <a:path w="4369434" h="1618614">
                  <a:moveTo>
                    <a:pt x="1854441" y="260184"/>
                  </a:moveTo>
                  <a:lnTo>
                    <a:pt x="1851418" y="253746"/>
                  </a:lnTo>
                  <a:lnTo>
                    <a:pt x="1831733" y="262902"/>
                  </a:lnTo>
                  <a:lnTo>
                    <a:pt x="1817116" y="230581"/>
                  </a:lnTo>
                  <a:lnTo>
                    <a:pt x="1810639" y="233514"/>
                  </a:lnTo>
                  <a:lnTo>
                    <a:pt x="1825294" y="265899"/>
                  </a:lnTo>
                  <a:lnTo>
                    <a:pt x="1798142" y="278523"/>
                  </a:lnTo>
                  <a:lnTo>
                    <a:pt x="1801126" y="284949"/>
                  </a:lnTo>
                  <a:lnTo>
                    <a:pt x="1828228" y="272364"/>
                  </a:lnTo>
                  <a:lnTo>
                    <a:pt x="1828355" y="272630"/>
                  </a:lnTo>
                  <a:lnTo>
                    <a:pt x="1834819" y="269697"/>
                  </a:lnTo>
                  <a:lnTo>
                    <a:pt x="1834667" y="269379"/>
                  </a:lnTo>
                  <a:lnTo>
                    <a:pt x="1854441" y="260184"/>
                  </a:lnTo>
                  <a:close/>
                </a:path>
                <a:path w="4369434" h="1618614">
                  <a:moveTo>
                    <a:pt x="1858403" y="128651"/>
                  </a:moveTo>
                  <a:lnTo>
                    <a:pt x="1854923" y="122453"/>
                  </a:lnTo>
                  <a:lnTo>
                    <a:pt x="1798053" y="154343"/>
                  </a:lnTo>
                  <a:lnTo>
                    <a:pt x="1801533" y="160553"/>
                  </a:lnTo>
                  <a:lnTo>
                    <a:pt x="1858403" y="128651"/>
                  </a:lnTo>
                  <a:close/>
                </a:path>
                <a:path w="4369434" h="1618614">
                  <a:moveTo>
                    <a:pt x="1860689" y="863917"/>
                  </a:moveTo>
                  <a:lnTo>
                    <a:pt x="1857705" y="857478"/>
                  </a:lnTo>
                  <a:lnTo>
                    <a:pt x="1797265" y="885812"/>
                  </a:lnTo>
                  <a:lnTo>
                    <a:pt x="1800288" y="892251"/>
                  </a:lnTo>
                  <a:lnTo>
                    <a:pt x="1860689" y="863917"/>
                  </a:lnTo>
                  <a:close/>
                </a:path>
                <a:path w="4369434" h="1618614">
                  <a:moveTo>
                    <a:pt x="1895856" y="935113"/>
                  </a:moveTo>
                  <a:lnTo>
                    <a:pt x="1893379" y="928458"/>
                  </a:lnTo>
                  <a:lnTo>
                    <a:pt x="1836521" y="949693"/>
                  </a:lnTo>
                  <a:lnTo>
                    <a:pt x="1838998" y="956335"/>
                  </a:lnTo>
                  <a:lnTo>
                    <a:pt x="1895856" y="935113"/>
                  </a:lnTo>
                  <a:close/>
                </a:path>
                <a:path w="4369434" h="1618614">
                  <a:moveTo>
                    <a:pt x="1896643" y="555002"/>
                  </a:moveTo>
                  <a:lnTo>
                    <a:pt x="1893646" y="548576"/>
                  </a:lnTo>
                  <a:lnTo>
                    <a:pt x="1840306" y="573341"/>
                  </a:lnTo>
                  <a:lnTo>
                    <a:pt x="1843316" y="579767"/>
                  </a:lnTo>
                  <a:lnTo>
                    <a:pt x="1896643" y="555002"/>
                  </a:lnTo>
                  <a:close/>
                </a:path>
                <a:path w="4369434" h="1618614">
                  <a:moveTo>
                    <a:pt x="1907387" y="459130"/>
                  </a:moveTo>
                  <a:lnTo>
                    <a:pt x="1904453" y="452653"/>
                  </a:lnTo>
                  <a:lnTo>
                    <a:pt x="1865363" y="470369"/>
                  </a:lnTo>
                  <a:lnTo>
                    <a:pt x="1868284" y="476834"/>
                  </a:lnTo>
                  <a:lnTo>
                    <a:pt x="1907387" y="459130"/>
                  </a:lnTo>
                  <a:close/>
                </a:path>
                <a:path w="4369434" h="1618614">
                  <a:moveTo>
                    <a:pt x="1929485" y="86144"/>
                  </a:moveTo>
                  <a:lnTo>
                    <a:pt x="1926005" y="79946"/>
                  </a:lnTo>
                  <a:lnTo>
                    <a:pt x="1869147" y="111823"/>
                  </a:lnTo>
                  <a:lnTo>
                    <a:pt x="1872627" y="118008"/>
                  </a:lnTo>
                  <a:lnTo>
                    <a:pt x="1929485" y="86144"/>
                  </a:lnTo>
                  <a:close/>
                </a:path>
                <a:path w="4369434" h="1618614">
                  <a:moveTo>
                    <a:pt x="1932546" y="228358"/>
                  </a:moveTo>
                  <a:lnTo>
                    <a:pt x="1929701" y="221843"/>
                  </a:lnTo>
                  <a:lnTo>
                    <a:pt x="1872830" y="246621"/>
                  </a:lnTo>
                  <a:lnTo>
                    <a:pt x="1875675" y="253136"/>
                  </a:lnTo>
                  <a:lnTo>
                    <a:pt x="1932546" y="228358"/>
                  </a:lnTo>
                  <a:close/>
                </a:path>
                <a:path w="4369434" h="1618614">
                  <a:moveTo>
                    <a:pt x="1935391" y="828497"/>
                  </a:moveTo>
                  <a:lnTo>
                    <a:pt x="1932216" y="822109"/>
                  </a:lnTo>
                  <a:lnTo>
                    <a:pt x="1875358" y="850430"/>
                  </a:lnTo>
                  <a:lnTo>
                    <a:pt x="1878520" y="856805"/>
                  </a:lnTo>
                  <a:lnTo>
                    <a:pt x="1935391" y="828497"/>
                  </a:lnTo>
                  <a:close/>
                </a:path>
                <a:path w="4369434" h="1618614">
                  <a:moveTo>
                    <a:pt x="1974011" y="906792"/>
                  </a:moveTo>
                  <a:lnTo>
                    <a:pt x="1971522" y="900137"/>
                  </a:lnTo>
                  <a:lnTo>
                    <a:pt x="1914664" y="921385"/>
                  </a:lnTo>
                  <a:lnTo>
                    <a:pt x="1917141" y="928027"/>
                  </a:lnTo>
                  <a:lnTo>
                    <a:pt x="1974011" y="906792"/>
                  </a:lnTo>
                  <a:close/>
                </a:path>
                <a:path w="4369434" h="1618614">
                  <a:moveTo>
                    <a:pt x="1978444" y="516013"/>
                  </a:moveTo>
                  <a:lnTo>
                    <a:pt x="1976208" y="511492"/>
                  </a:lnTo>
                  <a:lnTo>
                    <a:pt x="1975294" y="509638"/>
                  </a:lnTo>
                  <a:lnTo>
                    <a:pt x="1971509" y="511492"/>
                  </a:lnTo>
                  <a:lnTo>
                    <a:pt x="1962658" y="491553"/>
                  </a:lnTo>
                  <a:lnTo>
                    <a:pt x="1965833" y="489851"/>
                  </a:lnTo>
                  <a:lnTo>
                    <a:pt x="1941601" y="444296"/>
                  </a:lnTo>
                  <a:lnTo>
                    <a:pt x="1971319" y="430809"/>
                  </a:lnTo>
                  <a:lnTo>
                    <a:pt x="1970874" y="429844"/>
                  </a:lnTo>
                  <a:lnTo>
                    <a:pt x="1972386" y="430085"/>
                  </a:lnTo>
                  <a:lnTo>
                    <a:pt x="1975942" y="426554"/>
                  </a:lnTo>
                  <a:lnTo>
                    <a:pt x="1970976" y="421589"/>
                  </a:lnTo>
                  <a:lnTo>
                    <a:pt x="1965629" y="411060"/>
                  </a:lnTo>
                  <a:lnTo>
                    <a:pt x="1962467" y="404698"/>
                  </a:lnTo>
                  <a:lnTo>
                    <a:pt x="1957692" y="403098"/>
                  </a:lnTo>
                  <a:lnTo>
                    <a:pt x="1943481" y="410159"/>
                  </a:lnTo>
                  <a:lnTo>
                    <a:pt x="1946643" y="416521"/>
                  </a:lnTo>
                  <a:lnTo>
                    <a:pt x="1957679" y="411060"/>
                  </a:lnTo>
                  <a:lnTo>
                    <a:pt x="1965058" y="425856"/>
                  </a:lnTo>
                  <a:lnTo>
                    <a:pt x="1938261" y="438023"/>
                  </a:lnTo>
                  <a:lnTo>
                    <a:pt x="1937486" y="436537"/>
                  </a:lnTo>
                  <a:lnTo>
                    <a:pt x="1935429" y="437642"/>
                  </a:lnTo>
                  <a:lnTo>
                    <a:pt x="1926958" y="418947"/>
                  </a:lnTo>
                  <a:lnTo>
                    <a:pt x="1923732" y="420420"/>
                  </a:lnTo>
                  <a:lnTo>
                    <a:pt x="1922221" y="417220"/>
                  </a:lnTo>
                  <a:lnTo>
                    <a:pt x="1861820" y="445528"/>
                  </a:lnTo>
                  <a:lnTo>
                    <a:pt x="1864829" y="451980"/>
                  </a:lnTo>
                  <a:lnTo>
                    <a:pt x="1921992" y="425183"/>
                  </a:lnTo>
                  <a:lnTo>
                    <a:pt x="1929587" y="441960"/>
                  </a:lnTo>
                  <a:lnTo>
                    <a:pt x="1929320" y="442074"/>
                  </a:lnTo>
                  <a:lnTo>
                    <a:pt x="1932254" y="448538"/>
                  </a:lnTo>
                  <a:lnTo>
                    <a:pt x="1932520" y="448424"/>
                  </a:lnTo>
                  <a:lnTo>
                    <a:pt x="1938223" y="460971"/>
                  </a:lnTo>
                  <a:lnTo>
                    <a:pt x="1941626" y="459435"/>
                  </a:lnTo>
                  <a:lnTo>
                    <a:pt x="1955050" y="484670"/>
                  </a:lnTo>
                  <a:lnTo>
                    <a:pt x="1952383" y="485838"/>
                  </a:lnTo>
                  <a:lnTo>
                    <a:pt x="1965147" y="514692"/>
                  </a:lnTo>
                  <a:lnTo>
                    <a:pt x="1939836" y="527316"/>
                  </a:lnTo>
                  <a:lnTo>
                    <a:pt x="1915071" y="537883"/>
                  </a:lnTo>
                  <a:lnTo>
                    <a:pt x="1917865" y="544410"/>
                  </a:lnTo>
                  <a:lnTo>
                    <a:pt x="1942922" y="533730"/>
                  </a:lnTo>
                  <a:lnTo>
                    <a:pt x="1971319" y="519544"/>
                  </a:lnTo>
                  <a:lnTo>
                    <a:pt x="1978444" y="516013"/>
                  </a:lnTo>
                  <a:close/>
                </a:path>
                <a:path w="4369434" h="1618614">
                  <a:moveTo>
                    <a:pt x="1989709" y="146646"/>
                  </a:moveTo>
                  <a:lnTo>
                    <a:pt x="1986343" y="140385"/>
                  </a:lnTo>
                  <a:lnTo>
                    <a:pt x="1947227" y="161620"/>
                  </a:lnTo>
                  <a:lnTo>
                    <a:pt x="1950643" y="167868"/>
                  </a:lnTo>
                  <a:lnTo>
                    <a:pt x="1989709" y="146646"/>
                  </a:lnTo>
                  <a:close/>
                </a:path>
                <a:path w="4369434" h="1618614">
                  <a:moveTo>
                    <a:pt x="2000669" y="43599"/>
                  </a:moveTo>
                  <a:lnTo>
                    <a:pt x="1997011" y="37503"/>
                  </a:lnTo>
                  <a:lnTo>
                    <a:pt x="1943722" y="69380"/>
                  </a:lnTo>
                  <a:lnTo>
                    <a:pt x="1947367" y="75476"/>
                  </a:lnTo>
                  <a:lnTo>
                    <a:pt x="2000669" y="43599"/>
                  </a:lnTo>
                  <a:close/>
                </a:path>
                <a:path w="4369434" h="1618614">
                  <a:moveTo>
                    <a:pt x="2007222" y="192900"/>
                  </a:moveTo>
                  <a:lnTo>
                    <a:pt x="2004225" y="186448"/>
                  </a:lnTo>
                  <a:lnTo>
                    <a:pt x="1957146" y="208368"/>
                  </a:lnTo>
                  <a:lnTo>
                    <a:pt x="1945081" y="181076"/>
                  </a:lnTo>
                  <a:lnTo>
                    <a:pt x="1938578" y="183972"/>
                  </a:lnTo>
                  <a:lnTo>
                    <a:pt x="1952739" y="215925"/>
                  </a:lnTo>
                  <a:lnTo>
                    <a:pt x="1953056" y="215785"/>
                  </a:lnTo>
                  <a:lnTo>
                    <a:pt x="1953945" y="217690"/>
                  </a:lnTo>
                  <a:lnTo>
                    <a:pt x="2007222" y="192900"/>
                  </a:lnTo>
                  <a:close/>
                </a:path>
                <a:path w="4369434" h="1618614">
                  <a:moveTo>
                    <a:pt x="2010003" y="793076"/>
                  </a:moveTo>
                  <a:lnTo>
                    <a:pt x="2006854" y="786714"/>
                  </a:lnTo>
                  <a:lnTo>
                    <a:pt x="1949996" y="815047"/>
                  </a:lnTo>
                  <a:lnTo>
                    <a:pt x="1953145" y="821385"/>
                  </a:lnTo>
                  <a:lnTo>
                    <a:pt x="2010003" y="793076"/>
                  </a:lnTo>
                  <a:close/>
                </a:path>
                <a:path w="4369434" h="1618614">
                  <a:moveTo>
                    <a:pt x="2026843" y="181432"/>
                  </a:moveTo>
                  <a:lnTo>
                    <a:pt x="2012708" y="142341"/>
                  </a:lnTo>
                  <a:lnTo>
                    <a:pt x="2006003" y="144754"/>
                  </a:lnTo>
                  <a:lnTo>
                    <a:pt x="2020176" y="183845"/>
                  </a:lnTo>
                  <a:lnTo>
                    <a:pt x="2026843" y="181432"/>
                  </a:lnTo>
                  <a:close/>
                </a:path>
                <a:path w="4369434" h="1618614">
                  <a:moveTo>
                    <a:pt x="2039086" y="395312"/>
                  </a:moveTo>
                  <a:lnTo>
                    <a:pt x="2035721" y="389077"/>
                  </a:lnTo>
                  <a:lnTo>
                    <a:pt x="1996605" y="410311"/>
                  </a:lnTo>
                  <a:lnTo>
                    <a:pt x="2000008" y="416547"/>
                  </a:lnTo>
                  <a:lnTo>
                    <a:pt x="2039086" y="395312"/>
                  </a:lnTo>
                  <a:close/>
                </a:path>
                <a:path w="4369434" h="1618614">
                  <a:moveTo>
                    <a:pt x="2042160" y="487845"/>
                  </a:moveTo>
                  <a:lnTo>
                    <a:pt x="2039518" y="481253"/>
                  </a:lnTo>
                  <a:lnTo>
                    <a:pt x="2004009" y="495376"/>
                  </a:lnTo>
                  <a:lnTo>
                    <a:pt x="2006612" y="501992"/>
                  </a:lnTo>
                  <a:lnTo>
                    <a:pt x="2042160" y="487845"/>
                  </a:lnTo>
                  <a:close/>
                </a:path>
                <a:path w="4369434" h="1618614">
                  <a:moveTo>
                    <a:pt x="2052180" y="878509"/>
                  </a:moveTo>
                  <a:lnTo>
                    <a:pt x="2049678" y="871842"/>
                  </a:lnTo>
                  <a:lnTo>
                    <a:pt x="1992833" y="893076"/>
                  </a:lnTo>
                  <a:lnTo>
                    <a:pt x="1995322" y="899744"/>
                  </a:lnTo>
                  <a:lnTo>
                    <a:pt x="2052180" y="878509"/>
                  </a:lnTo>
                  <a:close/>
                </a:path>
                <a:path w="4369434" h="1618614">
                  <a:moveTo>
                    <a:pt x="2074468" y="356374"/>
                  </a:moveTo>
                  <a:lnTo>
                    <a:pt x="2071535" y="349923"/>
                  </a:lnTo>
                  <a:lnTo>
                    <a:pt x="2035530" y="366217"/>
                  </a:lnTo>
                  <a:lnTo>
                    <a:pt x="2028151" y="351409"/>
                  </a:lnTo>
                  <a:lnTo>
                    <a:pt x="2042325" y="345782"/>
                  </a:lnTo>
                  <a:lnTo>
                    <a:pt x="2039683" y="339166"/>
                  </a:lnTo>
                  <a:lnTo>
                    <a:pt x="2021928" y="346252"/>
                  </a:lnTo>
                  <a:lnTo>
                    <a:pt x="2020074" y="351129"/>
                  </a:lnTo>
                  <a:lnTo>
                    <a:pt x="2030717" y="372440"/>
                  </a:lnTo>
                  <a:lnTo>
                    <a:pt x="2033892" y="370865"/>
                  </a:lnTo>
                  <a:lnTo>
                    <a:pt x="2035352" y="374091"/>
                  </a:lnTo>
                  <a:lnTo>
                    <a:pt x="2074468" y="356374"/>
                  </a:lnTo>
                  <a:close/>
                </a:path>
                <a:path w="4369434" h="1618614">
                  <a:moveTo>
                    <a:pt x="2075065" y="1219"/>
                  </a:moveTo>
                  <a:lnTo>
                    <a:pt x="2074468" y="12"/>
                  </a:lnTo>
                  <a:lnTo>
                    <a:pt x="2061565" y="12"/>
                  </a:lnTo>
                  <a:lnTo>
                    <a:pt x="2036381" y="12547"/>
                  </a:lnTo>
                  <a:lnTo>
                    <a:pt x="2035962" y="12776"/>
                  </a:lnTo>
                  <a:lnTo>
                    <a:pt x="2014664" y="26924"/>
                  </a:lnTo>
                  <a:lnTo>
                    <a:pt x="2018601" y="32842"/>
                  </a:lnTo>
                  <a:lnTo>
                    <a:pt x="2039721" y="18796"/>
                  </a:lnTo>
                  <a:lnTo>
                    <a:pt x="2075065" y="1219"/>
                  </a:lnTo>
                  <a:close/>
                </a:path>
                <a:path w="4369434" h="1618614">
                  <a:moveTo>
                    <a:pt x="2085174" y="751230"/>
                  </a:moveTo>
                  <a:close/>
                </a:path>
                <a:path w="4369434" h="1618614">
                  <a:moveTo>
                    <a:pt x="2085327" y="157556"/>
                  </a:moveTo>
                  <a:lnTo>
                    <a:pt x="2082482" y="151041"/>
                  </a:lnTo>
                  <a:lnTo>
                    <a:pt x="2025637" y="175844"/>
                  </a:lnTo>
                  <a:lnTo>
                    <a:pt x="2028469" y="182346"/>
                  </a:lnTo>
                  <a:lnTo>
                    <a:pt x="2085327" y="157556"/>
                  </a:lnTo>
                  <a:close/>
                </a:path>
                <a:path w="4369434" h="1618614">
                  <a:moveTo>
                    <a:pt x="2088032" y="757732"/>
                  </a:moveTo>
                  <a:lnTo>
                    <a:pt x="2085162" y="751255"/>
                  </a:lnTo>
                  <a:lnTo>
                    <a:pt x="2053069" y="765441"/>
                  </a:lnTo>
                  <a:lnTo>
                    <a:pt x="2024608" y="779627"/>
                  </a:lnTo>
                  <a:lnTo>
                    <a:pt x="2027796" y="785990"/>
                  </a:lnTo>
                  <a:lnTo>
                    <a:pt x="2056168" y="771855"/>
                  </a:lnTo>
                  <a:lnTo>
                    <a:pt x="2088032" y="757732"/>
                  </a:lnTo>
                  <a:close/>
                </a:path>
                <a:path w="4369434" h="1618614">
                  <a:moveTo>
                    <a:pt x="2106320" y="317449"/>
                  </a:moveTo>
                  <a:lnTo>
                    <a:pt x="2103691" y="310857"/>
                  </a:lnTo>
                  <a:lnTo>
                    <a:pt x="2068156" y="324980"/>
                  </a:lnTo>
                  <a:lnTo>
                    <a:pt x="2070785" y="331584"/>
                  </a:lnTo>
                  <a:lnTo>
                    <a:pt x="2106320" y="317449"/>
                  </a:lnTo>
                  <a:close/>
                </a:path>
                <a:path w="4369434" h="1618614">
                  <a:moveTo>
                    <a:pt x="2109813" y="455904"/>
                  </a:moveTo>
                  <a:lnTo>
                    <a:pt x="2106879" y="449427"/>
                  </a:lnTo>
                  <a:lnTo>
                    <a:pt x="2067801" y="467106"/>
                  </a:lnTo>
                  <a:lnTo>
                    <a:pt x="2070735" y="473557"/>
                  </a:lnTo>
                  <a:lnTo>
                    <a:pt x="2109813" y="455904"/>
                  </a:lnTo>
                  <a:close/>
                </a:path>
                <a:path w="4369434" h="1618614">
                  <a:moveTo>
                    <a:pt x="2130361" y="850214"/>
                  </a:moveTo>
                  <a:lnTo>
                    <a:pt x="2127872" y="843559"/>
                  </a:lnTo>
                  <a:lnTo>
                    <a:pt x="2071039" y="864755"/>
                  </a:lnTo>
                  <a:lnTo>
                    <a:pt x="2073529" y="871397"/>
                  </a:lnTo>
                  <a:lnTo>
                    <a:pt x="2130361" y="850214"/>
                  </a:lnTo>
                  <a:close/>
                </a:path>
                <a:path w="4369434" h="1618614">
                  <a:moveTo>
                    <a:pt x="2142083" y="324472"/>
                  </a:moveTo>
                  <a:lnTo>
                    <a:pt x="2138934" y="318109"/>
                  </a:lnTo>
                  <a:lnTo>
                    <a:pt x="2096274" y="339356"/>
                  </a:lnTo>
                  <a:lnTo>
                    <a:pt x="2099437" y="345706"/>
                  </a:lnTo>
                  <a:lnTo>
                    <a:pt x="2142083" y="324472"/>
                  </a:lnTo>
                  <a:close/>
                </a:path>
                <a:path w="4369434" h="1618614">
                  <a:moveTo>
                    <a:pt x="2151024" y="127927"/>
                  </a:moveTo>
                  <a:lnTo>
                    <a:pt x="2147519" y="120815"/>
                  </a:lnTo>
                  <a:lnTo>
                    <a:pt x="2142731" y="119214"/>
                  </a:lnTo>
                  <a:lnTo>
                    <a:pt x="2135657" y="122783"/>
                  </a:lnTo>
                  <a:lnTo>
                    <a:pt x="2134768" y="128079"/>
                  </a:lnTo>
                  <a:lnTo>
                    <a:pt x="2103894" y="140385"/>
                  </a:lnTo>
                  <a:lnTo>
                    <a:pt x="2106536" y="146977"/>
                  </a:lnTo>
                  <a:lnTo>
                    <a:pt x="2142109" y="132803"/>
                  </a:lnTo>
                  <a:lnTo>
                    <a:pt x="2143112" y="127927"/>
                  </a:lnTo>
                  <a:lnTo>
                    <a:pt x="2144674" y="131089"/>
                  </a:lnTo>
                  <a:lnTo>
                    <a:pt x="2151024" y="127927"/>
                  </a:lnTo>
                  <a:close/>
                </a:path>
                <a:path w="4369434" h="1618614">
                  <a:moveTo>
                    <a:pt x="2162835" y="722249"/>
                  </a:moveTo>
                  <a:lnTo>
                    <a:pt x="2159647" y="715899"/>
                  </a:lnTo>
                  <a:lnTo>
                    <a:pt x="2102827" y="744232"/>
                  </a:lnTo>
                  <a:lnTo>
                    <a:pt x="2105990" y="750582"/>
                  </a:lnTo>
                  <a:lnTo>
                    <a:pt x="2162835" y="722249"/>
                  </a:lnTo>
                  <a:close/>
                </a:path>
                <a:path w="4369434" h="1618614">
                  <a:moveTo>
                    <a:pt x="2173605" y="427583"/>
                  </a:moveTo>
                  <a:lnTo>
                    <a:pt x="2170988" y="421005"/>
                  </a:lnTo>
                  <a:lnTo>
                    <a:pt x="2135492" y="435178"/>
                  </a:lnTo>
                  <a:lnTo>
                    <a:pt x="2138134" y="441782"/>
                  </a:lnTo>
                  <a:lnTo>
                    <a:pt x="2173605" y="427583"/>
                  </a:lnTo>
                  <a:close/>
                </a:path>
                <a:path w="4369434" h="1618614">
                  <a:moveTo>
                    <a:pt x="2173973" y="285508"/>
                  </a:moveTo>
                  <a:lnTo>
                    <a:pt x="2171039" y="279031"/>
                  </a:lnTo>
                  <a:lnTo>
                    <a:pt x="2131961" y="296710"/>
                  </a:lnTo>
                  <a:lnTo>
                    <a:pt x="2134895" y="303199"/>
                  </a:lnTo>
                  <a:lnTo>
                    <a:pt x="2173973" y="285508"/>
                  </a:lnTo>
                  <a:close/>
                </a:path>
                <a:path w="4369434" h="1618614">
                  <a:moveTo>
                    <a:pt x="2205939" y="296202"/>
                  </a:moveTo>
                  <a:lnTo>
                    <a:pt x="2202992" y="289750"/>
                  </a:lnTo>
                  <a:lnTo>
                    <a:pt x="2163927" y="307454"/>
                  </a:lnTo>
                  <a:lnTo>
                    <a:pt x="2166861" y="313918"/>
                  </a:lnTo>
                  <a:lnTo>
                    <a:pt x="2205939" y="296202"/>
                  </a:lnTo>
                  <a:close/>
                </a:path>
                <a:path w="4369434" h="1618614">
                  <a:moveTo>
                    <a:pt x="2208161" y="193535"/>
                  </a:moveTo>
                  <a:lnTo>
                    <a:pt x="2207298" y="191223"/>
                  </a:lnTo>
                  <a:lnTo>
                    <a:pt x="2164765" y="141439"/>
                  </a:lnTo>
                  <a:lnTo>
                    <a:pt x="2159368" y="146062"/>
                  </a:lnTo>
                  <a:lnTo>
                    <a:pt x="2201049" y="194830"/>
                  </a:lnTo>
                  <a:lnTo>
                    <a:pt x="2201037" y="197065"/>
                  </a:lnTo>
                  <a:lnTo>
                    <a:pt x="2208149" y="197091"/>
                  </a:lnTo>
                  <a:lnTo>
                    <a:pt x="2208161" y="193535"/>
                  </a:lnTo>
                  <a:close/>
                </a:path>
                <a:path w="4369434" h="1618614">
                  <a:moveTo>
                    <a:pt x="2211997" y="821905"/>
                  </a:moveTo>
                  <a:lnTo>
                    <a:pt x="2209647" y="815213"/>
                  </a:lnTo>
                  <a:lnTo>
                    <a:pt x="2149246" y="836460"/>
                  </a:lnTo>
                  <a:lnTo>
                    <a:pt x="2151621" y="843153"/>
                  </a:lnTo>
                  <a:lnTo>
                    <a:pt x="2211997" y="821905"/>
                  </a:lnTo>
                  <a:close/>
                </a:path>
                <a:path w="4369434" h="1618614">
                  <a:moveTo>
                    <a:pt x="2237600" y="399326"/>
                  </a:moveTo>
                  <a:lnTo>
                    <a:pt x="2234971" y="392722"/>
                  </a:lnTo>
                  <a:lnTo>
                    <a:pt x="2199424" y="406844"/>
                  </a:lnTo>
                  <a:lnTo>
                    <a:pt x="2202065" y="413461"/>
                  </a:lnTo>
                  <a:lnTo>
                    <a:pt x="2237600" y="399326"/>
                  </a:lnTo>
                  <a:close/>
                </a:path>
                <a:path w="4369434" h="1618614">
                  <a:moveTo>
                    <a:pt x="2240927" y="686879"/>
                  </a:moveTo>
                  <a:lnTo>
                    <a:pt x="2237917" y="680453"/>
                  </a:lnTo>
                  <a:lnTo>
                    <a:pt x="2177516" y="708774"/>
                  </a:lnTo>
                  <a:lnTo>
                    <a:pt x="2180552" y="715213"/>
                  </a:lnTo>
                  <a:lnTo>
                    <a:pt x="2240927" y="686879"/>
                  </a:lnTo>
                  <a:close/>
                </a:path>
                <a:path w="4369434" h="1618614">
                  <a:moveTo>
                    <a:pt x="2243277" y="270319"/>
                  </a:moveTo>
                  <a:lnTo>
                    <a:pt x="2218474" y="213423"/>
                  </a:lnTo>
                  <a:lnTo>
                    <a:pt x="2211971" y="216268"/>
                  </a:lnTo>
                  <a:lnTo>
                    <a:pt x="2227707" y="252374"/>
                  </a:lnTo>
                  <a:lnTo>
                    <a:pt x="2199487" y="264883"/>
                  </a:lnTo>
                  <a:lnTo>
                    <a:pt x="2202357" y="271360"/>
                  </a:lnTo>
                  <a:lnTo>
                    <a:pt x="2230551" y="258889"/>
                  </a:lnTo>
                  <a:lnTo>
                    <a:pt x="2236774" y="273151"/>
                  </a:lnTo>
                  <a:lnTo>
                    <a:pt x="2243277" y="270319"/>
                  </a:lnTo>
                  <a:close/>
                </a:path>
                <a:path w="4369434" h="1618614">
                  <a:moveTo>
                    <a:pt x="2290229" y="793623"/>
                  </a:moveTo>
                  <a:lnTo>
                    <a:pt x="2287752" y="786942"/>
                  </a:lnTo>
                  <a:lnTo>
                    <a:pt x="2230882" y="808177"/>
                  </a:lnTo>
                  <a:lnTo>
                    <a:pt x="2233371" y="814844"/>
                  </a:lnTo>
                  <a:lnTo>
                    <a:pt x="2290229" y="793623"/>
                  </a:lnTo>
                  <a:close/>
                </a:path>
                <a:path w="4369434" h="1618614">
                  <a:moveTo>
                    <a:pt x="2296337" y="337667"/>
                  </a:moveTo>
                  <a:lnTo>
                    <a:pt x="2281034" y="306959"/>
                  </a:lnTo>
                  <a:lnTo>
                    <a:pt x="2267102" y="273050"/>
                  </a:lnTo>
                  <a:lnTo>
                    <a:pt x="2267343" y="272808"/>
                  </a:lnTo>
                  <a:lnTo>
                    <a:pt x="2267077" y="272529"/>
                  </a:lnTo>
                  <a:lnTo>
                    <a:pt x="2266772" y="272237"/>
                  </a:lnTo>
                  <a:lnTo>
                    <a:pt x="2264575" y="266852"/>
                  </a:lnTo>
                  <a:lnTo>
                    <a:pt x="2262340" y="267779"/>
                  </a:lnTo>
                  <a:lnTo>
                    <a:pt x="2260269" y="265684"/>
                  </a:lnTo>
                  <a:lnTo>
                    <a:pt x="2256155" y="265010"/>
                  </a:lnTo>
                  <a:lnTo>
                    <a:pt x="2227757" y="279184"/>
                  </a:lnTo>
                  <a:lnTo>
                    <a:pt x="2230920" y="285508"/>
                  </a:lnTo>
                  <a:lnTo>
                    <a:pt x="2257044" y="272529"/>
                  </a:lnTo>
                  <a:lnTo>
                    <a:pt x="2260739" y="276199"/>
                  </a:lnTo>
                  <a:lnTo>
                    <a:pt x="2272614" y="305168"/>
                  </a:lnTo>
                  <a:lnTo>
                    <a:pt x="2272271" y="305333"/>
                  </a:lnTo>
                  <a:lnTo>
                    <a:pt x="2274659" y="310146"/>
                  </a:lnTo>
                  <a:lnTo>
                    <a:pt x="2282787" y="329920"/>
                  </a:lnTo>
                  <a:lnTo>
                    <a:pt x="2284234" y="329323"/>
                  </a:lnTo>
                  <a:lnTo>
                    <a:pt x="2289975" y="340829"/>
                  </a:lnTo>
                  <a:lnTo>
                    <a:pt x="2296337" y="337667"/>
                  </a:lnTo>
                  <a:close/>
                </a:path>
                <a:path w="4369434" h="1618614">
                  <a:moveTo>
                    <a:pt x="2313241" y="27292"/>
                  </a:moveTo>
                  <a:lnTo>
                    <a:pt x="2284869" y="9512"/>
                  </a:lnTo>
                  <a:lnTo>
                    <a:pt x="2284590" y="9347"/>
                  </a:lnTo>
                  <a:lnTo>
                    <a:pt x="2265946" y="12"/>
                  </a:lnTo>
                  <a:lnTo>
                    <a:pt x="2253729" y="12"/>
                  </a:lnTo>
                  <a:lnTo>
                    <a:pt x="2252992" y="1460"/>
                  </a:lnTo>
                  <a:lnTo>
                    <a:pt x="2281237" y="15595"/>
                  </a:lnTo>
                  <a:lnTo>
                    <a:pt x="2309495" y="33324"/>
                  </a:lnTo>
                  <a:lnTo>
                    <a:pt x="2313241" y="27292"/>
                  </a:lnTo>
                  <a:close/>
                </a:path>
                <a:path w="4369434" h="1618614">
                  <a:moveTo>
                    <a:pt x="2315641" y="651433"/>
                  </a:moveTo>
                  <a:lnTo>
                    <a:pt x="2312492" y="645071"/>
                  </a:lnTo>
                  <a:lnTo>
                    <a:pt x="2255634" y="673404"/>
                  </a:lnTo>
                  <a:lnTo>
                    <a:pt x="2258771" y="679767"/>
                  </a:lnTo>
                  <a:lnTo>
                    <a:pt x="2315641" y="651433"/>
                  </a:lnTo>
                  <a:close/>
                </a:path>
                <a:path w="4369434" h="1618614">
                  <a:moveTo>
                    <a:pt x="2337739" y="349389"/>
                  </a:moveTo>
                  <a:lnTo>
                    <a:pt x="2333828" y="343458"/>
                  </a:lnTo>
                  <a:lnTo>
                    <a:pt x="2305850" y="362013"/>
                  </a:lnTo>
                  <a:lnTo>
                    <a:pt x="2300147" y="341845"/>
                  </a:lnTo>
                  <a:lnTo>
                    <a:pt x="2293315" y="343789"/>
                  </a:lnTo>
                  <a:lnTo>
                    <a:pt x="2299462" y="365480"/>
                  </a:lnTo>
                  <a:lnTo>
                    <a:pt x="2263470" y="378510"/>
                  </a:lnTo>
                  <a:lnTo>
                    <a:pt x="2265883" y="385203"/>
                  </a:lnTo>
                  <a:lnTo>
                    <a:pt x="2304999" y="371055"/>
                  </a:lnTo>
                  <a:lnTo>
                    <a:pt x="2304694" y="370255"/>
                  </a:lnTo>
                  <a:lnTo>
                    <a:pt x="2305735" y="370624"/>
                  </a:lnTo>
                  <a:lnTo>
                    <a:pt x="2318715" y="362013"/>
                  </a:lnTo>
                  <a:lnTo>
                    <a:pt x="2337739" y="349389"/>
                  </a:lnTo>
                  <a:close/>
                </a:path>
                <a:path w="4369434" h="1618614">
                  <a:moveTo>
                    <a:pt x="2367242" y="92011"/>
                  </a:moveTo>
                  <a:lnTo>
                    <a:pt x="2342413" y="63512"/>
                  </a:lnTo>
                  <a:lnTo>
                    <a:pt x="2342223" y="63347"/>
                  </a:lnTo>
                  <a:lnTo>
                    <a:pt x="2324557" y="45593"/>
                  </a:lnTo>
                  <a:lnTo>
                    <a:pt x="2319515" y="50609"/>
                  </a:lnTo>
                  <a:lnTo>
                    <a:pt x="2337117" y="68262"/>
                  </a:lnTo>
                  <a:lnTo>
                    <a:pt x="2361869" y="96659"/>
                  </a:lnTo>
                  <a:lnTo>
                    <a:pt x="2367242" y="92011"/>
                  </a:lnTo>
                  <a:close/>
                </a:path>
                <a:path w="4369434" h="1618614">
                  <a:moveTo>
                    <a:pt x="2368410" y="765327"/>
                  </a:moveTo>
                  <a:lnTo>
                    <a:pt x="2365921" y="758672"/>
                  </a:lnTo>
                  <a:lnTo>
                    <a:pt x="2309063" y="779881"/>
                  </a:lnTo>
                  <a:lnTo>
                    <a:pt x="2311565" y="786536"/>
                  </a:lnTo>
                  <a:lnTo>
                    <a:pt x="2368410" y="765327"/>
                  </a:lnTo>
                  <a:close/>
                </a:path>
                <a:path w="4369434" h="1618614">
                  <a:moveTo>
                    <a:pt x="2388895" y="280339"/>
                  </a:moveTo>
                  <a:lnTo>
                    <a:pt x="2382316" y="277685"/>
                  </a:lnTo>
                  <a:lnTo>
                    <a:pt x="2368308" y="312508"/>
                  </a:lnTo>
                  <a:lnTo>
                    <a:pt x="2351049" y="329717"/>
                  </a:lnTo>
                  <a:lnTo>
                    <a:pt x="2356053" y="334746"/>
                  </a:lnTo>
                  <a:lnTo>
                    <a:pt x="2373858" y="317030"/>
                  </a:lnTo>
                  <a:lnTo>
                    <a:pt x="2374633" y="315836"/>
                  </a:lnTo>
                  <a:lnTo>
                    <a:pt x="2388895" y="280339"/>
                  </a:lnTo>
                  <a:close/>
                </a:path>
                <a:path w="4369434" h="1618614">
                  <a:moveTo>
                    <a:pt x="2393810" y="616051"/>
                  </a:moveTo>
                  <a:lnTo>
                    <a:pt x="2390660" y="609688"/>
                  </a:lnTo>
                  <a:lnTo>
                    <a:pt x="2362250" y="623836"/>
                  </a:lnTo>
                  <a:lnTo>
                    <a:pt x="2330373" y="637908"/>
                  </a:lnTo>
                  <a:lnTo>
                    <a:pt x="2333256" y="644398"/>
                  </a:lnTo>
                  <a:lnTo>
                    <a:pt x="2365375" y="630224"/>
                  </a:lnTo>
                  <a:lnTo>
                    <a:pt x="2393810" y="616051"/>
                  </a:lnTo>
                  <a:close/>
                </a:path>
                <a:path w="4369434" h="1618614">
                  <a:moveTo>
                    <a:pt x="2396020" y="170903"/>
                  </a:moveTo>
                  <a:lnTo>
                    <a:pt x="2392654" y="164147"/>
                  </a:lnTo>
                  <a:lnTo>
                    <a:pt x="2389225" y="150317"/>
                  </a:lnTo>
                  <a:lnTo>
                    <a:pt x="2389073" y="149847"/>
                  </a:lnTo>
                  <a:lnTo>
                    <a:pt x="2374912" y="114300"/>
                  </a:lnTo>
                  <a:lnTo>
                    <a:pt x="2368308" y="116941"/>
                  </a:lnTo>
                  <a:lnTo>
                    <a:pt x="2382393" y="152260"/>
                  </a:lnTo>
                  <a:lnTo>
                    <a:pt x="2385860" y="166243"/>
                  </a:lnTo>
                  <a:lnTo>
                    <a:pt x="2386139" y="166954"/>
                  </a:lnTo>
                  <a:lnTo>
                    <a:pt x="2389682" y="174066"/>
                  </a:lnTo>
                  <a:lnTo>
                    <a:pt x="2396020" y="170903"/>
                  </a:lnTo>
                  <a:close/>
                </a:path>
                <a:path w="4369434" h="1618614">
                  <a:moveTo>
                    <a:pt x="2399919" y="193789"/>
                  </a:moveTo>
                  <a:lnTo>
                    <a:pt x="2392807" y="193814"/>
                  </a:lnTo>
                  <a:lnTo>
                    <a:pt x="2392730" y="254165"/>
                  </a:lnTo>
                  <a:lnTo>
                    <a:pt x="2399804" y="254177"/>
                  </a:lnTo>
                  <a:lnTo>
                    <a:pt x="2399919" y="193789"/>
                  </a:lnTo>
                  <a:close/>
                </a:path>
                <a:path w="4369434" h="1618614">
                  <a:moveTo>
                    <a:pt x="2446388" y="737069"/>
                  </a:moveTo>
                  <a:lnTo>
                    <a:pt x="2444254" y="730275"/>
                  </a:lnTo>
                  <a:lnTo>
                    <a:pt x="2387422" y="747966"/>
                  </a:lnTo>
                  <a:lnTo>
                    <a:pt x="2389530" y="754735"/>
                  </a:lnTo>
                  <a:lnTo>
                    <a:pt x="2446388" y="737069"/>
                  </a:lnTo>
                  <a:close/>
                </a:path>
                <a:path w="4369434" h="1618614">
                  <a:moveTo>
                    <a:pt x="2468245" y="584288"/>
                  </a:moveTo>
                  <a:lnTo>
                    <a:pt x="2465413" y="577773"/>
                  </a:lnTo>
                  <a:lnTo>
                    <a:pt x="2408555" y="602538"/>
                  </a:lnTo>
                  <a:lnTo>
                    <a:pt x="2411399" y="609053"/>
                  </a:lnTo>
                  <a:lnTo>
                    <a:pt x="2468245" y="584288"/>
                  </a:lnTo>
                  <a:close/>
                </a:path>
                <a:path w="4369434" h="1618614">
                  <a:moveTo>
                    <a:pt x="2524531" y="708774"/>
                  </a:moveTo>
                  <a:lnTo>
                    <a:pt x="2522423" y="701979"/>
                  </a:lnTo>
                  <a:lnTo>
                    <a:pt x="2465590" y="719670"/>
                  </a:lnTo>
                  <a:lnTo>
                    <a:pt x="2467711" y="726452"/>
                  </a:lnTo>
                  <a:lnTo>
                    <a:pt x="2524531" y="708774"/>
                  </a:lnTo>
                  <a:close/>
                </a:path>
                <a:path w="4369434" h="1618614">
                  <a:moveTo>
                    <a:pt x="2541701" y="43053"/>
                  </a:moveTo>
                  <a:lnTo>
                    <a:pt x="2517152" y="863"/>
                  </a:lnTo>
                  <a:lnTo>
                    <a:pt x="2516936" y="12"/>
                  </a:lnTo>
                  <a:lnTo>
                    <a:pt x="2509621" y="12"/>
                  </a:lnTo>
                  <a:lnTo>
                    <a:pt x="2510383" y="3073"/>
                  </a:lnTo>
                  <a:lnTo>
                    <a:pt x="2510752" y="4013"/>
                  </a:lnTo>
                  <a:lnTo>
                    <a:pt x="2535580" y="46634"/>
                  </a:lnTo>
                  <a:lnTo>
                    <a:pt x="2541701" y="43053"/>
                  </a:lnTo>
                  <a:close/>
                </a:path>
                <a:path w="4369434" h="1618614">
                  <a:moveTo>
                    <a:pt x="2546540" y="548830"/>
                  </a:moveTo>
                  <a:lnTo>
                    <a:pt x="2543530" y="542378"/>
                  </a:lnTo>
                  <a:lnTo>
                    <a:pt x="2483116" y="570687"/>
                  </a:lnTo>
                  <a:lnTo>
                    <a:pt x="2486139" y="577138"/>
                  </a:lnTo>
                  <a:lnTo>
                    <a:pt x="2546540" y="548830"/>
                  </a:lnTo>
                  <a:close/>
                </a:path>
                <a:path w="4369434" h="1618614">
                  <a:moveTo>
                    <a:pt x="2567698" y="12"/>
                  </a:moveTo>
                  <a:lnTo>
                    <a:pt x="2567305" y="12"/>
                  </a:lnTo>
                  <a:lnTo>
                    <a:pt x="2567368" y="139"/>
                  </a:lnTo>
                  <a:lnTo>
                    <a:pt x="2567698" y="12"/>
                  </a:lnTo>
                  <a:close/>
                </a:path>
                <a:path w="4369434" h="1618614">
                  <a:moveTo>
                    <a:pt x="2589885" y="90716"/>
                  </a:moveTo>
                  <a:lnTo>
                    <a:pt x="2586723" y="84353"/>
                  </a:lnTo>
                  <a:lnTo>
                    <a:pt x="2568575" y="93383"/>
                  </a:lnTo>
                  <a:lnTo>
                    <a:pt x="2552433" y="61023"/>
                  </a:lnTo>
                  <a:lnTo>
                    <a:pt x="2546070" y="64173"/>
                  </a:lnTo>
                  <a:lnTo>
                    <a:pt x="2563825" y="99733"/>
                  </a:lnTo>
                  <a:lnTo>
                    <a:pt x="2568562" y="101320"/>
                  </a:lnTo>
                  <a:lnTo>
                    <a:pt x="2584539" y="93383"/>
                  </a:lnTo>
                  <a:lnTo>
                    <a:pt x="2589885" y="90716"/>
                  </a:lnTo>
                  <a:close/>
                </a:path>
                <a:path w="4369434" h="1618614">
                  <a:moveTo>
                    <a:pt x="2605760" y="75476"/>
                  </a:moveTo>
                  <a:lnTo>
                    <a:pt x="2580983" y="18630"/>
                  </a:lnTo>
                  <a:lnTo>
                    <a:pt x="2574467" y="21463"/>
                  </a:lnTo>
                  <a:lnTo>
                    <a:pt x="2599245" y="78333"/>
                  </a:lnTo>
                  <a:lnTo>
                    <a:pt x="2605760" y="75476"/>
                  </a:lnTo>
                  <a:close/>
                </a:path>
                <a:path w="4369434" h="1618614">
                  <a:moveTo>
                    <a:pt x="2606205" y="680478"/>
                  </a:moveTo>
                  <a:lnTo>
                    <a:pt x="2604224" y="673658"/>
                  </a:lnTo>
                  <a:lnTo>
                    <a:pt x="2543822" y="691337"/>
                  </a:lnTo>
                  <a:lnTo>
                    <a:pt x="2545829" y="698169"/>
                  </a:lnTo>
                  <a:lnTo>
                    <a:pt x="2606205" y="680478"/>
                  </a:lnTo>
                  <a:close/>
                </a:path>
                <a:path w="4369434" h="1618614">
                  <a:moveTo>
                    <a:pt x="2621229" y="513372"/>
                  </a:moveTo>
                  <a:lnTo>
                    <a:pt x="2618067" y="507009"/>
                  </a:lnTo>
                  <a:lnTo>
                    <a:pt x="2561221" y="535330"/>
                  </a:lnTo>
                  <a:lnTo>
                    <a:pt x="2564384" y="541693"/>
                  </a:lnTo>
                  <a:lnTo>
                    <a:pt x="2621229" y="513372"/>
                  </a:lnTo>
                  <a:close/>
                </a:path>
                <a:path w="4369434" h="1618614">
                  <a:moveTo>
                    <a:pt x="2684437" y="652183"/>
                  </a:moveTo>
                  <a:lnTo>
                    <a:pt x="2682329" y="645375"/>
                  </a:lnTo>
                  <a:lnTo>
                    <a:pt x="2625471" y="663054"/>
                  </a:lnTo>
                  <a:lnTo>
                    <a:pt x="2627604" y="669848"/>
                  </a:lnTo>
                  <a:lnTo>
                    <a:pt x="2684437" y="652183"/>
                  </a:lnTo>
                  <a:close/>
                </a:path>
                <a:path w="4369434" h="1618614">
                  <a:moveTo>
                    <a:pt x="2699296" y="477989"/>
                  </a:moveTo>
                  <a:lnTo>
                    <a:pt x="2696324" y="471538"/>
                  </a:lnTo>
                  <a:lnTo>
                    <a:pt x="2650134" y="492823"/>
                  </a:lnTo>
                  <a:lnTo>
                    <a:pt x="2635847" y="499948"/>
                  </a:lnTo>
                  <a:lnTo>
                    <a:pt x="2639009" y="506298"/>
                  </a:lnTo>
                  <a:lnTo>
                    <a:pt x="2653157" y="499262"/>
                  </a:lnTo>
                  <a:lnTo>
                    <a:pt x="2699296" y="477989"/>
                  </a:lnTo>
                  <a:close/>
                </a:path>
                <a:path w="4369434" h="1618614">
                  <a:moveTo>
                    <a:pt x="2762618" y="623849"/>
                  </a:moveTo>
                  <a:lnTo>
                    <a:pt x="2760497" y="617067"/>
                  </a:lnTo>
                  <a:lnTo>
                    <a:pt x="2703639" y="634746"/>
                  </a:lnTo>
                  <a:lnTo>
                    <a:pt x="2705773" y="641540"/>
                  </a:lnTo>
                  <a:lnTo>
                    <a:pt x="2762618" y="623849"/>
                  </a:lnTo>
                  <a:close/>
                </a:path>
                <a:path w="4369434" h="1618614">
                  <a:moveTo>
                    <a:pt x="2774048" y="442544"/>
                  </a:moveTo>
                  <a:lnTo>
                    <a:pt x="2770886" y="436181"/>
                  </a:lnTo>
                  <a:lnTo>
                    <a:pt x="2714015" y="464527"/>
                  </a:lnTo>
                  <a:lnTo>
                    <a:pt x="2717190" y="470877"/>
                  </a:lnTo>
                  <a:lnTo>
                    <a:pt x="2774048" y="442544"/>
                  </a:lnTo>
                  <a:close/>
                </a:path>
                <a:path w="4369434" h="1618614">
                  <a:moveTo>
                    <a:pt x="2840850" y="595553"/>
                  </a:moveTo>
                  <a:lnTo>
                    <a:pt x="2838602" y="588797"/>
                  </a:lnTo>
                  <a:lnTo>
                    <a:pt x="2828036" y="592315"/>
                  </a:lnTo>
                  <a:lnTo>
                    <a:pt x="2781820" y="606475"/>
                  </a:lnTo>
                  <a:lnTo>
                    <a:pt x="2783916" y="613257"/>
                  </a:lnTo>
                  <a:lnTo>
                    <a:pt x="2830157" y="599084"/>
                  </a:lnTo>
                  <a:lnTo>
                    <a:pt x="2840850" y="595553"/>
                  </a:lnTo>
                  <a:close/>
                </a:path>
                <a:path w="4369434" h="1618614">
                  <a:moveTo>
                    <a:pt x="2852140" y="407212"/>
                  </a:moveTo>
                  <a:lnTo>
                    <a:pt x="2849118" y="400773"/>
                  </a:lnTo>
                  <a:lnTo>
                    <a:pt x="2795828" y="425551"/>
                  </a:lnTo>
                  <a:lnTo>
                    <a:pt x="2788628" y="429133"/>
                  </a:lnTo>
                  <a:lnTo>
                    <a:pt x="2791803" y="435508"/>
                  </a:lnTo>
                  <a:lnTo>
                    <a:pt x="2798826" y="431990"/>
                  </a:lnTo>
                  <a:lnTo>
                    <a:pt x="2852140" y="407212"/>
                  </a:lnTo>
                  <a:close/>
                </a:path>
                <a:path w="4369434" h="1618614">
                  <a:moveTo>
                    <a:pt x="2919158" y="563638"/>
                  </a:moveTo>
                  <a:lnTo>
                    <a:pt x="2916682" y="556996"/>
                  </a:lnTo>
                  <a:lnTo>
                    <a:pt x="2859811" y="578231"/>
                  </a:lnTo>
                  <a:lnTo>
                    <a:pt x="2862288" y="584885"/>
                  </a:lnTo>
                  <a:lnTo>
                    <a:pt x="2919158" y="563638"/>
                  </a:lnTo>
                  <a:close/>
                </a:path>
                <a:path w="4369434" h="1618614">
                  <a:moveTo>
                    <a:pt x="2926778" y="371792"/>
                  </a:moveTo>
                  <a:lnTo>
                    <a:pt x="2923768" y="365353"/>
                  </a:lnTo>
                  <a:lnTo>
                    <a:pt x="2863354" y="393687"/>
                  </a:lnTo>
                  <a:lnTo>
                    <a:pt x="2866390" y="400100"/>
                  </a:lnTo>
                  <a:lnTo>
                    <a:pt x="2926778" y="371792"/>
                  </a:lnTo>
                  <a:close/>
                </a:path>
                <a:path w="4369434" h="1618614">
                  <a:moveTo>
                    <a:pt x="2997301" y="535330"/>
                  </a:moveTo>
                  <a:lnTo>
                    <a:pt x="2994799" y="528688"/>
                  </a:lnTo>
                  <a:lnTo>
                    <a:pt x="2937941" y="549910"/>
                  </a:lnTo>
                  <a:lnTo>
                    <a:pt x="2940431" y="556564"/>
                  </a:lnTo>
                  <a:lnTo>
                    <a:pt x="2997301" y="535330"/>
                  </a:lnTo>
                  <a:close/>
                </a:path>
                <a:path w="4369434" h="1618614">
                  <a:moveTo>
                    <a:pt x="3001441" y="336334"/>
                  </a:moveTo>
                  <a:lnTo>
                    <a:pt x="2998279" y="329971"/>
                  </a:lnTo>
                  <a:lnTo>
                    <a:pt x="2941447" y="358305"/>
                  </a:lnTo>
                  <a:lnTo>
                    <a:pt x="2944609" y="364667"/>
                  </a:lnTo>
                  <a:lnTo>
                    <a:pt x="3001441" y="336334"/>
                  </a:lnTo>
                  <a:close/>
                </a:path>
                <a:path w="4369434" h="1618614">
                  <a:moveTo>
                    <a:pt x="3075457" y="503491"/>
                  </a:moveTo>
                  <a:lnTo>
                    <a:pt x="3072981" y="496836"/>
                  </a:lnTo>
                  <a:lnTo>
                    <a:pt x="3016135" y="518083"/>
                  </a:lnTo>
                  <a:lnTo>
                    <a:pt x="3018612" y="524738"/>
                  </a:lnTo>
                  <a:lnTo>
                    <a:pt x="3075457" y="503491"/>
                  </a:lnTo>
                  <a:close/>
                </a:path>
                <a:path w="4369434" h="1618614">
                  <a:moveTo>
                    <a:pt x="3079559" y="300964"/>
                  </a:moveTo>
                  <a:lnTo>
                    <a:pt x="3076549" y="294538"/>
                  </a:lnTo>
                  <a:lnTo>
                    <a:pt x="3016135" y="322846"/>
                  </a:lnTo>
                  <a:lnTo>
                    <a:pt x="3019145" y="329285"/>
                  </a:lnTo>
                  <a:lnTo>
                    <a:pt x="3079559" y="300964"/>
                  </a:lnTo>
                  <a:close/>
                </a:path>
                <a:path w="4369434" h="1618614">
                  <a:moveTo>
                    <a:pt x="3153638" y="475208"/>
                  </a:moveTo>
                  <a:lnTo>
                    <a:pt x="3151162" y="468541"/>
                  </a:lnTo>
                  <a:lnTo>
                    <a:pt x="3094304" y="489800"/>
                  </a:lnTo>
                  <a:lnTo>
                    <a:pt x="3096793" y="496443"/>
                  </a:lnTo>
                  <a:lnTo>
                    <a:pt x="3153638" y="475208"/>
                  </a:lnTo>
                  <a:close/>
                </a:path>
                <a:path w="4369434" h="1618614">
                  <a:moveTo>
                    <a:pt x="3157766" y="265557"/>
                  </a:moveTo>
                  <a:lnTo>
                    <a:pt x="3154743" y="259130"/>
                  </a:lnTo>
                  <a:lnTo>
                    <a:pt x="3094329" y="287451"/>
                  </a:lnTo>
                  <a:lnTo>
                    <a:pt x="3097352" y="293890"/>
                  </a:lnTo>
                  <a:lnTo>
                    <a:pt x="3157766" y="265557"/>
                  </a:lnTo>
                  <a:close/>
                </a:path>
                <a:path w="4369434" h="1618614">
                  <a:moveTo>
                    <a:pt x="3231819" y="443331"/>
                  </a:moveTo>
                  <a:lnTo>
                    <a:pt x="3229318" y="436664"/>
                  </a:lnTo>
                  <a:lnTo>
                    <a:pt x="3172460" y="457898"/>
                  </a:lnTo>
                  <a:lnTo>
                    <a:pt x="3174936" y="464553"/>
                  </a:lnTo>
                  <a:lnTo>
                    <a:pt x="3231819" y="443331"/>
                  </a:lnTo>
                  <a:close/>
                </a:path>
                <a:path w="4369434" h="1618614">
                  <a:moveTo>
                    <a:pt x="3232213" y="233807"/>
                  </a:moveTo>
                  <a:lnTo>
                    <a:pt x="3229508" y="227241"/>
                  </a:lnTo>
                  <a:lnTo>
                    <a:pt x="3169094" y="251993"/>
                  </a:lnTo>
                  <a:lnTo>
                    <a:pt x="3171774" y="258572"/>
                  </a:lnTo>
                  <a:lnTo>
                    <a:pt x="3232213" y="233807"/>
                  </a:lnTo>
                  <a:close/>
                </a:path>
                <a:path w="4369434" h="1618614">
                  <a:moveTo>
                    <a:pt x="3307054" y="198259"/>
                  </a:moveTo>
                  <a:lnTo>
                    <a:pt x="3303917" y="191897"/>
                  </a:lnTo>
                  <a:lnTo>
                    <a:pt x="3247021" y="220256"/>
                  </a:lnTo>
                  <a:lnTo>
                    <a:pt x="3250222" y="226606"/>
                  </a:lnTo>
                  <a:lnTo>
                    <a:pt x="3307054" y="198259"/>
                  </a:lnTo>
                  <a:close/>
                </a:path>
                <a:path w="4369434" h="1618614">
                  <a:moveTo>
                    <a:pt x="3309975" y="411530"/>
                  </a:moveTo>
                  <a:lnTo>
                    <a:pt x="3307499" y="404876"/>
                  </a:lnTo>
                  <a:lnTo>
                    <a:pt x="3250628" y="426085"/>
                  </a:lnTo>
                  <a:lnTo>
                    <a:pt x="3253117" y="432727"/>
                  </a:lnTo>
                  <a:lnTo>
                    <a:pt x="3309975" y="411530"/>
                  </a:lnTo>
                  <a:close/>
                </a:path>
                <a:path w="4369434" h="1618614">
                  <a:moveTo>
                    <a:pt x="3385172" y="162877"/>
                  </a:moveTo>
                  <a:lnTo>
                    <a:pt x="3382162" y="156425"/>
                  </a:lnTo>
                  <a:lnTo>
                    <a:pt x="3321748" y="184785"/>
                  </a:lnTo>
                  <a:lnTo>
                    <a:pt x="3324758" y="191236"/>
                  </a:lnTo>
                  <a:lnTo>
                    <a:pt x="3385172" y="162877"/>
                  </a:lnTo>
                  <a:close/>
                </a:path>
                <a:path w="4369434" h="1618614">
                  <a:moveTo>
                    <a:pt x="3388156" y="383184"/>
                  </a:moveTo>
                  <a:lnTo>
                    <a:pt x="3385655" y="376542"/>
                  </a:lnTo>
                  <a:lnTo>
                    <a:pt x="3328809" y="397776"/>
                  </a:lnTo>
                  <a:lnTo>
                    <a:pt x="3331286" y="404431"/>
                  </a:lnTo>
                  <a:lnTo>
                    <a:pt x="3388156" y="383184"/>
                  </a:lnTo>
                  <a:close/>
                </a:path>
                <a:path w="4369434" h="1618614">
                  <a:moveTo>
                    <a:pt x="3459886" y="127457"/>
                  </a:moveTo>
                  <a:lnTo>
                    <a:pt x="3456711" y="121094"/>
                  </a:lnTo>
                  <a:lnTo>
                    <a:pt x="3399840" y="149415"/>
                  </a:lnTo>
                  <a:lnTo>
                    <a:pt x="3403028" y="155778"/>
                  </a:lnTo>
                  <a:lnTo>
                    <a:pt x="3459886" y="127457"/>
                  </a:lnTo>
                  <a:close/>
                </a:path>
                <a:path w="4369434" h="1618614">
                  <a:moveTo>
                    <a:pt x="3466325" y="351345"/>
                  </a:moveTo>
                  <a:lnTo>
                    <a:pt x="3463836" y="344690"/>
                  </a:lnTo>
                  <a:lnTo>
                    <a:pt x="3406965" y="365899"/>
                  </a:lnTo>
                  <a:lnTo>
                    <a:pt x="3409467" y="372554"/>
                  </a:lnTo>
                  <a:lnTo>
                    <a:pt x="3466325" y="351345"/>
                  </a:lnTo>
                  <a:close/>
                </a:path>
                <a:path w="4369434" h="1618614">
                  <a:moveTo>
                    <a:pt x="3537966" y="92075"/>
                  </a:moveTo>
                  <a:lnTo>
                    <a:pt x="3534956" y="85648"/>
                  </a:lnTo>
                  <a:lnTo>
                    <a:pt x="3474555" y="113957"/>
                  </a:lnTo>
                  <a:lnTo>
                    <a:pt x="3477552" y="120396"/>
                  </a:lnTo>
                  <a:lnTo>
                    <a:pt x="3537966" y="92075"/>
                  </a:lnTo>
                  <a:close/>
                </a:path>
                <a:path w="4369434" h="1618614">
                  <a:moveTo>
                    <a:pt x="3544493" y="323075"/>
                  </a:moveTo>
                  <a:lnTo>
                    <a:pt x="3542030" y="316420"/>
                  </a:lnTo>
                  <a:lnTo>
                    <a:pt x="3485184" y="337629"/>
                  </a:lnTo>
                  <a:lnTo>
                    <a:pt x="3487648" y="344284"/>
                  </a:lnTo>
                  <a:lnTo>
                    <a:pt x="3544493" y="323075"/>
                  </a:lnTo>
                  <a:close/>
                </a:path>
                <a:path w="4369434" h="1618614">
                  <a:moveTo>
                    <a:pt x="3612680" y="56667"/>
                  </a:moveTo>
                  <a:lnTo>
                    <a:pt x="3609492" y="50304"/>
                  </a:lnTo>
                  <a:lnTo>
                    <a:pt x="3552647" y="78638"/>
                  </a:lnTo>
                  <a:lnTo>
                    <a:pt x="3555822" y="84988"/>
                  </a:lnTo>
                  <a:lnTo>
                    <a:pt x="3612680" y="56667"/>
                  </a:lnTo>
                  <a:close/>
                </a:path>
                <a:path w="4369434" h="1618614">
                  <a:moveTo>
                    <a:pt x="3622675" y="291160"/>
                  </a:moveTo>
                  <a:lnTo>
                    <a:pt x="3620185" y="284518"/>
                  </a:lnTo>
                  <a:lnTo>
                    <a:pt x="3563328" y="305765"/>
                  </a:lnTo>
                  <a:lnTo>
                    <a:pt x="3565804" y="312420"/>
                  </a:lnTo>
                  <a:lnTo>
                    <a:pt x="3622675" y="291160"/>
                  </a:lnTo>
                  <a:close/>
                </a:path>
                <a:path w="4369434" h="1618614">
                  <a:moveTo>
                    <a:pt x="3690785" y="21247"/>
                  </a:moveTo>
                  <a:lnTo>
                    <a:pt x="3687775" y="14820"/>
                  </a:lnTo>
                  <a:lnTo>
                    <a:pt x="3627348" y="43167"/>
                  </a:lnTo>
                  <a:lnTo>
                    <a:pt x="3630384" y="49606"/>
                  </a:lnTo>
                  <a:lnTo>
                    <a:pt x="3690785" y="21247"/>
                  </a:lnTo>
                  <a:close/>
                </a:path>
                <a:path w="4369434" h="1618614">
                  <a:moveTo>
                    <a:pt x="3700843" y="259346"/>
                  </a:moveTo>
                  <a:lnTo>
                    <a:pt x="3698329" y="252679"/>
                  </a:lnTo>
                  <a:lnTo>
                    <a:pt x="3641496" y="273900"/>
                  </a:lnTo>
                  <a:lnTo>
                    <a:pt x="3643985" y="280568"/>
                  </a:lnTo>
                  <a:lnTo>
                    <a:pt x="3700843" y="259346"/>
                  </a:lnTo>
                  <a:close/>
                </a:path>
                <a:path w="4369434" h="1618614">
                  <a:moveTo>
                    <a:pt x="3736987" y="12"/>
                  </a:moveTo>
                  <a:lnTo>
                    <a:pt x="3721087" y="12"/>
                  </a:lnTo>
                  <a:lnTo>
                    <a:pt x="3705466" y="7785"/>
                  </a:lnTo>
                  <a:lnTo>
                    <a:pt x="3708603" y="14160"/>
                  </a:lnTo>
                  <a:lnTo>
                    <a:pt x="3736987" y="12"/>
                  </a:lnTo>
                  <a:close/>
                </a:path>
                <a:path w="4369434" h="1618614">
                  <a:moveTo>
                    <a:pt x="3778999" y="231076"/>
                  </a:moveTo>
                  <a:lnTo>
                    <a:pt x="3776522" y="224409"/>
                  </a:lnTo>
                  <a:lnTo>
                    <a:pt x="3719665" y="245592"/>
                  </a:lnTo>
                  <a:lnTo>
                    <a:pt x="3722154" y="252247"/>
                  </a:lnTo>
                  <a:lnTo>
                    <a:pt x="3778999" y="231076"/>
                  </a:lnTo>
                  <a:close/>
                </a:path>
                <a:path w="4369434" h="1618614">
                  <a:moveTo>
                    <a:pt x="3857167" y="199161"/>
                  </a:moveTo>
                  <a:lnTo>
                    <a:pt x="3854666" y="192506"/>
                  </a:lnTo>
                  <a:lnTo>
                    <a:pt x="3797833" y="213766"/>
                  </a:lnTo>
                  <a:lnTo>
                    <a:pt x="3800322" y="220421"/>
                  </a:lnTo>
                  <a:lnTo>
                    <a:pt x="3857167" y="199161"/>
                  </a:lnTo>
                  <a:close/>
                </a:path>
                <a:path w="4369434" h="1618614">
                  <a:moveTo>
                    <a:pt x="3919245" y="0"/>
                  </a:moveTo>
                  <a:lnTo>
                    <a:pt x="3894836" y="0"/>
                  </a:lnTo>
                  <a:lnTo>
                    <a:pt x="3741470" y="46672"/>
                  </a:lnTo>
                  <a:lnTo>
                    <a:pt x="3741039" y="46850"/>
                  </a:lnTo>
                  <a:lnTo>
                    <a:pt x="3197428" y="294652"/>
                  </a:lnTo>
                  <a:lnTo>
                    <a:pt x="3198838" y="297916"/>
                  </a:lnTo>
                  <a:lnTo>
                    <a:pt x="3197415" y="294665"/>
                  </a:lnTo>
                  <a:lnTo>
                    <a:pt x="2824162" y="457530"/>
                  </a:lnTo>
                  <a:lnTo>
                    <a:pt x="1280261" y="1130439"/>
                  </a:lnTo>
                  <a:lnTo>
                    <a:pt x="1327670" y="1108227"/>
                  </a:lnTo>
                  <a:lnTo>
                    <a:pt x="1324660" y="1101801"/>
                  </a:lnTo>
                  <a:lnTo>
                    <a:pt x="1264246" y="1130084"/>
                  </a:lnTo>
                  <a:lnTo>
                    <a:pt x="1267091" y="1136180"/>
                  </a:lnTo>
                  <a:lnTo>
                    <a:pt x="1175588" y="1176058"/>
                  </a:lnTo>
                  <a:lnTo>
                    <a:pt x="742137" y="1353019"/>
                  </a:lnTo>
                  <a:lnTo>
                    <a:pt x="543280" y="1423695"/>
                  </a:lnTo>
                  <a:lnTo>
                    <a:pt x="95758" y="1568665"/>
                  </a:lnTo>
                  <a:lnTo>
                    <a:pt x="0" y="1595767"/>
                  </a:lnTo>
                  <a:lnTo>
                    <a:pt x="0" y="1603248"/>
                  </a:lnTo>
                  <a:lnTo>
                    <a:pt x="97891" y="1575435"/>
                  </a:lnTo>
                  <a:lnTo>
                    <a:pt x="545617" y="1430388"/>
                  </a:lnTo>
                  <a:lnTo>
                    <a:pt x="744766" y="1359611"/>
                  </a:lnTo>
                  <a:lnTo>
                    <a:pt x="1178331" y="1182611"/>
                  </a:lnTo>
                  <a:lnTo>
                    <a:pt x="2841980" y="457517"/>
                  </a:lnTo>
                  <a:lnTo>
                    <a:pt x="3200298" y="301155"/>
                  </a:lnTo>
                  <a:lnTo>
                    <a:pt x="3207397" y="297916"/>
                  </a:lnTo>
                  <a:lnTo>
                    <a:pt x="3743782" y="53403"/>
                  </a:lnTo>
                  <a:lnTo>
                    <a:pt x="3919245" y="0"/>
                  </a:lnTo>
                  <a:close/>
                </a:path>
                <a:path w="4369434" h="1618614">
                  <a:moveTo>
                    <a:pt x="3935145" y="170954"/>
                  </a:moveTo>
                  <a:lnTo>
                    <a:pt x="3933050" y="164172"/>
                  </a:lnTo>
                  <a:lnTo>
                    <a:pt x="3876205" y="181838"/>
                  </a:lnTo>
                  <a:lnTo>
                    <a:pt x="3878313" y="188620"/>
                  </a:lnTo>
                  <a:lnTo>
                    <a:pt x="3935145" y="170954"/>
                  </a:lnTo>
                  <a:close/>
                </a:path>
                <a:path w="4369434" h="1618614">
                  <a:moveTo>
                    <a:pt x="3973042" y="0"/>
                  </a:moveTo>
                  <a:lnTo>
                    <a:pt x="3948658" y="0"/>
                  </a:lnTo>
                  <a:lnTo>
                    <a:pt x="3748557" y="60909"/>
                  </a:lnTo>
                  <a:lnTo>
                    <a:pt x="3748113" y="61074"/>
                  </a:lnTo>
                  <a:lnTo>
                    <a:pt x="3183178" y="319506"/>
                  </a:lnTo>
                  <a:lnTo>
                    <a:pt x="3184575" y="322757"/>
                  </a:lnTo>
                  <a:lnTo>
                    <a:pt x="3183166" y="319506"/>
                  </a:lnTo>
                  <a:lnTo>
                    <a:pt x="2866936" y="457517"/>
                  </a:lnTo>
                  <a:lnTo>
                    <a:pt x="2868295" y="460781"/>
                  </a:lnTo>
                  <a:lnTo>
                    <a:pt x="2866923" y="457517"/>
                  </a:lnTo>
                  <a:lnTo>
                    <a:pt x="2799384" y="485851"/>
                  </a:lnTo>
                  <a:lnTo>
                    <a:pt x="1477518" y="1062863"/>
                  </a:lnTo>
                  <a:lnTo>
                    <a:pt x="1463217" y="1070013"/>
                  </a:lnTo>
                  <a:lnTo>
                    <a:pt x="1022921" y="1257465"/>
                  </a:lnTo>
                  <a:lnTo>
                    <a:pt x="1022692" y="1257554"/>
                  </a:lnTo>
                  <a:lnTo>
                    <a:pt x="973137" y="1275168"/>
                  </a:lnTo>
                  <a:lnTo>
                    <a:pt x="973505" y="1276210"/>
                  </a:lnTo>
                  <a:lnTo>
                    <a:pt x="873645" y="1314107"/>
                  </a:lnTo>
                  <a:lnTo>
                    <a:pt x="873340" y="1314221"/>
                  </a:lnTo>
                  <a:lnTo>
                    <a:pt x="813269" y="1335316"/>
                  </a:lnTo>
                  <a:lnTo>
                    <a:pt x="813790" y="1336814"/>
                  </a:lnTo>
                  <a:lnTo>
                    <a:pt x="779729" y="1349730"/>
                  </a:lnTo>
                  <a:lnTo>
                    <a:pt x="735203" y="1363586"/>
                  </a:lnTo>
                  <a:lnTo>
                    <a:pt x="736053" y="1366304"/>
                  </a:lnTo>
                  <a:lnTo>
                    <a:pt x="713879" y="1374724"/>
                  </a:lnTo>
                  <a:lnTo>
                    <a:pt x="713727" y="1374267"/>
                  </a:lnTo>
                  <a:lnTo>
                    <a:pt x="656882" y="1395476"/>
                  </a:lnTo>
                  <a:lnTo>
                    <a:pt x="657161" y="1396238"/>
                  </a:lnTo>
                  <a:lnTo>
                    <a:pt x="636130" y="1404226"/>
                  </a:lnTo>
                  <a:lnTo>
                    <a:pt x="635520" y="1402575"/>
                  </a:lnTo>
                  <a:lnTo>
                    <a:pt x="578700" y="1423784"/>
                  </a:lnTo>
                  <a:lnTo>
                    <a:pt x="579412" y="1425740"/>
                  </a:lnTo>
                  <a:lnTo>
                    <a:pt x="575322" y="1427289"/>
                  </a:lnTo>
                  <a:lnTo>
                    <a:pt x="576313" y="1430388"/>
                  </a:lnTo>
                  <a:lnTo>
                    <a:pt x="576414" y="1430655"/>
                  </a:lnTo>
                  <a:lnTo>
                    <a:pt x="576465" y="1430794"/>
                  </a:lnTo>
                  <a:lnTo>
                    <a:pt x="577672" y="1433969"/>
                  </a:lnTo>
                  <a:lnTo>
                    <a:pt x="782002" y="1356461"/>
                  </a:lnTo>
                  <a:lnTo>
                    <a:pt x="794181" y="1352664"/>
                  </a:lnTo>
                  <a:lnTo>
                    <a:pt x="793940" y="1351927"/>
                  </a:lnTo>
                  <a:lnTo>
                    <a:pt x="875144" y="1321117"/>
                  </a:lnTo>
                  <a:lnTo>
                    <a:pt x="876020" y="1320812"/>
                  </a:lnTo>
                  <a:lnTo>
                    <a:pt x="897064" y="1312811"/>
                  </a:lnTo>
                  <a:lnTo>
                    <a:pt x="897407" y="1313688"/>
                  </a:lnTo>
                  <a:lnTo>
                    <a:pt x="954265" y="1292466"/>
                  </a:lnTo>
                  <a:lnTo>
                    <a:pt x="953808" y="1291285"/>
                  </a:lnTo>
                  <a:lnTo>
                    <a:pt x="1024724" y="1264373"/>
                  </a:lnTo>
                  <a:lnTo>
                    <a:pt x="1031163" y="1264373"/>
                  </a:lnTo>
                  <a:lnTo>
                    <a:pt x="1031163" y="1261681"/>
                  </a:lnTo>
                  <a:lnTo>
                    <a:pt x="1053261" y="1252270"/>
                  </a:lnTo>
                  <a:lnTo>
                    <a:pt x="1053744" y="1253540"/>
                  </a:lnTo>
                  <a:lnTo>
                    <a:pt x="1110615" y="1232331"/>
                  </a:lnTo>
                  <a:lnTo>
                    <a:pt x="1109154" y="1228471"/>
                  </a:lnTo>
                  <a:lnTo>
                    <a:pt x="1131023" y="1219149"/>
                  </a:lnTo>
                  <a:lnTo>
                    <a:pt x="1132179" y="1221613"/>
                  </a:lnTo>
                  <a:lnTo>
                    <a:pt x="1185494" y="1196797"/>
                  </a:lnTo>
                  <a:lnTo>
                    <a:pt x="1185164" y="1196111"/>
                  </a:lnTo>
                  <a:lnTo>
                    <a:pt x="1205661" y="1187373"/>
                  </a:lnTo>
                  <a:lnTo>
                    <a:pt x="1206703" y="1189799"/>
                  </a:lnTo>
                  <a:lnTo>
                    <a:pt x="1256614" y="1168450"/>
                  </a:lnTo>
                  <a:lnTo>
                    <a:pt x="1263751" y="1164920"/>
                  </a:lnTo>
                  <a:lnTo>
                    <a:pt x="1262811" y="1163040"/>
                  </a:lnTo>
                  <a:lnTo>
                    <a:pt x="1284338" y="1153883"/>
                  </a:lnTo>
                  <a:lnTo>
                    <a:pt x="1284541" y="1154493"/>
                  </a:lnTo>
                  <a:lnTo>
                    <a:pt x="1341374" y="1136777"/>
                  </a:lnTo>
                  <a:lnTo>
                    <a:pt x="1339405" y="1130439"/>
                  </a:lnTo>
                  <a:lnTo>
                    <a:pt x="1361147" y="1121181"/>
                  </a:lnTo>
                  <a:lnTo>
                    <a:pt x="1362722" y="1126197"/>
                  </a:lnTo>
                  <a:lnTo>
                    <a:pt x="1419517" y="1108506"/>
                  </a:lnTo>
                  <a:lnTo>
                    <a:pt x="1417434" y="1101737"/>
                  </a:lnTo>
                  <a:lnTo>
                    <a:pt x="1378013" y="1113993"/>
                  </a:lnTo>
                  <a:lnTo>
                    <a:pt x="1466303" y="1076401"/>
                  </a:lnTo>
                  <a:lnTo>
                    <a:pt x="1480439" y="1069352"/>
                  </a:lnTo>
                  <a:lnTo>
                    <a:pt x="2802166" y="492379"/>
                  </a:lnTo>
                  <a:lnTo>
                    <a:pt x="2809989" y="489102"/>
                  </a:lnTo>
                  <a:lnTo>
                    <a:pt x="2869717" y="464032"/>
                  </a:lnTo>
                  <a:lnTo>
                    <a:pt x="2877185" y="460781"/>
                  </a:lnTo>
                  <a:lnTo>
                    <a:pt x="3186074" y="325983"/>
                  </a:lnTo>
                  <a:lnTo>
                    <a:pt x="3193123" y="322757"/>
                  </a:lnTo>
                  <a:lnTo>
                    <a:pt x="3750843" y="67627"/>
                  </a:lnTo>
                  <a:lnTo>
                    <a:pt x="3973042" y="0"/>
                  </a:lnTo>
                  <a:close/>
                </a:path>
                <a:path w="4369434" h="1618614">
                  <a:moveTo>
                    <a:pt x="4013543" y="139026"/>
                  </a:moveTo>
                  <a:lnTo>
                    <a:pt x="4011041" y="132384"/>
                  </a:lnTo>
                  <a:lnTo>
                    <a:pt x="3954170" y="153606"/>
                  </a:lnTo>
                  <a:lnTo>
                    <a:pt x="3956659" y="160261"/>
                  </a:lnTo>
                  <a:lnTo>
                    <a:pt x="4013543" y="139026"/>
                  </a:lnTo>
                  <a:close/>
                </a:path>
                <a:path w="4369434" h="1618614">
                  <a:moveTo>
                    <a:pt x="4091686" y="107188"/>
                  </a:moveTo>
                  <a:lnTo>
                    <a:pt x="4089196" y="100533"/>
                  </a:lnTo>
                  <a:lnTo>
                    <a:pt x="4032339" y="121742"/>
                  </a:lnTo>
                  <a:lnTo>
                    <a:pt x="4034840" y="128409"/>
                  </a:lnTo>
                  <a:lnTo>
                    <a:pt x="4091686" y="107188"/>
                  </a:lnTo>
                  <a:close/>
                </a:path>
                <a:path w="4369434" h="1618614">
                  <a:moveTo>
                    <a:pt x="4169854" y="78892"/>
                  </a:moveTo>
                  <a:lnTo>
                    <a:pt x="4167352" y="72237"/>
                  </a:lnTo>
                  <a:lnTo>
                    <a:pt x="4110507" y="93446"/>
                  </a:lnTo>
                  <a:lnTo>
                    <a:pt x="4113009" y="100101"/>
                  </a:lnTo>
                  <a:lnTo>
                    <a:pt x="4169854" y="78892"/>
                  </a:lnTo>
                  <a:close/>
                </a:path>
                <a:path w="4369434" h="1618614">
                  <a:moveTo>
                    <a:pt x="4248023" y="47028"/>
                  </a:moveTo>
                  <a:lnTo>
                    <a:pt x="4245534" y="40386"/>
                  </a:lnTo>
                  <a:lnTo>
                    <a:pt x="4188676" y="61595"/>
                  </a:lnTo>
                  <a:lnTo>
                    <a:pt x="4191190" y="68262"/>
                  </a:lnTo>
                  <a:lnTo>
                    <a:pt x="4248023" y="47028"/>
                  </a:lnTo>
                  <a:close/>
                </a:path>
                <a:path w="4369434" h="1618614">
                  <a:moveTo>
                    <a:pt x="4326191" y="15176"/>
                  </a:moveTo>
                  <a:lnTo>
                    <a:pt x="4323702" y="8521"/>
                  </a:lnTo>
                  <a:lnTo>
                    <a:pt x="4266844" y="29743"/>
                  </a:lnTo>
                  <a:lnTo>
                    <a:pt x="4269359" y="36398"/>
                  </a:lnTo>
                  <a:lnTo>
                    <a:pt x="4326191" y="15176"/>
                  </a:lnTo>
                  <a:close/>
                </a:path>
                <a:path w="4369434" h="1618614">
                  <a:moveTo>
                    <a:pt x="4369155" y="12"/>
                  </a:moveTo>
                  <a:lnTo>
                    <a:pt x="4348810" y="12"/>
                  </a:lnTo>
                  <a:lnTo>
                    <a:pt x="4345000" y="1435"/>
                  </a:lnTo>
                  <a:lnTo>
                    <a:pt x="4347515" y="8089"/>
                  </a:lnTo>
                  <a:lnTo>
                    <a:pt x="4369155" y="12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707884" y="2269245"/>
              <a:ext cx="81191" cy="134456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9612694" y="2000103"/>
              <a:ext cx="4368800" cy="1614170"/>
            </a:xfrm>
            <a:custGeom>
              <a:avLst/>
              <a:gdLst/>
              <a:ahLst/>
              <a:cxnLst/>
              <a:rect l="l" t="t" r="r" b="b"/>
              <a:pathLst>
                <a:path w="4368800" h="1614170">
                  <a:moveTo>
                    <a:pt x="10693" y="598589"/>
                  </a:moveTo>
                  <a:lnTo>
                    <a:pt x="8077" y="591985"/>
                  </a:lnTo>
                  <a:lnTo>
                    <a:pt x="12" y="595210"/>
                  </a:lnTo>
                  <a:lnTo>
                    <a:pt x="12" y="602843"/>
                  </a:lnTo>
                  <a:lnTo>
                    <a:pt x="10693" y="598589"/>
                  </a:lnTo>
                  <a:close/>
                </a:path>
                <a:path w="4368800" h="1614170">
                  <a:moveTo>
                    <a:pt x="17983" y="215176"/>
                  </a:moveTo>
                  <a:lnTo>
                    <a:pt x="16065" y="208330"/>
                  </a:lnTo>
                  <a:lnTo>
                    <a:pt x="12" y="212915"/>
                  </a:lnTo>
                  <a:lnTo>
                    <a:pt x="12" y="220294"/>
                  </a:lnTo>
                  <a:lnTo>
                    <a:pt x="17983" y="215176"/>
                  </a:lnTo>
                  <a:close/>
                </a:path>
                <a:path w="4368800" h="1614170">
                  <a:moveTo>
                    <a:pt x="49149" y="588187"/>
                  </a:moveTo>
                  <a:lnTo>
                    <a:pt x="47790" y="581228"/>
                  </a:lnTo>
                  <a:lnTo>
                    <a:pt x="29972" y="584771"/>
                  </a:lnTo>
                  <a:lnTo>
                    <a:pt x="31381" y="591743"/>
                  </a:lnTo>
                  <a:lnTo>
                    <a:pt x="49149" y="588187"/>
                  </a:lnTo>
                  <a:close/>
                </a:path>
                <a:path w="4368800" h="1614170">
                  <a:moveTo>
                    <a:pt x="57213" y="200977"/>
                  </a:moveTo>
                  <a:lnTo>
                    <a:pt x="54965" y="194233"/>
                  </a:lnTo>
                  <a:lnTo>
                    <a:pt x="33680" y="201358"/>
                  </a:lnTo>
                  <a:lnTo>
                    <a:pt x="35941" y="208089"/>
                  </a:lnTo>
                  <a:lnTo>
                    <a:pt x="57213" y="200977"/>
                  </a:lnTo>
                  <a:close/>
                </a:path>
                <a:path w="4368800" h="1614170">
                  <a:moveTo>
                    <a:pt x="61658" y="1585709"/>
                  </a:moveTo>
                  <a:lnTo>
                    <a:pt x="0" y="1603222"/>
                  </a:lnTo>
                  <a:lnTo>
                    <a:pt x="0" y="1603743"/>
                  </a:lnTo>
                  <a:lnTo>
                    <a:pt x="61658" y="1585709"/>
                  </a:lnTo>
                  <a:close/>
                </a:path>
                <a:path w="4368800" h="1614170">
                  <a:moveTo>
                    <a:pt x="70142" y="1580997"/>
                  </a:moveTo>
                  <a:lnTo>
                    <a:pt x="0" y="1602587"/>
                  </a:lnTo>
                  <a:lnTo>
                    <a:pt x="0" y="1603146"/>
                  </a:lnTo>
                  <a:lnTo>
                    <a:pt x="70142" y="1580997"/>
                  </a:lnTo>
                  <a:close/>
                </a:path>
                <a:path w="4368800" h="1614170">
                  <a:moveTo>
                    <a:pt x="87693" y="206730"/>
                  </a:moveTo>
                  <a:lnTo>
                    <a:pt x="80568" y="192519"/>
                  </a:lnTo>
                  <a:lnTo>
                    <a:pt x="77381" y="190563"/>
                  </a:lnTo>
                  <a:lnTo>
                    <a:pt x="73850" y="190563"/>
                  </a:lnTo>
                  <a:lnTo>
                    <a:pt x="73850" y="197662"/>
                  </a:lnTo>
                  <a:lnTo>
                    <a:pt x="75209" y="197662"/>
                  </a:lnTo>
                  <a:lnTo>
                    <a:pt x="81343" y="209918"/>
                  </a:lnTo>
                  <a:lnTo>
                    <a:pt x="87693" y="206730"/>
                  </a:lnTo>
                  <a:close/>
                </a:path>
                <a:path w="4368800" h="1614170">
                  <a:moveTo>
                    <a:pt x="91668" y="577608"/>
                  </a:moveTo>
                  <a:lnTo>
                    <a:pt x="90525" y="570611"/>
                  </a:lnTo>
                  <a:lnTo>
                    <a:pt x="69164" y="574128"/>
                  </a:lnTo>
                  <a:lnTo>
                    <a:pt x="70319" y="581126"/>
                  </a:lnTo>
                  <a:lnTo>
                    <a:pt x="91668" y="577608"/>
                  </a:lnTo>
                  <a:close/>
                </a:path>
                <a:path w="4368800" h="1614170">
                  <a:moveTo>
                    <a:pt x="98425" y="249643"/>
                  </a:moveTo>
                  <a:lnTo>
                    <a:pt x="91325" y="231876"/>
                  </a:lnTo>
                  <a:lnTo>
                    <a:pt x="84734" y="234518"/>
                  </a:lnTo>
                  <a:lnTo>
                    <a:pt x="91821" y="252260"/>
                  </a:lnTo>
                  <a:lnTo>
                    <a:pt x="98425" y="249643"/>
                  </a:lnTo>
                  <a:close/>
                </a:path>
                <a:path w="4368800" h="1614170">
                  <a:moveTo>
                    <a:pt x="109054" y="292481"/>
                  </a:moveTo>
                  <a:lnTo>
                    <a:pt x="102006" y="271157"/>
                  </a:lnTo>
                  <a:lnTo>
                    <a:pt x="95237" y="273367"/>
                  </a:lnTo>
                  <a:lnTo>
                    <a:pt x="102311" y="294728"/>
                  </a:lnTo>
                  <a:lnTo>
                    <a:pt x="109054" y="292481"/>
                  </a:lnTo>
                  <a:close/>
                </a:path>
                <a:path w="4368800" h="1614170">
                  <a:moveTo>
                    <a:pt x="123151" y="331343"/>
                  </a:moveTo>
                  <a:lnTo>
                    <a:pt x="116065" y="313588"/>
                  </a:lnTo>
                  <a:lnTo>
                    <a:pt x="109461" y="316217"/>
                  </a:lnTo>
                  <a:lnTo>
                    <a:pt x="116535" y="333971"/>
                  </a:lnTo>
                  <a:lnTo>
                    <a:pt x="123151" y="331343"/>
                  </a:lnTo>
                  <a:close/>
                </a:path>
                <a:path w="4368800" h="1614170">
                  <a:moveTo>
                    <a:pt x="130860" y="563460"/>
                  </a:moveTo>
                  <a:lnTo>
                    <a:pt x="129476" y="556488"/>
                  </a:lnTo>
                  <a:lnTo>
                    <a:pt x="111696" y="560019"/>
                  </a:lnTo>
                  <a:lnTo>
                    <a:pt x="113080" y="566991"/>
                  </a:lnTo>
                  <a:lnTo>
                    <a:pt x="130860" y="563460"/>
                  </a:lnTo>
                  <a:close/>
                </a:path>
                <a:path w="4368800" h="1614170">
                  <a:moveTo>
                    <a:pt x="136499" y="369227"/>
                  </a:moveTo>
                  <a:lnTo>
                    <a:pt x="129984" y="362712"/>
                  </a:lnTo>
                  <a:lnTo>
                    <a:pt x="126758" y="352882"/>
                  </a:lnTo>
                  <a:lnTo>
                    <a:pt x="120002" y="355092"/>
                  </a:lnTo>
                  <a:lnTo>
                    <a:pt x="123482" y="365721"/>
                  </a:lnTo>
                  <a:lnTo>
                    <a:pt x="124358" y="367131"/>
                  </a:lnTo>
                  <a:lnTo>
                    <a:pt x="131470" y="374243"/>
                  </a:lnTo>
                  <a:lnTo>
                    <a:pt x="136499" y="369227"/>
                  </a:lnTo>
                  <a:close/>
                </a:path>
                <a:path w="4368800" h="1614170">
                  <a:moveTo>
                    <a:pt x="147853" y="409511"/>
                  </a:moveTo>
                  <a:lnTo>
                    <a:pt x="140792" y="391731"/>
                  </a:lnTo>
                  <a:lnTo>
                    <a:pt x="134200" y="394385"/>
                  </a:lnTo>
                  <a:lnTo>
                    <a:pt x="141287" y="412153"/>
                  </a:lnTo>
                  <a:lnTo>
                    <a:pt x="147853" y="409511"/>
                  </a:lnTo>
                  <a:close/>
                </a:path>
                <a:path w="4368800" h="1614170">
                  <a:moveTo>
                    <a:pt x="158457" y="452120"/>
                  </a:moveTo>
                  <a:lnTo>
                    <a:pt x="151409" y="434390"/>
                  </a:lnTo>
                  <a:lnTo>
                    <a:pt x="144792" y="437007"/>
                  </a:lnTo>
                  <a:lnTo>
                    <a:pt x="151841" y="454761"/>
                  </a:lnTo>
                  <a:lnTo>
                    <a:pt x="158457" y="452120"/>
                  </a:lnTo>
                  <a:close/>
                </a:path>
                <a:path w="4368800" h="1614170">
                  <a:moveTo>
                    <a:pt x="169926" y="552843"/>
                  </a:moveTo>
                  <a:lnTo>
                    <a:pt x="168554" y="545871"/>
                  </a:lnTo>
                  <a:lnTo>
                    <a:pt x="150787" y="549389"/>
                  </a:lnTo>
                  <a:lnTo>
                    <a:pt x="152184" y="556348"/>
                  </a:lnTo>
                  <a:lnTo>
                    <a:pt x="169926" y="552843"/>
                  </a:lnTo>
                  <a:close/>
                </a:path>
                <a:path w="4368800" h="1614170">
                  <a:moveTo>
                    <a:pt x="172377" y="490715"/>
                  </a:moveTo>
                  <a:lnTo>
                    <a:pt x="161734" y="472960"/>
                  </a:lnTo>
                  <a:lnTo>
                    <a:pt x="155663" y="476618"/>
                  </a:lnTo>
                  <a:lnTo>
                    <a:pt x="166281" y="494372"/>
                  </a:lnTo>
                  <a:lnTo>
                    <a:pt x="172377" y="490715"/>
                  </a:lnTo>
                  <a:close/>
                </a:path>
                <a:path w="4368800" h="1614170">
                  <a:moveTo>
                    <a:pt x="183311" y="534085"/>
                  </a:moveTo>
                  <a:lnTo>
                    <a:pt x="176199" y="512737"/>
                  </a:lnTo>
                  <a:lnTo>
                    <a:pt x="169468" y="514972"/>
                  </a:lnTo>
                  <a:lnTo>
                    <a:pt x="176568" y="536308"/>
                  </a:lnTo>
                  <a:lnTo>
                    <a:pt x="183311" y="534085"/>
                  </a:lnTo>
                  <a:close/>
                </a:path>
                <a:path w="4368800" h="1614170">
                  <a:moveTo>
                    <a:pt x="543483" y="1423619"/>
                  </a:moveTo>
                  <a:lnTo>
                    <a:pt x="282028" y="1508315"/>
                  </a:lnTo>
                  <a:lnTo>
                    <a:pt x="418985" y="1466138"/>
                  </a:lnTo>
                  <a:lnTo>
                    <a:pt x="543483" y="1423619"/>
                  </a:lnTo>
                  <a:close/>
                </a:path>
                <a:path w="4368800" h="1614170">
                  <a:moveTo>
                    <a:pt x="921473" y="1279791"/>
                  </a:moveTo>
                  <a:lnTo>
                    <a:pt x="543483" y="1423619"/>
                  </a:lnTo>
                  <a:lnTo>
                    <a:pt x="742124" y="1352994"/>
                  </a:lnTo>
                  <a:lnTo>
                    <a:pt x="921473" y="1279791"/>
                  </a:lnTo>
                  <a:close/>
                </a:path>
                <a:path w="4368800" h="1614170">
                  <a:moveTo>
                    <a:pt x="1177709" y="1182865"/>
                  </a:moveTo>
                  <a:lnTo>
                    <a:pt x="1102499" y="1213561"/>
                  </a:lnTo>
                  <a:lnTo>
                    <a:pt x="1134300" y="1200937"/>
                  </a:lnTo>
                  <a:lnTo>
                    <a:pt x="1177709" y="1182865"/>
                  </a:lnTo>
                  <a:close/>
                </a:path>
                <a:path w="4368800" h="1614170">
                  <a:moveTo>
                    <a:pt x="1180414" y="1186459"/>
                  </a:moveTo>
                  <a:lnTo>
                    <a:pt x="1179055" y="1183182"/>
                  </a:lnTo>
                  <a:lnTo>
                    <a:pt x="1180414" y="1186459"/>
                  </a:lnTo>
                  <a:close/>
                </a:path>
                <a:path w="4368800" h="1614170">
                  <a:moveTo>
                    <a:pt x="1283944" y="684720"/>
                  </a:moveTo>
                  <a:lnTo>
                    <a:pt x="1276870" y="663435"/>
                  </a:lnTo>
                  <a:lnTo>
                    <a:pt x="1270152" y="665670"/>
                  </a:lnTo>
                  <a:lnTo>
                    <a:pt x="1277213" y="686955"/>
                  </a:lnTo>
                  <a:lnTo>
                    <a:pt x="1283944" y="684720"/>
                  </a:lnTo>
                  <a:close/>
                </a:path>
                <a:path w="4368800" h="1614170">
                  <a:moveTo>
                    <a:pt x="1310271" y="706983"/>
                  </a:moveTo>
                  <a:lnTo>
                    <a:pt x="1309687" y="705510"/>
                  </a:lnTo>
                  <a:lnTo>
                    <a:pt x="1307630" y="700379"/>
                  </a:lnTo>
                  <a:lnTo>
                    <a:pt x="1294790" y="705510"/>
                  </a:lnTo>
                  <a:lnTo>
                    <a:pt x="1294790" y="703643"/>
                  </a:lnTo>
                  <a:lnTo>
                    <a:pt x="1287691" y="703618"/>
                  </a:lnTo>
                  <a:lnTo>
                    <a:pt x="1287665" y="710768"/>
                  </a:lnTo>
                  <a:lnTo>
                    <a:pt x="1291209" y="710768"/>
                  </a:lnTo>
                  <a:lnTo>
                    <a:pt x="1292529" y="714082"/>
                  </a:lnTo>
                  <a:lnTo>
                    <a:pt x="1310271" y="706983"/>
                  </a:lnTo>
                  <a:close/>
                </a:path>
                <a:path w="4368800" h="1614170">
                  <a:moveTo>
                    <a:pt x="1314196" y="650036"/>
                  </a:moveTo>
                  <a:lnTo>
                    <a:pt x="1311033" y="643661"/>
                  </a:lnTo>
                  <a:lnTo>
                    <a:pt x="1289723" y="654278"/>
                  </a:lnTo>
                  <a:lnTo>
                    <a:pt x="1292860" y="660641"/>
                  </a:lnTo>
                  <a:lnTo>
                    <a:pt x="1314196" y="650036"/>
                  </a:lnTo>
                  <a:close/>
                </a:path>
                <a:path w="4368800" h="1614170">
                  <a:moveTo>
                    <a:pt x="1349387" y="689229"/>
                  </a:moveTo>
                  <a:lnTo>
                    <a:pt x="1346771" y="682650"/>
                  </a:lnTo>
                  <a:lnTo>
                    <a:pt x="1328953" y="689724"/>
                  </a:lnTo>
                  <a:lnTo>
                    <a:pt x="1331582" y="696328"/>
                  </a:lnTo>
                  <a:lnTo>
                    <a:pt x="1349387" y="689229"/>
                  </a:lnTo>
                  <a:close/>
                </a:path>
                <a:path w="4368800" h="1614170">
                  <a:moveTo>
                    <a:pt x="1349730" y="632320"/>
                  </a:moveTo>
                  <a:lnTo>
                    <a:pt x="1346581" y="625932"/>
                  </a:lnTo>
                  <a:lnTo>
                    <a:pt x="1325219" y="636587"/>
                  </a:lnTo>
                  <a:lnTo>
                    <a:pt x="1328394" y="642937"/>
                  </a:lnTo>
                  <a:lnTo>
                    <a:pt x="1349730" y="632320"/>
                  </a:lnTo>
                  <a:close/>
                </a:path>
                <a:path w="4368800" h="1614170">
                  <a:moveTo>
                    <a:pt x="1388465" y="671563"/>
                  </a:moveTo>
                  <a:lnTo>
                    <a:pt x="1385836" y="664946"/>
                  </a:lnTo>
                  <a:lnTo>
                    <a:pt x="1368056" y="672033"/>
                  </a:lnTo>
                  <a:lnTo>
                    <a:pt x="1370685" y="678649"/>
                  </a:lnTo>
                  <a:lnTo>
                    <a:pt x="1388465" y="671563"/>
                  </a:lnTo>
                  <a:close/>
                </a:path>
                <a:path w="4368800" h="1614170">
                  <a:moveTo>
                    <a:pt x="1388795" y="614616"/>
                  </a:moveTo>
                  <a:lnTo>
                    <a:pt x="1385633" y="608266"/>
                  </a:lnTo>
                  <a:lnTo>
                    <a:pt x="1364310" y="618896"/>
                  </a:lnTo>
                  <a:lnTo>
                    <a:pt x="1367497" y="625259"/>
                  </a:lnTo>
                  <a:lnTo>
                    <a:pt x="1388795" y="614616"/>
                  </a:lnTo>
                  <a:close/>
                </a:path>
                <a:path w="4368800" h="1614170">
                  <a:moveTo>
                    <a:pt x="1424025" y="653872"/>
                  </a:moveTo>
                  <a:lnTo>
                    <a:pt x="1421396" y="647255"/>
                  </a:lnTo>
                  <a:lnTo>
                    <a:pt x="1403604" y="654329"/>
                  </a:lnTo>
                  <a:lnTo>
                    <a:pt x="1406245" y="660946"/>
                  </a:lnTo>
                  <a:lnTo>
                    <a:pt x="1424025" y="653872"/>
                  </a:lnTo>
                  <a:close/>
                </a:path>
                <a:path w="4368800" h="1614170">
                  <a:moveTo>
                    <a:pt x="1425282" y="598309"/>
                  </a:moveTo>
                  <a:lnTo>
                    <a:pt x="1421688" y="594779"/>
                  </a:lnTo>
                  <a:lnTo>
                    <a:pt x="1417612" y="594093"/>
                  </a:lnTo>
                  <a:lnTo>
                    <a:pt x="1403388" y="601167"/>
                  </a:lnTo>
                  <a:lnTo>
                    <a:pt x="1406550" y="607542"/>
                  </a:lnTo>
                  <a:lnTo>
                    <a:pt x="1418488" y="601586"/>
                  </a:lnTo>
                  <a:lnTo>
                    <a:pt x="1420266" y="603338"/>
                  </a:lnTo>
                  <a:lnTo>
                    <a:pt x="1422019" y="601586"/>
                  </a:lnTo>
                  <a:lnTo>
                    <a:pt x="1425282" y="598309"/>
                  </a:lnTo>
                  <a:close/>
                </a:path>
                <a:path w="4368800" h="1614170">
                  <a:moveTo>
                    <a:pt x="1443532" y="638098"/>
                  </a:moveTo>
                  <a:lnTo>
                    <a:pt x="1432877" y="620331"/>
                  </a:lnTo>
                  <a:lnTo>
                    <a:pt x="1426768" y="623989"/>
                  </a:lnTo>
                  <a:lnTo>
                    <a:pt x="1437424" y="641769"/>
                  </a:lnTo>
                  <a:lnTo>
                    <a:pt x="1443532" y="638098"/>
                  </a:lnTo>
                  <a:close/>
                </a:path>
                <a:path w="4368800" h="1614170">
                  <a:moveTo>
                    <a:pt x="1743024" y="14122"/>
                  </a:moveTo>
                  <a:lnTo>
                    <a:pt x="1738045" y="12"/>
                  </a:lnTo>
                  <a:lnTo>
                    <a:pt x="1730514" y="12"/>
                  </a:lnTo>
                  <a:lnTo>
                    <a:pt x="1736305" y="16484"/>
                  </a:lnTo>
                  <a:lnTo>
                    <a:pt x="1743024" y="14122"/>
                  </a:lnTo>
                  <a:close/>
                </a:path>
                <a:path w="4368800" h="1614170">
                  <a:moveTo>
                    <a:pt x="1775079" y="12"/>
                  </a:moveTo>
                  <a:lnTo>
                    <a:pt x="1762823" y="12"/>
                  </a:lnTo>
                  <a:lnTo>
                    <a:pt x="1755330" y="5334"/>
                  </a:lnTo>
                  <a:lnTo>
                    <a:pt x="1759458" y="11112"/>
                  </a:lnTo>
                  <a:lnTo>
                    <a:pt x="1775079" y="12"/>
                  </a:lnTo>
                  <a:close/>
                </a:path>
                <a:path w="4368800" h="1614170">
                  <a:moveTo>
                    <a:pt x="2701810" y="26212"/>
                  </a:moveTo>
                  <a:lnTo>
                    <a:pt x="2694749" y="4889"/>
                  </a:lnTo>
                  <a:lnTo>
                    <a:pt x="2688018" y="7124"/>
                  </a:lnTo>
                  <a:lnTo>
                    <a:pt x="2695079" y="28435"/>
                  </a:lnTo>
                  <a:lnTo>
                    <a:pt x="2701810" y="26212"/>
                  </a:lnTo>
                  <a:close/>
                </a:path>
                <a:path w="4368800" h="1614170">
                  <a:moveTo>
                    <a:pt x="2724620" y="41300"/>
                  </a:moveTo>
                  <a:lnTo>
                    <a:pt x="2721978" y="34683"/>
                  </a:lnTo>
                  <a:lnTo>
                    <a:pt x="2704211" y="41783"/>
                  </a:lnTo>
                  <a:lnTo>
                    <a:pt x="2706852" y="48374"/>
                  </a:lnTo>
                  <a:lnTo>
                    <a:pt x="2724620" y="41300"/>
                  </a:lnTo>
                  <a:close/>
                </a:path>
                <a:path w="4368800" h="1614170">
                  <a:moveTo>
                    <a:pt x="2763736" y="23596"/>
                  </a:moveTo>
                  <a:lnTo>
                    <a:pt x="2761107" y="17005"/>
                  </a:lnTo>
                  <a:lnTo>
                    <a:pt x="2743314" y="24079"/>
                  </a:lnTo>
                  <a:lnTo>
                    <a:pt x="2745956" y="30683"/>
                  </a:lnTo>
                  <a:lnTo>
                    <a:pt x="2763736" y="23596"/>
                  </a:lnTo>
                  <a:close/>
                </a:path>
                <a:path w="4368800" h="1614170">
                  <a:moveTo>
                    <a:pt x="2820466" y="466902"/>
                  </a:moveTo>
                  <a:lnTo>
                    <a:pt x="1177709" y="1182865"/>
                  </a:lnTo>
                  <a:lnTo>
                    <a:pt x="1178331" y="1182611"/>
                  </a:lnTo>
                  <a:lnTo>
                    <a:pt x="2820466" y="466902"/>
                  </a:lnTo>
                  <a:close/>
                </a:path>
                <a:path w="4368800" h="1614170">
                  <a:moveTo>
                    <a:pt x="3747325" y="60515"/>
                  </a:moveTo>
                  <a:lnTo>
                    <a:pt x="3200222" y="308241"/>
                  </a:lnTo>
                  <a:lnTo>
                    <a:pt x="2892755" y="444017"/>
                  </a:lnTo>
                  <a:lnTo>
                    <a:pt x="3200285" y="308229"/>
                  </a:lnTo>
                  <a:lnTo>
                    <a:pt x="3747325" y="60515"/>
                  </a:lnTo>
                  <a:close/>
                </a:path>
                <a:path w="4368800" h="1614170">
                  <a:moveTo>
                    <a:pt x="4368673" y="12"/>
                  </a:moveTo>
                  <a:lnTo>
                    <a:pt x="4349102" y="12"/>
                  </a:lnTo>
                  <a:lnTo>
                    <a:pt x="2940862" y="548309"/>
                  </a:lnTo>
                  <a:lnTo>
                    <a:pt x="2934246" y="533971"/>
                  </a:lnTo>
                  <a:lnTo>
                    <a:pt x="2934246" y="550887"/>
                  </a:lnTo>
                  <a:lnTo>
                    <a:pt x="2933408" y="551218"/>
                  </a:lnTo>
                  <a:lnTo>
                    <a:pt x="2926778" y="537133"/>
                  </a:lnTo>
                  <a:lnTo>
                    <a:pt x="2926778" y="553796"/>
                  </a:lnTo>
                  <a:lnTo>
                    <a:pt x="2915666" y="558126"/>
                  </a:lnTo>
                  <a:lnTo>
                    <a:pt x="2909036" y="543293"/>
                  </a:lnTo>
                  <a:lnTo>
                    <a:pt x="2909036" y="560705"/>
                  </a:lnTo>
                  <a:lnTo>
                    <a:pt x="2876943" y="573201"/>
                  </a:lnTo>
                  <a:lnTo>
                    <a:pt x="2870327" y="558761"/>
                  </a:lnTo>
                  <a:lnTo>
                    <a:pt x="2870327" y="575779"/>
                  </a:lnTo>
                  <a:lnTo>
                    <a:pt x="2827744" y="592353"/>
                  </a:lnTo>
                  <a:lnTo>
                    <a:pt x="1100759" y="1223505"/>
                  </a:lnTo>
                  <a:lnTo>
                    <a:pt x="1181569" y="1189837"/>
                  </a:lnTo>
                  <a:lnTo>
                    <a:pt x="1050074" y="1242021"/>
                  </a:lnTo>
                  <a:lnTo>
                    <a:pt x="974521" y="1269631"/>
                  </a:lnTo>
                  <a:lnTo>
                    <a:pt x="979424" y="1267523"/>
                  </a:lnTo>
                  <a:lnTo>
                    <a:pt x="1007033" y="1254836"/>
                  </a:lnTo>
                  <a:lnTo>
                    <a:pt x="1178991" y="1183208"/>
                  </a:lnTo>
                  <a:lnTo>
                    <a:pt x="1134300" y="1200937"/>
                  </a:lnTo>
                  <a:lnTo>
                    <a:pt x="1027468" y="1245450"/>
                  </a:lnTo>
                  <a:lnTo>
                    <a:pt x="1051839" y="1234249"/>
                  </a:lnTo>
                  <a:lnTo>
                    <a:pt x="1102499" y="1213561"/>
                  </a:lnTo>
                  <a:lnTo>
                    <a:pt x="1061008" y="1230033"/>
                  </a:lnTo>
                  <a:lnTo>
                    <a:pt x="1175969" y="1177201"/>
                  </a:lnTo>
                  <a:lnTo>
                    <a:pt x="1176909" y="1179347"/>
                  </a:lnTo>
                  <a:lnTo>
                    <a:pt x="1175994" y="1177188"/>
                  </a:lnTo>
                  <a:lnTo>
                    <a:pt x="1985479" y="805154"/>
                  </a:lnTo>
                  <a:lnTo>
                    <a:pt x="1987473" y="809193"/>
                  </a:lnTo>
                  <a:lnTo>
                    <a:pt x="1992109" y="810844"/>
                  </a:lnTo>
                  <a:lnTo>
                    <a:pt x="2004631" y="805154"/>
                  </a:lnTo>
                  <a:lnTo>
                    <a:pt x="2009495" y="802944"/>
                  </a:lnTo>
                  <a:lnTo>
                    <a:pt x="2808135" y="440194"/>
                  </a:lnTo>
                  <a:lnTo>
                    <a:pt x="2811843" y="448043"/>
                  </a:lnTo>
                  <a:lnTo>
                    <a:pt x="2820466" y="466890"/>
                  </a:lnTo>
                  <a:lnTo>
                    <a:pt x="2870327" y="575779"/>
                  </a:lnTo>
                  <a:lnTo>
                    <a:pt x="2870327" y="558761"/>
                  </a:lnTo>
                  <a:lnTo>
                    <a:pt x="2826969" y="464070"/>
                  </a:lnTo>
                  <a:lnTo>
                    <a:pt x="2818269" y="445058"/>
                  </a:lnTo>
                  <a:lnTo>
                    <a:pt x="2814586" y="437261"/>
                  </a:lnTo>
                  <a:lnTo>
                    <a:pt x="2847327" y="422402"/>
                  </a:lnTo>
                  <a:lnTo>
                    <a:pt x="2859544" y="449859"/>
                  </a:lnTo>
                  <a:lnTo>
                    <a:pt x="2865056" y="462241"/>
                  </a:lnTo>
                  <a:lnTo>
                    <a:pt x="2909036" y="560705"/>
                  </a:lnTo>
                  <a:lnTo>
                    <a:pt x="2909036" y="543293"/>
                  </a:lnTo>
                  <a:lnTo>
                    <a:pt x="2871546" y="459333"/>
                  </a:lnTo>
                  <a:lnTo>
                    <a:pt x="2866059" y="447027"/>
                  </a:lnTo>
                  <a:lnTo>
                    <a:pt x="2853804" y="419455"/>
                  </a:lnTo>
                  <a:lnTo>
                    <a:pt x="2861856" y="415798"/>
                  </a:lnTo>
                  <a:lnTo>
                    <a:pt x="2926778" y="553796"/>
                  </a:lnTo>
                  <a:lnTo>
                    <a:pt x="2926778" y="537133"/>
                  </a:lnTo>
                  <a:lnTo>
                    <a:pt x="2868320" y="412864"/>
                  </a:lnTo>
                  <a:lnTo>
                    <a:pt x="2870187" y="412013"/>
                  </a:lnTo>
                  <a:lnTo>
                    <a:pt x="2934246" y="550887"/>
                  </a:lnTo>
                  <a:lnTo>
                    <a:pt x="2934246" y="533971"/>
                  </a:lnTo>
                  <a:lnTo>
                    <a:pt x="2892755" y="444017"/>
                  </a:lnTo>
                  <a:lnTo>
                    <a:pt x="2876639" y="409079"/>
                  </a:lnTo>
                  <a:lnTo>
                    <a:pt x="3157982" y="281292"/>
                  </a:lnTo>
                  <a:lnTo>
                    <a:pt x="3170656" y="309981"/>
                  </a:lnTo>
                  <a:lnTo>
                    <a:pt x="3175431" y="311746"/>
                  </a:lnTo>
                  <a:lnTo>
                    <a:pt x="3192399" y="303784"/>
                  </a:lnTo>
                  <a:lnTo>
                    <a:pt x="3296297" y="255079"/>
                  </a:lnTo>
                  <a:lnTo>
                    <a:pt x="3297885" y="250151"/>
                  </a:lnTo>
                  <a:lnTo>
                    <a:pt x="3282010" y="221526"/>
                  </a:lnTo>
                  <a:lnTo>
                    <a:pt x="3766604" y="0"/>
                  </a:lnTo>
                  <a:lnTo>
                    <a:pt x="3749535" y="0"/>
                  </a:lnTo>
                  <a:lnTo>
                    <a:pt x="3275571" y="216687"/>
                  </a:lnTo>
                  <a:lnTo>
                    <a:pt x="3273945" y="221627"/>
                  </a:lnTo>
                  <a:lnTo>
                    <a:pt x="3289846" y="250266"/>
                  </a:lnTo>
                  <a:lnTo>
                    <a:pt x="3175698" y="303784"/>
                  </a:lnTo>
                  <a:lnTo>
                    <a:pt x="3165754" y="281292"/>
                  </a:lnTo>
                  <a:lnTo>
                    <a:pt x="3163036" y="275132"/>
                  </a:lnTo>
                  <a:lnTo>
                    <a:pt x="3158312" y="273316"/>
                  </a:lnTo>
                  <a:lnTo>
                    <a:pt x="2873654" y="402615"/>
                  </a:lnTo>
                  <a:lnTo>
                    <a:pt x="2867202" y="388632"/>
                  </a:lnTo>
                  <a:lnTo>
                    <a:pt x="2867202" y="405549"/>
                  </a:lnTo>
                  <a:lnTo>
                    <a:pt x="2865285" y="406425"/>
                  </a:lnTo>
                  <a:lnTo>
                    <a:pt x="2858820" y="392684"/>
                  </a:lnTo>
                  <a:lnTo>
                    <a:pt x="2858820" y="409359"/>
                  </a:lnTo>
                  <a:lnTo>
                    <a:pt x="2850908" y="412953"/>
                  </a:lnTo>
                  <a:lnTo>
                    <a:pt x="2844431" y="398386"/>
                  </a:lnTo>
                  <a:lnTo>
                    <a:pt x="2844431" y="415886"/>
                  </a:lnTo>
                  <a:lnTo>
                    <a:pt x="2811564" y="430822"/>
                  </a:lnTo>
                  <a:lnTo>
                    <a:pt x="2726232" y="249555"/>
                  </a:lnTo>
                  <a:lnTo>
                    <a:pt x="2699181" y="189534"/>
                  </a:lnTo>
                  <a:lnTo>
                    <a:pt x="2735923" y="172631"/>
                  </a:lnTo>
                  <a:lnTo>
                    <a:pt x="2762389" y="231292"/>
                  </a:lnTo>
                  <a:lnTo>
                    <a:pt x="2844431" y="415886"/>
                  </a:lnTo>
                  <a:lnTo>
                    <a:pt x="2844431" y="398386"/>
                  </a:lnTo>
                  <a:lnTo>
                    <a:pt x="2768892" y="228384"/>
                  </a:lnTo>
                  <a:lnTo>
                    <a:pt x="2742400" y="169659"/>
                  </a:lnTo>
                  <a:lnTo>
                    <a:pt x="2749004" y="166624"/>
                  </a:lnTo>
                  <a:lnTo>
                    <a:pt x="2748038" y="172402"/>
                  </a:lnTo>
                  <a:lnTo>
                    <a:pt x="2748356" y="174510"/>
                  </a:lnTo>
                  <a:lnTo>
                    <a:pt x="2858820" y="409359"/>
                  </a:lnTo>
                  <a:lnTo>
                    <a:pt x="2858820" y="392684"/>
                  </a:lnTo>
                  <a:lnTo>
                    <a:pt x="2755252" y="172491"/>
                  </a:lnTo>
                  <a:lnTo>
                    <a:pt x="2756827" y="163029"/>
                  </a:lnTo>
                  <a:lnTo>
                    <a:pt x="2758656" y="162179"/>
                  </a:lnTo>
                  <a:lnTo>
                    <a:pt x="2758656" y="169443"/>
                  </a:lnTo>
                  <a:lnTo>
                    <a:pt x="2758986" y="170942"/>
                  </a:lnTo>
                  <a:lnTo>
                    <a:pt x="2867202" y="405549"/>
                  </a:lnTo>
                  <a:lnTo>
                    <a:pt x="2867202" y="388632"/>
                  </a:lnTo>
                  <a:lnTo>
                    <a:pt x="2765768" y="168681"/>
                  </a:lnTo>
                  <a:lnTo>
                    <a:pt x="2765780" y="159550"/>
                  </a:lnTo>
                  <a:lnTo>
                    <a:pt x="2766136" y="158750"/>
                  </a:lnTo>
                  <a:lnTo>
                    <a:pt x="3111322" y="12"/>
                  </a:lnTo>
                  <a:lnTo>
                    <a:pt x="3094304" y="12"/>
                  </a:lnTo>
                  <a:lnTo>
                    <a:pt x="2770581" y="148869"/>
                  </a:lnTo>
                  <a:lnTo>
                    <a:pt x="2811767" y="57327"/>
                  </a:lnTo>
                  <a:lnTo>
                    <a:pt x="2811957" y="56730"/>
                  </a:lnTo>
                  <a:lnTo>
                    <a:pt x="2815539" y="42519"/>
                  </a:lnTo>
                  <a:lnTo>
                    <a:pt x="2815628" y="41160"/>
                  </a:lnTo>
                  <a:lnTo>
                    <a:pt x="2813380" y="0"/>
                  </a:lnTo>
                  <a:lnTo>
                    <a:pt x="2806255" y="0"/>
                  </a:lnTo>
                  <a:lnTo>
                    <a:pt x="2808490" y="41160"/>
                  </a:lnTo>
                  <a:lnTo>
                    <a:pt x="2808465" y="41465"/>
                  </a:lnTo>
                  <a:lnTo>
                    <a:pt x="2805150" y="54711"/>
                  </a:lnTo>
                  <a:lnTo>
                    <a:pt x="2760751" y="153390"/>
                  </a:lnTo>
                  <a:lnTo>
                    <a:pt x="2758236" y="154546"/>
                  </a:lnTo>
                  <a:lnTo>
                    <a:pt x="2758554" y="152679"/>
                  </a:lnTo>
                  <a:lnTo>
                    <a:pt x="2801239" y="53441"/>
                  </a:lnTo>
                  <a:lnTo>
                    <a:pt x="2804820" y="42773"/>
                  </a:lnTo>
                  <a:lnTo>
                    <a:pt x="2804998" y="41465"/>
                  </a:lnTo>
                  <a:lnTo>
                    <a:pt x="2802750" y="0"/>
                  </a:lnTo>
                  <a:lnTo>
                    <a:pt x="2795651" y="0"/>
                  </a:lnTo>
                  <a:lnTo>
                    <a:pt x="2795155" y="12"/>
                  </a:lnTo>
                  <a:lnTo>
                    <a:pt x="2782138" y="6464"/>
                  </a:lnTo>
                  <a:lnTo>
                    <a:pt x="2785287" y="12852"/>
                  </a:lnTo>
                  <a:lnTo>
                    <a:pt x="2796044" y="7518"/>
                  </a:lnTo>
                  <a:lnTo>
                    <a:pt x="2797873" y="41160"/>
                  </a:lnTo>
                  <a:lnTo>
                    <a:pt x="2794558" y="51041"/>
                  </a:lnTo>
                  <a:lnTo>
                    <a:pt x="2751861" y="150266"/>
                  </a:lnTo>
                  <a:lnTo>
                    <a:pt x="2751632" y="151091"/>
                  </a:lnTo>
                  <a:lnTo>
                    <a:pt x="2750439" y="158140"/>
                  </a:lnTo>
                  <a:lnTo>
                    <a:pt x="2739466" y="163182"/>
                  </a:lnTo>
                  <a:lnTo>
                    <a:pt x="2665882" y="12"/>
                  </a:lnTo>
                  <a:lnTo>
                    <a:pt x="2658084" y="12"/>
                  </a:lnTo>
                  <a:lnTo>
                    <a:pt x="2733002" y="166154"/>
                  </a:lnTo>
                  <a:lnTo>
                    <a:pt x="2696260" y="183045"/>
                  </a:lnTo>
                  <a:lnTo>
                    <a:pt x="2613825" y="12"/>
                  </a:lnTo>
                  <a:lnTo>
                    <a:pt x="2606027" y="12"/>
                  </a:lnTo>
                  <a:lnTo>
                    <a:pt x="2689796" y="186016"/>
                  </a:lnTo>
                  <a:lnTo>
                    <a:pt x="2309431" y="360921"/>
                  </a:lnTo>
                  <a:lnTo>
                    <a:pt x="1236383" y="849426"/>
                  </a:lnTo>
                  <a:lnTo>
                    <a:pt x="1154569" y="881341"/>
                  </a:lnTo>
                  <a:lnTo>
                    <a:pt x="941336" y="980503"/>
                  </a:lnTo>
                  <a:lnTo>
                    <a:pt x="792099" y="1051280"/>
                  </a:lnTo>
                  <a:lnTo>
                    <a:pt x="742505" y="1072464"/>
                  </a:lnTo>
                  <a:lnTo>
                    <a:pt x="568477" y="1136091"/>
                  </a:lnTo>
                  <a:lnTo>
                    <a:pt x="397992" y="1203325"/>
                  </a:lnTo>
                  <a:lnTo>
                    <a:pt x="216954" y="1259840"/>
                  </a:lnTo>
                  <a:lnTo>
                    <a:pt x="12" y="1319199"/>
                  </a:lnTo>
                  <a:lnTo>
                    <a:pt x="12" y="1326578"/>
                  </a:lnTo>
                  <a:lnTo>
                    <a:pt x="219036" y="1266621"/>
                  </a:lnTo>
                  <a:lnTo>
                    <a:pt x="400469" y="1209979"/>
                  </a:lnTo>
                  <a:lnTo>
                    <a:pt x="570992" y="1142733"/>
                  </a:lnTo>
                  <a:lnTo>
                    <a:pt x="745197" y="1079030"/>
                  </a:lnTo>
                  <a:lnTo>
                    <a:pt x="795083" y="1057719"/>
                  </a:lnTo>
                  <a:lnTo>
                    <a:pt x="944333" y="986929"/>
                  </a:lnTo>
                  <a:lnTo>
                    <a:pt x="1157439" y="887844"/>
                  </a:lnTo>
                  <a:lnTo>
                    <a:pt x="1239240" y="855916"/>
                  </a:lnTo>
                  <a:lnTo>
                    <a:pt x="2312403" y="367385"/>
                  </a:lnTo>
                  <a:lnTo>
                    <a:pt x="2692717" y="192506"/>
                  </a:lnTo>
                  <a:lnTo>
                    <a:pt x="2719755" y="252526"/>
                  </a:lnTo>
                  <a:lnTo>
                    <a:pt x="2805099" y="433755"/>
                  </a:lnTo>
                  <a:lnTo>
                    <a:pt x="1992312" y="802944"/>
                  </a:lnTo>
                  <a:lnTo>
                    <a:pt x="1990305" y="798918"/>
                  </a:lnTo>
                  <a:lnTo>
                    <a:pt x="1985645" y="797267"/>
                  </a:lnTo>
                  <a:lnTo>
                    <a:pt x="1049096" y="1227696"/>
                  </a:lnTo>
                  <a:lnTo>
                    <a:pt x="921473" y="1279791"/>
                  </a:lnTo>
                  <a:lnTo>
                    <a:pt x="980186" y="1257452"/>
                  </a:lnTo>
                  <a:lnTo>
                    <a:pt x="1024661" y="1238935"/>
                  </a:lnTo>
                  <a:lnTo>
                    <a:pt x="976528" y="1261046"/>
                  </a:lnTo>
                  <a:lnTo>
                    <a:pt x="847051" y="1314945"/>
                  </a:lnTo>
                  <a:lnTo>
                    <a:pt x="800061" y="1333588"/>
                  </a:lnTo>
                  <a:lnTo>
                    <a:pt x="706793" y="1369072"/>
                  </a:lnTo>
                  <a:lnTo>
                    <a:pt x="785444" y="1339380"/>
                  </a:lnTo>
                  <a:lnTo>
                    <a:pt x="742188" y="1356550"/>
                  </a:lnTo>
                  <a:lnTo>
                    <a:pt x="742810" y="1358328"/>
                  </a:lnTo>
                  <a:lnTo>
                    <a:pt x="742162" y="1356563"/>
                  </a:lnTo>
                  <a:lnTo>
                    <a:pt x="588403" y="1414259"/>
                  </a:lnTo>
                  <a:lnTo>
                    <a:pt x="563841" y="1423123"/>
                  </a:lnTo>
                  <a:lnTo>
                    <a:pt x="706793" y="1369072"/>
                  </a:lnTo>
                  <a:lnTo>
                    <a:pt x="558634" y="1425003"/>
                  </a:lnTo>
                  <a:lnTo>
                    <a:pt x="537464" y="1432636"/>
                  </a:lnTo>
                  <a:lnTo>
                    <a:pt x="536587" y="1432915"/>
                  </a:lnTo>
                  <a:lnTo>
                    <a:pt x="526618" y="1436547"/>
                  </a:lnTo>
                  <a:lnTo>
                    <a:pt x="509397" y="1442135"/>
                  </a:lnTo>
                  <a:lnTo>
                    <a:pt x="509397" y="1442758"/>
                  </a:lnTo>
                  <a:lnTo>
                    <a:pt x="493598" y="1448460"/>
                  </a:lnTo>
                  <a:lnTo>
                    <a:pt x="486664" y="1450530"/>
                  </a:lnTo>
                  <a:lnTo>
                    <a:pt x="509397" y="1442758"/>
                  </a:lnTo>
                  <a:lnTo>
                    <a:pt x="509397" y="1442135"/>
                  </a:lnTo>
                  <a:lnTo>
                    <a:pt x="445566" y="1462798"/>
                  </a:lnTo>
                  <a:lnTo>
                    <a:pt x="445096" y="1462951"/>
                  </a:lnTo>
                  <a:lnTo>
                    <a:pt x="431380" y="1467040"/>
                  </a:lnTo>
                  <a:lnTo>
                    <a:pt x="536587" y="1432953"/>
                  </a:lnTo>
                  <a:lnTo>
                    <a:pt x="393014" y="1478495"/>
                  </a:lnTo>
                  <a:lnTo>
                    <a:pt x="245059" y="1522641"/>
                  </a:lnTo>
                  <a:lnTo>
                    <a:pt x="196392" y="1536052"/>
                  </a:lnTo>
                  <a:lnTo>
                    <a:pt x="282028" y="1508315"/>
                  </a:lnTo>
                  <a:lnTo>
                    <a:pt x="154089" y="1547710"/>
                  </a:lnTo>
                  <a:lnTo>
                    <a:pt x="0" y="1590167"/>
                  </a:lnTo>
                  <a:lnTo>
                    <a:pt x="0" y="1595158"/>
                  </a:lnTo>
                  <a:lnTo>
                    <a:pt x="0" y="1595742"/>
                  </a:lnTo>
                  <a:lnTo>
                    <a:pt x="0" y="1597533"/>
                  </a:lnTo>
                  <a:lnTo>
                    <a:pt x="136613" y="1559902"/>
                  </a:lnTo>
                  <a:lnTo>
                    <a:pt x="70142" y="1580997"/>
                  </a:lnTo>
                  <a:lnTo>
                    <a:pt x="155981" y="1554568"/>
                  </a:lnTo>
                  <a:lnTo>
                    <a:pt x="190436" y="1545069"/>
                  </a:lnTo>
                  <a:lnTo>
                    <a:pt x="95732" y="1575739"/>
                  </a:lnTo>
                  <a:lnTo>
                    <a:pt x="61658" y="1585709"/>
                  </a:lnTo>
                  <a:lnTo>
                    <a:pt x="97853" y="1575422"/>
                  </a:lnTo>
                  <a:lnTo>
                    <a:pt x="198107" y="1542961"/>
                  </a:lnTo>
                  <a:lnTo>
                    <a:pt x="259422" y="1526057"/>
                  </a:lnTo>
                  <a:lnTo>
                    <a:pt x="271818" y="1522641"/>
                  </a:lnTo>
                  <a:lnTo>
                    <a:pt x="272427" y="1522476"/>
                  </a:lnTo>
                  <a:lnTo>
                    <a:pt x="0" y="1606130"/>
                  </a:lnTo>
                  <a:lnTo>
                    <a:pt x="0" y="1610601"/>
                  </a:lnTo>
                  <a:lnTo>
                    <a:pt x="0" y="1611147"/>
                  </a:lnTo>
                  <a:lnTo>
                    <a:pt x="0" y="1613547"/>
                  </a:lnTo>
                  <a:lnTo>
                    <a:pt x="296938" y="1522387"/>
                  </a:lnTo>
                  <a:lnTo>
                    <a:pt x="400075" y="1485290"/>
                  </a:lnTo>
                  <a:lnTo>
                    <a:pt x="446163" y="1470863"/>
                  </a:lnTo>
                  <a:lnTo>
                    <a:pt x="478307" y="1460411"/>
                  </a:lnTo>
                  <a:lnTo>
                    <a:pt x="495884" y="1455153"/>
                  </a:lnTo>
                  <a:lnTo>
                    <a:pt x="515899" y="1447939"/>
                  </a:lnTo>
                  <a:lnTo>
                    <a:pt x="544690" y="1438224"/>
                  </a:lnTo>
                  <a:lnTo>
                    <a:pt x="593699" y="1421130"/>
                  </a:lnTo>
                  <a:lnTo>
                    <a:pt x="642518" y="1403540"/>
                  </a:lnTo>
                  <a:lnTo>
                    <a:pt x="691172" y="1385455"/>
                  </a:lnTo>
                  <a:lnTo>
                    <a:pt x="724103" y="1372857"/>
                  </a:lnTo>
                  <a:lnTo>
                    <a:pt x="741235" y="1366672"/>
                  </a:lnTo>
                  <a:lnTo>
                    <a:pt x="759752" y="1358988"/>
                  </a:lnTo>
                  <a:lnTo>
                    <a:pt x="787946" y="1347889"/>
                  </a:lnTo>
                  <a:lnTo>
                    <a:pt x="836066" y="1328432"/>
                  </a:lnTo>
                  <a:lnTo>
                    <a:pt x="849033" y="1323060"/>
                  </a:lnTo>
                  <a:lnTo>
                    <a:pt x="2830258" y="599008"/>
                  </a:lnTo>
                  <a:lnTo>
                    <a:pt x="2876042" y="581190"/>
                  </a:lnTo>
                  <a:lnTo>
                    <a:pt x="2876461" y="581355"/>
                  </a:lnTo>
                  <a:lnTo>
                    <a:pt x="2915539" y="567207"/>
                  </a:lnTo>
                  <a:lnTo>
                    <a:pt x="2916250" y="565531"/>
                  </a:lnTo>
                  <a:lnTo>
                    <a:pt x="2932036" y="559384"/>
                  </a:lnTo>
                  <a:lnTo>
                    <a:pt x="2933662" y="559943"/>
                  </a:lnTo>
                  <a:lnTo>
                    <a:pt x="2940812" y="556412"/>
                  </a:lnTo>
                  <a:lnTo>
                    <a:pt x="2940989" y="555891"/>
                  </a:lnTo>
                  <a:lnTo>
                    <a:pt x="4368673" y="12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612701" y="3444856"/>
              <a:ext cx="505336" cy="168777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0669943" y="2811430"/>
              <a:ext cx="6155055" cy="4182110"/>
            </a:xfrm>
            <a:custGeom>
              <a:avLst/>
              <a:gdLst/>
              <a:ahLst/>
              <a:cxnLst/>
              <a:rect l="l" t="t" r="r" b="b"/>
              <a:pathLst>
                <a:path w="6155055" h="4182109">
                  <a:moveTo>
                    <a:pt x="17780" y="2119223"/>
                  </a:moveTo>
                  <a:lnTo>
                    <a:pt x="13931" y="2115121"/>
                  </a:lnTo>
                  <a:lnTo>
                    <a:pt x="10655" y="2115121"/>
                  </a:lnTo>
                  <a:lnTo>
                    <a:pt x="10655" y="2123986"/>
                  </a:lnTo>
                  <a:lnTo>
                    <a:pt x="8928" y="2125726"/>
                  </a:lnTo>
                  <a:lnTo>
                    <a:pt x="7137" y="2123986"/>
                  </a:lnTo>
                  <a:lnTo>
                    <a:pt x="8915" y="2122195"/>
                  </a:lnTo>
                  <a:lnTo>
                    <a:pt x="10642" y="2123948"/>
                  </a:lnTo>
                  <a:lnTo>
                    <a:pt x="10655" y="2115121"/>
                  </a:lnTo>
                  <a:lnTo>
                    <a:pt x="3835" y="2115083"/>
                  </a:lnTo>
                  <a:lnTo>
                    <a:pt x="38" y="2119223"/>
                  </a:lnTo>
                  <a:lnTo>
                    <a:pt x="0" y="2123986"/>
                  </a:lnTo>
                  <a:lnTo>
                    <a:pt x="12" y="2128672"/>
                  </a:lnTo>
                  <a:lnTo>
                    <a:pt x="3848" y="2132850"/>
                  </a:lnTo>
                  <a:lnTo>
                    <a:pt x="9537" y="2132838"/>
                  </a:lnTo>
                  <a:lnTo>
                    <a:pt x="11391" y="2132850"/>
                  </a:lnTo>
                  <a:lnTo>
                    <a:pt x="13703" y="2131822"/>
                  </a:lnTo>
                  <a:lnTo>
                    <a:pt x="15265" y="2130171"/>
                  </a:lnTo>
                  <a:lnTo>
                    <a:pt x="16865" y="2128558"/>
                  </a:lnTo>
                  <a:lnTo>
                    <a:pt x="17767" y="2126310"/>
                  </a:lnTo>
                  <a:lnTo>
                    <a:pt x="17767" y="2125726"/>
                  </a:lnTo>
                  <a:lnTo>
                    <a:pt x="17780" y="2122195"/>
                  </a:lnTo>
                  <a:lnTo>
                    <a:pt x="17780" y="2119223"/>
                  </a:lnTo>
                  <a:close/>
                </a:path>
                <a:path w="6155055" h="4182109">
                  <a:moveTo>
                    <a:pt x="20345" y="2817634"/>
                  </a:moveTo>
                  <a:lnTo>
                    <a:pt x="19431" y="2815425"/>
                  </a:lnTo>
                  <a:lnTo>
                    <a:pt x="17830" y="2813799"/>
                  </a:lnTo>
                  <a:lnTo>
                    <a:pt x="16256" y="2812148"/>
                  </a:lnTo>
                  <a:lnTo>
                    <a:pt x="13957" y="2811132"/>
                  </a:lnTo>
                  <a:lnTo>
                    <a:pt x="6362" y="2811119"/>
                  </a:lnTo>
                  <a:lnTo>
                    <a:pt x="2616" y="2815336"/>
                  </a:lnTo>
                  <a:lnTo>
                    <a:pt x="2603" y="2819958"/>
                  </a:lnTo>
                  <a:lnTo>
                    <a:pt x="7924" y="2819997"/>
                  </a:lnTo>
                  <a:lnTo>
                    <a:pt x="9702" y="2819997"/>
                  </a:lnTo>
                  <a:lnTo>
                    <a:pt x="11480" y="2818231"/>
                  </a:lnTo>
                  <a:lnTo>
                    <a:pt x="13233" y="2819997"/>
                  </a:lnTo>
                  <a:lnTo>
                    <a:pt x="11480" y="2821775"/>
                  </a:lnTo>
                  <a:lnTo>
                    <a:pt x="9715" y="2820035"/>
                  </a:lnTo>
                  <a:lnTo>
                    <a:pt x="7924" y="2819997"/>
                  </a:lnTo>
                  <a:lnTo>
                    <a:pt x="2603" y="2819997"/>
                  </a:lnTo>
                  <a:lnTo>
                    <a:pt x="2616" y="2822397"/>
                  </a:lnTo>
                  <a:lnTo>
                    <a:pt x="3517" y="2824581"/>
                  </a:lnTo>
                  <a:lnTo>
                    <a:pt x="6680" y="2827845"/>
                  </a:lnTo>
                  <a:lnTo>
                    <a:pt x="8978" y="2828887"/>
                  </a:lnTo>
                  <a:lnTo>
                    <a:pt x="13957" y="2828887"/>
                  </a:lnTo>
                  <a:lnTo>
                    <a:pt x="16281" y="2827845"/>
                  </a:lnTo>
                  <a:lnTo>
                    <a:pt x="17843" y="2826220"/>
                  </a:lnTo>
                  <a:lnTo>
                    <a:pt x="19431" y="2824619"/>
                  </a:lnTo>
                  <a:lnTo>
                    <a:pt x="20345" y="2822397"/>
                  </a:lnTo>
                  <a:lnTo>
                    <a:pt x="20345" y="2821775"/>
                  </a:lnTo>
                  <a:lnTo>
                    <a:pt x="20345" y="2820898"/>
                  </a:lnTo>
                  <a:lnTo>
                    <a:pt x="20345" y="2820035"/>
                  </a:lnTo>
                  <a:lnTo>
                    <a:pt x="20345" y="2819108"/>
                  </a:lnTo>
                  <a:lnTo>
                    <a:pt x="20345" y="2818231"/>
                  </a:lnTo>
                  <a:lnTo>
                    <a:pt x="20345" y="2817634"/>
                  </a:lnTo>
                  <a:close/>
                </a:path>
                <a:path w="6155055" h="4182109">
                  <a:moveTo>
                    <a:pt x="48056" y="3331464"/>
                  </a:moveTo>
                  <a:close/>
                </a:path>
                <a:path w="6155055" h="4182109">
                  <a:moveTo>
                    <a:pt x="51396" y="3322561"/>
                  </a:moveTo>
                  <a:lnTo>
                    <a:pt x="46291" y="3322574"/>
                  </a:lnTo>
                  <a:lnTo>
                    <a:pt x="51396" y="3322561"/>
                  </a:lnTo>
                  <a:close/>
                </a:path>
                <a:path w="6155055" h="4182109">
                  <a:moveTo>
                    <a:pt x="55168" y="3326752"/>
                  </a:moveTo>
                  <a:lnTo>
                    <a:pt x="51409" y="3322574"/>
                  </a:lnTo>
                  <a:lnTo>
                    <a:pt x="48056" y="3322574"/>
                  </a:lnTo>
                  <a:lnTo>
                    <a:pt x="48056" y="3331438"/>
                  </a:lnTo>
                  <a:lnTo>
                    <a:pt x="46266" y="3333216"/>
                  </a:lnTo>
                  <a:lnTo>
                    <a:pt x="45593" y="3332556"/>
                  </a:lnTo>
                  <a:lnTo>
                    <a:pt x="44500" y="3331464"/>
                  </a:lnTo>
                  <a:lnTo>
                    <a:pt x="45631" y="3330308"/>
                  </a:lnTo>
                  <a:lnTo>
                    <a:pt x="46291" y="3329673"/>
                  </a:lnTo>
                  <a:lnTo>
                    <a:pt x="48031" y="3331451"/>
                  </a:lnTo>
                  <a:lnTo>
                    <a:pt x="48056" y="3322574"/>
                  </a:lnTo>
                  <a:lnTo>
                    <a:pt x="46291" y="3322574"/>
                  </a:lnTo>
                  <a:lnTo>
                    <a:pt x="43764" y="3322574"/>
                  </a:lnTo>
                  <a:lnTo>
                    <a:pt x="41516" y="3323577"/>
                  </a:lnTo>
                  <a:lnTo>
                    <a:pt x="38341" y="3326815"/>
                  </a:lnTo>
                  <a:lnTo>
                    <a:pt x="37401" y="3329063"/>
                  </a:lnTo>
                  <a:lnTo>
                    <a:pt x="37401" y="3331438"/>
                  </a:lnTo>
                  <a:lnTo>
                    <a:pt x="37401" y="3333826"/>
                  </a:lnTo>
                  <a:lnTo>
                    <a:pt x="38303" y="3336036"/>
                  </a:lnTo>
                  <a:lnTo>
                    <a:pt x="39903" y="3337661"/>
                  </a:lnTo>
                  <a:lnTo>
                    <a:pt x="41465" y="3339312"/>
                  </a:lnTo>
                  <a:lnTo>
                    <a:pt x="43776" y="3340328"/>
                  </a:lnTo>
                  <a:lnTo>
                    <a:pt x="47536" y="3340328"/>
                  </a:lnTo>
                  <a:lnTo>
                    <a:pt x="51346" y="3340341"/>
                  </a:lnTo>
                  <a:lnTo>
                    <a:pt x="55168" y="3336163"/>
                  </a:lnTo>
                  <a:lnTo>
                    <a:pt x="55168" y="3333216"/>
                  </a:lnTo>
                  <a:lnTo>
                    <a:pt x="55168" y="3331438"/>
                  </a:lnTo>
                  <a:lnTo>
                    <a:pt x="55168" y="3329673"/>
                  </a:lnTo>
                  <a:lnTo>
                    <a:pt x="55168" y="3326752"/>
                  </a:lnTo>
                  <a:close/>
                </a:path>
                <a:path w="6155055" h="4182109">
                  <a:moveTo>
                    <a:pt x="117170" y="3939844"/>
                  </a:moveTo>
                  <a:lnTo>
                    <a:pt x="115392" y="3938079"/>
                  </a:lnTo>
                  <a:lnTo>
                    <a:pt x="114668" y="3938092"/>
                  </a:lnTo>
                  <a:lnTo>
                    <a:pt x="114668" y="3942359"/>
                  </a:lnTo>
                  <a:lnTo>
                    <a:pt x="114668" y="3938092"/>
                  </a:lnTo>
                  <a:lnTo>
                    <a:pt x="112877" y="3938092"/>
                  </a:lnTo>
                  <a:lnTo>
                    <a:pt x="112877" y="3944099"/>
                  </a:lnTo>
                  <a:lnTo>
                    <a:pt x="111125" y="3942359"/>
                  </a:lnTo>
                  <a:lnTo>
                    <a:pt x="112522" y="3943743"/>
                  </a:lnTo>
                  <a:lnTo>
                    <a:pt x="112877" y="3944099"/>
                  </a:lnTo>
                  <a:lnTo>
                    <a:pt x="112877" y="3938092"/>
                  </a:lnTo>
                  <a:lnTo>
                    <a:pt x="110769" y="3938092"/>
                  </a:lnTo>
                  <a:lnTo>
                    <a:pt x="110769" y="3942715"/>
                  </a:lnTo>
                  <a:lnTo>
                    <a:pt x="110375" y="3943108"/>
                  </a:lnTo>
                  <a:lnTo>
                    <a:pt x="110540" y="3942931"/>
                  </a:lnTo>
                  <a:lnTo>
                    <a:pt x="110680" y="3942791"/>
                  </a:lnTo>
                  <a:lnTo>
                    <a:pt x="110769" y="3938092"/>
                  </a:lnTo>
                  <a:lnTo>
                    <a:pt x="110375" y="3938092"/>
                  </a:lnTo>
                  <a:lnTo>
                    <a:pt x="108648" y="3939806"/>
                  </a:lnTo>
                  <a:lnTo>
                    <a:pt x="108610" y="3944861"/>
                  </a:lnTo>
                  <a:lnTo>
                    <a:pt x="110363" y="3946614"/>
                  </a:lnTo>
                  <a:lnTo>
                    <a:pt x="115341" y="3946652"/>
                  </a:lnTo>
                  <a:lnTo>
                    <a:pt x="117144" y="3944912"/>
                  </a:lnTo>
                  <a:lnTo>
                    <a:pt x="113639" y="3944861"/>
                  </a:lnTo>
                  <a:lnTo>
                    <a:pt x="112191" y="3944861"/>
                  </a:lnTo>
                  <a:lnTo>
                    <a:pt x="112915" y="3944137"/>
                  </a:lnTo>
                  <a:lnTo>
                    <a:pt x="114350" y="3944137"/>
                  </a:lnTo>
                  <a:lnTo>
                    <a:pt x="117144" y="3944137"/>
                  </a:lnTo>
                  <a:lnTo>
                    <a:pt x="117170" y="3939844"/>
                  </a:lnTo>
                  <a:close/>
                </a:path>
                <a:path w="6155055" h="4182109">
                  <a:moveTo>
                    <a:pt x="1255445" y="828344"/>
                  </a:moveTo>
                  <a:lnTo>
                    <a:pt x="1251648" y="824179"/>
                  </a:lnTo>
                  <a:lnTo>
                    <a:pt x="1248346" y="824179"/>
                  </a:lnTo>
                  <a:lnTo>
                    <a:pt x="1248346" y="833043"/>
                  </a:lnTo>
                  <a:lnTo>
                    <a:pt x="1246530" y="834834"/>
                  </a:lnTo>
                  <a:lnTo>
                    <a:pt x="1244803" y="833069"/>
                  </a:lnTo>
                  <a:lnTo>
                    <a:pt x="1246581" y="831278"/>
                  </a:lnTo>
                  <a:lnTo>
                    <a:pt x="1248333" y="833056"/>
                  </a:lnTo>
                  <a:lnTo>
                    <a:pt x="1248346" y="824179"/>
                  </a:lnTo>
                  <a:lnTo>
                    <a:pt x="1244079" y="824179"/>
                  </a:lnTo>
                  <a:lnTo>
                    <a:pt x="1241767" y="825182"/>
                  </a:lnTo>
                  <a:lnTo>
                    <a:pt x="1238605" y="828446"/>
                  </a:lnTo>
                  <a:lnTo>
                    <a:pt x="1237691" y="830668"/>
                  </a:lnTo>
                  <a:lnTo>
                    <a:pt x="1237653" y="833031"/>
                  </a:lnTo>
                  <a:lnTo>
                    <a:pt x="1237653" y="835393"/>
                  </a:lnTo>
                  <a:lnTo>
                    <a:pt x="1238580" y="837641"/>
                  </a:lnTo>
                  <a:lnTo>
                    <a:pt x="1241729" y="840917"/>
                  </a:lnTo>
                  <a:lnTo>
                    <a:pt x="1244053" y="841959"/>
                  </a:lnTo>
                  <a:lnTo>
                    <a:pt x="1246530" y="841933"/>
                  </a:lnTo>
                  <a:lnTo>
                    <a:pt x="1251597" y="841959"/>
                  </a:lnTo>
                  <a:lnTo>
                    <a:pt x="1255433" y="837806"/>
                  </a:lnTo>
                  <a:lnTo>
                    <a:pt x="1255445" y="834834"/>
                  </a:lnTo>
                  <a:lnTo>
                    <a:pt x="1255445" y="833043"/>
                  </a:lnTo>
                  <a:lnTo>
                    <a:pt x="1255445" y="831278"/>
                  </a:lnTo>
                  <a:lnTo>
                    <a:pt x="1255445" y="828344"/>
                  </a:lnTo>
                  <a:close/>
                </a:path>
                <a:path w="6155055" h="4182109">
                  <a:moveTo>
                    <a:pt x="3593312" y="6515"/>
                  </a:moveTo>
                  <a:lnTo>
                    <a:pt x="3592385" y="4292"/>
                  </a:lnTo>
                  <a:lnTo>
                    <a:pt x="3590785" y="2654"/>
                  </a:lnTo>
                  <a:lnTo>
                    <a:pt x="3589197" y="1003"/>
                  </a:lnTo>
                  <a:lnTo>
                    <a:pt x="3586873" y="0"/>
                  </a:lnTo>
                  <a:lnTo>
                    <a:pt x="3586188" y="0"/>
                  </a:lnTo>
                  <a:lnTo>
                    <a:pt x="3586188" y="8877"/>
                  </a:lnTo>
                  <a:lnTo>
                    <a:pt x="3584384" y="10655"/>
                  </a:lnTo>
                  <a:lnTo>
                    <a:pt x="3582670" y="8877"/>
                  </a:lnTo>
                  <a:lnTo>
                    <a:pt x="3584359" y="7112"/>
                  </a:lnTo>
                  <a:lnTo>
                    <a:pt x="3586188" y="8877"/>
                  </a:lnTo>
                  <a:lnTo>
                    <a:pt x="3586188" y="0"/>
                  </a:lnTo>
                  <a:lnTo>
                    <a:pt x="3581908" y="0"/>
                  </a:lnTo>
                  <a:lnTo>
                    <a:pt x="3579609" y="1028"/>
                  </a:lnTo>
                  <a:lnTo>
                    <a:pt x="3576447" y="4305"/>
                  </a:lnTo>
                  <a:lnTo>
                    <a:pt x="3575545" y="6515"/>
                  </a:lnTo>
                  <a:lnTo>
                    <a:pt x="3575545" y="11214"/>
                  </a:lnTo>
                  <a:lnTo>
                    <a:pt x="3576472" y="13436"/>
                  </a:lnTo>
                  <a:lnTo>
                    <a:pt x="3579596" y="16713"/>
                  </a:lnTo>
                  <a:lnTo>
                    <a:pt x="3581882" y="17767"/>
                  </a:lnTo>
                  <a:lnTo>
                    <a:pt x="3586442" y="17754"/>
                  </a:lnTo>
                  <a:lnTo>
                    <a:pt x="3589515" y="17767"/>
                  </a:lnTo>
                  <a:lnTo>
                    <a:pt x="3593287" y="13563"/>
                  </a:lnTo>
                  <a:lnTo>
                    <a:pt x="3593300" y="10655"/>
                  </a:lnTo>
                  <a:lnTo>
                    <a:pt x="3593312" y="7112"/>
                  </a:lnTo>
                  <a:lnTo>
                    <a:pt x="3593312" y="6515"/>
                  </a:lnTo>
                  <a:close/>
                </a:path>
                <a:path w="6155055" h="4182109">
                  <a:moveTo>
                    <a:pt x="4926317" y="4168102"/>
                  </a:moveTo>
                  <a:lnTo>
                    <a:pt x="4922532" y="4163923"/>
                  </a:lnTo>
                  <a:lnTo>
                    <a:pt x="4919192" y="4163923"/>
                  </a:lnTo>
                  <a:lnTo>
                    <a:pt x="4919192" y="4172788"/>
                  </a:lnTo>
                  <a:lnTo>
                    <a:pt x="4917414" y="4174566"/>
                  </a:lnTo>
                  <a:lnTo>
                    <a:pt x="4915649" y="4172788"/>
                  </a:lnTo>
                  <a:lnTo>
                    <a:pt x="4917440" y="4171010"/>
                  </a:lnTo>
                  <a:lnTo>
                    <a:pt x="4919192" y="4172788"/>
                  </a:lnTo>
                  <a:lnTo>
                    <a:pt x="4919192" y="4163923"/>
                  </a:lnTo>
                  <a:lnTo>
                    <a:pt x="4914938" y="4163898"/>
                  </a:lnTo>
                  <a:lnTo>
                    <a:pt x="4912639" y="4164939"/>
                  </a:lnTo>
                  <a:lnTo>
                    <a:pt x="4909464" y="4168203"/>
                  </a:lnTo>
                  <a:lnTo>
                    <a:pt x="4908550" y="4170426"/>
                  </a:lnTo>
                  <a:lnTo>
                    <a:pt x="4908588" y="4177512"/>
                  </a:lnTo>
                  <a:lnTo>
                    <a:pt x="4912322" y="4181678"/>
                  </a:lnTo>
                  <a:lnTo>
                    <a:pt x="4922507" y="4181678"/>
                  </a:lnTo>
                  <a:lnTo>
                    <a:pt x="4926292" y="4177512"/>
                  </a:lnTo>
                  <a:lnTo>
                    <a:pt x="4926304" y="4174566"/>
                  </a:lnTo>
                  <a:lnTo>
                    <a:pt x="4926317" y="4171010"/>
                  </a:lnTo>
                  <a:lnTo>
                    <a:pt x="4926317" y="4168102"/>
                  </a:lnTo>
                  <a:close/>
                </a:path>
                <a:path w="6155055" h="4182109">
                  <a:moveTo>
                    <a:pt x="5497919" y="3524758"/>
                  </a:moveTo>
                  <a:lnTo>
                    <a:pt x="5496128" y="3522980"/>
                  </a:lnTo>
                  <a:lnTo>
                    <a:pt x="5495404" y="3522980"/>
                  </a:lnTo>
                  <a:lnTo>
                    <a:pt x="5495404" y="3527260"/>
                  </a:lnTo>
                  <a:lnTo>
                    <a:pt x="5493626" y="3529038"/>
                  </a:lnTo>
                  <a:lnTo>
                    <a:pt x="5495391" y="3527260"/>
                  </a:lnTo>
                  <a:lnTo>
                    <a:pt x="5493639" y="3525482"/>
                  </a:lnTo>
                  <a:lnTo>
                    <a:pt x="5491861" y="3527260"/>
                  </a:lnTo>
                  <a:lnTo>
                    <a:pt x="5493626" y="3525482"/>
                  </a:lnTo>
                  <a:lnTo>
                    <a:pt x="5495391" y="3527260"/>
                  </a:lnTo>
                  <a:lnTo>
                    <a:pt x="5495404" y="3522980"/>
                  </a:lnTo>
                  <a:lnTo>
                    <a:pt x="5491111" y="3522980"/>
                  </a:lnTo>
                  <a:lnTo>
                    <a:pt x="5489359" y="3524745"/>
                  </a:lnTo>
                  <a:lnTo>
                    <a:pt x="5489346" y="3529774"/>
                  </a:lnTo>
                  <a:lnTo>
                    <a:pt x="5491099" y="3531552"/>
                  </a:lnTo>
                  <a:lnTo>
                    <a:pt x="5496141" y="3531552"/>
                  </a:lnTo>
                  <a:lnTo>
                    <a:pt x="5497906" y="3529787"/>
                  </a:lnTo>
                  <a:lnTo>
                    <a:pt x="5497919" y="3524758"/>
                  </a:lnTo>
                  <a:close/>
                </a:path>
                <a:path w="6155055" h="4182109">
                  <a:moveTo>
                    <a:pt x="5640273" y="4053065"/>
                  </a:moveTo>
                  <a:lnTo>
                    <a:pt x="5639295" y="4054030"/>
                  </a:lnTo>
                  <a:lnTo>
                    <a:pt x="5640273" y="4053065"/>
                  </a:lnTo>
                  <a:close/>
                </a:path>
                <a:path w="6155055" h="4182109">
                  <a:moveTo>
                    <a:pt x="5642775" y="4055580"/>
                  </a:moveTo>
                  <a:lnTo>
                    <a:pt x="5642762" y="4050538"/>
                  </a:lnTo>
                  <a:lnTo>
                    <a:pt x="5641035" y="4048798"/>
                  </a:lnTo>
                  <a:lnTo>
                    <a:pt x="5640997" y="4052303"/>
                  </a:lnTo>
                  <a:lnTo>
                    <a:pt x="5640273" y="4053040"/>
                  </a:lnTo>
                  <a:lnTo>
                    <a:pt x="5638520" y="4054818"/>
                  </a:lnTo>
                  <a:lnTo>
                    <a:pt x="5639295" y="4054030"/>
                  </a:lnTo>
                  <a:lnTo>
                    <a:pt x="5638495" y="4054805"/>
                  </a:lnTo>
                  <a:lnTo>
                    <a:pt x="5640235" y="4053065"/>
                  </a:lnTo>
                  <a:lnTo>
                    <a:pt x="5640997" y="4052303"/>
                  </a:lnTo>
                  <a:lnTo>
                    <a:pt x="5640997" y="4048798"/>
                  </a:lnTo>
                  <a:lnTo>
                    <a:pt x="5639232" y="4048785"/>
                  </a:lnTo>
                  <a:lnTo>
                    <a:pt x="5639232" y="4050538"/>
                  </a:lnTo>
                  <a:lnTo>
                    <a:pt x="5638495" y="4051287"/>
                  </a:lnTo>
                  <a:lnTo>
                    <a:pt x="5637619" y="4052176"/>
                  </a:lnTo>
                  <a:lnTo>
                    <a:pt x="5636730" y="4053040"/>
                  </a:lnTo>
                  <a:lnTo>
                    <a:pt x="5638495" y="4051287"/>
                  </a:lnTo>
                  <a:lnTo>
                    <a:pt x="5639206" y="4050550"/>
                  </a:lnTo>
                  <a:lnTo>
                    <a:pt x="5639232" y="4048785"/>
                  </a:lnTo>
                  <a:lnTo>
                    <a:pt x="5636006" y="4048760"/>
                  </a:lnTo>
                  <a:lnTo>
                    <a:pt x="5636006" y="4053802"/>
                  </a:lnTo>
                  <a:lnTo>
                    <a:pt x="5636006" y="4048760"/>
                  </a:lnTo>
                  <a:lnTo>
                    <a:pt x="5634240" y="4050538"/>
                  </a:lnTo>
                  <a:lnTo>
                    <a:pt x="5634228" y="4055580"/>
                  </a:lnTo>
                  <a:lnTo>
                    <a:pt x="5636006" y="4057345"/>
                  </a:lnTo>
                  <a:lnTo>
                    <a:pt x="5641010" y="4057332"/>
                  </a:lnTo>
                  <a:lnTo>
                    <a:pt x="5642775" y="4055580"/>
                  </a:lnTo>
                  <a:close/>
                </a:path>
                <a:path w="6155055" h="4182109">
                  <a:moveTo>
                    <a:pt x="5821540" y="3947985"/>
                  </a:moveTo>
                  <a:lnTo>
                    <a:pt x="5820638" y="3945763"/>
                  </a:lnTo>
                  <a:lnTo>
                    <a:pt x="5817489" y="3942486"/>
                  </a:lnTo>
                  <a:lnTo>
                    <a:pt x="5815165" y="3941432"/>
                  </a:lnTo>
                  <a:lnTo>
                    <a:pt x="5807532" y="3941419"/>
                  </a:lnTo>
                  <a:lnTo>
                    <a:pt x="5803798" y="3945661"/>
                  </a:lnTo>
                  <a:lnTo>
                    <a:pt x="5803798" y="3950284"/>
                  </a:lnTo>
                  <a:lnTo>
                    <a:pt x="5809119" y="3950309"/>
                  </a:lnTo>
                  <a:lnTo>
                    <a:pt x="5810910" y="3950309"/>
                  </a:lnTo>
                  <a:lnTo>
                    <a:pt x="5812650" y="3948557"/>
                  </a:lnTo>
                  <a:lnTo>
                    <a:pt x="5814390" y="3950284"/>
                  </a:lnTo>
                  <a:lnTo>
                    <a:pt x="5812663" y="3952075"/>
                  </a:lnTo>
                  <a:lnTo>
                    <a:pt x="5810897" y="3950322"/>
                  </a:lnTo>
                  <a:lnTo>
                    <a:pt x="5809119" y="3950309"/>
                  </a:lnTo>
                  <a:lnTo>
                    <a:pt x="5803798" y="3950309"/>
                  </a:lnTo>
                  <a:lnTo>
                    <a:pt x="5803798" y="3952646"/>
                  </a:lnTo>
                  <a:lnTo>
                    <a:pt x="5804700" y="3954881"/>
                  </a:lnTo>
                  <a:lnTo>
                    <a:pt x="5807849" y="3958158"/>
                  </a:lnTo>
                  <a:lnTo>
                    <a:pt x="5810161" y="3959199"/>
                  </a:lnTo>
                  <a:lnTo>
                    <a:pt x="5817730" y="3959199"/>
                  </a:lnTo>
                  <a:lnTo>
                    <a:pt x="5821527" y="3955034"/>
                  </a:lnTo>
                  <a:lnTo>
                    <a:pt x="5821527" y="3952075"/>
                  </a:lnTo>
                  <a:lnTo>
                    <a:pt x="5821540" y="3948557"/>
                  </a:lnTo>
                  <a:lnTo>
                    <a:pt x="5821540" y="3947985"/>
                  </a:lnTo>
                  <a:close/>
                </a:path>
                <a:path w="6155055" h="4182109">
                  <a:moveTo>
                    <a:pt x="5994641" y="3859288"/>
                  </a:moveTo>
                  <a:lnTo>
                    <a:pt x="5992888" y="3857498"/>
                  </a:lnTo>
                  <a:lnTo>
                    <a:pt x="5992177" y="3857498"/>
                  </a:lnTo>
                  <a:lnTo>
                    <a:pt x="5992177" y="3861765"/>
                  </a:lnTo>
                  <a:lnTo>
                    <a:pt x="5992177" y="3857498"/>
                  </a:lnTo>
                  <a:lnTo>
                    <a:pt x="5990399" y="3857498"/>
                  </a:lnTo>
                  <a:lnTo>
                    <a:pt x="5990399" y="3859987"/>
                  </a:lnTo>
                  <a:lnTo>
                    <a:pt x="5990399" y="3863543"/>
                  </a:lnTo>
                  <a:lnTo>
                    <a:pt x="5990399" y="3860025"/>
                  </a:lnTo>
                  <a:lnTo>
                    <a:pt x="5990399" y="3857498"/>
                  </a:lnTo>
                  <a:lnTo>
                    <a:pt x="5987821" y="3857498"/>
                  </a:lnTo>
                  <a:lnTo>
                    <a:pt x="5986081" y="3859276"/>
                  </a:lnTo>
                  <a:lnTo>
                    <a:pt x="5986069" y="3864292"/>
                  </a:lnTo>
                  <a:lnTo>
                    <a:pt x="5987821" y="3866057"/>
                  </a:lnTo>
                  <a:lnTo>
                    <a:pt x="5992850" y="3866083"/>
                  </a:lnTo>
                  <a:lnTo>
                    <a:pt x="5994628" y="3864305"/>
                  </a:lnTo>
                  <a:lnTo>
                    <a:pt x="5994641" y="3859288"/>
                  </a:lnTo>
                  <a:close/>
                </a:path>
                <a:path w="6155055" h="4182109">
                  <a:moveTo>
                    <a:pt x="6154547" y="3784917"/>
                  </a:moveTo>
                  <a:lnTo>
                    <a:pt x="6152794" y="3783139"/>
                  </a:lnTo>
                  <a:lnTo>
                    <a:pt x="6152794" y="3786721"/>
                  </a:lnTo>
                  <a:lnTo>
                    <a:pt x="6152070" y="3787457"/>
                  </a:lnTo>
                  <a:lnTo>
                    <a:pt x="6152794" y="3786721"/>
                  </a:lnTo>
                  <a:lnTo>
                    <a:pt x="6152794" y="3783139"/>
                  </a:lnTo>
                  <a:lnTo>
                    <a:pt x="6150978" y="3783139"/>
                  </a:lnTo>
                  <a:lnTo>
                    <a:pt x="6150978" y="3784930"/>
                  </a:lnTo>
                  <a:lnTo>
                    <a:pt x="6150838" y="3785082"/>
                  </a:lnTo>
                  <a:lnTo>
                    <a:pt x="6150622" y="3785298"/>
                  </a:lnTo>
                  <a:lnTo>
                    <a:pt x="6150280" y="3785641"/>
                  </a:lnTo>
                  <a:lnTo>
                    <a:pt x="6148540" y="3787394"/>
                  </a:lnTo>
                  <a:lnTo>
                    <a:pt x="6150254" y="3789197"/>
                  </a:lnTo>
                  <a:lnTo>
                    <a:pt x="6148489" y="3787432"/>
                  </a:lnTo>
                  <a:lnTo>
                    <a:pt x="6147727" y="3786733"/>
                  </a:lnTo>
                  <a:lnTo>
                    <a:pt x="6148463" y="3787444"/>
                  </a:lnTo>
                  <a:lnTo>
                    <a:pt x="6150241" y="3785666"/>
                  </a:lnTo>
                  <a:lnTo>
                    <a:pt x="6150978" y="3784930"/>
                  </a:lnTo>
                  <a:lnTo>
                    <a:pt x="6150978" y="3783139"/>
                  </a:lnTo>
                  <a:lnTo>
                    <a:pt x="6147778" y="3783126"/>
                  </a:lnTo>
                  <a:lnTo>
                    <a:pt x="6145987" y="3784904"/>
                  </a:lnTo>
                  <a:lnTo>
                    <a:pt x="6145974" y="3789921"/>
                  </a:lnTo>
                  <a:lnTo>
                    <a:pt x="6147740" y="3791724"/>
                  </a:lnTo>
                  <a:lnTo>
                    <a:pt x="6152807" y="3791712"/>
                  </a:lnTo>
                  <a:lnTo>
                    <a:pt x="6154534" y="3789934"/>
                  </a:lnTo>
                  <a:lnTo>
                    <a:pt x="6154547" y="3784917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908243" y="6526297"/>
              <a:ext cx="77176" cy="84075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10330104" y="3074485"/>
              <a:ext cx="6671309" cy="3794760"/>
            </a:xfrm>
            <a:custGeom>
              <a:avLst/>
              <a:gdLst/>
              <a:ahLst/>
              <a:cxnLst/>
              <a:rect l="l" t="t" r="r" b="b"/>
              <a:pathLst>
                <a:path w="6671309" h="3794759">
                  <a:moveTo>
                    <a:pt x="17729" y="1109980"/>
                  </a:moveTo>
                  <a:lnTo>
                    <a:pt x="13931" y="1105776"/>
                  </a:lnTo>
                  <a:lnTo>
                    <a:pt x="10629" y="1105789"/>
                  </a:lnTo>
                  <a:lnTo>
                    <a:pt x="10629" y="1114640"/>
                  </a:lnTo>
                  <a:lnTo>
                    <a:pt x="8877" y="1116469"/>
                  </a:lnTo>
                  <a:lnTo>
                    <a:pt x="7099" y="1114679"/>
                  </a:lnTo>
                  <a:lnTo>
                    <a:pt x="8877" y="1112901"/>
                  </a:lnTo>
                  <a:lnTo>
                    <a:pt x="10617" y="1114653"/>
                  </a:lnTo>
                  <a:lnTo>
                    <a:pt x="10629" y="1105789"/>
                  </a:lnTo>
                  <a:lnTo>
                    <a:pt x="8877" y="1105789"/>
                  </a:lnTo>
                  <a:lnTo>
                    <a:pt x="6375" y="1105789"/>
                  </a:lnTo>
                  <a:lnTo>
                    <a:pt x="4076" y="1106817"/>
                  </a:lnTo>
                  <a:lnTo>
                    <a:pt x="901" y="1110081"/>
                  </a:lnTo>
                  <a:lnTo>
                    <a:pt x="0" y="1112304"/>
                  </a:lnTo>
                  <a:lnTo>
                    <a:pt x="0" y="1117003"/>
                  </a:lnTo>
                  <a:lnTo>
                    <a:pt x="889" y="1119251"/>
                  </a:lnTo>
                  <a:lnTo>
                    <a:pt x="4051" y="1122540"/>
                  </a:lnTo>
                  <a:lnTo>
                    <a:pt x="6375" y="1123556"/>
                  </a:lnTo>
                  <a:lnTo>
                    <a:pt x="8839" y="1123556"/>
                  </a:lnTo>
                  <a:lnTo>
                    <a:pt x="13957" y="1123607"/>
                  </a:lnTo>
                  <a:lnTo>
                    <a:pt x="17716" y="1119390"/>
                  </a:lnTo>
                  <a:lnTo>
                    <a:pt x="17729" y="1116469"/>
                  </a:lnTo>
                  <a:lnTo>
                    <a:pt x="17729" y="1114640"/>
                  </a:lnTo>
                  <a:lnTo>
                    <a:pt x="17729" y="1112901"/>
                  </a:lnTo>
                  <a:lnTo>
                    <a:pt x="17729" y="1109980"/>
                  </a:lnTo>
                  <a:close/>
                </a:path>
                <a:path w="6671309" h="3794759">
                  <a:moveTo>
                    <a:pt x="5791301" y="3464077"/>
                  </a:moveTo>
                  <a:lnTo>
                    <a:pt x="5789536" y="3462286"/>
                  </a:lnTo>
                  <a:lnTo>
                    <a:pt x="5788774" y="3462286"/>
                  </a:lnTo>
                  <a:lnTo>
                    <a:pt x="5788774" y="3466579"/>
                  </a:lnTo>
                  <a:lnTo>
                    <a:pt x="5788774" y="3462286"/>
                  </a:lnTo>
                  <a:lnTo>
                    <a:pt x="5787771" y="3462286"/>
                  </a:lnTo>
                  <a:lnTo>
                    <a:pt x="5787771" y="3464077"/>
                  </a:lnTo>
                  <a:lnTo>
                    <a:pt x="5787707" y="3469094"/>
                  </a:lnTo>
                  <a:lnTo>
                    <a:pt x="5786996" y="3468357"/>
                  </a:lnTo>
                  <a:lnTo>
                    <a:pt x="5786285" y="3467671"/>
                  </a:lnTo>
                  <a:lnTo>
                    <a:pt x="5786729" y="3468078"/>
                  </a:lnTo>
                  <a:lnTo>
                    <a:pt x="5786996" y="3468357"/>
                  </a:lnTo>
                  <a:lnTo>
                    <a:pt x="5787707" y="3469094"/>
                  </a:lnTo>
                  <a:lnTo>
                    <a:pt x="5787707" y="3464141"/>
                  </a:lnTo>
                  <a:lnTo>
                    <a:pt x="5787034" y="3464801"/>
                  </a:lnTo>
                  <a:lnTo>
                    <a:pt x="5787758" y="3464077"/>
                  </a:lnTo>
                  <a:lnTo>
                    <a:pt x="5787771" y="3462286"/>
                  </a:lnTo>
                  <a:lnTo>
                    <a:pt x="5785269" y="3462274"/>
                  </a:lnTo>
                  <a:lnTo>
                    <a:pt x="5785269" y="3466566"/>
                  </a:lnTo>
                  <a:lnTo>
                    <a:pt x="5785269" y="3462274"/>
                  </a:lnTo>
                  <a:lnTo>
                    <a:pt x="5784545" y="3462261"/>
                  </a:lnTo>
                  <a:lnTo>
                    <a:pt x="5782754" y="3464014"/>
                  </a:lnTo>
                  <a:lnTo>
                    <a:pt x="5782703" y="3469030"/>
                  </a:lnTo>
                  <a:lnTo>
                    <a:pt x="5784481" y="3470859"/>
                  </a:lnTo>
                  <a:lnTo>
                    <a:pt x="5789561" y="3470859"/>
                  </a:lnTo>
                  <a:lnTo>
                    <a:pt x="5791289" y="3469094"/>
                  </a:lnTo>
                  <a:lnTo>
                    <a:pt x="5791301" y="3464077"/>
                  </a:lnTo>
                  <a:close/>
                </a:path>
                <a:path w="6671309" h="3794759">
                  <a:moveTo>
                    <a:pt x="5833973" y="3421494"/>
                  </a:moveTo>
                  <a:lnTo>
                    <a:pt x="5832233" y="3419741"/>
                  </a:lnTo>
                  <a:lnTo>
                    <a:pt x="5827217" y="3419703"/>
                  </a:lnTo>
                  <a:lnTo>
                    <a:pt x="5825426" y="3421469"/>
                  </a:lnTo>
                  <a:lnTo>
                    <a:pt x="5825401" y="3426510"/>
                  </a:lnTo>
                  <a:lnTo>
                    <a:pt x="5827903" y="3423996"/>
                  </a:lnTo>
                  <a:lnTo>
                    <a:pt x="5828322" y="3424428"/>
                  </a:lnTo>
                  <a:lnTo>
                    <a:pt x="5829668" y="3425799"/>
                  </a:lnTo>
                  <a:lnTo>
                    <a:pt x="5831433" y="3424034"/>
                  </a:lnTo>
                  <a:lnTo>
                    <a:pt x="5830303" y="3422853"/>
                  </a:lnTo>
                  <a:lnTo>
                    <a:pt x="5829693" y="3422243"/>
                  </a:lnTo>
                  <a:lnTo>
                    <a:pt x="5830303" y="3422853"/>
                  </a:lnTo>
                  <a:lnTo>
                    <a:pt x="5831446" y="3424021"/>
                  </a:lnTo>
                  <a:lnTo>
                    <a:pt x="5829693" y="3425787"/>
                  </a:lnTo>
                  <a:lnTo>
                    <a:pt x="5827915" y="3424021"/>
                  </a:lnTo>
                  <a:lnTo>
                    <a:pt x="5825401" y="3426510"/>
                  </a:lnTo>
                  <a:lnTo>
                    <a:pt x="5827166" y="3428301"/>
                  </a:lnTo>
                  <a:lnTo>
                    <a:pt x="5832208" y="3428301"/>
                  </a:lnTo>
                  <a:lnTo>
                    <a:pt x="5833961" y="3426536"/>
                  </a:lnTo>
                  <a:lnTo>
                    <a:pt x="5833973" y="3421494"/>
                  </a:lnTo>
                  <a:close/>
                </a:path>
                <a:path w="6671309" h="3794759">
                  <a:moveTo>
                    <a:pt x="5894438" y="3361207"/>
                  </a:moveTo>
                  <a:lnTo>
                    <a:pt x="5892673" y="3359454"/>
                  </a:lnTo>
                  <a:lnTo>
                    <a:pt x="5887656" y="3359454"/>
                  </a:lnTo>
                  <a:lnTo>
                    <a:pt x="5885878" y="3361207"/>
                  </a:lnTo>
                  <a:lnTo>
                    <a:pt x="5885866" y="3366236"/>
                  </a:lnTo>
                  <a:lnTo>
                    <a:pt x="5888367" y="3363722"/>
                  </a:lnTo>
                  <a:lnTo>
                    <a:pt x="5890158" y="3361969"/>
                  </a:lnTo>
                  <a:lnTo>
                    <a:pt x="5888406" y="3363747"/>
                  </a:lnTo>
                  <a:lnTo>
                    <a:pt x="5890145" y="3365500"/>
                  </a:lnTo>
                  <a:lnTo>
                    <a:pt x="5891911" y="3363722"/>
                  </a:lnTo>
                  <a:lnTo>
                    <a:pt x="5890158" y="3365500"/>
                  </a:lnTo>
                  <a:lnTo>
                    <a:pt x="5889422" y="3366236"/>
                  </a:lnTo>
                  <a:lnTo>
                    <a:pt x="5890145" y="3365500"/>
                  </a:lnTo>
                  <a:lnTo>
                    <a:pt x="5888393" y="3363747"/>
                  </a:lnTo>
                  <a:lnTo>
                    <a:pt x="5885866" y="3366236"/>
                  </a:lnTo>
                  <a:lnTo>
                    <a:pt x="5887656" y="3368014"/>
                  </a:lnTo>
                  <a:lnTo>
                    <a:pt x="5892685" y="3368002"/>
                  </a:lnTo>
                  <a:lnTo>
                    <a:pt x="5894438" y="3366236"/>
                  </a:lnTo>
                  <a:lnTo>
                    <a:pt x="5894438" y="3361207"/>
                  </a:lnTo>
                  <a:close/>
                </a:path>
                <a:path w="6671309" h="3794759">
                  <a:moveTo>
                    <a:pt x="5980112" y="3790010"/>
                  </a:moveTo>
                  <a:lnTo>
                    <a:pt x="5979134" y="3790975"/>
                  </a:lnTo>
                  <a:lnTo>
                    <a:pt x="5980112" y="3790010"/>
                  </a:lnTo>
                  <a:close/>
                </a:path>
                <a:path w="6671309" h="3794759">
                  <a:moveTo>
                    <a:pt x="5982614" y="3792524"/>
                  </a:moveTo>
                  <a:lnTo>
                    <a:pt x="5982601" y="3787483"/>
                  </a:lnTo>
                  <a:lnTo>
                    <a:pt x="5980874" y="3785743"/>
                  </a:lnTo>
                  <a:lnTo>
                    <a:pt x="5980836" y="3789248"/>
                  </a:lnTo>
                  <a:lnTo>
                    <a:pt x="5980112" y="3789984"/>
                  </a:lnTo>
                  <a:lnTo>
                    <a:pt x="5978360" y="3791762"/>
                  </a:lnTo>
                  <a:lnTo>
                    <a:pt x="5979134" y="3790975"/>
                  </a:lnTo>
                  <a:lnTo>
                    <a:pt x="5978334" y="3791750"/>
                  </a:lnTo>
                  <a:lnTo>
                    <a:pt x="5980074" y="3790010"/>
                  </a:lnTo>
                  <a:lnTo>
                    <a:pt x="5980836" y="3789248"/>
                  </a:lnTo>
                  <a:lnTo>
                    <a:pt x="5980836" y="3785743"/>
                  </a:lnTo>
                  <a:lnTo>
                    <a:pt x="5979071" y="3785730"/>
                  </a:lnTo>
                  <a:lnTo>
                    <a:pt x="5979071" y="3787483"/>
                  </a:lnTo>
                  <a:lnTo>
                    <a:pt x="5978334" y="3788232"/>
                  </a:lnTo>
                  <a:lnTo>
                    <a:pt x="5977458" y="3789121"/>
                  </a:lnTo>
                  <a:lnTo>
                    <a:pt x="5976569" y="3789984"/>
                  </a:lnTo>
                  <a:lnTo>
                    <a:pt x="5978334" y="3788232"/>
                  </a:lnTo>
                  <a:lnTo>
                    <a:pt x="5979045" y="3787495"/>
                  </a:lnTo>
                  <a:lnTo>
                    <a:pt x="5979071" y="3785730"/>
                  </a:lnTo>
                  <a:lnTo>
                    <a:pt x="5975845" y="3785705"/>
                  </a:lnTo>
                  <a:lnTo>
                    <a:pt x="5975845" y="3790746"/>
                  </a:lnTo>
                  <a:lnTo>
                    <a:pt x="5975845" y="3785705"/>
                  </a:lnTo>
                  <a:lnTo>
                    <a:pt x="5974080" y="3787483"/>
                  </a:lnTo>
                  <a:lnTo>
                    <a:pt x="5974067" y="3792524"/>
                  </a:lnTo>
                  <a:lnTo>
                    <a:pt x="5975845" y="3794290"/>
                  </a:lnTo>
                  <a:lnTo>
                    <a:pt x="5980849" y="3794277"/>
                  </a:lnTo>
                  <a:lnTo>
                    <a:pt x="5982614" y="3792524"/>
                  </a:lnTo>
                  <a:close/>
                </a:path>
                <a:path w="6671309" h="3794759">
                  <a:moveTo>
                    <a:pt x="6670789" y="7099"/>
                  </a:moveTo>
                  <a:lnTo>
                    <a:pt x="6670776" y="4152"/>
                  </a:lnTo>
                  <a:lnTo>
                    <a:pt x="6666992" y="0"/>
                  </a:lnTo>
                  <a:lnTo>
                    <a:pt x="6656845" y="0"/>
                  </a:lnTo>
                  <a:lnTo>
                    <a:pt x="6653022" y="4152"/>
                  </a:lnTo>
                  <a:lnTo>
                    <a:pt x="6653022" y="8851"/>
                  </a:lnTo>
                  <a:lnTo>
                    <a:pt x="6655384" y="8851"/>
                  </a:lnTo>
                  <a:lnTo>
                    <a:pt x="6656565" y="8851"/>
                  </a:lnTo>
                  <a:lnTo>
                    <a:pt x="6660121" y="8864"/>
                  </a:lnTo>
                  <a:lnTo>
                    <a:pt x="6661899" y="7112"/>
                  </a:lnTo>
                  <a:lnTo>
                    <a:pt x="6670789" y="7099"/>
                  </a:lnTo>
                  <a:close/>
                </a:path>
                <a:path w="6671309" h="3794759">
                  <a:moveTo>
                    <a:pt x="6670789" y="7099"/>
                  </a:moveTo>
                  <a:lnTo>
                    <a:pt x="6661899" y="7112"/>
                  </a:lnTo>
                  <a:lnTo>
                    <a:pt x="6663690" y="8877"/>
                  </a:lnTo>
                  <a:lnTo>
                    <a:pt x="6661925" y="10629"/>
                  </a:lnTo>
                  <a:lnTo>
                    <a:pt x="6661925" y="13893"/>
                  </a:lnTo>
                  <a:lnTo>
                    <a:pt x="6661899" y="10629"/>
                  </a:lnTo>
                  <a:lnTo>
                    <a:pt x="6660121" y="8864"/>
                  </a:lnTo>
                  <a:lnTo>
                    <a:pt x="6655384" y="8851"/>
                  </a:lnTo>
                  <a:lnTo>
                    <a:pt x="6653022" y="8864"/>
                  </a:lnTo>
                  <a:lnTo>
                    <a:pt x="6653022" y="11239"/>
                  </a:lnTo>
                  <a:lnTo>
                    <a:pt x="6653936" y="13462"/>
                  </a:lnTo>
                  <a:lnTo>
                    <a:pt x="6657137" y="16738"/>
                  </a:lnTo>
                  <a:lnTo>
                    <a:pt x="6659423" y="17741"/>
                  </a:lnTo>
                  <a:lnTo>
                    <a:pt x="6661899" y="17729"/>
                  </a:lnTo>
                  <a:lnTo>
                    <a:pt x="6661899" y="14173"/>
                  </a:lnTo>
                  <a:lnTo>
                    <a:pt x="6661925" y="17729"/>
                  </a:lnTo>
                  <a:lnTo>
                    <a:pt x="6666979" y="17716"/>
                  </a:lnTo>
                  <a:lnTo>
                    <a:pt x="6670256" y="14173"/>
                  </a:lnTo>
                  <a:lnTo>
                    <a:pt x="6670522" y="13893"/>
                  </a:lnTo>
                  <a:lnTo>
                    <a:pt x="6670789" y="13614"/>
                  </a:lnTo>
                  <a:lnTo>
                    <a:pt x="6670789" y="7099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6225976" y="6860189"/>
              <a:ext cx="86749" cy="9831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6215970" y="6076232"/>
              <a:ext cx="723265" cy="746760"/>
            </a:xfrm>
            <a:custGeom>
              <a:avLst/>
              <a:gdLst/>
              <a:ahLst/>
              <a:cxnLst/>
              <a:rect l="l" t="t" r="r" b="b"/>
              <a:pathLst>
                <a:path w="723265" h="746759">
                  <a:moveTo>
                    <a:pt x="8572" y="359460"/>
                  </a:moveTo>
                  <a:lnTo>
                    <a:pt x="6807" y="357708"/>
                  </a:lnTo>
                  <a:lnTo>
                    <a:pt x="1790" y="357708"/>
                  </a:lnTo>
                  <a:lnTo>
                    <a:pt x="12" y="359460"/>
                  </a:lnTo>
                  <a:lnTo>
                    <a:pt x="0" y="364490"/>
                  </a:lnTo>
                  <a:lnTo>
                    <a:pt x="2501" y="361975"/>
                  </a:lnTo>
                  <a:lnTo>
                    <a:pt x="4292" y="360222"/>
                  </a:lnTo>
                  <a:lnTo>
                    <a:pt x="2540" y="362000"/>
                  </a:lnTo>
                  <a:lnTo>
                    <a:pt x="4279" y="363753"/>
                  </a:lnTo>
                  <a:lnTo>
                    <a:pt x="6045" y="361975"/>
                  </a:lnTo>
                  <a:lnTo>
                    <a:pt x="4292" y="363753"/>
                  </a:lnTo>
                  <a:lnTo>
                    <a:pt x="3556" y="364490"/>
                  </a:lnTo>
                  <a:lnTo>
                    <a:pt x="4279" y="363753"/>
                  </a:lnTo>
                  <a:lnTo>
                    <a:pt x="2527" y="362000"/>
                  </a:lnTo>
                  <a:lnTo>
                    <a:pt x="0" y="364490"/>
                  </a:lnTo>
                  <a:lnTo>
                    <a:pt x="1790" y="366268"/>
                  </a:lnTo>
                  <a:lnTo>
                    <a:pt x="6819" y="366255"/>
                  </a:lnTo>
                  <a:lnTo>
                    <a:pt x="8572" y="364490"/>
                  </a:lnTo>
                  <a:lnTo>
                    <a:pt x="8572" y="359460"/>
                  </a:lnTo>
                  <a:close/>
                </a:path>
                <a:path w="723265" h="746759">
                  <a:moveTo>
                    <a:pt x="104533" y="300697"/>
                  </a:moveTo>
                  <a:lnTo>
                    <a:pt x="104521" y="295694"/>
                  </a:lnTo>
                  <a:lnTo>
                    <a:pt x="102755" y="293916"/>
                  </a:lnTo>
                  <a:lnTo>
                    <a:pt x="102057" y="293916"/>
                  </a:lnTo>
                  <a:lnTo>
                    <a:pt x="102057" y="298196"/>
                  </a:lnTo>
                  <a:lnTo>
                    <a:pt x="100291" y="299986"/>
                  </a:lnTo>
                  <a:lnTo>
                    <a:pt x="102044" y="298196"/>
                  </a:lnTo>
                  <a:lnTo>
                    <a:pt x="100279" y="296418"/>
                  </a:lnTo>
                  <a:lnTo>
                    <a:pt x="101015" y="295694"/>
                  </a:lnTo>
                  <a:lnTo>
                    <a:pt x="100291" y="296418"/>
                  </a:lnTo>
                  <a:lnTo>
                    <a:pt x="101460" y="297599"/>
                  </a:lnTo>
                  <a:lnTo>
                    <a:pt x="102044" y="298196"/>
                  </a:lnTo>
                  <a:lnTo>
                    <a:pt x="102057" y="293916"/>
                  </a:lnTo>
                  <a:lnTo>
                    <a:pt x="98488" y="293916"/>
                  </a:lnTo>
                  <a:lnTo>
                    <a:pt x="98488" y="298183"/>
                  </a:lnTo>
                  <a:lnTo>
                    <a:pt x="97739" y="298932"/>
                  </a:lnTo>
                  <a:lnTo>
                    <a:pt x="98488" y="298183"/>
                  </a:lnTo>
                  <a:lnTo>
                    <a:pt x="98488" y="293916"/>
                  </a:lnTo>
                  <a:lnTo>
                    <a:pt x="97726" y="293916"/>
                  </a:lnTo>
                  <a:lnTo>
                    <a:pt x="95973" y="295681"/>
                  </a:lnTo>
                  <a:lnTo>
                    <a:pt x="95973" y="300697"/>
                  </a:lnTo>
                  <a:lnTo>
                    <a:pt x="97726" y="302488"/>
                  </a:lnTo>
                  <a:lnTo>
                    <a:pt x="102743" y="302514"/>
                  </a:lnTo>
                  <a:lnTo>
                    <a:pt x="104533" y="300748"/>
                  </a:lnTo>
                  <a:close/>
                </a:path>
                <a:path w="723265" h="746759">
                  <a:moveTo>
                    <a:pt x="263728" y="739800"/>
                  </a:moveTo>
                  <a:lnTo>
                    <a:pt x="261988" y="738047"/>
                  </a:lnTo>
                  <a:lnTo>
                    <a:pt x="261239" y="738047"/>
                  </a:lnTo>
                  <a:lnTo>
                    <a:pt x="261239" y="742340"/>
                  </a:lnTo>
                  <a:lnTo>
                    <a:pt x="259473" y="740549"/>
                  </a:lnTo>
                  <a:lnTo>
                    <a:pt x="260286" y="741362"/>
                  </a:lnTo>
                  <a:lnTo>
                    <a:pt x="261200" y="742289"/>
                  </a:lnTo>
                  <a:lnTo>
                    <a:pt x="261239" y="738047"/>
                  </a:lnTo>
                  <a:lnTo>
                    <a:pt x="259461" y="738047"/>
                  </a:lnTo>
                  <a:lnTo>
                    <a:pt x="259461" y="740549"/>
                  </a:lnTo>
                  <a:lnTo>
                    <a:pt x="258699" y="741324"/>
                  </a:lnTo>
                  <a:lnTo>
                    <a:pt x="257721" y="742289"/>
                  </a:lnTo>
                  <a:lnTo>
                    <a:pt x="259448" y="744067"/>
                  </a:lnTo>
                  <a:lnTo>
                    <a:pt x="257721" y="742315"/>
                  </a:lnTo>
                  <a:lnTo>
                    <a:pt x="256946" y="743051"/>
                  </a:lnTo>
                  <a:lnTo>
                    <a:pt x="257708" y="742289"/>
                  </a:lnTo>
                  <a:lnTo>
                    <a:pt x="259461" y="740549"/>
                  </a:lnTo>
                  <a:lnTo>
                    <a:pt x="259461" y="738047"/>
                  </a:lnTo>
                  <a:lnTo>
                    <a:pt x="256946" y="738047"/>
                  </a:lnTo>
                  <a:lnTo>
                    <a:pt x="255206" y="739800"/>
                  </a:lnTo>
                  <a:lnTo>
                    <a:pt x="255193" y="744855"/>
                  </a:lnTo>
                  <a:lnTo>
                    <a:pt x="256946" y="746620"/>
                  </a:lnTo>
                  <a:lnTo>
                    <a:pt x="261950" y="746620"/>
                  </a:lnTo>
                  <a:lnTo>
                    <a:pt x="263728" y="744880"/>
                  </a:lnTo>
                  <a:lnTo>
                    <a:pt x="263728" y="739800"/>
                  </a:lnTo>
                  <a:close/>
                </a:path>
                <a:path w="723265" h="746759">
                  <a:moveTo>
                    <a:pt x="372973" y="680123"/>
                  </a:moveTo>
                  <a:lnTo>
                    <a:pt x="371436" y="678561"/>
                  </a:lnTo>
                  <a:lnTo>
                    <a:pt x="372973" y="680123"/>
                  </a:lnTo>
                  <a:close/>
                </a:path>
                <a:path w="723265" h="746759">
                  <a:moveTo>
                    <a:pt x="377456" y="676046"/>
                  </a:moveTo>
                  <a:lnTo>
                    <a:pt x="375691" y="674268"/>
                  </a:lnTo>
                  <a:lnTo>
                    <a:pt x="374967" y="674268"/>
                  </a:lnTo>
                  <a:lnTo>
                    <a:pt x="374967" y="678522"/>
                  </a:lnTo>
                  <a:lnTo>
                    <a:pt x="373849" y="677443"/>
                  </a:lnTo>
                  <a:lnTo>
                    <a:pt x="373202" y="676770"/>
                  </a:lnTo>
                  <a:lnTo>
                    <a:pt x="374967" y="678522"/>
                  </a:lnTo>
                  <a:lnTo>
                    <a:pt x="374967" y="674268"/>
                  </a:lnTo>
                  <a:lnTo>
                    <a:pt x="373176" y="674268"/>
                  </a:lnTo>
                  <a:lnTo>
                    <a:pt x="373176" y="680326"/>
                  </a:lnTo>
                  <a:lnTo>
                    <a:pt x="371411" y="678573"/>
                  </a:lnTo>
                  <a:lnTo>
                    <a:pt x="372973" y="680123"/>
                  </a:lnTo>
                  <a:lnTo>
                    <a:pt x="373176" y="680326"/>
                  </a:lnTo>
                  <a:lnTo>
                    <a:pt x="373176" y="674268"/>
                  </a:lnTo>
                  <a:lnTo>
                    <a:pt x="370662" y="674268"/>
                  </a:lnTo>
                  <a:lnTo>
                    <a:pt x="368922" y="676033"/>
                  </a:lnTo>
                  <a:lnTo>
                    <a:pt x="368909" y="681088"/>
                  </a:lnTo>
                  <a:lnTo>
                    <a:pt x="370674" y="682840"/>
                  </a:lnTo>
                  <a:lnTo>
                    <a:pt x="375678" y="682840"/>
                  </a:lnTo>
                  <a:lnTo>
                    <a:pt x="377444" y="681075"/>
                  </a:lnTo>
                  <a:lnTo>
                    <a:pt x="377456" y="676046"/>
                  </a:lnTo>
                  <a:close/>
                </a:path>
                <a:path w="723265" h="746759">
                  <a:moveTo>
                    <a:pt x="722884" y="1790"/>
                  </a:moveTo>
                  <a:lnTo>
                    <a:pt x="721106" y="0"/>
                  </a:lnTo>
                  <a:lnTo>
                    <a:pt x="718616" y="12"/>
                  </a:lnTo>
                  <a:lnTo>
                    <a:pt x="718616" y="2540"/>
                  </a:lnTo>
                  <a:lnTo>
                    <a:pt x="718616" y="6057"/>
                  </a:lnTo>
                  <a:lnTo>
                    <a:pt x="718616" y="2540"/>
                  </a:lnTo>
                  <a:lnTo>
                    <a:pt x="718616" y="12"/>
                  </a:lnTo>
                  <a:lnTo>
                    <a:pt x="718400" y="25"/>
                  </a:lnTo>
                  <a:lnTo>
                    <a:pt x="718400" y="2705"/>
                  </a:lnTo>
                  <a:lnTo>
                    <a:pt x="718210" y="2908"/>
                  </a:lnTo>
                  <a:lnTo>
                    <a:pt x="717397" y="3733"/>
                  </a:lnTo>
                  <a:lnTo>
                    <a:pt x="717384" y="3746"/>
                  </a:lnTo>
                  <a:lnTo>
                    <a:pt x="716940" y="4191"/>
                  </a:lnTo>
                  <a:lnTo>
                    <a:pt x="716813" y="4318"/>
                  </a:lnTo>
                  <a:lnTo>
                    <a:pt x="716076" y="5041"/>
                  </a:lnTo>
                  <a:lnTo>
                    <a:pt x="716800" y="4318"/>
                  </a:lnTo>
                  <a:lnTo>
                    <a:pt x="716076" y="3581"/>
                  </a:lnTo>
                  <a:lnTo>
                    <a:pt x="716800" y="4305"/>
                  </a:lnTo>
                  <a:lnTo>
                    <a:pt x="718400" y="2705"/>
                  </a:lnTo>
                  <a:lnTo>
                    <a:pt x="718400" y="25"/>
                  </a:lnTo>
                  <a:lnTo>
                    <a:pt x="716076" y="25"/>
                  </a:lnTo>
                  <a:lnTo>
                    <a:pt x="714311" y="1778"/>
                  </a:lnTo>
                  <a:lnTo>
                    <a:pt x="714298" y="6794"/>
                  </a:lnTo>
                  <a:lnTo>
                    <a:pt x="716064" y="8585"/>
                  </a:lnTo>
                  <a:lnTo>
                    <a:pt x="721118" y="8585"/>
                  </a:lnTo>
                  <a:lnTo>
                    <a:pt x="722884" y="6807"/>
                  </a:lnTo>
                  <a:lnTo>
                    <a:pt x="722884" y="1816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612702" y="2000096"/>
              <a:ext cx="5056843" cy="2987394"/>
            </a:xfrm>
            <a:prstGeom prst="rect">
              <a:avLst/>
            </a:prstGeom>
          </p:spPr>
        </p:pic>
      </p:grpSp>
      <p:sp>
        <p:nvSpPr>
          <p:cNvPr id="59" name="object 59"/>
          <p:cNvSpPr txBox="1"/>
          <p:nvPr/>
        </p:nvSpPr>
        <p:spPr>
          <a:xfrm rot="3120000">
            <a:off x="10604064" y="2036054"/>
            <a:ext cx="244603" cy="146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45"/>
              </a:lnSpc>
            </a:pPr>
            <a:r>
              <a:rPr lang="en-GB" sz="1150" i="1">
                <a:solidFill>
                  <a:srgbClr val="18171B"/>
                </a:solidFill>
                <a:latin typeface="Arial"/>
                <a:cs typeface="Arial"/>
              </a:rPr>
              <a:t>lde</a:t>
            </a:r>
          </a:p>
        </p:txBody>
      </p:sp>
      <p:grpSp>
        <p:nvGrpSpPr>
          <p:cNvPr id="60" name="object 60"/>
          <p:cNvGrpSpPr/>
          <p:nvPr/>
        </p:nvGrpSpPr>
        <p:grpSpPr>
          <a:xfrm>
            <a:off x="9612701" y="2000095"/>
            <a:ext cx="7414895" cy="5017135"/>
            <a:chOff x="9612701" y="2000095"/>
            <a:chExt cx="7414895" cy="5017135"/>
          </a:xfrm>
        </p:grpSpPr>
        <p:sp>
          <p:nvSpPr>
            <p:cNvPr id="61" name="object 61"/>
            <p:cNvSpPr/>
            <p:nvPr/>
          </p:nvSpPr>
          <p:spPr>
            <a:xfrm>
              <a:off x="9990132" y="5621254"/>
              <a:ext cx="315595" cy="995680"/>
            </a:xfrm>
            <a:custGeom>
              <a:avLst/>
              <a:gdLst/>
              <a:ahLst/>
              <a:cxnLst/>
              <a:rect l="l" t="t" r="r" b="b"/>
              <a:pathLst>
                <a:path w="315595" h="995679">
                  <a:moveTo>
                    <a:pt x="314241" y="0"/>
                  </a:moveTo>
                  <a:lnTo>
                    <a:pt x="0" y="0"/>
                  </a:lnTo>
                  <a:lnTo>
                    <a:pt x="680" y="995613"/>
                  </a:lnTo>
                  <a:lnTo>
                    <a:pt x="315341" y="995310"/>
                  </a:lnTo>
                  <a:lnTo>
                    <a:pt x="314241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988271" y="5619997"/>
              <a:ext cx="319405" cy="998219"/>
            </a:xfrm>
            <a:custGeom>
              <a:avLst/>
              <a:gdLst/>
              <a:ahLst/>
              <a:cxnLst/>
              <a:rect l="l" t="t" r="r" b="b"/>
              <a:pathLst>
                <a:path w="319404" h="998220">
                  <a:moveTo>
                    <a:pt x="319036" y="994410"/>
                  </a:moveTo>
                  <a:lnTo>
                    <a:pt x="318490" y="994410"/>
                  </a:lnTo>
                  <a:lnTo>
                    <a:pt x="318490" y="2540"/>
                  </a:lnTo>
                  <a:lnTo>
                    <a:pt x="317957" y="2540"/>
                  </a:lnTo>
                  <a:lnTo>
                    <a:pt x="317957" y="1270"/>
                  </a:lnTo>
                  <a:lnTo>
                    <a:pt x="317957" y="0"/>
                  </a:lnTo>
                  <a:lnTo>
                    <a:pt x="314794" y="0"/>
                  </a:lnTo>
                  <a:lnTo>
                    <a:pt x="314794" y="2540"/>
                  </a:lnTo>
                  <a:lnTo>
                    <a:pt x="314794" y="994410"/>
                  </a:lnTo>
                  <a:lnTo>
                    <a:pt x="4051" y="994410"/>
                  </a:lnTo>
                  <a:lnTo>
                    <a:pt x="4051" y="2540"/>
                  </a:lnTo>
                  <a:lnTo>
                    <a:pt x="314794" y="2540"/>
                  </a:lnTo>
                  <a:lnTo>
                    <a:pt x="314794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342" y="2540"/>
                  </a:lnTo>
                  <a:lnTo>
                    <a:pt x="342" y="994410"/>
                  </a:lnTo>
                  <a:lnTo>
                    <a:pt x="685" y="994410"/>
                  </a:lnTo>
                  <a:lnTo>
                    <a:pt x="685" y="996683"/>
                  </a:lnTo>
                  <a:lnTo>
                    <a:pt x="685" y="998220"/>
                  </a:lnTo>
                  <a:lnTo>
                    <a:pt x="319036" y="998220"/>
                  </a:lnTo>
                  <a:lnTo>
                    <a:pt x="319036" y="996683"/>
                  </a:lnTo>
                  <a:lnTo>
                    <a:pt x="319036" y="99441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962353" y="5482113"/>
              <a:ext cx="748030" cy="1173480"/>
            </a:xfrm>
            <a:custGeom>
              <a:avLst/>
              <a:gdLst/>
              <a:ahLst/>
              <a:cxnLst/>
              <a:rect l="l" t="t" r="r" b="b"/>
              <a:pathLst>
                <a:path w="748030" h="1173479">
                  <a:moveTo>
                    <a:pt x="746950" y="0"/>
                  </a:moveTo>
                  <a:lnTo>
                    <a:pt x="253898" y="0"/>
                  </a:lnTo>
                  <a:lnTo>
                    <a:pt x="253898" y="1270"/>
                  </a:lnTo>
                  <a:lnTo>
                    <a:pt x="0" y="1270"/>
                  </a:lnTo>
                  <a:lnTo>
                    <a:pt x="0" y="548640"/>
                  </a:lnTo>
                  <a:lnTo>
                    <a:pt x="746721" y="548640"/>
                  </a:lnTo>
                  <a:lnTo>
                    <a:pt x="746721" y="1270"/>
                  </a:lnTo>
                  <a:lnTo>
                    <a:pt x="746950" y="1270"/>
                  </a:lnTo>
                  <a:lnTo>
                    <a:pt x="746950" y="0"/>
                  </a:lnTo>
                  <a:close/>
                </a:path>
                <a:path w="748030" h="1173479">
                  <a:moveTo>
                    <a:pt x="747966" y="1172210"/>
                  </a:moveTo>
                  <a:lnTo>
                    <a:pt x="747331" y="1172210"/>
                  </a:lnTo>
                  <a:lnTo>
                    <a:pt x="747331" y="635000"/>
                  </a:lnTo>
                  <a:lnTo>
                    <a:pt x="546" y="635000"/>
                  </a:lnTo>
                  <a:lnTo>
                    <a:pt x="546" y="1172210"/>
                  </a:lnTo>
                  <a:lnTo>
                    <a:pt x="787" y="1172210"/>
                  </a:lnTo>
                  <a:lnTo>
                    <a:pt x="787" y="1173480"/>
                  </a:lnTo>
                  <a:lnTo>
                    <a:pt x="747966" y="1173480"/>
                  </a:lnTo>
                  <a:lnTo>
                    <a:pt x="747966" y="117221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960270" y="5480843"/>
              <a:ext cx="751840" cy="1176020"/>
            </a:xfrm>
            <a:custGeom>
              <a:avLst/>
              <a:gdLst/>
              <a:ahLst/>
              <a:cxnLst/>
              <a:rect l="l" t="t" r="r" b="b"/>
              <a:pathLst>
                <a:path w="751840" h="1176020">
                  <a:moveTo>
                    <a:pt x="750570" y="466407"/>
                  </a:moveTo>
                  <a:lnTo>
                    <a:pt x="748715" y="466407"/>
                  </a:lnTo>
                  <a:lnTo>
                    <a:pt x="748715" y="550100"/>
                  </a:lnTo>
                  <a:lnTo>
                    <a:pt x="748715" y="551446"/>
                  </a:lnTo>
                  <a:lnTo>
                    <a:pt x="748715" y="636485"/>
                  </a:lnTo>
                  <a:lnTo>
                    <a:pt x="748753" y="551446"/>
                  </a:lnTo>
                  <a:lnTo>
                    <a:pt x="750570" y="551446"/>
                  </a:lnTo>
                  <a:lnTo>
                    <a:pt x="750570" y="550125"/>
                  </a:lnTo>
                  <a:lnTo>
                    <a:pt x="750570" y="466407"/>
                  </a:lnTo>
                  <a:close/>
                </a:path>
                <a:path w="751840" h="1176020">
                  <a:moveTo>
                    <a:pt x="750646" y="636485"/>
                  </a:moveTo>
                  <a:lnTo>
                    <a:pt x="748880" y="636485"/>
                  </a:lnTo>
                  <a:lnTo>
                    <a:pt x="748880" y="637730"/>
                  </a:lnTo>
                  <a:lnTo>
                    <a:pt x="748792" y="638340"/>
                  </a:lnTo>
                  <a:lnTo>
                    <a:pt x="750646" y="638340"/>
                  </a:lnTo>
                  <a:lnTo>
                    <a:pt x="750646" y="637730"/>
                  </a:lnTo>
                  <a:lnTo>
                    <a:pt x="750646" y="636485"/>
                  </a:lnTo>
                  <a:close/>
                </a:path>
                <a:path w="751840" h="1176020">
                  <a:moveTo>
                    <a:pt x="750887" y="1270"/>
                  </a:moveTo>
                  <a:lnTo>
                    <a:pt x="750531" y="1270"/>
                  </a:lnTo>
                  <a:lnTo>
                    <a:pt x="750531" y="0"/>
                  </a:lnTo>
                  <a:lnTo>
                    <a:pt x="1016" y="0"/>
                  </a:lnTo>
                  <a:lnTo>
                    <a:pt x="1016" y="1270"/>
                  </a:lnTo>
                  <a:lnTo>
                    <a:pt x="88" y="1270"/>
                  </a:lnTo>
                  <a:lnTo>
                    <a:pt x="88" y="2540"/>
                  </a:lnTo>
                  <a:lnTo>
                    <a:pt x="0" y="2730"/>
                  </a:lnTo>
                  <a:lnTo>
                    <a:pt x="750887" y="2730"/>
                  </a:lnTo>
                  <a:lnTo>
                    <a:pt x="750887" y="2540"/>
                  </a:lnTo>
                  <a:lnTo>
                    <a:pt x="750887" y="1270"/>
                  </a:lnTo>
                  <a:close/>
                </a:path>
                <a:path w="751840" h="1176020">
                  <a:moveTo>
                    <a:pt x="751268" y="638810"/>
                  </a:moveTo>
                  <a:lnTo>
                    <a:pt x="749439" y="638810"/>
                  </a:lnTo>
                  <a:lnTo>
                    <a:pt x="749439" y="1172210"/>
                  </a:lnTo>
                  <a:lnTo>
                    <a:pt x="751268" y="1172210"/>
                  </a:lnTo>
                  <a:lnTo>
                    <a:pt x="751268" y="638810"/>
                  </a:lnTo>
                  <a:close/>
                </a:path>
                <a:path w="751840" h="1176020">
                  <a:moveTo>
                    <a:pt x="751370" y="1174940"/>
                  </a:moveTo>
                  <a:lnTo>
                    <a:pt x="2870" y="1174940"/>
                  </a:lnTo>
                  <a:lnTo>
                    <a:pt x="2870" y="1174750"/>
                  </a:lnTo>
                  <a:lnTo>
                    <a:pt x="2730" y="1174750"/>
                  </a:lnTo>
                  <a:lnTo>
                    <a:pt x="2730" y="1173480"/>
                  </a:lnTo>
                  <a:lnTo>
                    <a:pt x="4203" y="1173480"/>
                  </a:lnTo>
                  <a:lnTo>
                    <a:pt x="4203" y="3810"/>
                  </a:lnTo>
                  <a:lnTo>
                    <a:pt x="508" y="3810"/>
                  </a:lnTo>
                  <a:lnTo>
                    <a:pt x="508" y="1173480"/>
                  </a:lnTo>
                  <a:lnTo>
                    <a:pt x="1016" y="1173480"/>
                  </a:lnTo>
                  <a:lnTo>
                    <a:pt x="1016" y="1174750"/>
                  </a:lnTo>
                  <a:lnTo>
                    <a:pt x="1270" y="1174750"/>
                  </a:lnTo>
                  <a:lnTo>
                    <a:pt x="1270" y="1174940"/>
                  </a:lnTo>
                  <a:lnTo>
                    <a:pt x="1270" y="1176020"/>
                  </a:lnTo>
                  <a:lnTo>
                    <a:pt x="2870" y="1176020"/>
                  </a:lnTo>
                  <a:lnTo>
                    <a:pt x="751370" y="1176020"/>
                  </a:lnTo>
                  <a:lnTo>
                    <a:pt x="751370" y="117494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962696" y="5482304"/>
              <a:ext cx="747395" cy="636270"/>
            </a:xfrm>
            <a:custGeom>
              <a:avLst/>
              <a:gdLst/>
              <a:ahLst/>
              <a:cxnLst/>
              <a:rect l="l" t="t" r="r" b="b"/>
              <a:pathLst>
                <a:path w="747394" h="636270">
                  <a:moveTo>
                    <a:pt x="746455" y="548640"/>
                  </a:moveTo>
                  <a:lnTo>
                    <a:pt x="0" y="548640"/>
                  </a:lnTo>
                  <a:lnTo>
                    <a:pt x="0" y="636270"/>
                  </a:lnTo>
                  <a:lnTo>
                    <a:pt x="746455" y="636270"/>
                  </a:lnTo>
                  <a:lnTo>
                    <a:pt x="746455" y="548640"/>
                  </a:lnTo>
                  <a:close/>
                </a:path>
                <a:path w="747394" h="636270">
                  <a:moveTo>
                    <a:pt x="746887" y="0"/>
                  </a:moveTo>
                  <a:lnTo>
                    <a:pt x="323380" y="0"/>
                  </a:lnTo>
                  <a:lnTo>
                    <a:pt x="323380" y="1270"/>
                  </a:lnTo>
                  <a:lnTo>
                    <a:pt x="746887" y="1270"/>
                  </a:lnTo>
                  <a:lnTo>
                    <a:pt x="746887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960283" y="5481034"/>
              <a:ext cx="752475" cy="1177290"/>
            </a:xfrm>
            <a:custGeom>
              <a:avLst/>
              <a:gdLst/>
              <a:ahLst/>
              <a:cxnLst/>
              <a:rect l="l" t="t" r="r" b="b"/>
              <a:pathLst>
                <a:path w="752475" h="1177290">
                  <a:moveTo>
                    <a:pt x="751865" y="1176020"/>
                  </a:moveTo>
                  <a:lnTo>
                    <a:pt x="751852" y="1174750"/>
                  </a:lnTo>
                  <a:lnTo>
                    <a:pt x="751852" y="1173035"/>
                  </a:lnTo>
                  <a:lnTo>
                    <a:pt x="751281" y="1173035"/>
                  </a:lnTo>
                  <a:lnTo>
                    <a:pt x="751281" y="637540"/>
                  </a:lnTo>
                  <a:lnTo>
                    <a:pt x="750709" y="637540"/>
                  </a:lnTo>
                  <a:lnTo>
                    <a:pt x="750709" y="636295"/>
                  </a:lnTo>
                  <a:lnTo>
                    <a:pt x="750709" y="551180"/>
                  </a:lnTo>
                  <a:lnTo>
                    <a:pt x="750722" y="549935"/>
                  </a:lnTo>
                  <a:lnTo>
                    <a:pt x="748792" y="549935"/>
                  </a:lnTo>
                  <a:lnTo>
                    <a:pt x="748792" y="548640"/>
                  </a:lnTo>
                  <a:lnTo>
                    <a:pt x="748792" y="2540"/>
                  </a:lnTo>
                  <a:lnTo>
                    <a:pt x="751179" y="2540"/>
                  </a:lnTo>
                  <a:lnTo>
                    <a:pt x="751179" y="0"/>
                  </a:lnTo>
                  <a:lnTo>
                    <a:pt x="747572" y="0"/>
                  </a:lnTo>
                  <a:lnTo>
                    <a:pt x="747572" y="637540"/>
                  </a:lnTo>
                  <a:lnTo>
                    <a:pt x="747572" y="1173035"/>
                  </a:lnTo>
                  <a:lnTo>
                    <a:pt x="4838" y="1172895"/>
                  </a:lnTo>
                  <a:lnTo>
                    <a:pt x="4838" y="1173480"/>
                  </a:lnTo>
                  <a:lnTo>
                    <a:pt x="4267" y="1173480"/>
                  </a:lnTo>
                  <a:lnTo>
                    <a:pt x="4267" y="1172895"/>
                  </a:lnTo>
                  <a:lnTo>
                    <a:pt x="4267" y="3810"/>
                  </a:lnTo>
                  <a:lnTo>
                    <a:pt x="701929" y="3810"/>
                  </a:lnTo>
                  <a:lnTo>
                    <a:pt x="701929" y="2540"/>
                  </a:lnTo>
                  <a:lnTo>
                    <a:pt x="747102" y="2540"/>
                  </a:lnTo>
                  <a:lnTo>
                    <a:pt x="747102" y="548640"/>
                  </a:lnTo>
                  <a:lnTo>
                    <a:pt x="746747" y="548640"/>
                  </a:lnTo>
                  <a:lnTo>
                    <a:pt x="746747" y="549935"/>
                  </a:lnTo>
                  <a:lnTo>
                    <a:pt x="746747" y="551180"/>
                  </a:lnTo>
                  <a:lnTo>
                    <a:pt x="747014" y="551180"/>
                  </a:lnTo>
                  <a:lnTo>
                    <a:pt x="747014" y="636295"/>
                  </a:lnTo>
                  <a:lnTo>
                    <a:pt x="747014" y="637540"/>
                  </a:lnTo>
                  <a:lnTo>
                    <a:pt x="747572" y="637540"/>
                  </a:lnTo>
                  <a:lnTo>
                    <a:pt x="747572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558" y="3810"/>
                  </a:lnTo>
                  <a:lnTo>
                    <a:pt x="558" y="1173480"/>
                  </a:lnTo>
                  <a:lnTo>
                    <a:pt x="1130" y="1173480"/>
                  </a:lnTo>
                  <a:lnTo>
                    <a:pt x="1130" y="1176020"/>
                  </a:lnTo>
                  <a:lnTo>
                    <a:pt x="2984" y="1176020"/>
                  </a:lnTo>
                  <a:lnTo>
                    <a:pt x="310832" y="1176020"/>
                  </a:lnTo>
                  <a:lnTo>
                    <a:pt x="310832" y="1177290"/>
                  </a:lnTo>
                  <a:lnTo>
                    <a:pt x="751865" y="1177290"/>
                  </a:lnTo>
                  <a:lnTo>
                    <a:pt x="751865" y="117602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724467" y="4965736"/>
              <a:ext cx="2194263" cy="2050981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6395666" y="2000095"/>
              <a:ext cx="631531" cy="797273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9612694" y="5138553"/>
              <a:ext cx="692150" cy="482600"/>
            </a:xfrm>
            <a:custGeom>
              <a:avLst/>
              <a:gdLst/>
              <a:ahLst/>
              <a:cxnLst/>
              <a:rect l="l" t="t" r="r" b="b"/>
              <a:pathLst>
                <a:path w="692150" h="482600">
                  <a:moveTo>
                    <a:pt x="691743" y="209550"/>
                  </a:moveTo>
                  <a:lnTo>
                    <a:pt x="691502" y="209550"/>
                  </a:lnTo>
                  <a:lnTo>
                    <a:pt x="691502" y="0"/>
                  </a:lnTo>
                  <a:lnTo>
                    <a:pt x="154444" y="0"/>
                  </a:lnTo>
                  <a:lnTo>
                    <a:pt x="154444" y="209550"/>
                  </a:lnTo>
                  <a:lnTo>
                    <a:pt x="0" y="209550"/>
                  </a:lnTo>
                  <a:lnTo>
                    <a:pt x="0" y="481330"/>
                  </a:lnTo>
                  <a:lnTo>
                    <a:pt x="0" y="482600"/>
                  </a:lnTo>
                  <a:lnTo>
                    <a:pt x="609625" y="482600"/>
                  </a:lnTo>
                  <a:lnTo>
                    <a:pt x="609625" y="481330"/>
                  </a:lnTo>
                  <a:lnTo>
                    <a:pt x="691743" y="481330"/>
                  </a:lnTo>
                  <a:lnTo>
                    <a:pt x="691743" y="20955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612701" y="5136244"/>
              <a:ext cx="694055" cy="487045"/>
            </a:xfrm>
            <a:custGeom>
              <a:avLst/>
              <a:gdLst/>
              <a:ahLst/>
              <a:cxnLst/>
              <a:rect l="l" t="t" r="r" b="b"/>
              <a:pathLst>
                <a:path w="694054" h="487045">
                  <a:moveTo>
                    <a:pt x="167533" y="482791"/>
                  </a:moveTo>
                  <a:lnTo>
                    <a:pt x="0" y="482942"/>
                  </a:lnTo>
                  <a:lnTo>
                    <a:pt x="0" y="486638"/>
                  </a:lnTo>
                  <a:lnTo>
                    <a:pt x="167458" y="486487"/>
                  </a:lnTo>
                  <a:lnTo>
                    <a:pt x="166235" y="485974"/>
                  </a:lnTo>
                  <a:lnTo>
                    <a:pt x="165680" y="484634"/>
                  </a:lnTo>
                  <a:lnTo>
                    <a:pt x="167533" y="484634"/>
                  </a:lnTo>
                  <a:lnTo>
                    <a:pt x="167533" y="482791"/>
                  </a:lnTo>
                  <a:close/>
                </a:path>
                <a:path w="694054" h="487045">
                  <a:moveTo>
                    <a:pt x="167611" y="482822"/>
                  </a:moveTo>
                  <a:lnTo>
                    <a:pt x="167533" y="486519"/>
                  </a:lnTo>
                  <a:lnTo>
                    <a:pt x="691873" y="486048"/>
                  </a:lnTo>
                  <a:lnTo>
                    <a:pt x="693255" y="484665"/>
                  </a:lnTo>
                  <a:lnTo>
                    <a:pt x="169387" y="484665"/>
                  </a:lnTo>
                  <a:lnTo>
                    <a:pt x="168853" y="483325"/>
                  </a:lnTo>
                  <a:lnTo>
                    <a:pt x="167611" y="482822"/>
                  </a:lnTo>
                  <a:close/>
                </a:path>
                <a:path w="694054" h="487045">
                  <a:moveTo>
                    <a:pt x="167533" y="484634"/>
                  </a:moveTo>
                  <a:lnTo>
                    <a:pt x="165680" y="484634"/>
                  </a:lnTo>
                  <a:lnTo>
                    <a:pt x="166235" y="485974"/>
                  </a:lnTo>
                  <a:lnTo>
                    <a:pt x="167458" y="486487"/>
                  </a:lnTo>
                  <a:lnTo>
                    <a:pt x="167533" y="484634"/>
                  </a:lnTo>
                  <a:close/>
                </a:path>
                <a:path w="694054" h="487045">
                  <a:moveTo>
                    <a:pt x="693257" y="3696"/>
                  </a:moveTo>
                  <a:lnTo>
                    <a:pt x="689570" y="3696"/>
                  </a:lnTo>
                  <a:lnTo>
                    <a:pt x="690030" y="482362"/>
                  </a:lnTo>
                  <a:lnTo>
                    <a:pt x="167611" y="482822"/>
                  </a:lnTo>
                  <a:lnTo>
                    <a:pt x="168853" y="483325"/>
                  </a:lnTo>
                  <a:lnTo>
                    <a:pt x="169387" y="484665"/>
                  </a:lnTo>
                  <a:lnTo>
                    <a:pt x="693255" y="484665"/>
                  </a:lnTo>
                  <a:lnTo>
                    <a:pt x="693727" y="484194"/>
                  </a:lnTo>
                  <a:lnTo>
                    <a:pt x="693257" y="3696"/>
                  </a:lnTo>
                  <a:close/>
                </a:path>
                <a:path w="694054" h="487045">
                  <a:moveTo>
                    <a:pt x="691402" y="0"/>
                  </a:moveTo>
                  <a:lnTo>
                    <a:pt x="154068" y="450"/>
                  </a:lnTo>
                  <a:lnTo>
                    <a:pt x="152748" y="1005"/>
                  </a:lnTo>
                  <a:lnTo>
                    <a:pt x="152214" y="2303"/>
                  </a:lnTo>
                  <a:lnTo>
                    <a:pt x="152947" y="210182"/>
                  </a:lnTo>
                  <a:lnTo>
                    <a:pt x="0" y="210312"/>
                  </a:lnTo>
                  <a:lnTo>
                    <a:pt x="0" y="214018"/>
                  </a:lnTo>
                  <a:lnTo>
                    <a:pt x="154811" y="213888"/>
                  </a:lnTo>
                  <a:lnTo>
                    <a:pt x="156109" y="213333"/>
                  </a:lnTo>
                  <a:lnTo>
                    <a:pt x="156654" y="212024"/>
                  </a:lnTo>
                  <a:lnTo>
                    <a:pt x="155927" y="4156"/>
                  </a:lnTo>
                  <a:lnTo>
                    <a:pt x="154068" y="4156"/>
                  </a:lnTo>
                  <a:lnTo>
                    <a:pt x="154068" y="2303"/>
                  </a:lnTo>
                  <a:lnTo>
                    <a:pt x="693256" y="2303"/>
                  </a:lnTo>
                  <a:lnTo>
                    <a:pt x="693255" y="1842"/>
                  </a:lnTo>
                  <a:lnTo>
                    <a:pt x="691402" y="0"/>
                  </a:lnTo>
                  <a:close/>
                </a:path>
                <a:path w="694054" h="487045">
                  <a:moveTo>
                    <a:pt x="155921" y="2303"/>
                  </a:moveTo>
                  <a:lnTo>
                    <a:pt x="154068" y="2303"/>
                  </a:lnTo>
                  <a:lnTo>
                    <a:pt x="154068" y="4156"/>
                  </a:lnTo>
                  <a:lnTo>
                    <a:pt x="155927" y="4155"/>
                  </a:lnTo>
                  <a:lnTo>
                    <a:pt x="155921" y="2303"/>
                  </a:lnTo>
                  <a:close/>
                </a:path>
                <a:path w="694054" h="487045">
                  <a:moveTo>
                    <a:pt x="155927" y="4155"/>
                  </a:moveTo>
                  <a:lnTo>
                    <a:pt x="154068" y="4156"/>
                  </a:lnTo>
                  <a:lnTo>
                    <a:pt x="155927" y="4156"/>
                  </a:lnTo>
                  <a:close/>
                </a:path>
                <a:path w="694054" h="487045">
                  <a:moveTo>
                    <a:pt x="693256" y="2303"/>
                  </a:moveTo>
                  <a:lnTo>
                    <a:pt x="155921" y="2303"/>
                  </a:lnTo>
                  <a:lnTo>
                    <a:pt x="155927" y="4155"/>
                  </a:lnTo>
                  <a:lnTo>
                    <a:pt x="693257" y="3696"/>
                  </a:lnTo>
                  <a:lnTo>
                    <a:pt x="693256" y="2303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612694" y="5137689"/>
              <a:ext cx="692150" cy="483870"/>
            </a:xfrm>
            <a:custGeom>
              <a:avLst/>
              <a:gdLst/>
              <a:ahLst/>
              <a:cxnLst/>
              <a:rect l="l" t="t" r="r" b="b"/>
              <a:pathLst>
                <a:path w="692150" h="483870">
                  <a:moveTo>
                    <a:pt x="691654" y="210820"/>
                  </a:moveTo>
                  <a:lnTo>
                    <a:pt x="691603" y="1270"/>
                  </a:lnTo>
                  <a:lnTo>
                    <a:pt x="691591" y="0"/>
                  </a:lnTo>
                  <a:lnTo>
                    <a:pt x="504621" y="0"/>
                  </a:lnTo>
                  <a:lnTo>
                    <a:pt x="504621" y="1270"/>
                  </a:lnTo>
                  <a:lnTo>
                    <a:pt x="154444" y="1270"/>
                  </a:lnTo>
                  <a:lnTo>
                    <a:pt x="154444" y="210820"/>
                  </a:lnTo>
                  <a:lnTo>
                    <a:pt x="0" y="210820"/>
                  </a:lnTo>
                  <a:lnTo>
                    <a:pt x="0" y="483870"/>
                  </a:lnTo>
                  <a:lnTo>
                    <a:pt x="691654" y="483870"/>
                  </a:lnTo>
                  <a:lnTo>
                    <a:pt x="691654" y="21082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612694" y="5136127"/>
              <a:ext cx="694055" cy="487045"/>
            </a:xfrm>
            <a:custGeom>
              <a:avLst/>
              <a:gdLst/>
              <a:ahLst/>
              <a:cxnLst/>
              <a:rect l="l" t="t" r="r" b="b"/>
              <a:pathLst>
                <a:path w="694054" h="487045">
                  <a:moveTo>
                    <a:pt x="693445" y="2832"/>
                  </a:moveTo>
                  <a:lnTo>
                    <a:pt x="693432" y="0"/>
                  </a:lnTo>
                  <a:lnTo>
                    <a:pt x="152323" y="1003"/>
                  </a:lnTo>
                  <a:lnTo>
                    <a:pt x="152323" y="2832"/>
                  </a:lnTo>
                  <a:lnTo>
                    <a:pt x="152323" y="4102"/>
                  </a:lnTo>
                  <a:lnTo>
                    <a:pt x="152603" y="4102"/>
                  </a:lnTo>
                  <a:lnTo>
                    <a:pt x="152603" y="211112"/>
                  </a:lnTo>
                  <a:lnTo>
                    <a:pt x="0" y="211112"/>
                  </a:lnTo>
                  <a:lnTo>
                    <a:pt x="0" y="214922"/>
                  </a:lnTo>
                  <a:lnTo>
                    <a:pt x="156565" y="214922"/>
                  </a:lnTo>
                  <a:lnTo>
                    <a:pt x="156565" y="211112"/>
                  </a:lnTo>
                  <a:lnTo>
                    <a:pt x="156298" y="211112"/>
                  </a:lnTo>
                  <a:lnTo>
                    <a:pt x="156298" y="4686"/>
                  </a:lnTo>
                  <a:lnTo>
                    <a:pt x="693445" y="3695"/>
                  </a:lnTo>
                  <a:lnTo>
                    <a:pt x="693445" y="2832"/>
                  </a:lnTo>
                  <a:close/>
                </a:path>
                <a:path w="694054" h="487045">
                  <a:moveTo>
                    <a:pt x="693521" y="482892"/>
                  </a:moveTo>
                  <a:lnTo>
                    <a:pt x="693483" y="4102"/>
                  </a:lnTo>
                  <a:lnTo>
                    <a:pt x="689787" y="4102"/>
                  </a:lnTo>
                  <a:lnTo>
                    <a:pt x="689787" y="482892"/>
                  </a:lnTo>
                  <a:lnTo>
                    <a:pt x="128943" y="482892"/>
                  </a:lnTo>
                  <a:lnTo>
                    <a:pt x="128943" y="484162"/>
                  </a:lnTo>
                  <a:lnTo>
                    <a:pt x="0" y="484162"/>
                  </a:lnTo>
                  <a:lnTo>
                    <a:pt x="0" y="486702"/>
                  </a:lnTo>
                  <a:lnTo>
                    <a:pt x="693521" y="486702"/>
                  </a:lnTo>
                  <a:lnTo>
                    <a:pt x="693521" y="484162"/>
                  </a:lnTo>
                  <a:lnTo>
                    <a:pt x="693521" y="482892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963147" y="6654708"/>
              <a:ext cx="747395" cy="362585"/>
            </a:xfrm>
            <a:custGeom>
              <a:avLst/>
              <a:gdLst/>
              <a:ahLst/>
              <a:cxnLst/>
              <a:rect l="l" t="t" r="r" b="b"/>
              <a:pathLst>
                <a:path w="747394" h="362584">
                  <a:moveTo>
                    <a:pt x="747212" y="0"/>
                  </a:moveTo>
                  <a:lnTo>
                    <a:pt x="0" y="879"/>
                  </a:lnTo>
                  <a:lnTo>
                    <a:pt x="295" y="362010"/>
                  </a:lnTo>
                  <a:lnTo>
                    <a:pt x="238515" y="362010"/>
                  </a:lnTo>
                  <a:lnTo>
                    <a:pt x="747390" y="67537"/>
                  </a:lnTo>
                  <a:lnTo>
                    <a:pt x="747212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961294" y="6652865"/>
              <a:ext cx="751205" cy="363855"/>
            </a:xfrm>
            <a:custGeom>
              <a:avLst/>
              <a:gdLst/>
              <a:ahLst/>
              <a:cxnLst/>
              <a:rect l="l" t="t" r="r" b="b"/>
              <a:pathLst>
                <a:path w="751205" h="363854">
                  <a:moveTo>
                    <a:pt x="678544" y="303"/>
                  </a:moveTo>
                  <a:lnTo>
                    <a:pt x="1853" y="869"/>
                  </a:lnTo>
                  <a:lnTo>
                    <a:pt x="534" y="1413"/>
                  </a:lnTo>
                  <a:lnTo>
                    <a:pt x="0" y="2722"/>
                  </a:lnTo>
                  <a:lnTo>
                    <a:pt x="303" y="363853"/>
                  </a:lnTo>
                  <a:lnTo>
                    <a:pt x="3996" y="363853"/>
                  </a:lnTo>
                  <a:lnTo>
                    <a:pt x="3706" y="4565"/>
                  </a:lnTo>
                  <a:lnTo>
                    <a:pt x="678544" y="4010"/>
                  </a:lnTo>
                  <a:lnTo>
                    <a:pt x="678544" y="303"/>
                  </a:lnTo>
                  <a:close/>
                </a:path>
                <a:path w="751205" h="363854">
                  <a:moveTo>
                    <a:pt x="750924" y="3727"/>
                  </a:moveTo>
                  <a:lnTo>
                    <a:pt x="747233" y="3727"/>
                  </a:lnTo>
                  <a:lnTo>
                    <a:pt x="747390" y="68332"/>
                  </a:lnTo>
                  <a:lnTo>
                    <a:pt x="236696" y="363853"/>
                  </a:lnTo>
                  <a:lnTo>
                    <a:pt x="244061" y="363853"/>
                  </a:lnTo>
                  <a:lnTo>
                    <a:pt x="750197" y="70982"/>
                  </a:lnTo>
                  <a:lnTo>
                    <a:pt x="751097" y="69369"/>
                  </a:lnTo>
                  <a:lnTo>
                    <a:pt x="750924" y="3727"/>
                  </a:lnTo>
                  <a:close/>
                </a:path>
                <a:path w="751205" h="363854">
                  <a:moveTo>
                    <a:pt x="749055" y="0"/>
                  </a:moveTo>
                  <a:lnTo>
                    <a:pt x="678544" y="303"/>
                  </a:lnTo>
                  <a:lnTo>
                    <a:pt x="678544" y="4010"/>
                  </a:lnTo>
                  <a:lnTo>
                    <a:pt x="750924" y="3727"/>
                  </a:lnTo>
                  <a:lnTo>
                    <a:pt x="750919" y="1842"/>
                  </a:lnTo>
                  <a:lnTo>
                    <a:pt x="750364" y="544"/>
                  </a:lnTo>
                  <a:lnTo>
                    <a:pt x="749055" y="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963274" y="6654979"/>
              <a:ext cx="747395" cy="361950"/>
            </a:xfrm>
            <a:custGeom>
              <a:avLst/>
              <a:gdLst/>
              <a:ahLst/>
              <a:cxnLst/>
              <a:rect l="l" t="t" r="r" b="b"/>
              <a:pathLst>
                <a:path w="747394" h="361950">
                  <a:moveTo>
                    <a:pt x="676869" y="0"/>
                  </a:moveTo>
                  <a:lnTo>
                    <a:pt x="0" y="795"/>
                  </a:lnTo>
                  <a:lnTo>
                    <a:pt x="439" y="361738"/>
                  </a:lnTo>
                  <a:lnTo>
                    <a:pt x="238832" y="361738"/>
                  </a:lnTo>
                  <a:lnTo>
                    <a:pt x="747317" y="67662"/>
                  </a:lnTo>
                  <a:lnTo>
                    <a:pt x="747003" y="921"/>
                  </a:lnTo>
                  <a:lnTo>
                    <a:pt x="676869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961400" y="3619366"/>
              <a:ext cx="2066289" cy="3397885"/>
            </a:xfrm>
            <a:custGeom>
              <a:avLst/>
              <a:gdLst/>
              <a:ahLst/>
              <a:cxnLst/>
              <a:rect l="l" t="t" r="r" b="b"/>
              <a:pathLst>
                <a:path w="2066290" h="3397884">
                  <a:moveTo>
                    <a:pt x="751039" y="3104375"/>
                  </a:moveTo>
                  <a:lnTo>
                    <a:pt x="750722" y="3034703"/>
                  </a:lnTo>
                  <a:lnTo>
                    <a:pt x="678764" y="3033763"/>
                  </a:lnTo>
                  <a:lnTo>
                    <a:pt x="0" y="3034576"/>
                  </a:lnTo>
                  <a:lnTo>
                    <a:pt x="444" y="3397364"/>
                  </a:lnTo>
                  <a:lnTo>
                    <a:pt x="4140" y="3397364"/>
                  </a:lnTo>
                  <a:lnTo>
                    <a:pt x="3708" y="3038271"/>
                  </a:lnTo>
                  <a:lnTo>
                    <a:pt x="678713" y="3037471"/>
                  </a:lnTo>
                  <a:lnTo>
                    <a:pt x="747039" y="3038386"/>
                  </a:lnTo>
                  <a:lnTo>
                    <a:pt x="747331" y="3102229"/>
                  </a:lnTo>
                  <a:lnTo>
                    <a:pt x="236994" y="3397364"/>
                  </a:lnTo>
                  <a:lnTo>
                    <a:pt x="244411" y="3397364"/>
                  </a:lnTo>
                  <a:lnTo>
                    <a:pt x="751039" y="3104375"/>
                  </a:lnTo>
                  <a:close/>
                </a:path>
                <a:path w="2066290" h="3397884">
                  <a:moveTo>
                    <a:pt x="2065794" y="0"/>
                  </a:moveTo>
                  <a:lnTo>
                    <a:pt x="1939290" y="0"/>
                  </a:lnTo>
                  <a:lnTo>
                    <a:pt x="1939290" y="584"/>
                  </a:lnTo>
                  <a:lnTo>
                    <a:pt x="1938401" y="584"/>
                  </a:lnTo>
                  <a:lnTo>
                    <a:pt x="1938401" y="1270"/>
                  </a:lnTo>
                  <a:lnTo>
                    <a:pt x="1938299" y="2540"/>
                  </a:lnTo>
                  <a:lnTo>
                    <a:pt x="1938185" y="3810"/>
                  </a:lnTo>
                  <a:lnTo>
                    <a:pt x="1938401" y="3810"/>
                  </a:lnTo>
                  <a:lnTo>
                    <a:pt x="1938401" y="4394"/>
                  </a:lnTo>
                  <a:lnTo>
                    <a:pt x="1938553" y="4394"/>
                  </a:lnTo>
                  <a:lnTo>
                    <a:pt x="1938553" y="850900"/>
                  </a:lnTo>
                  <a:lnTo>
                    <a:pt x="1938909" y="850900"/>
                  </a:lnTo>
                  <a:lnTo>
                    <a:pt x="1938909" y="852170"/>
                  </a:lnTo>
                  <a:lnTo>
                    <a:pt x="1939061" y="852170"/>
                  </a:lnTo>
                  <a:lnTo>
                    <a:pt x="1939061" y="854024"/>
                  </a:lnTo>
                  <a:lnTo>
                    <a:pt x="2065794" y="854024"/>
                  </a:lnTo>
                  <a:lnTo>
                    <a:pt x="2065794" y="853440"/>
                  </a:lnTo>
                  <a:lnTo>
                    <a:pt x="2065794" y="852170"/>
                  </a:lnTo>
                  <a:lnTo>
                    <a:pt x="2065794" y="850214"/>
                  </a:lnTo>
                  <a:lnTo>
                    <a:pt x="1942439" y="850214"/>
                  </a:lnTo>
                  <a:lnTo>
                    <a:pt x="1942439" y="4394"/>
                  </a:lnTo>
                  <a:lnTo>
                    <a:pt x="1996211" y="4394"/>
                  </a:lnTo>
                  <a:lnTo>
                    <a:pt x="2065794" y="4622"/>
                  </a:lnTo>
                  <a:lnTo>
                    <a:pt x="2065794" y="4394"/>
                  </a:lnTo>
                  <a:lnTo>
                    <a:pt x="2065794" y="584"/>
                  </a:lnTo>
                  <a:lnTo>
                    <a:pt x="2065794" y="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709024" y="5482329"/>
              <a:ext cx="673100" cy="654050"/>
            </a:xfrm>
            <a:custGeom>
              <a:avLst/>
              <a:gdLst/>
              <a:ahLst/>
              <a:cxnLst/>
              <a:rect l="l" t="t" r="r" b="b"/>
              <a:pathLst>
                <a:path w="673100" h="654050">
                  <a:moveTo>
                    <a:pt x="673061" y="635000"/>
                  </a:moveTo>
                  <a:lnTo>
                    <a:pt x="673011" y="548640"/>
                  </a:lnTo>
                  <a:lnTo>
                    <a:pt x="672719" y="548640"/>
                  </a:lnTo>
                  <a:lnTo>
                    <a:pt x="672719" y="0"/>
                  </a:lnTo>
                  <a:lnTo>
                    <a:pt x="672465" y="0"/>
                  </a:lnTo>
                  <a:lnTo>
                    <a:pt x="50" y="0"/>
                  </a:lnTo>
                  <a:lnTo>
                    <a:pt x="50" y="548640"/>
                  </a:lnTo>
                  <a:lnTo>
                    <a:pt x="0" y="635000"/>
                  </a:lnTo>
                  <a:lnTo>
                    <a:pt x="76" y="654050"/>
                  </a:lnTo>
                  <a:lnTo>
                    <a:pt x="673061" y="654050"/>
                  </a:lnTo>
                  <a:lnTo>
                    <a:pt x="673061" y="63500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707002" y="5479842"/>
              <a:ext cx="677545" cy="659130"/>
            </a:xfrm>
            <a:custGeom>
              <a:avLst/>
              <a:gdLst/>
              <a:ahLst/>
              <a:cxnLst/>
              <a:rect l="l" t="t" r="r" b="b"/>
              <a:pathLst>
                <a:path w="677544" h="659129">
                  <a:moveTo>
                    <a:pt x="2068" y="635624"/>
                  </a:moveTo>
                  <a:lnTo>
                    <a:pt x="749" y="636158"/>
                  </a:lnTo>
                  <a:lnTo>
                    <a:pt x="219" y="637467"/>
                  </a:lnTo>
                  <a:lnTo>
                    <a:pt x="278" y="656828"/>
                  </a:lnTo>
                  <a:lnTo>
                    <a:pt x="2131" y="658671"/>
                  </a:lnTo>
                  <a:lnTo>
                    <a:pt x="675095" y="657822"/>
                  </a:lnTo>
                  <a:lnTo>
                    <a:pt x="676938" y="655959"/>
                  </a:lnTo>
                  <a:lnTo>
                    <a:pt x="676937" y="654964"/>
                  </a:lnTo>
                  <a:lnTo>
                    <a:pt x="3974" y="654964"/>
                  </a:lnTo>
                  <a:lnTo>
                    <a:pt x="3927" y="639331"/>
                  </a:lnTo>
                  <a:lnTo>
                    <a:pt x="2068" y="639331"/>
                  </a:lnTo>
                  <a:lnTo>
                    <a:pt x="2068" y="635624"/>
                  </a:lnTo>
                  <a:close/>
                </a:path>
                <a:path w="677544" h="659129">
                  <a:moveTo>
                    <a:pt x="676353" y="3706"/>
                  </a:moveTo>
                  <a:lnTo>
                    <a:pt x="672645" y="3706"/>
                  </a:lnTo>
                  <a:lnTo>
                    <a:pt x="673242" y="654126"/>
                  </a:lnTo>
                  <a:lnTo>
                    <a:pt x="3974" y="654964"/>
                  </a:lnTo>
                  <a:lnTo>
                    <a:pt x="676937" y="654964"/>
                  </a:lnTo>
                  <a:lnTo>
                    <a:pt x="676353" y="3706"/>
                  </a:lnTo>
                  <a:close/>
                </a:path>
                <a:path w="677544" h="659129">
                  <a:moveTo>
                    <a:pt x="3922" y="637467"/>
                  </a:moveTo>
                  <a:lnTo>
                    <a:pt x="2068" y="637477"/>
                  </a:lnTo>
                  <a:lnTo>
                    <a:pt x="2068" y="639331"/>
                  </a:lnTo>
                  <a:lnTo>
                    <a:pt x="3388" y="638776"/>
                  </a:lnTo>
                  <a:lnTo>
                    <a:pt x="3922" y="637467"/>
                  </a:lnTo>
                  <a:close/>
                </a:path>
                <a:path w="677544" h="659129">
                  <a:moveTo>
                    <a:pt x="3922" y="637467"/>
                  </a:moveTo>
                  <a:lnTo>
                    <a:pt x="3388" y="638776"/>
                  </a:lnTo>
                  <a:lnTo>
                    <a:pt x="2068" y="639331"/>
                  </a:lnTo>
                  <a:lnTo>
                    <a:pt x="3927" y="639331"/>
                  </a:lnTo>
                  <a:lnTo>
                    <a:pt x="3922" y="637467"/>
                  </a:lnTo>
                  <a:close/>
                </a:path>
                <a:path w="677544" h="659129">
                  <a:moveTo>
                    <a:pt x="142" y="550953"/>
                  </a:moveTo>
                  <a:lnTo>
                    <a:pt x="215" y="637477"/>
                  </a:lnTo>
                  <a:lnTo>
                    <a:pt x="749" y="636158"/>
                  </a:lnTo>
                  <a:lnTo>
                    <a:pt x="2068" y="635624"/>
                  </a:lnTo>
                  <a:lnTo>
                    <a:pt x="3920" y="635624"/>
                  </a:lnTo>
                  <a:lnTo>
                    <a:pt x="3850" y="552443"/>
                  </a:lnTo>
                  <a:lnTo>
                    <a:pt x="1849" y="552443"/>
                  </a:lnTo>
                  <a:lnTo>
                    <a:pt x="529" y="551909"/>
                  </a:lnTo>
                  <a:lnTo>
                    <a:pt x="142" y="550953"/>
                  </a:lnTo>
                  <a:close/>
                </a:path>
                <a:path w="677544" h="659129">
                  <a:moveTo>
                    <a:pt x="3920" y="635624"/>
                  </a:moveTo>
                  <a:lnTo>
                    <a:pt x="2068" y="635624"/>
                  </a:lnTo>
                  <a:lnTo>
                    <a:pt x="2068" y="637477"/>
                  </a:lnTo>
                  <a:lnTo>
                    <a:pt x="3922" y="637467"/>
                  </a:lnTo>
                  <a:lnTo>
                    <a:pt x="3920" y="635624"/>
                  </a:lnTo>
                  <a:close/>
                </a:path>
                <a:path w="677544" h="659129">
                  <a:moveTo>
                    <a:pt x="1922" y="550590"/>
                  </a:moveTo>
                  <a:lnTo>
                    <a:pt x="142" y="550601"/>
                  </a:lnTo>
                  <a:lnTo>
                    <a:pt x="142" y="550953"/>
                  </a:lnTo>
                  <a:lnTo>
                    <a:pt x="529" y="551909"/>
                  </a:lnTo>
                  <a:lnTo>
                    <a:pt x="1849" y="552443"/>
                  </a:lnTo>
                  <a:lnTo>
                    <a:pt x="1995" y="552443"/>
                  </a:lnTo>
                  <a:lnTo>
                    <a:pt x="1922" y="550590"/>
                  </a:lnTo>
                  <a:close/>
                </a:path>
                <a:path w="677544" h="659129">
                  <a:moveTo>
                    <a:pt x="1995" y="550591"/>
                  </a:moveTo>
                  <a:lnTo>
                    <a:pt x="1995" y="552443"/>
                  </a:lnTo>
                  <a:lnTo>
                    <a:pt x="3850" y="552443"/>
                  </a:lnTo>
                  <a:lnTo>
                    <a:pt x="3849" y="550601"/>
                  </a:lnTo>
                  <a:lnTo>
                    <a:pt x="1995" y="550591"/>
                  </a:lnTo>
                  <a:close/>
                </a:path>
                <a:path w="677544" h="659129">
                  <a:moveTo>
                    <a:pt x="674498" y="0"/>
                  </a:moveTo>
                  <a:lnTo>
                    <a:pt x="2309" y="607"/>
                  </a:lnTo>
                  <a:lnTo>
                    <a:pt x="456" y="2450"/>
                  </a:lnTo>
                  <a:lnTo>
                    <a:pt x="0" y="550601"/>
                  </a:lnTo>
                  <a:lnTo>
                    <a:pt x="142" y="550953"/>
                  </a:lnTo>
                  <a:lnTo>
                    <a:pt x="142" y="550601"/>
                  </a:lnTo>
                  <a:lnTo>
                    <a:pt x="1848" y="550591"/>
                  </a:lnTo>
                  <a:lnTo>
                    <a:pt x="1849" y="548737"/>
                  </a:lnTo>
                  <a:lnTo>
                    <a:pt x="3693" y="548737"/>
                  </a:lnTo>
                  <a:lnTo>
                    <a:pt x="4152" y="4303"/>
                  </a:lnTo>
                  <a:lnTo>
                    <a:pt x="676353" y="3706"/>
                  </a:lnTo>
                  <a:lnTo>
                    <a:pt x="676352" y="1842"/>
                  </a:lnTo>
                  <a:lnTo>
                    <a:pt x="674498" y="0"/>
                  </a:lnTo>
                  <a:close/>
                </a:path>
                <a:path w="677544" h="659129">
                  <a:moveTo>
                    <a:pt x="3692" y="550433"/>
                  </a:moveTo>
                  <a:lnTo>
                    <a:pt x="3691" y="550601"/>
                  </a:lnTo>
                  <a:lnTo>
                    <a:pt x="3849" y="550590"/>
                  </a:lnTo>
                  <a:lnTo>
                    <a:pt x="3692" y="550433"/>
                  </a:lnTo>
                  <a:close/>
                </a:path>
                <a:path w="677544" h="659129">
                  <a:moveTo>
                    <a:pt x="1995" y="548737"/>
                  </a:moveTo>
                  <a:lnTo>
                    <a:pt x="1849" y="548737"/>
                  </a:lnTo>
                  <a:lnTo>
                    <a:pt x="1922" y="550590"/>
                  </a:lnTo>
                  <a:lnTo>
                    <a:pt x="3691" y="550590"/>
                  </a:lnTo>
                  <a:lnTo>
                    <a:pt x="3692" y="550433"/>
                  </a:lnTo>
                  <a:lnTo>
                    <a:pt x="1995" y="548737"/>
                  </a:lnTo>
                  <a:close/>
                </a:path>
                <a:path w="677544" h="659129">
                  <a:moveTo>
                    <a:pt x="3693" y="548737"/>
                  </a:moveTo>
                  <a:lnTo>
                    <a:pt x="1995" y="548737"/>
                  </a:lnTo>
                  <a:lnTo>
                    <a:pt x="3692" y="550433"/>
                  </a:lnTo>
                  <a:lnTo>
                    <a:pt x="3693" y="548737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709050" y="5481846"/>
              <a:ext cx="673100" cy="655320"/>
            </a:xfrm>
            <a:custGeom>
              <a:avLst/>
              <a:gdLst/>
              <a:ahLst/>
              <a:cxnLst/>
              <a:rect l="l" t="t" r="r" b="b"/>
              <a:pathLst>
                <a:path w="673100" h="655320">
                  <a:moveTo>
                    <a:pt x="672934" y="636270"/>
                  </a:moveTo>
                  <a:lnTo>
                    <a:pt x="672884" y="548640"/>
                  </a:lnTo>
                  <a:lnTo>
                    <a:pt x="672528" y="548640"/>
                  </a:lnTo>
                  <a:lnTo>
                    <a:pt x="672528" y="0"/>
                  </a:lnTo>
                  <a:lnTo>
                    <a:pt x="177" y="0"/>
                  </a:lnTo>
                  <a:lnTo>
                    <a:pt x="177" y="548640"/>
                  </a:lnTo>
                  <a:lnTo>
                    <a:pt x="101" y="636270"/>
                  </a:lnTo>
                  <a:lnTo>
                    <a:pt x="0" y="655320"/>
                  </a:lnTo>
                  <a:lnTo>
                    <a:pt x="672934" y="655320"/>
                  </a:lnTo>
                  <a:lnTo>
                    <a:pt x="672934" y="63627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5707018" y="5480576"/>
              <a:ext cx="676910" cy="659130"/>
            </a:xfrm>
            <a:custGeom>
              <a:avLst/>
              <a:gdLst/>
              <a:ahLst/>
              <a:cxnLst/>
              <a:rect l="l" t="t" r="r" b="b"/>
              <a:pathLst>
                <a:path w="676909" h="659129">
                  <a:moveTo>
                    <a:pt x="676833" y="654050"/>
                  </a:moveTo>
                  <a:lnTo>
                    <a:pt x="676465" y="654050"/>
                  </a:lnTo>
                  <a:lnTo>
                    <a:pt x="676465" y="3810"/>
                  </a:lnTo>
                  <a:lnTo>
                    <a:pt x="676109" y="3810"/>
                  </a:lnTo>
                  <a:lnTo>
                    <a:pt x="676109" y="0"/>
                  </a:lnTo>
                  <a:lnTo>
                    <a:pt x="672769" y="0"/>
                  </a:lnTo>
                  <a:lnTo>
                    <a:pt x="672769" y="3810"/>
                  </a:lnTo>
                  <a:lnTo>
                    <a:pt x="672769" y="654050"/>
                  </a:lnTo>
                  <a:lnTo>
                    <a:pt x="358279" y="654050"/>
                  </a:lnTo>
                  <a:lnTo>
                    <a:pt x="358279" y="655320"/>
                  </a:lnTo>
                  <a:lnTo>
                    <a:pt x="3886" y="655320"/>
                  </a:lnTo>
                  <a:lnTo>
                    <a:pt x="3886" y="637540"/>
                  </a:lnTo>
                  <a:lnTo>
                    <a:pt x="3987" y="551180"/>
                  </a:lnTo>
                  <a:lnTo>
                    <a:pt x="3987" y="548640"/>
                  </a:lnTo>
                  <a:lnTo>
                    <a:pt x="4051" y="3810"/>
                  </a:lnTo>
                  <a:lnTo>
                    <a:pt x="672769" y="3810"/>
                  </a:lnTo>
                  <a:lnTo>
                    <a:pt x="672769" y="0"/>
                  </a:lnTo>
                  <a:lnTo>
                    <a:pt x="749" y="0"/>
                  </a:lnTo>
                  <a:lnTo>
                    <a:pt x="749" y="3810"/>
                  </a:lnTo>
                  <a:lnTo>
                    <a:pt x="368" y="3810"/>
                  </a:lnTo>
                  <a:lnTo>
                    <a:pt x="368" y="548640"/>
                  </a:lnTo>
                  <a:lnTo>
                    <a:pt x="0" y="548640"/>
                  </a:lnTo>
                  <a:lnTo>
                    <a:pt x="0" y="551180"/>
                  </a:lnTo>
                  <a:lnTo>
                    <a:pt x="279" y="551180"/>
                  </a:lnTo>
                  <a:lnTo>
                    <a:pt x="279" y="637540"/>
                  </a:lnTo>
                  <a:lnTo>
                    <a:pt x="177" y="655320"/>
                  </a:lnTo>
                  <a:lnTo>
                    <a:pt x="88" y="657860"/>
                  </a:lnTo>
                  <a:lnTo>
                    <a:pt x="63" y="659130"/>
                  </a:lnTo>
                  <a:lnTo>
                    <a:pt x="254914" y="659130"/>
                  </a:lnTo>
                  <a:lnTo>
                    <a:pt x="254914" y="657860"/>
                  </a:lnTo>
                  <a:lnTo>
                    <a:pt x="676833" y="657860"/>
                  </a:lnTo>
                  <a:lnTo>
                    <a:pt x="676833" y="655320"/>
                  </a:lnTo>
                  <a:lnTo>
                    <a:pt x="676833" y="65405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762783" y="4299973"/>
              <a:ext cx="1813724" cy="470280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0086213" y="6614153"/>
              <a:ext cx="465455" cy="402590"/>
            </a:xfrm>
            <a:custGeom>
              <a:avLst/>
              <a:gdLst/>
              <a:ahLst/>
              <a:cxnLst/>
              <a:rect l="l" t="t" r="r" b="b"/>
              <a:pathLst>
                <a:path w="465454" h="402590">
                  <a:moveTo>
                    <a:pt x="1435" y="5080"/>
                  </a:moveTo>
                  <a:lnTo>
                    <a:pt x="0" y="5080"/>
                  </a:lnTo>
                  <a:lnTo>
                    <a:pt x="0" y="402590"/>
                  </a:lnTo>
                  <a:lnTo>
                    <a:pt x="1435" y="402590"/>
                  </a:lnTo>
                  <a:lnTo>
                    <a:pt x="1435" y="5080"/>
                  </a:lnTo>
                  <a:close/>
                </a:path>
                <a:path w="465454" h="402590">
                  <a:moveTo>
                    <a:pt x="465328" y="1270"/>
                  </a:moveTo>
                  <a:lnTo>
                    <a:pt x="464388" y="1270"/>
                  </a:lnTo>
                  <a:lnTo>
                    <a:pt x="464388" y="0"/>
                  </a:lnTo>
                  <a:lnTo>
                    <a:pt x="257619" y="0"/>
                  </a:lnTo>
                  <a:lnTo>
                    <a:pt x="257619" y="1270"/>
                  </a:lnTo>
                  <a:lnTo>
                    <a:pt x="1282" y="1270"/>
                  </a:lnTo>
                  <a:lnTo>
                    <a:pt x="1282" y="2527"/>
                  </a:lnTo>
                  <a:lnTo>
                    <a:pt x="465328" y="2527"/>
                  </a:lnTo>
                  <a:lnTo>
                    <a:pt x="465328" y="1270"/>
                  </a:lnTo>
                  <a:close/>
                </a:path>
                <a:path w="465454" h="402590">
                  <a:moveTo>
                    <a:pt x="465442" y="4013"/>
                  </a:moveTo>
                  <a:lnTo>
                    <a:pt x="463778" y="4013"/>
                  </a:lnTo>
                  <a:lnTo>
                    <a:pt x="463778" y="402577"/>
                  </a:lnTo>
                  <a:lnTo>
                    <a:pt x="465442" y="402577"/>
                  </a:lnTo>
                  <a:lnTo>
                    <a:pt x="465442" y="4013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0087658" y="6616669"/>
              <a:ext cx="462915" cy="400050"/>
            </a:xfrm>
            <a:custGeom>
              <a:avLst/>
              <a:gdLst/>
              <a:ahLst/>
              <a:cxnLst/>
              <a:rect l="l" t="t" r="r" b="b"/>
              <a:pathLst>
                <a:path w="462915" h="400050">
                  <a:moveTo>
                    <a:pt x="462336" y="0"/>
                  </a:moveTo>
                  <a:lnTo>
                    <a:pt x="612" y="1047"/>
                  </a:lnTo>
                  <a:lnTo>
                    <a:pt x="0" y="400048"/>
                  </a:lnTo>
                  <a:lnTo>
                    <a:pt x="461565" y="400048"/>
                  </a:lnTo>
                  <a:lnTo>
                    <a:pt x="462336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0086099" y="6615017"/>
              <a:ext cx="466090" cy="401955"/>
            </a:xfrm>
            <a:custGeom>
              <a:avLst/>
              <a:gdLst/>
              <a:ahLst/>
              <a:cxnLst/>
              <a:rect l="l" t="t" r="r" b="b"/>
              <a:pathLst>
                <a:path w="466090" h="401954">
                  <a:moveTo>
                    <a:pt x="465734" y="0"/>
                  </a:moveTo>
                  <a:lnTo>
                    <a:pt x="99580" y="0"/>
                  </a:lnTo>
                  <a:lnTo>
                    <a:pt x="99580" y="1270"/>
                  </a:lnTo>
                  <a:lnTo>
                    <a:pt x="304" y="1270"/>
                  </a:lnTo>
                  <a:lnTo>
                    <a:pt x="304" y="3810"/>
                  </a:lnTo>
                  <a:lnTo>
                    <a:pt x="304" y="5080"/>
                  </a:lnTo>
                  <a:lnTo>
                    <a:pt x="0" y="5080"/>
                  </a:lnTo>
                  <a:lnTo>
                    <a:pt x="0" y="401320"/>
                  </a:lnTo>
                  <a:lnTo>
                    <a:pt x="3695" y="401320"/>
                  </a:lnTo>
                  <a:lnTo>
                    <a:pt x="3695" y="5080"/>
                  </a:lnTo>
                  <a:lnTo>
                    <a:pt x="54279" y="5080"/>
                  </a:lnTo>
                  <a:lnTo>
                    <a:pt x="54279" y="3810"/>
                  </a:lnTo>
                  <a:lnTo>
                    <a:pt x="462026" y="3810"/>
                  </a:lnTo>
                  <a:lnTo>
                    <a:pt x="461276" y="401713"/>
                  </a:lnTo>
                  <a:lnTo>
                    <a:pt x="464972" y="401713"/>
                  </a:lnTo>
                  <a:lnTo>
                    <a:pt x="465709" y="3810"/>
                  </a:lnTo>
                  <a:lnTo>
                    <a:pt x="465721" y="3517"/>
                  </a:lnTo>
                  <a:lnTo>
                    <a:pt x="465721" y="1270"/>
                  </a:lnTo>
                  <a:lnTo>
                    <a:pt x="465734" y="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420188" y="5710289"/>
              <a:ext cx="294005" cy="1306830"/>
            </a:xfrm>
            <a:custGeom>
              <a:avLst/>
              <a:gdLst/>
              <a:ahLst/>
              <a:cxnLst/>
              <a:rect l="l" t="t" r="r" b="b"/>
              <a:pathLst>
                <a:path w="294005" h="1306829">
                  <a:moveTo>
                    <a:pt x="293645" y="0"/>
                  </a:moveTo>
                  <a:lnTo>
                    <a:pt x="0" y="513"/>
                  </a:lnTo>
                  <a:lnTo>
                    <a:pt x="286" y="1306429"/>
                  </a:lnTo>
                  <a:lnTo>
                    <a:pt x="293919" y="1306429"/>
                  </a:lnTo>
                  <a:lnTo>
                    <a:pt x="293582" y="513"/>
                  </a:lnTo>
                  <a:lnTo>
                    <a:pt x="293645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418322" y="5708629"/>
              <a:ext cx="297815" cy="1308100"/>
            </a:xfrm>
            <a:custGeom>
              <a:avLst/>
              <a:gdLst/>
              <a:ahLst/>
              <a:cxnLst/>
              <a:rect l="l" t="t" r="r" b="b"/>
              <a:pathLst>
                <a:path w="297815" h="1308100">
                  <a:moveTo>
                    <a:pt x="295697" y="0"/>
                  </a:moveTo>
                  <a:lnTo>
                    <a:pt x="0" y="1455"/>
                  </a:lnTo>
                  <a:lnTo>
                    <a:pt x="254" y="1308089"/>
                  </a:lnTo>
                  <a:lnTo>
                    <a:pt x="3951" y="1308089"/>
                  </a:lnTo>
                  <a:lnTo>
                    <a:pt x="3706" y="5120"/>
                  </a:lnTo>
                  <a:lnTo>
                    <a:pt x="293844" y="3715"/>
                  </a:lnTo>
                  <a:lnTo>
                    <a:pt x="293844" y="1853"/>
                  </a:lnTo>
                  <a:lnTo>
                    <a:pt x="295697" y="1853"/>
                  </a:lnTo>
                  <a:lnTo>
                    <a:pt x="295697" y="0"/>
                  </a:lnTo>
                  <a:close/>
                </a:path>
                <a:path w="297815" h="1308100">
                  <a:moveTo>
                    <a:pt x="297551" y="0"/>
                  </a:moveTo>
                  <a:lnTo>
                    <a:pt x="295697" y="0"/>
                  </a:lnTo>
                  <a:lnTo>
                    <a:pt x="295708" y="3706"/>
                  </a:lnTo>
                  <a:lnTo>
                    <a:pt x="293844" y="3715"/>
                  </a:lnTo>
                  <a:lnTo>
                    <a:pt x="293701" y="1308089"/>
                  </a:lnTo>
                  <a:lnTo>
                    <a:pt x="297408" y="1308089"/>
                  </a:lnTo>
                  <a:lnTo>
                    <a:pt x="297551" y="0"/>
                  </a:lnTo>
                  <a:close/>
                </a:path>
                <a:path w="297815" h="1308100">
                  <a:moveTo>
                    <a:pt x="295697" y="1853"/>
                  </a:moveTo>
                  <a:lnTo>
                    <a:pt x="293844" y="1853"/>
                  </a:lnTo>
                  <a:lnTo>
                    <a:pt x="293844" y="3715"/>
                  </a:lnTo>
                  <a:lnTo>
                    <a:pt x="295708" y="3706"/>
                  </a:lnTo>
                  <a:lnTo>
                    <a:pt x="295697" y="1853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414894" y="4660177"/>
              <a:ext cx="612775" cy="474980"/>
            </a:xfrm>
            <a:custGeom>
              <a:avLst/>
              <a:gdLst/>
              <a:ahLst/>
              <a:cxnLst/>
              <a:rect l="l" t="t" r="r" b="b"/>
              <a:pathLst>
                <a:path w="612775" h="474979">
                  <a:moveTo>
                    <a:pt x="612304" y="0"/>
                  </a:moveTo>
                  <a:lnTo>
                    <a:pt x="0" y="500"/>
                  </a:lnTo>
                  <a:lnTo>
                    <a:pt x="376" y="474632"/>
                  </a:lnTo>
                  <a:lnTo>
                    <a:pt x="612304" y="474081"/>
                  </a:lnTo>
                  <a:lnTo>
                    <a:pt x="612304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413036" y="4657972"/>
              <a:ext cx="614680" cy="478790"/>
            </a:xfrm>
            <a:custGeom>
              <a:avLst/>
              <a:gdLst/>
              <a:ahLst/>
              <a:cxnLst/>
              <a:rect l="l" t="t" r="r" b="b"/>
              <a:pathLst>
                <a:path w="614680" h="478789">
                  <a:moveTo>
                    <a:pt x="614159" y="0"/>
                  </a:moveTo>
                  <a:lnTo>
                    <a:pt x="285813" y="0"/>
                  </a:lnTo>
                  <a:lnTo>
                    <a:pt x="285813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190" y="5080"/>
                  </a:lnTo>
                  <a:lnTo>
                    <a:pt x="190" y="474980"/>
                  </a:lnTo>
                  <a:lnTo>
                    <a:pt x="381" y="474980"/>
                  </a:lnTo>
                  <a:lnTo>
                    <a:pt x="381" y="477520"/>
                  </a:lnTo>
                  <a:lnTo>
                    <a:pt x="381" y="478790"/>
                  </a:lnTo>
                  <a:lnTo>
                    <a:pt x="614159" y="478790"/>
                  </a:lnTo>
                  <a:lnTo>
                    <a:pt x="614159" y="477520"/>
                  </a:lnTo>
                  <a:lnTo>
                    <a:pt x="614159" y="474992"/>
                  </a:lnTo>
                  <a:lnTo>
                    <a:pt x="614159" y="474433"/>
                  </a:lnTo>
                  <a:lnTo>
                    <a:pt x="17932" y="474980"/>
                  </a:lnTo>
                  <a:lnTo>
                    <a:pt x="3886" y="474980"/>
                  </a:lnTo>
                  <a:lnTo>
                    <a:pt x="3886" y="5080"/>
                  </a:lnTo>
                  <a:lnTo>
                    <a:pt x="150545" y="5080"/>
                  </a:lnTo>
                  <a:lnTo>
                    <a:pt x="150545" y="3810"/>
                  </a:lnTo>
                  <a:lnTo>
                    <a:pt x="614159" y="3810"/>
                  </a:lnTo>
                  <a:lnTo>
                    <a:pt x="614159" y="1270"/>
                  </a:lnTo>
                  <a:lnTo>
                    <a:pt x="614159" y="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3168684" y="5711914"/>
              <a:ext cx="1251585" cy="421005"/>
            </a:xfrm>
            <a:custGeom>
              <a:avLst/>
              <a:gdLst/>
              <a:ahLst/>
              <a:cxnLst/>
              <a:rect l="l" t="t" r="r" b="b"/>
              <a:pathLst>
                <a:path w="1251584" h="421004">
                  <a:moveTo>
                    <a:pt x="1251480" y="0"/>
                  </a:moveTo>
                  <a:lnTo>
                    <a:pt x="0" y="1109"/>
                  </a:lnTo>
                  <a:lnTo>
                    <a:pt x="607" y="420542"/>
                  </a:lnTo>
                  <a:lnTo>
                    <a:pt x="1251584" y="417170"/>
                  </a:lnTo>
                  <a:lnTo>
                    <a:pt x="1251480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3166830" y="5710060"/>
              <a:ext cx="1255395" cy="424815"/>
            </a:xfrm>
            <a:custGeom>
              <a:avLst/>
              <a:gdLst/>
              <a:ahLst/>
              <a:cxnLst/>
              <a:rect l="l" t="t" r="r" b="b"/>
              <a:pathLst>
                <a:path w="1255394" h="424814">
                  <a:moveTo>
                    <a:pt x="1253333" y="0"/>
                  </a:moveTo>
                  <a:lnTo>
                    <a:pt x="0" y="1109"/>
                  </a:lnTo>
                  <a:lnTo>
                    <a:pt x="628" y="424248"/>
                  </a:lnTo>
                  <a:lnTo>
                    <a:pt x="1255291" y="420877"/>
                  </a:lnTo>
                  <a:lnTo>
                    <a:pt x="1255291" y="420552"/>
                  </a:lnTo>
                  <a:lnTo>
                    <a:pt x="4314" y="420552"/>
                  </a:lnTo>
                  <a:lnTo>
                    <a:pt x="3706" y="4816"/>
                  </a:lnTo>
                  <a:lnTo>
                    <a:pt x="1251480" y="3708"/>
                  </a:lnTo>
                  <a:lnTo>
                    <a:pt x="1251480" y="1853"/>
                  </a:lnTo>
                  <a:lnTo>
                    <a:pt x="1253333" y="1853"/>
                  </a:lnTo>
                  <a:lnTo>
                    <a:pt x="1253333" y="0"/>
                  </a:lnTo>
                  <a:close/>
                </a:path>
                <a:path w="1255394" h="424814">
                  <a:moveTo>
                    <a:pt x="1255186" y="0"/>
                  </a:moveTo>
                  <a:lnTo>
                    <a:pt x="1253333" y="0"/>
                  </a:lnTo>
                  <a:lnTo>
                    <a:pt x="1253344" y="3706"/>
                  </a:lnTo>
                  <a:lnTo>
                    <a:pt x="1251480" y="3708"/>
                  </a:lnTo>
                  <a:lnTo>
                    <a:pt x="1251584" y="417191"/>
                  </a:lnTo>
                  <a:lnTo>
                    <a:pt x="4314" y="420552"/>
                  </a:lnTo>
                  <a:lnTo>
                    <a:pt x="1255291" y="420552"/>
                  </a:lnTo>
                  <a:lnTo>
                    <a:pt x="1255186" y="0"/>
                  </a:lnTo>
                  <a:close/>
                </a:path>
                <a:path w="1255394" h="424814">
                  <a:moveTo>
                    <a:pt x="1253333" y="1853"/>
                  </a:moveTo>
                  <a:lnTo>
                    <a:pt x="1251480" y="1853"/>
                  </a:lnTo>
                  <a:lnTo>
                    <a:pt x="1251480" y="3708"/>
                  </a:lnTo>
                  <a:lnTo>
                    <a:pt x="1253344" y="3706"/>
                  </a:lnTo>
                  <a:lnTo>
                    <a:pt x="1253333" y="1853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3169293" y="6131445"/>
              <a:ext cx="379095" cy="885825"/>
            </a:xfrm>
            <a:custGeom>
              <a:avLst/>
              <a:gdLst/>
              <a:ahLst/>
              <a:cxnLst/>
              <a:rect l="l" t="t" r="r" b="b"/>
              <a:pathLst>
                <a:path w="379094" h="885825">
                  <a:moveTo>
                    <a:pt x="378773" y="0"/>
                  </a:moveTo>
                  <a:lnTo>
                    <a:pt x="0" y="1015"/>
                  </a:lnTo>
                  <a:lnTo>
                    <a:pt x="1308" y="885272"/>
                  </a:lnTo>
                  <a:lnTo>
                    <a:pt x="378984" y="885272"/>
                  </a:lnTo>
                  <a:lnTo>
                    <a:pt x="378773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167440" y="6129582"/>
              <a:ext cx="382905" cy="887730"/>
            </a:xfrm>
            <a:custGeom>
              <a:avLst/>
              <a:gdLst/>
              <a:ahLst/>
              <a:cxnLst/>
              <a:rect l="l" t="t" r="r" b="b"/>
              <a:pathLst>
                <a:path w="382905" h="887729">
                  <a:moveTo>
                    <a:pt x="382470" y="0"/>
                  </a:moveTo>
                  <a:lnTo>
                    <a:pt x="0" y="1026"/>
                  </a:lnTo>
                  <a:lnTo>
                    <a:pt x="1305" y="887136"/>
                  </a:lnTo>
                  <a:lnTo>
                    <a:pt x="5017" y="887136"/>
                  </a:lnTo>
                  <a:lnTo>
                    <a:pt x="3717" y="4722"/>
                  </a:lnTo>
                  <a:lnTo>
                    <a:pt x="382470" y="3717"/>
                  </a:lnTo>
                  <a:lnTo>
                    <a:pt x="382470" y="0"/>
                  </a:lnTo>
                  <a:close/>
                </a:path>
                <a:path w="382905" h="887729">
                  <a:moveTo>
                    <a:pt x="382470" y="3717"/>
                  </a:moveTo>
                  <a:lnTo>
                    <a:pt x="378773" y="3717"/>
                  </a:lnTo>
                  <a:lnTo>
                    <a:pt x="378984" y="887136"/>
                  </a:lnTo>
                  <a:lnTo>
                    <a:pt x="382691" y="887136"/>
                  </a:lnTo>
                  <a:lnTo>
                    <a:pt x="382470" y="3717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5708960" y="6136748"/>
              <a:ext cx="673100" cy="351155"/>
            </a:xfrm>
            <a:custGeom>
              <a:avLst/>
              <a:gdLst/>
              <a:ahLst/>
              <a:cxnLst/>
              <a:rect l="l" t="t" r="r" b="b"/>
              <a:pathLst>
                <a:path w="673100" h="351154">
                  <a:moveTo>
                    <a:pt x="673037" y="0"/>
                  </a:moveTo>
                  <a:lnTo>
                    <a:pt x="0" y="743"/>
                  </a:lnTo>
                  <a:lnTo>
                    <a:pt x="1256" y="350596"/>
                  </a:lnTo>
                  <a:lnTo>
                    <a:pt x="673037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5707107" y="6134884"/>
              <a:ext cx="682625" cy="355600"/>
            </a:xfrm>
            <a:custGeom>
              <a:avLst/>
              <a:gdLst/>
              <a:ahLst/>
              <a:cxnLst/>
              <a:rect l="l" t="t" r="r" b="b"/>
              <a:pathLst>
                <a:path w="682625" h="355600">
                  <a:moveTo>
                    <a:pt x="674890" y="10"/>
                  </a:moveTo>
                  <a:lnTo>
                    <a:pt x="0" y="753"/>
                  </a:lnTo>
                  <a:lnTo>
                    <a:pt x="1256" y="355507"/>
                  </a:lnTo>
                  <a:lnTo>
                    <a:pt x="12933" y="349413"/>
                  </a:lnTo>
                  <a:lnTo>
                    <a:pt x="4942" y="349413"/>
                  </a:lnTo>
                  <a:lnTo>
                    <a:pt x="3717" y="4450"/>
                  </a:lnTo>
                  <a:lnTo>
                    <a:pt x="667330" y="3717"/>
                  </a:lnTo>
                  <a:lnTo>
                    <a:pt x="674031" y="219"/>
                  </a:lnTo>
                  <a:lnTo>
                    <a:pt x="674890" y="219"/>
                  </a:lnTo>
                  <a:lnTo>
                    <a:pt x="674890" y="10"/>
                  </a:lnTo>
                  <a:close/>
                </a:path>
                <a:path w="682625" h="355600">
                  <a:moveTo>
                    <a:pt x="682450" y="0"/>
                  </a:moveTo>
                  <a:lnTo>
                    <a:pt x="674890" y="10"/>
                  </a:lnTo>
                  <a:lnTo>
                    <a:pt x="674890" y="3717"/>
                  </a:lnTo>
                  <a:lnTo>
                    <a:pt x="667314" y="3725"/>
                  </a:lnTo>
                  <a:lnTo>
                    <a:pt x="4942" y="349413"/>
                  </a:lnTo>
                  <a:lnTo>
                    <a:pt x="12933" y="349413"/>
                  </a:lnTo>
                  <a:lnTo>
                    <a:pt x="682450" y="0"/>
                  </a:lnTo>
                  <a:close/>
                </a:path>
                <a:path w="682625" h="355600">
                  <a:moveTo>
                    <a:pt x="674031" y="219"/>
                  </a:moveTo>
                  <a:lnTo>
                    <a:pt x="667314" y="3725"/>
                  </a:lnTo>
                  <a:lnTo>
                    <a:pt x="674890" y="3717"/>
                  </a:lnTo>
                  <a:lnTo>
                    <a:pt x="674890" y="1863"/>
                  </a:lnTo>
                  <a:lnTo>
                    <a:pt x="674031" y="219"/>
                  </a:lnTo>
                  <a:close/>
                </a:path>
                <a:path w="682625" h="355600">
                  <a:moveTo>
                    <a:pt x="674890" y="219"/>
                  </a:moveTo>
                  <a:lnTo>
                    <a:pt x="674031" y="219"/>
                  </a:lnTo>
                  <a:lnTo>
                    <a:pt x="674890" y="1863"/>
                  </a:lnTo>
                  <a:lnTo>
                    <a:pt x="674890" y="219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2426101" y="3819967"/>
              <a:ext cx="2297430" cy="478790"/>
            </a:xfrm>
            <a:custGeom>
              <a:avLst/>
              <a:gdLst/>
              <a:ahLst/>
              <a:cxnLst/>
              <a:rect l="l" t="t" r="r" b="b"/>
              <a:pathLst>
                <a:path w="2297430" h="478789">
                  <a:moveTo>
                    <a:pt x="1022299" y="166528"/>
                  </a:moveTo>
                  <a:lnTo>
                    <a:pt x="979069" y="166528"/>
                  </a:lnTo>
                  <a:lnTo>
                    <a:pt x="979341" y="375203"/>
                  </a:lnTo>
                  <a:lnTo>
                    <a:pt x="1125012" y="375161"/>
                  </a:lnTo>
                  <a:lnTo>
                    <a:pt x="1125033" y="354146"/>
                  </a:lnTo>
                  <a:lnTo>
                    <a:pt x="1022052" y="343905"/>
                  </a:lnTo>
                  <a:lnTo>
                    <a:pt x="1022299" y="166528"/>
                  </a:lnTo>
                  <a:close/>
                </a:path>
                <a:path w="2297430" h="478789">
                  <a:moveTo>
                    <a:pt x="539346" y="141271"/>
                  </a:moveTo>
                  <a:lnTo>
                    <a:pt x="539313" y="166926"/>
                  </a:lnTo>
                  <a:lnTo>
                    <a:pt x="1022299" y="166528"/>
                  </a:lnTo>
                  <a:lnTo>
                    <a:pt x="1022328" y="145807"/>
                  </a:lnTo>
                  <a:lnTo>
                    <a:pt x="579783" y="145807"/>
                  </a:lnTo>
                  <a:lnTo>
                    <a:pt x="539346" y="141271"/>
                  </a:lnTo>
                  <a:close/>
                </a:path>
                <a:path w="2297430" h="478789">
                  <a:moveTo>
                    <a:pt x="550155" y="68725"/>
                  </a:moveTo>
                  <a:lnTo>
                    <a:pt x="539439" y="69160"/>
                  </a:lnTo>
                  <a:lnTo>
                    <a:pt x="539346" y="141271"/>
                  </a:lnTo>
                  <a:lnTo>
                    <a:pt x="579783" y="145807"/>
                  </a:lnTo>
                  <a:lnTo>
                    <a:pt x="552266" y="69160"/>
                  </a:lnTo>
                  <a:lnTo>
                    <a:pt x="550297" y="69160"/>
                  </a:lnTo>
                  <a:lnTo>
                    <a:pt x="550155" y="68725"/>
                  </a:lnTo>
                  <a:close/>
                </a:path>
                <a:path w="2297430" h="478789">
                  <a:moveTo>
                    <a:pt x="1022450" y="47276"/>
                  </a:moveTo>
                  <a:lnTo>
                    <a:pt x="711072" y="62148"/>
                  </a:lnTo>
                  <a:lnTo>
                    <a:pt x="706554" y="62385"/>
                  </a:lnTo>
                  <a:lnTo>
                    <a:pt x="552235" y="69073"/>
                  </a:lnTo>
                  <a:lnTo>
                    <a:pt x="579783" y="145807"/>
                  </a:lnTo>
                  <a:lnTo>
                    <a:pt x="1022328" y="145807"/>
                  </a:lnTo>
                  <a:lnTo>
                    <a:pt x="1022450" y="47276"/>
                  </a:lnTo>
                  <a:close/>
                </a:path>
                <a:path w="2297430" h="478789">
                  <a:moveTo>
                    <a:pt x="530004" y="7151"/>
                  </a:moveTo>
                  <a:lnTo>
                    <a:pt x="522717" y="7758"/>
                  </a:lnTo>
                  <a:lnTo>
                    <a:pt x="504864" y="9025"/>
                  </a:lnTo>
                  <a:lnTo>
                    <a:pt x="456436" y="17475"/>
                  </a:lnTo>
                  <a:lnTo>
                    <a:pt x="408162" y="25678"/>
                  </a:lnTo>
                  <a:lnTo>
                    <a:pt x="263443" y="48548"/>
                  </a:lnTo>
                  <a:lnTo>
                    <a:pt x="165646" y="62148"/>
                  </a:lnTo>
                  <a:lnTo>
                    <a:pt x="117933" y="68144"/>
                  </a:lnTo>
                  <a:lnTo>
                    <a:pt x="0" y="80772"/>
                  </a:lnTo>
                  <a:lnTo>
                    <a:pt x="539346" y="141271"/>
                  </a:lnTo>
                  <a:lnTo>
                    <a:pt x="539439" y="69160"/>
                  </a:lnTo>
                  <a:lnTo>
                    <a:pt x="550155" y="68725"/>
                  </a:lnTo>
                  <a:lnTo>
                    <a:pt x="530004" y="7151"/>
                  </a:lnTo>
                  <a:close/>
                </a:path>
                <a:path w="2297430" h="478789">
                  <a:moveTo>
                    <a:pt x="552082" y="68647"/>
                  </a:moveTo>
                  <a:lnTo>
                    <a:pt x="550155" y="68725"/>
                  </a:lnTo>
                  <a:lnTo>
                    <a:pt x="550297" y="69160"/>
                  </a:lnTo>
                  <a:lnTo>
                    <a:pt x="552235" y="69073"/>
                  </a:lnTo>
                  <a:lnTo>
                    <a:pt x="552082" y="68647"/>
                  </a:lnTo>
                  <a:close/>
                </a:path>
                <a:path w="2297430" h="478789">
                  <a:moveTo>
                    <a:pt x="552235" y="69073"/>
                  </a:moveTo>
                  <a:lnTo>
                    <a:pt x="550297" y="69160"/>
                  </a:lnTo>
                  <a:lnTo>
                    <a:pt x="552266" y="69160"/>
                  </a:lnTo>
                  <a:close/>
                </a:path>
                <a:path w="2297430" h="478789">
                  <a:moveTo>
                    <a:pt x="651770" y="64605"/>
                  </a:moveTo>
                  <a:lnTo>
                    <a:pt x="552082" y="68647"/>
                  </a:lnTo>
                  <a:lnTo>
                    <a:pt x="552235" y="69073"/>
                  </a:lnTo>
                  <a:lnTo>
                    <a:pt x="651770" y="64605"/>
                  </a:lnTo>
                  <a:close/>
                </a:path>
                <a:path w="2297430" h="478789">
                  <a:moveTo>
                    <a:pt x="530004" y="7151"/>
                  </a:moveTo>
                  <a:lnTo>
                    <a:pt x="550155" y="68725"/>
                  </a:lnTo>
                  <a:lnTo>
                    <a:pt x="552082" y="68647"/>
                  </a:lnTo>
                  <a:lnTo>
                    <a:pt x="530004" y="7151"/>
                  </a:lnTo>
                  <a:close/>
                </a:path>
                <a:path w="2297430" h="478789">
                  <a:moveTo>
                    <a:pt x="669780" y="0"/>
                  </a:moveTo>
                  <a:lnTo>
                    <a:pt x="646179" y="94"/>
                  </a:lnTo>
                  <a:lnTo>
                    <a:pt x="622085" y="1392"/>
                  </a:lnTo>
                  <a:lnTo>
                    <a:pt x="598756" y="1581"/>
                  </a:lnTo>
                  <a:lnTo>
                    <a:pt x="551878" y="4617"/>
                  </a:lnTo>
                  <a:lnTo>
                    <a:pt x="530004" y="7151"/>
                  </a:lnTo>
                  <a:lnTo>
                    <a:pt x="552082" y="68647"/>
                  </a:lnTo>
                  <a:lnTo>
                    <a:pt x="706494" y="62148"/>
                  </a:lnTo>
                  <a:lnTo>
                    <a:pt x="706386" y="58814"/>
                  </a:lnTo>
                  <a:lnTo>
                    <a:pt x="736280" y="58814"/>
                  </a:lnTo>
                  <a:lnTo>
                    <a:pt x="718459" y="2052"/>
                  </a:lnTo>
                  <a:lnTo>
                    <a:pt x="721391" y="2052"/>
                  </a:lnTo>
                  <a:lnTo>
                    <a:pt x="669780" y="0"/>
                  </a:lnTo>
                  <a:close/>
                </a:path>
                <a:path w="2297430" h="478789">
                  <a:moveTo>
                    <a:pt x="706543" y="62146"/>
                  </a:moveTo>
                  <a:lnTo>
                    <a:pt x="706502" y="62385"/>
                  </a:lnTo>
                  <a:lnTo>
                    <a:pt x="706543" y="62146"/>
                  </a:lnTo>
                  <a:close/>
                </a:path>
                <a:path w="2297430" h="478789">
                  <a:moveTo>
                    <a:pt x="736280" y="58814"/>
                  </a:moveTo>
                  <a:lnTo>
                    <a:pt x="706386" y="58814"/>
                  </a:lnTo>
                  <a:lnTo>
                    <a:pt x="706543" y="62146"/>
                  </a:lnTo>
                  <a:lnTo>
                    <a:pt x="736899" y="60783"/>
                  </a:lnTo>
                  <a:lnTo>
                    <a:pt x="736280" y="58814"/>
                  </a:lnTo>
                  <a:close/>
                </a:path>
                <a:path w="2297430" h="478789">
                  <a:moveTo>
                    <a:pt x="721391" y="2052"/>
                  </a:moveTo>
                  <a:lnTo>
                    <a:pt x="718459" y="2052"/>
                  </a:lnTo>
                  <a:lnTo>
                    <a:pt x="736899" y="60783"/>
                  </a:lnTo>
                  <a:lnTo>
                    <a:pt x="721391" y="2052"/>
                  </a:lnTo>
                  <a:close/>
                </a:path>
                <a:path w="2297430" h="478789">
                  <a:moveTo>
                    <a:pt x="721391" y="2052"/>
                  </a:moveTo>
                  <a:lnTo>
                    <a:pt x="736899" y="60783"/>
                  </a:lnTo>
                  <a:lnTo>
                    <a:pt x="970452" y="48532"/>
                  </a:lnTo>
                  <a:lnTo>
                    <a:pt x="1022450" y="47276"/>
                  </a:lnTo>
                  <a:lnTo>
                    <a:pt x="936851" y="29538"/>
                  </a:lnTo>
                  <a:lnTo>
                    <a:pt x="870565" y="17472"/>
                  </a:lnTo>
                  <a:lnTo>
                    <a:pt x="804111" y="8062"/>
                  </a:lnTo>
                  <a:lnTo>
                    <a:pt x="736930" y="2680"/>
                  </a:lnTo>
                  <a:lnTo>
                    <a:pt x="721391" y="2052"/>
                  </a:lnTo>
                  <a:close/>
                </a:path>
                <a:path w="2297430" h="478789">
                  <a:moveTo>
                    <a:pt x="1022450" y="47276"/>
                  </a:moveTo>
                  <a:lnTo>
                    <a:pt x="970452" y="48532"/>
                  </a:lnTo>
                  <a:lnTo>
                    <a:pt x="738660" y="60700"/>
                  </a:lnTo>
                  <a:lnTo>
                    <a:pt x="1022450" y="47276"/>
                  </a:lnTo>
                  <a:close/>
                </a:path>
                <a:path w="2297430" h="478789">
                  <a:moveTo>
                    <a:pt x="1185408" y="354240"/>
                  </a:moveTo>
                  <a:lnTo>
                    <a:pt x="1185377" y="375129"/>
                  </a:lnTo>
                  <a:lnTo>
                    <a:pt x="1288348" y="375098"/>
                  </a:lnTo>
                  <a:lnTo>
                    <a:pt x="1288400" y="361486"/>
                  </a:lnTo>
                  <a:lnTo>
                    <a:pt x="1288400" y="354387"/>
                  </a:lnTo>
                  <a:lnTo>
                    <a:pt x="1185408" y="354240"/>
                  </a:lnTo>
                  <a:close/>
                </a:path>
                <a:path w="2297430" h="478789">
                  <a:moveTo>
                    <a:pt x="2296886" y="380574"/>
                  </a:moveTo>
                  <a:lnTo>
                    <a:pt x="2268464" y="380574"/>
                  </a:lnTo>
                  <a:lnTo>
                    <a:pt x="2286254" y="380616"/>
                  </a:lnTo>
                  <a:lnTo>
                    <a:pt x="2289794" y="384187"/>
                  </a:lnTo>
                  <a:lnTo>
                    <a:pt x="2289689" y="478414"/>
                  </a:lnTo>
                  <a:lnTo>
                    <a:pt x="2296736" y="478404"/>
                  </a:lnTo>
                  <a:lnTo>
                    <a:pt x="2296886" y="380574"/>
                  </a:lnTo>
                  <a:close/>
                </a:path>
                <a:path w="2297430" h="478789">
                  <a:moveTo>
                    <a:pt x="2296895" y="374805"/>
                  </a:moveTo>
                  <a:lnTo>
                    <a:pt x="2242842" y="374805"/>
                  </a:lnTo>
                  <a:lnTo>
                    <a:pt x="2242853" y="380543"/>
                  </a:lnTo>
                  <a:lnTo>
                    <a:pt x="2268464" y="380595"/>
                  </a:lnTo>
                  <a:lnTo>
                    <a:pt x="2296886" y="380574"/>
                  </a:lnTo>
                  <a:lnTo>
                    <a:pt x="2296895" y="374805"/>
                  </a:lnTo>
                  <a:close/>
                </a:path>
                <a:path w="2297430" h="478789">
                  <a:moveTo>
                    <a:pt x="1295468" y="354387"/>
                  </a:moveTo>
                  <a:lnTo>
                    <a:pt x="1295468" y="368596"/>
                  </a:lnTo>
                  <a:lnTo>
                    <a:pt x="1295436" y="375098"/>
                  </a:lnTo>
                  <a:lnTo>
                    <a:pt x="2296895" y="374805"/>
                  </a:lnTo>
                  <a:lnTo>
                    <a:pt x="2296924" y="355790"/>
                  </a:lnTo>
                  <a:lnTo>
                    <a:pt x="1295468" y="354387"/>
                  </a:lnTo>
                  <a:close/>
                </a:path>
                <a:path w="2297430" h="478789">
                  <a:moveTo>
                    <a:pt x="1139211" y="357716"/>
                  </a:moveTo>
                  <a:lnTo>
                    <a:pt x="1132112" y="357716"/>
                  </a:lnTo>
                  <a:lnTo>
                    <a:pt x="1132091" y="375150"/>
                  </a:lnTo>
                  <a:lnTo>
                    <a:pt x="1178267" y="375129"/>
                  </a:lnTo>
                  <a:lnTo>
                    <a:pt x="1178288" y="357758"/>
                  </a:lnTo>
                  <a:lnTo>
                    <a:pt x="1171220" y="357758"/>
                  </a:lnTo>
                  <a:lnTo>
                    <a:pt x="1156970" y="357748"/>
                  </a:lnTo>
                  <a:lnTo>
                    <a:pt x="1139211" y="357716"/>
                  </a:lnTo>
                  <a:close/>
                </a:path>
                <a:path w="2297430" h="478789">
                  <a:moveTo>
                    <a:pt x="1156970" y="357727"/>
                  </a:moveTo>
                  <a:lnTo>
                    <a:pt x="1167639" y="357748"/>
                  </a:lnTo>
                  <a:lnTo>
                    <a:pt x="1156970" y="357727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714481" y="4174349"/>
              <a:ext cx="994410" cy="26670"/>
            </a:xfrm>
            <a:custGeom>
              <a:avLst/>
              <a:gdLst/>
              <a:ahLst/>
              <a:cxnLst/>
              <a:rect l="l" t="t" r="r" b="b"/>
              <a:pathLst>
                <a:path w="994409" h="26670">
                  <a:moveTo>
                    <a:pt x="7099" y="0"/>
                  </a:moveTo>
                  <a:lnTo>
                    <a:pt x="10" y="0"/>
                  </a:lnTo>
                  <a:lnTo>
                    <a:pt x="0" y="14208"/>
                  </a:lnTo>
                  <a:lnTo>
                    <a:pt x="7099" y="14208"/>
                  </a:lnTo>
                  <a:lnTo>
                    <a:pt x="7099" y="0"/>
                  </a:lnTo>
                  <a:close/>
                </a:path>
                <a:path w="994409" h="26670">
                  <a:moveTo>
                    <a:pt x="954473" y="26156"/>
                  </a:moveTo>
                  <a:lnTo>
                    <a:pt x="954473" y="26334"/>
                  </a:lnTo>
                  <a:lnTo>
                    <a:pt x="994315" y="26260"/>
                  </a:lnTo>
                  <a:lnTo>
                    <a:pt x="954473" y="26156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778729" y="3867244"/>
              <a:ext cx="2961640" cy="514984"/>
            </a:xfrm>
            <a:custGeom>
              <a:avLst/>
              <a:gdLst/>
              <a:ahLst/>
              <a:cxnLst/>
              <a:rect l="l" t="t" r="r" b="b"/>
              <a:pathLst>
                <a:path w="2961640" h="514985">
                  <a:moveTo>
                    <a:pt x="835355" y="35648"/>
                  </a:moveTo>
                  <a:lnTo>
                    <a:pt x="835240" y="32118"/>
                  </a:lnTo>
                  <a:lnTo>
                    <a:pt x="835240" y="35648"/>
                  </a:lnTo>
                  <a:close/>
                </a:path>
                <a:path w="2961640" h="514985">
                  <a:moveTo>
                    <a:pt x="1186802" y="21882"/>
                  </a:moveTo>
                  <a:lnTo>
                    <a:pt x="1151318" y="23329"/>
                  </a:lnTo>
                  <a:lnTo>
                    <a:pt x="1151318" y="178168"/>
                  </a:lnTo>
                  <a:lnTo>
                    <a:pt x="273888" y="176961"/>
                  </a:lnTo>
                  <a:lnTo>
                    <a:pt x="288823" y="176961"/>
                  </a:lnTo>
                  <a:lnTo>
                    <a:pt x="1151318" y="178168"/>
                  </a:lnTo>
                  <a:lnTo>
                    <a:pt x="1151318" y="23329"/>
                  </a:lnTo>
                  <a:lnTo>
                    <a:pt x="1016508" y="28803"/>
                  </a:lnTo>
                  <a:lnTo>
                    <a:pt x="835355" y="35648"/>
                  </a:lnTo>
                  <a:lnTo>
                    <a:pt x="703821" y="35496"/>
                  </a:lnTo>
                  <a:lnTo>
                    <a:pt x="643890" y="33388"/>
                  </a:lnTo>
                  <a:lnTo>
                    <a:pt x="444309" y="50279"/>
                  </a:lnTo>
                  <a:lnTo>
                    <a:pt x="441413" y="50685"/>
                  </a:lnTo>
                  <a:lnTo>
                    <a:pt x="428561" y="51714"/>
                  </a:lnTo>
                  <a:lnTo>
                    <a:pt x="426643" y="51028"/>
                  </a:lnTo>
                  <a:lnTo>
                    <a:pt x="425767" y="50711"/>
                  </a:lnTo>
                  <a:lnTo>
                    <a:pt x="422541" y="51028"/>
                  </a:lnTo>
                  <a:lnTo>
                    <a:pt x="322262" y="47879"/>
                  </a:lnTo>
                  <a:lnTo>
                    <a:pt x="260654" y="51346"/>
                  </a:lnTo>
                  <a:lnTo>
                    <a:pt x="199313" y="59067"/>
                  </a:lnTo>
                  <a:lnTo>
                    <a:pt x="150431" y="66370"/>
                  </a:lnTo>
                  <a:lnTo>
                    <a:pt x="103987" y="81572"/>
                  </a:lnTo>
                  <a:lnTo>
                    <a:pt x="62052" y="106172"/>
                  </a:lnTo>
                  <a:lnTo>
                    <a:pt x="26657" y="141732"/>
                  </a:lnTo>
                  <a:lnTo>
                    <a:pt x="1803" y="178181"/>
                  </a:lnTo>
                  <a:lnTo>
                    <a:pt x="28867" y="178181"/>
                  </a:lnTo>
                  <a:lnTo>
                    <a:pt x="28448" y="496189"/>
                  </a:lnTo>
                  <a:lnTo>
                    <a:pt x="24892" y="499732"/>
                  </a:lnTo>
                  <a:lnTo>
                    <a:pt x="12" y="499706"/>
                  </a:lnTo>
                  <a:lnTo>
                    <a:pt x="0" y="514299"/>
                  </a:lnTo>
                  <a:lnTo>
                    <a:pt x="45415" y="514438"/>
                  </a:lnTo>
                  <a:lnTo>
                    <a:pt x="45402" y="499732"/>
                  </a:lnTo>
                  <a:lnTo>
                    <a:pt x="45148" y="190588"/>
                  </a:lnTo>
                  <a:lnTo>
                    <a:pt x="1175956" y="189636"/>
                  </a:lnTo>
                  <a:lnTo>
                    <a:pt x="1175893" y="178181"/>
                  </a:lnTo>
                  <a:lnTo>
                    <a:pt x="1175829" y="174650"/>
                  </a:lnTo>
                  <a:lnTo>
                    <a:pt x="1175562" y="121513"/>
                  </a:lnTo>
                  <a:lnTo>
                    <a:pt x="1175524" y="119659"/>
                  </a:lnTo>
                  <a:lnTo>
                    <a:pt x="1186675" y="119659"/>
                  </a:lnTo>
                  <a:lnTo>
                    <a:pt x="1186802" y="21882"/>
                  </a:lnTo>
                  <a:close/>
                </a:path>
                <a:path w="2961640" h="514985">
                  <a:moveTo>
                    <a:pt x="2113191" y="152082"/>
                  </a:moveTo>
                  <a:lnTo>
                    <a:pt x="1783410" y="34556"/>
                  </a:lnTo>
                  <a:lnTo>
                    <a:pt x="1778914" y="32893"/>
                  </a:lnTo>
                  <a:lnTo>
                    <a:pt x="1716100" y="12293"/>
                  </a:lnTo>
                  <a:lnTo>
                    <a:pt x="1714728" y="11861"/>
                  </a:lnTo>
                  <a:lnTo>
                    <a:pt x="1669821" y="0"/>
                  </a:lnTo>
                  <a:lnTo>
                    <a:pt x="2113191" y="152082"/>
                  </a:lnTo>
                  <a:close/>
                </a:path>
                <a:path w="2961640" h="514985">
                  <a:moveTo>
                    <a:pt x="2961068" y="308521"/>
                  </a:moveTo>
                  <a:lnTo>
                    <a:pt x="2935490" y="242900"/>
                  </a:lnTo>
                  <a:lnTo>
                    <a:pt x="2893593" y="194906"/>
                  </a:lnTo>
                  <a:lnTo>
                    <a:pt x="2892310" y="194322"/>
                  </a:lnTo>
                  <a:lnTo>
                    <a:pt x="2867863" y="183146"/>
                  </a:lnTo>
                  <a:lnTo>
                    <a:pt x="2839961" y="177520"/>
                  </a:lnTo>
                  <a:lnTo>
                    <a:pt x="2798762" y="174244"/>
                  </a:lnTo>
                  <a:lnTo>
                    <a:pt x="2778341" y="174040"/>
                  </a:lnTo>
                  <a:lnTo>
                    <a:pt x="2757474" y="175069"/>
                  </a:lnTo>
                  <a:lnTo>
                    <a:pt x="2737281" y="176326"/>
                  </a:lnTo>
                  <a:lnTo>
                    <a:pt x="2716936" y="178955"/>
                  </a:lnTo>
                  <a:lnTo>
                    <a:pt x="2696451" y="182905"/>
                  </a:lnTo>
                  <a:lnTo>
                    <a:pt x="2676588" y="187032"/>
                  </a:lnTo>
                  <a:lnTo>
                    <a:pt x="2542273" y="192862"/>
                  </a:lnTo>
                  <a:lnTo>
                    <a:pt x="2493175" y="194322"/>
                  </a:lnTo>
                  <a:lnTo>
                    <a:pt x="2442832" y="193954"/>
                  </a:lnTo>
                  <a:lnTo>
                    <a:pt x="2391765" y="191871"/>
                  </a:lnTo>
                  <a:lnTo>
                    <a:pt x="2340559" y="188188"/>
                  </a:lnTo>
                  <a:lnTo>
                    <a:pt x="2289721" y="183045"/>
                  </a:lnTo>
                  <a:lnTo>
                    <a:pt x="2239822" y="176542"/>
                  </a:lnTo>
                  <a:lnTo>
                    <a:pt x="2191397" y="168808"/>
                  </a:lnTo>
                  <a:lnTo>
                    <a:pt x="2144395" y="159296"/>
                  </a:lnTo>
                  <a:lnTo>
                    <a:pt x="2113203" y="152082"/>
                  </a:lnTo>
                  <a:lnTo>
                    <a:pt x="2109736" y="151269"/>
                  </a:lnTo>
                  <a:lnTo>
                    <a:pt x="1994306" y="213588"/>
                  </a:lnTo>
                  <a:lnTo>
                    <a:pt x="1669821" y="0"/>
                  </a:lnTo>
                  <a:lnTo>
                    <a:pt x="1669376" y="327850"/>
                  </a:lnTo>
                  <a:lnTo>
                    <a:pt x="2167420" y="327533"/>
                  </a:lnTo>
                  <a:lnTo>
                    <a:pt x="2136838" y="307390"/>
                  </a:lnTo>
                  <a:lnTo>
                    <a:pt x="2961068" y="308521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590282" y="4103960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10" y="0"/>
                  </a:moveTo>
                  <a:lnTo>
                    <a:pt x="0" y="6272"/>
                  </a:lnTo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736096" y="4199045"/>
              <a:ext cx="2973070" cy="182880"/>
            </a:xfrm>
            <a:custGeom>
              <a:avLst/>
              <a:gdLst/>
              <a:ahLst/>
              <a:cxnLst/>
              <a:rect l="l" t="t" r="r" b="b"/>
              <a:pathLst>
                <a:path w="2973069" h="182879">
                  <a:moveTo>
                    <a:pt x="14249" y="167894"/>
                  </a:moveTo>
                  <a:lnTo>
                    <a:pt x="14224" y="182435"/>
                  </a:lnTo>
                  <a:lnTo>
                    <a:pt x="14249" y="167894"/>
                  </a:lnTo>
                  <a:close/>
                </a:path>
                <a:path w="2973069" h="182879">
                  <a:moveTo>
                    <a:pt x="21361" y="167894"/>
                  </a:moveTo>
                  <a:lnTo>
                    <a:pt x="21310" y="182435"/>
                  </a:lnTo>
                  <a:lnTo>
                    <a:pt x="21361" y="167894"/>
                  </a:lnTo>
                  <a:close/>
                </a:path>
                <a:path w="2973069" h="182879">
                  <a:moveTo>
                    <a:pt x="35750" y="11671"/>
                  </a:moveTo>
                  <a:lnTo>
                    <a:pt x="10896" y="11633"/>
                  </a:lnTo>
                  <a:lnTo>
                    <a:pt x="10896" y="8153"/>
                  </a:lnTo>
                  <a:lnTo>
                    <a:pt x="7366" y="8153"/>
                  </a:lnTo>
                  <a:lnTo>
                    <a:pt x="7200" y="0"/>
                  </a:lnTo>
                  <a:lnTo>
                    <a:pt x="3721" y="34645"/>
                  </a:lnTo>
                  <a:lnTo>
                    <a:pt x="1663" y="68745"/>
                  </a:lnTo>
                  <a:lnTo>
                    <a:pt x="584" y="102882"/>
                  </a:lnTo>
                  <a:lnTo>
                    <a:pt x="76" y="137045"/>
                  </a:lnTo>
                  <a:lnTo>
                    <a:pt x="0" y="182384"/>
                  </a:lnTo>
                  <a:lnTo>
                    <a:pt x="7124" y="182410"/>
                  </a:lnTo>
                  <a:lnTo>
                    <a:pt x="7137" y="164325"/>
                  </a:lnTo>
                  <a:lnTo>
                    <a:pt x="10680" y="160782"/>
                  </a:lnTo>
                  <a:lnTo>
                    <a:pt x="35547" y="160820"/>
                  </a:lnTo>
                  <a:lnTo>
                    <a:pt x="35750" y="11671"/>
                  </a:lnTo>
                  <a:close/>
                </a:path>
                <a:path w="2973069" h="182879">
                  <a:moveTo>
                    <a:pt x="2967063" y="99390"/>
                  </a:moveTo>
                  <a:lnTo>
                    <a:pt x="2965627" y="15773"/>
                  </a:lnTo>
                  <a:lnTo>
                    <a:pt x="2932849" y="15709"/>
                  </a:lnTo>
                  <a:lnTo>
                    <a:pt x="2932887" y="99491"/>
                  </a:lnTo>
                  <a:lnTo>
                    <a:pt x="2967063" y="99390"/>
                  </a:lnTo>
                  <a:close/>
                </a:path>
                <a:path w="2973069" h="182879">
                  <a:moveTo>
                    <a:pt x="2972714" y="8686"/>
                  </a:moveTo>
                  <a:lnTo>
                    <a:pt x="2969158" y="8686"/>
                  </a:lnTo>
                  <a:lnTo>
                    <a:pt x="2972663" y="12166"/>
                  </a:lnTo>
                  <a:lnTo>
                    <a:pt x="2972689" y="13042"/>
                  </a:lnTo>
                  <a:lnTo>
                    <a:pt x="2972714" y="8686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878527" y="3789372"/>
              <a:ext cx="71120" cy="368300"/>
            </a:xfrm>
            <a:custGeom>
              <a:avLst/>
              <a:gdLst/>
              <a:ahLst/>
              <a:cxnLst/>
              <a:rect l="l" t="t" r="r" b="b"/>
              <a:pathLst>
                <a:path w="71119" h="368300">
                  <a:moveTo>
                    <a:pt x="35234" y="1015"/>
                  </a:moveTo>
                  <a:lnTo>
                    <a:pt x="5874" y="12229"/>
                  </a:lnTo>
                  <a:lnTo>
                    <a:pt x="10764" y="24763"/>
                  </a:lnTo>
                  <a:lnTo>
                    <a:pt x="10868" y="24983"/>
                  </a:lnTo>
                  <a:lnTo>
                    <a:pt x="5895" y="12229"/>
                  </a:lnTo>
                  <a:lnTo>
                    <a:pt x="35234" y="1015"/>
                  </a:lnTo>
                  <a:close/>
                </a:path>
                <a:path w="71119" h="368300">
                  <a:moveTo>
                    <a:pt x="17926" y="0"/>
                  </a:moveTo>
                  <a:lnTo>
                    <a:pt x="0" y="6868"/>
                  </a:lnTo>
                  <a:lnTo>
                    <a:pt x="17936" y="20"/>
                  </a:lnTo>
                  <a:close/>
                </a:path>
                <a:path w="71119" h="368300">
                  <a:moveTo>
                    <a:pt x="22983" y="56134"/>
                  </a:moveTo>
                  <a:lnTo>
                    <a:pt x="42333" y="105986"/>
                  </a:lnTo>
                  <a:lnTo>
                    <a:pt x="42501" y="106258"/>
                  </a:lnTo>
                  <a:lnTo>
                    <a:pt x="22983" y="56134"/>
                  </a:lnTo>
                  <a:close/>
                </a:path>
                <a:path w="71119" h="368300">
                  <a:moveTo>
                    <a:pt x="49014" y="123022"/>
                  </a:moveTo>
                  <a:lnTo>
                    <a:pt x="60060" y="151513"/>
                  </a:lnTo>
                  <a:lnTo>
                    <a:pt x="49014" y="123022"/>
                  </a:lnTo>
                  <a:close/>
                </a:path>
                <a:path w="71119" h="368300">
                  <a:moveTo>
                    <a:pt x="71086" y="248641"/>
                  </a:moveTo>
                  <a:lnTo>
                    <a:pt x="13434" y="271112"/>
                  </a:lnTo>
                  <a:lnTo>
                    <a:pt x="71086" y="248683"/>
                  </a:lnTo>
                  <a:close/>
                </a:path>
                <a:path w="71119" h="368300">
                  <a:moveTo>
                    <a:pt x="12743" y="271792"/>
                  </a:moveTo>
                  <a:lnTo>
                    <a:pt x="23727" y="300723"/>
                  </a:lnTo>
                  <a:lnTo>
                    <a:pt x="12743" y="271792"/>
                  </a:lnTo>
                  <a:close/>
                </a:path>
                <a:path w="71119" h="368300">
                  <a:moveTo>
                    <a:pt x="39056" y="340848"/>
                  </a:moveTo>
                  <a:lnTo>
                    <a:pt x="49380" y="368083"/>
                  </a:lnTo>
                  <a:lnTo>
                    <a:pt x="39056" y="340848"/>
                  </a:lnTo>
                  <a:close/>
                </a:path>
              </a:pathLst>
            </a:custGeom>
            <a:solidFill>
              <a:srgbClr val="D7D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4876506" y="3769283"/>
              <a:ext cx="73660" cy="400050"/>
            </a:xfrm>
            <a:custGeom>
              <a:avLst/>
              <a:gdLst/>
              <a:ahLst/>
              <a:cxnLst/>
              <a:rect l="l" t="t" r="r" b="b"/>
              <a:pathLst>
                <a:path w="73659" h="400050">
                  <a:moveTo>
                    <a:pt x="72605" y="0"/>
                  </a:moveTo>
                  <a:lnTo>
                    <a:pt x="35328" y="14229"/>
                  </a:lnTo>
                  <a:lnTo>
                    <a:pt x="58961" y="5696"/>
                  </a:lnTo>
                  <a:lnTo>
                    <a:pt x="72612" y="5696"/>
                  </a:lnTo>
                  <a:lnTo>
                    <a:pt x="72605" y="0"/>
                  </a:lnTo>
                  <a:close/>
                </a:path>
                <a:path w="73659" h="400050">
                  <a:moveTo>
                    <a:pt x="72612" y="5696"/>
                  </a:moveTo>
                  <a:lnTo>
                    <a:pt x="58961" y="5696"/>
                  </a:lnTo>
                  <a:lnTo>
                    <a:pt x="61223" y="11936"/>
                  </a:lnTo>
                  <a:lnTo>
                    <a:pt x="72615" y="7580"/>
                  </a:lnTo>
                  <a:lnTo>
                    <a:pt x="72612" y="5696"/>
                  </a:lnTo>
                  <a:close/>
                </a:path>
                <a:path w="73659" h="400050">
                  <a:moveTo>
                    <a:pt x="10632" y="39328"/>
                  </a:moveTo>
                  <a:lnTo>
                    <a:pt x="10031" y="39328"/>
                  </a:lnTo>
                  <a:lnTo>
                    <a:pt x="12784" y="44846"/>
                  </a:lnTo>
                  <a:lnTo>
                    <a:pt x="10632" y="39328"/>
                  </a:lnTo>
                  <a:close/>
                </a:path>
                <a:path w="73659" h="400050">
                  <a:moveTo>
                    <a:pt x="19957" y="20104"/>
                  </a:moveTo>
                  <a:lnTo>
                    <a:pt x="2020" y="26962"/>
                  </a:lnTo>
                  <a:lnTo>
                    <a:pt x="0" y="31580"/>
                  </a:lnTo>
                  <a:lnTo>
                    <a:pt x="4135" y="42250"/>
                  </a:lnTo>
                  <a:lnTo>
                    <a:pt x="10031" y="39328"/>
                  </a:lnTo>
                  <a:lnTo>
                    <a:pt x="10632" y="39328"/>
                  </a:lnTo>
                  <a:lnTo>
                    <a:pt x="7895" y="32313"/>
                  </a:lnTo>
                  <a:lnTo>
                    <a:pt x="23009" y="26533"/>
                  </a:lnTo>
                  <a:lnTo>
                    <a:pt x="22282" y="26533"/>
                  </a:lnTo>
                  <a:lnTo>
                    <a:pt x="19957" y="20104"/>
                  </a:lnTo>
                  <a:close/>
                </a:path>
                <a:path w="73659" h="400050">
                  <a:moveTo>
                    <a:pt x="36836" y="21245"/>
                  </a:moveTo>
                  <a:lnTo>
                    <a:pt x="22282" y="26533"/>
                  </a:lnTo>
                  <a:lnTo>
                    <a:pt x="23009" y="26533"/>
                  </a:lnTo>
                  <a:lnTo>
                    <a:pt x="36836" y="21245"/>
                  </a:lnTo>
                  <a:close/>
                </a:path>
                <a:path w="73659" h="400050">
                  <a:moveTo>
                    <a:pt x="36889" y="106865"/>
                  </a:moveTo>
                  <a:lnTo>
                    <a:pt x="34815" y="106865"/>
                  </a:lnTo>
                  <a:lnTo>
                    <a:pt x="44354" y="126069"/>
                  </a:lnTo>
                  <a:lnTo>
                    <a:pt x="36889" y="106865"/>
                  </a:lnTo>
                  <a:close/>
                </a:path>
                <a:path w="73659" h="400050">
                  <a:moveTo>
                    <a:pt x="6282" y="47747"/>
                  </a:moveTo>
                  <a:lnTo>
                    <a:pt x="30166" y="109158"/>
                  </a:lnTo>
                  <a:lnTo>
                    <a:pt x="34815" y="106865"/>
                  </a:lnTo>
                  <a:lnTo>
                    <a:pt x="36889" y="106865"/>
                  </a:lnTo>
                  <a:lnTo>
                    <a:pt x="25683" y="78039"/>
                  </a:lnTo>
                  <a:lnTo>
                    <a:pt x="21350" y="78039"/>
                  </a:lnTo>
                  <a:lnTo>
                    <a:pt x="6282" y="47747"/>
                  </a:lnTo>
                  <a:close/>
                </a:path>
                <a:path w="73659" h="400050">
                  <a:moveTo>
                    <a:pt x="24983" y="76238"/>
                  </a:moveTo>
                  <a:lnTo>
                    <a:pt x="21350" y="78039"/>
                  </a:lnTo>
                  <a:lnTo>
                    <a:pt x="25683" y="78039"/>
                  </a:lnTo>
                  <a:lnTo>
                    <a:pt x="24983" y="76238"/>
                  </a:lnTo>
                  <a:close/>
                </a:path>
                <a:path w="73659" h="400050">
                  <a:moveTo>
                    <a:pt x="37873" y="128969"/>
                  </a:moveTo>
                  <a:lnTo>
                    <a:pt x="73023" y="219291"/>
                  </a:lnTo>
                  <a:lnTo>
                    <a:pt x="73005" y="212663"/>
                  </a:lnTo>
                  <a:lnTo>
                    <a:pt x="70751" y="212663"/>
                  </a:lnTo>
                  <a:lnTo>
                    <a:pt x="56595" y="173586"/>
                  </a:lnTo>
                  <a:lnTo>
                    <a:pt x="62081" y="171596"/>
                  </a:lnTo>
                  <a:lnTo>
                    <a:pt x="51948" y="145555"/>
                  </a:lnTo>
                  <a:lnTo>
                    <a:pt x="46134" y="145555"/>
                  </a:lnTo>
                  <a:lnTo>
                    <a:pt x="37873" y="128969"/>
                  </a:lnTo>
                  <a:close/>
                </a:path>
                <a:path w="73659" h="400050">
                  <a:moveTo>
                    <a:pt x="73003" y="211846"/>
                  </a:moveTo>
                  <a:lnTo>
                    <a:pt x="70751" y="212663"/>
                  </a:lnTo>
                  <a:lnTo>
                    <a:pt x="73005" y="212663"/>
                  </a:lnTo>
                  <a:lnTo>
                    <a:pt x="73003" y="211846"/>
                  </a:lnTo>
                  <a:close/>
                </a:path>
                <a:path w="73659" h="400050">
                  <a:moveTo>
                    <a:pt x="51003" y="143126"/>
                  </a:moveTo>
                  <a:lnTo>
                    <a:pt x="46134" y="145555"/>
                  </a:lnTo>
                  <a:lnTo>
                    <a:pt x="51948" y="145555"/>
                  </a:lnTo>
                  <a:lnTo>
                    <a:pt x="51003" y="143126"/>
                  </a:lnTo>
                  <a:close/>
                </a:path>
                <a:path w="73659" h="400050">
                  <a:moveTo>
                    <a:pt x="8533" y="286650"/>
                  </a:moveTo>
                  <a:lnTo>
                    <a:pt x="6701" y="290776"/>
                  </a:lnTo>
                  <a:lnTo>
                    <a:pt x="48187" y="399631"/>
                  </a:lnTo>
                  <a:lnTo>
                    <a:pt x="48794" y="399631"/>
                  </a:lnTo>
                  <a:lnTo>
                    <a:pt x="45611" y="390092"/>
                  </a:lnTo>
                  <a:lnTo>
                    <a:pt x="51401" y="388166"/>
                  </a:lnTo>
                  <a:lnTo>
                    <a:pt x="41432" y="362020"/>
                  </a:lnTo>
                  <a:lnTo>
                    <a:pt x="38679" y="362020"/>
                  </a:lnTo>
                  <a:lnTo>
                    <a:pt x="20983" y="322974"/>
                  </a:lnTo>
                  <a:lnTo>
                    <a:pt x="25747" y="320806"/>
                  </a:lnTo>
                  <a:lnTo>
                    <a:pt x="16117" y="295551"/>
                  </a:lnTo>
                  <a:lnTo>
                    <a:pt x="11109" y="295551"/>
                  </a:lnTo>
                  <a:lnTo>
                    <a:pt x="7559" y="292022"/>
                  </a:lnTo>
                  <a:lnTo>
                    <a:pt x="8533" y="286650"/>
                  </a:lnTo>
                  <a:close/>
                </a:path>
                <a:path w="73659" h="400050">
                  <a:moveTo>
                    <a:pt x="41024" y="360952"/>
                  </a:moveTo>
                  <a:lnTo>
                    <a:pt x="38679" y="362020"/>
                  </a:lnTo>
                  <a:lnTo>
                    <a:pt x="41432" y="362020"/>
                  </a:lnTo>
                  <a:lnTo>
                    <a:pt x="41024" y="360952"/>
                  </a:lnTo>
                  <a:close/>
                </a:path>
                <a:path w="73659" h="400050">
                  <a:moveTo>
                    <a:pt x="14732" y="291917"/>
                  </a:moveTo>
                  <a:lnTo>
                    <a:pt x="11109" y="295551"/>
                  </a:lnTo>
                  <a:lnTo>
                    <a:pt x="16117" y="295551"/>
                  </a:lnTo>
                  <a:lnTo>
                    <a:pt x="14732" y="291917"/>
                  </a:lnTo>
                  <a:close/>
                </a:path>
                <a:path w="73659" h="400050">
                  <a:moveTo>
                    <a:pt x="70626" y="262086"/>
                  </a:moveTo>
                  <a:lnTo>
                    <a:pt x="41234" y="273530"/>
                  </a:lnTo>
                  <a:lnTo>
                    <a:pt x="43475" y="278577"/>
                  </a:lnTo>
                  <a:lnTo>
                    <a:pt x="15811" y="290828"/>
                  </a:lnTo>
                  <a:lnTo>
                    <a:pt x="15455" y="291205"/>
                  </a:lnTo>
                  <a:lnTo>
                    <a:pt x="73107" y="268724"/>
                  </a:lnTo>
                  <a:lnTo>
                    <a:pt x="73107" y="264662"/>
                  </a:lnTo>
                  <a:lnTo>
                    <a:pt x="71065" y="264662"/>
                  </a:lnTo>
                  <a:lnTo>
                    <a:pt x="70626" y="262086"/>
                  </a:lnTo>
                  <a:close/>
                </a:path>
                <a:path w="73659" h="400050">
                  <a:moveTo>
                    <a:pt x="73107" y="264337"/>
                  </a:moveTo>
                  <a:lnTo>
                    <a:pt x="71065" y="264662"/>
                  </a:lnTo>
                  <a:lnTo>
                    <a:pt x="73107" y="264662"/>
                  </a:lnTo>
                  <a:lnTo>
                    <a:pt x="73107" y="264337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4936115" y="4176045"/>
              <a:ext cx="13970" cy="40640"/>
            </a:xfrm>
            <a:custGeom>
              <a:avLst/>
              <a:gdLst/>
              <a:ahLst/>
              <a:cxnLst/>
              <a:rect l="l" t="t" r="r" b="b"/>
              <a:pathLst>
                <a:path w="13969" h="40639">
                  <a:moveTo>
                    <a:pt x="13843" y="40246"/>
                  </a:moveTo>
                  <a:lnTo>
                    <a:pt x="13779" y="25"/>
                  </a:lnTo>
                  <a:lnTo>
                    <a:pt x="0" y="0"/>
                  </a:lnTo>
                  <a:lnTo>
                    <a:pt x="2501" y="2501"/>
                  </a:lnTo>
                  <a:lnTo>
                    <a:pt x="927" y="4089"/>
                  </a:lnTo>
                  <a:lnTo>
                    <a:pt x="10134" y="19507"/>
                  </a:lnTo>
                  <a:lnTo>
                    <a:pt x="6870" y="21424"/>
                  </a:lnTo>
                  <a:lnTo>
                    <a:pt x="13843" y="40347"/>
                  </a:lnTo>
                  <a:close/>
                </a:path>
              </a:pathLst>
            </a:custGeom>
            <a:solidFill>
              <a:srgbClr val="D7D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927390" y="4176032"/>
              <a:ext cx="22860" cy="60960"/>
            </a:xfrm>
            <a:custGeom>
              <a:avLst/>
              <a:gdLst/>
              <a:ahLst/>
              <a:cxnLst/>
              <a:rect l="l" t="t" r="r" b="b"/>
              <a:pathLst>
                <a:path w="22859" h="60960">
                  <a:moveTo>
                    <a:pt x="11226" y="2514"/>
                  </a:moveTo>
                  <a:lnTo>
                    <a:pt x="8724" y="12"/>
                  </a:lnTo>
                  <a:lnTo>
                    <a:pt x="3695" y="12"/>
                  </a:lnTo>
                  <a:lnTo>
                    <a:pt x="2654" y="1079"/>
                  </a:lnTo>
                  <a:lnTo>
                    <a:pt x="7670" y="6070"/>
                  </a:lnTo>
                  <a:lnTo>
                    <a:pt x="11226" y="2514"/>
                  </a:lnTo>
                  <a:close/>
                </a:path>
                <a:path w="22859" h="60960">
                  <a:moveTo>
                    <a:pt x="22593" y="57772"/>
                  </a:moveTo>
                  <a:lnTo>
                    <a:pt x="22580" y="49898"/>
                  </a:lnTo>
                  <a:lnTo>
                    <a:pt x="19646" y="51219"/>
                  </a:lnTo>
                  <a:lnTo>
                    <a:pt x="22593" y="57772"/>
                  </a:lnTo>
                  <a:close/>
                </a:path>
                <a:path w="22859" h="60960">
                  <a:moveTo>
                    <a:pt x="22593" y="57772"/>
                  </a:moveTo>
                  <a:lnTo>
                    <a:pt x="19634" y="51219"/>
                  </a:lnTo>
                  <a:lnTo>
                    <a:pt x="22567" y="49898"/>
                  </a:lnTo>
                  <a:lnTo>
                    <a:pt x="22567" y="40360"/>
                  </a:lnTo>
                  <a:lnTo>
                    <a:pt x="15570" y="21475"/>
                  </a:lnTo>
                  <a:lnTo>
                    <a:pt x="18859" y="19519"/>
                  </a:lnTo>
                  <a:lnTo>
                    <a:pt x="10833" y="6083"/>
                  </a:lnTo>
                  <a:lnTo>
                    <a:pt x="9652" y="4102"/>
                  </a:lnTo>
                  <a:lnTo>
                    <a:pt x="7670" y="6083"/>
                  </a:lnTo>
                  <a:lnTo>
                    <a:pt x="2641" y="1079"/>
                  </a:lnTo>
                  <a:lnTo>
                    <a:pt x="3683" y="12"/>
                  </a:lnTo>
                  <a:lnTo>
                    <a:pt x="279" y="12"/>
                  </a:lnTo>
                  <a:lnTo>
                    <a:pt x="0" y="0"/>
                  </a:lnTo>
                  <a:lnTo>
                    <a:pt x="22593" y="60921"/>
                  </a:lnTo>
                  <a:lnTo>
                    <a:pt x="22593" y="57772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764397" y="2041259"/>
              <a:ext cx="6612725" cy="2485968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10346855" y="2578842"/>
              <a:ext cx="4660900" cy="1609090"/>
            </a:xfrm>
            <a:custGeom>
              <a:avLst/>
              <a:gdLst/>
              <a:ahLst/>
              <a:cxnLst/>
              <a:rect l="l" t="t" r="r" b="b"/>
              <a:pathLst>
                <a:path w="4660900" h="1609089">
                  <a:moveTo>
                    <a:pt x="1564309" y="1065631"/>
                  </a:moveTo>
                  <a:lnTo>
                    <a:pt x="1560753" y="1065606"/>
                  </a:lnTo>
                  <a:lnTo>
                    <a:pt x="1560830" y="1064488"/>
                  </a:lnTo>
                  <a:lnTo>
                    <a:pt x="1557616" y="1065631"/>
                  </a:lnTo>
                  <a:lnTo>
                    <a:pt x="1539659" y="1071854"/>
                  </a:lnTo>
                  <a:lnTo>
                    <a:pt x="1341615" y="1140599"/>
                  </a:lnTo>
                  <a:lnTo>
                    <a:pt x="1341615" y="1145044"/>
                  </a:lnTo>
                  <a:lnTo>
                    <a:pt x="1146225" y="1212227"/>
                  </a:lnTo>
                  <a:lnTo>
                    <a:pt x="1341602" y="1145032"/>
                  </a:lnTo>
                  <a:lnTo>
                    <a:pt x="1341615" y="1140599"/>
                  </a:lnTo>
                  <a:lnTo>
                    <a:pt x="1340256" y="1141069"/>
                  </a:lnTo>
                  <a:lnTo>
                    <a:pt x="1145057" y="1208824"/>
                  </a:lnTo>
                  <a:lnTo>
                    <a:pt x="943622" y="1278750"/>
                  </a:lnTo>
                  <a:lnTo>
                    <a:pt x="943622" y="1282966"/>
                  </a:lnTo>
                  <a:lnTo>
                    <a:pt x="748233" y="1346644"/>
                  </a:lnTo>
                  <a:lnTo>
                    <a:pt x="943610" y="1282966"/>
                  </a:lnTo>
                  <a:lnTo>
                    <a:pt x="943622" y="1278750"/>
                  </a:lnTo>
                  <a:lnTo>
                    <a:pt x="942403" y="1279169"/>
                  </a:lnTo>
                  <a:lnTo>
                    <a:pt x="748220" y="1346568"/>
                  </a:lnTo>
                  <a:lnTo>
                    <a:pt x="548767" y="1415796"/>
                  </a:lnTo>
                  <a:lnTo>
                    <a:pt x="361518" y="1480794"/>
                  </a:lnTo>
                  <a:lnTo>
                    <a:pt x="549300" y="1417370"/>
                  </a:lnTo>
                  <a:lnTo>
                    <a:pt x="151396" y="1553730"/>
                  </a:lnTo>
                  <a:lnTo>
                    <a:pt x="151396" y="1555280"/>
                  </a:lnTo>
                  <a:lnTo>
                    <a:pt x="151257" y="1554937"/>
                  </a:lnTo>
                  <a:lnTo>
                    <a:pt x="151396" y="1555280"/>
                  </a:lnTo>
                  <a:lnTo>
                    <a:pt x="151396" y="1553730"/>
                  </a:lnTo>
                  <a:lnTo>
                    <a:pt x="150914" y="1553895"/>
                  </a:lnTo>
                  <a:lnTo>
                    <a:pt x="0" y="1606283"/>
                  </a:lnTo>
                  <a:lnTo>
                    <a:pt x="355" y="1607007"/>
                  </a:lnTo>
                  <a:lnTo>
                    <a:pt x="647" y="1607781"/>
                  </a:lnTo>
                  <a:lnTo>
                    <a:pt x="812" y="1608594"/>
                  </a:lnTo>
                  <a:lnTo>
                    <a:pt x="759688" y="1346644"/>
                  </a:lnTo>
                  <a:lnTo>
                    <a:pt x="1148981" y="1212227"/>
                  </a:lnTo>
                  <a:lnTo>
                    <a:pt x="1548206" y="1074394"/>
                  </a:lnTo>
                  <a:lnTo>
                    <a:pt x="1561731" y="1069721"/>
                  </a:lnTo>
                  <a:lnTo>
                    <a:pt x="1561452" y="1069124"/>
                  </a:lnTo>
                  <a:lnTo>
                    <a:pt x="1561007" y="1068031"/>
                  </a:lnTo>
                  <a:lnTo>
                    <a:pt x="1560753" y="1066850"/>
                  </a:lnTo>
                  <a:lnTo>
                    <a:pt x="1560753" y="1065631"/>
                  </a:lnTo>
                  <a:lnTo>
                    <a:pt x="1564309" y="1065631"/>
                  </a:lnTo>
                  <a:close/>
                </a:path>
                <a:path w="4660900" h="1609089">
                  <a:moveTo>
                    <a:pt x="1894522" y="1124635"/>
                  </a:moveTo>
                  <a:lnTo>
                    <a:pt x="1891233" y="1121092"/>
                  </a:lnTo>
                  <a:lnTo>
                    <a:pt x="1798929" y="1113929"/>
                  </a:lnTo>
                  <a:lnTo>
                    <a:pt x="1797481" y="1114107"/>
                  </a:lnTo>
                  <a:lnTo>
                    <a:pt x="1271701" y="1296911"/>
                  </a:lnTo>
                  <a:lnTo>
                    <a:pt x="1344117" y="1285633"/>
                  </a:lnTo>
                  <a:lnTo>
                    <a:pt x="1802587" y="1124635"/>
                  </a:lnTo>
                  <a:lnTo>
                    <a:pt x="1890509" y="1135291"/>
                  </a:lnTo>
                  <a:lnTo>
                    <a:pt x="1894484" y="1131773"/>
                  </a:lnTo>
                  <a:lnTo>
                    <a:pt x="1894522" y="1124635"/>
                  </a:lnTo>
                  <a:close/>
                </a:path>
                <a:path w="4660900" h="1609089">
                  <a:moveTo>
                    <a:pt x="2333320" y="854671"/>
                  </a:moveTo>
                  <a:lnTo>
                    <a:pt x="2330551" y="855586"/>
                  </a:lnTo>
                  <a:lnTo>
                    <a:pt x="923645" y="1363675"/>
                  </a:lnTo>
                  <a:lnTo>
                    <a:pt x="953884" y="1356423"/>
                  </a:lnTo>
                  <a:lnTo>
                    <a:pt x="979779" y="1350911"/>
                  </a:lnTo>
                  <a:lnTo>
                    <a:pt x="2320328" y="866444"/>
                  </a:lnTo>
                  <a:lnTo>
                    <a:pt x="2327097" y="860348"/>
                  </a:lnTo>
                  <a:lnTo>
                    <a:pt x="2333320" y="854671"/>
                  </a:lnTo>
                  <a:close/>
                </a:path>
                <a:path w="4660900" h="1609089">
                  <a:moveTo>
                    <a:pt x="3899636" y="245579"/>
                  </a:moveTo>
                  <a:lnTo>
                    <a:pt x="3898976" y="244335"/>
                  </a:lnTo>
                  <a:lnTo>
                    <a:pt x="3898620" y="242912"/>
                  </a:lnTo>
                  <a:lnTo>
                    <a:pt x="3898620" y="240322"/>
                  </a:lnTo>
                  <a:lnTo>
                    <a:pt x="3898849" y="239229"/>
                  </a:lnTo>
                  <a:lnTo>
                    <a:pt x="3899230" y="238201"/>
                  </a:lnTo>
                  <a:lnTo>
                    <a:pt x="3717340" y="302336"/>
                  </a:lnTo>
                  <a:lnTo>
                    <a:pt x="3717340" y="306628"/>
                  </a:lnTo>
                  <a:lnTo>
                    <a:pt x="3716274" y="303517"/>
                  </a:lnTo>
                  <a:lnTo>
                    <a:pt x="3717340" y="306628"/>
                  </a:lnTo>
                  <a:lnTo>
                    <a:pt x="3717340" y="302336"/>
                  </a:lnTo>
                  <a:lnTo>
                    <a:pt x="3620833" y="336346"/>
                  </a:lnTo>
                  <a:lnTo>
                    <a:pt x="3520833" y="370751"/>
                  </a:lnTo>
                  <a:lnTo>
                    <a:pt x="3521113" y="371500"/>
                  </a:lnTo>
                  <a:lnTo>
                    <a:pt x="3523170" y="377456"/>
                  </a:lnTo>
                  <a:lnTo>
                    <a:pt x="3521113" y="371500"/>
                  </a:lnTo>
                  <a:lnTo>
                    <a:pt x="3324174" y="440944"/>
                  </a:lnTo>
                  <a:lnTo>
                    <a:pt x="3324174" y="448208"/>
                  </a:lnTo>
                  <a:lnTo>
                    <a:pt x="3224682" y="481799"/>
                  </a:lnTo>
                  <a:lnTo>
                    <a:pt x="3324161" y="448208"/>
                  </a:lnTo>
                  <a:lnTo>
                    <a:pt x="3324174" y="440944"/>
                  </a:lnTo>
                  <a:lnTo>
                    <a:pt x="3321989" y="441706"/>
                  </a:lnTo>
                  <a:lnTo>
                    <a:pt x="3321913" y="441452"/>
                  </a:lnTo>
                  <a:lnTo>
                    <a:pt x="3122955" y="508647"/>
                  </a:lnTo>
                  <a:lnTo>
                    <a:pt x="3123920" y="511530"/>
                  </a:lnTo>
                  <a:lnTo>
                    <a:pt x="2811411" y="621677"/>
                  </a:lnTo>
                  <a:lnTo>
                    <a:pt x="2923946" y="582968"/>
                  </a:lnTo>
                  <a:lnTo>
                    <a:pt x="2728544" y="650189"/>
                  </a:lnTo>
                  <a:lnTo>
                    <a:pt x="2728785" y="650824"/>
                  </a:lnTo>
                  <a:lnTo>
                    <a:pt x="2730855" y="656894"/>
                  </a:lnTo>
                  <a:lnTo>
                    <a:pt x="2728760" y="650824"/>
                  </a:lnTo>
                  <a:lnTo>
                    <a:pt x="2529598" y="721029"/>
                  </a:lnTo>
                  <a:lnTo>
                    <a:pt x="2531872" y="727633"/>
                  </a:lnTo>
                  <a:lnTo>
                    <a:pt x="2336457" y="794842"/>
                  </a:lnTo>
                  <a:lnTo>
                    <a:pt x="2531872" y="727633"/>
                  </a:lnTo>
                  <a:lnTo>
                    <a:pt x="2529535" y="720915"/>
                  </a:lnTo>
                  <a:lnTo>
                    <a:pt x="2426868" y="756221"/>
                  </a:lnTo>
                  <a:lnTo>
                    <a:pt x="2334488" y="789114"/>
                  </a:lnTo>
                  <a:lnTo>
                    <a:pt x="2334691" y="789749"/>
                  </a:lnTo>
                  <a:lnTo>
                    <a:pt x="2131606" y="861555"/>
                  </a:lnTo>
                  <a:lnTo>
                    <a:pt x="2131606" y="862431"/>
                  </a:lnTo>
                  <a:lnTo>
                    <a:pt x="2085746" y="878205"/>
                  </a:lnTo>
                  <a:lnTo>
                    <a:pt x="2131606" y="862431"/>
                  </a:lnTo>
                  <a:lnTo>
                    <a:pt x="2131606" y="861555"/>
                  </a:lnTo>
                  <a:lnTo>
                    <a:pt x="2040343" y="893813"/>
                  </a:lnTo>
                  <a:lnTo>
                    <a:pt x="2039899" y="893965"/>
                  </a:lnTo>
                  <a:lnTo>
                    <a:pt x="1936623" y="930744"/>
                  </a:lnTo>
                  <a:lnTo>
                    <a:pt x="1937867" y="934402"/>
                  </a:lnTo>
                  <a:lnTo>
                    <a:pt x="1936610" y="930732"/>
                  </a:lnTo>
                  <a:lnTo>
                    <a:pt x="1737639" y="1001572"/>
                  </a:lnTo>
                  <a:lnTo>
                    <a:pt x="1575752" y="1059192"/>
                  </a:lnTo>
                  <a:lnTo>
                    <a:pt x="1577086" y="1060437"/>
                  </a:lnTo>
                  <a:lnTo>
                    <a:pt x="1578013" y="1062113"/>
                  </a:lnTo>
                  <a:lnTo>
                    <a:pt x="1578368" y="1063942"/>
                  </a:lnTo>
                  <a:lnTo>
                    <a:pt x="1739582" y="1007071"/>
                  </a:lnTo>
                  <a:lnTo>
                    <a:pt x="1940293" y="936320"/>
                  </a:lnTo>
                  <a:lnTo>
                    <a:pt x="2007692" y="912571"/>
                  </a:lnTo>
                  <a:lnTo>
                    <a:pt x="2133943" y="869149"/>
                  </a:lnTo>
                  <a:lnTo>
                    <a:pt x="2133587" y="868172"/>
                  </a:lnTo>
                  <a:lnTo>
                    <a:pt x="2149868" y="862431"/>
                  </a:lnTo>
                  <a:lnTo>
                    <a:pt x="2341600" y="794842"/>
                  </a:lnTo>
                  <a:lnTo>
                    <a:pt x="2732900" y="656894"/>
                  </a:lnTo>
                  <a:lnTo>
                    <a:pt x="2813139" y="628611"/>
                  </a:lnTo>
                  <a:lnTo>
                    <a:pt x="2813418" y="628510"/>
                  </a:lnTo>
                  <a:lnTo>
                    <a:pt x="2926257" y="589699"/>
                  </a:lnTo>
                  <a:lnTo>
                    <a:pt x="2925940" y="588835"/>
                  </a:lnTo>
                  <a:lnTo>
                    <a:pt x="2942590" y="582968"/>
                  </a:lnTo>
                  <a:lnTo>
                    <a:pt x="3134309" y="515378"/>
                  </a:lnTo>
                  <a:lnTo>
                    <a:pt x="3525545" y="377456"/>
                  </a:lnTo>
                  <a:lnTo>
                    <a:pt x="3621633" y="343585"/>
                  </a:lnTo>
                  <a:lnTo>
                    <a:pt x="3718598" y="310222"/>
                  </a:lnTo>
                  <a:lnTo>
                    <a:pt x="3718344" y="309499"/>
                  </a:lnTo>
                  <a:lnTo>
                    <a:pt x="3735324" y="303504"/>
                  </a:lnTo>
                  <a:lnTo>
                    <a:pt x="3899636" y="245579"/>
                  </a:lnTo>
                  <a:close/>
                </a:path>
                <a:path w="4660900" h="1609089">
                  <a:moveTo>
                    <a:pt x="4015067" y="429425"/>
                  </a:moveTo>
                  <a:lnTo>
                    <a:pt x="4014139" y="428726"/>
                  </a:lnTo>
                  <a:lnTo>
                    <a:pt x="3965575" y="404317"/>
                  </a:lnTo>
                  <a:lnTo>
                    <a:pt x="3949750" y="396379"/>
                  </a:lnTo>
                  <a:lnTo>
                    <a:pt x="3944988" y="397941"/>
                  </a:lnTo>
                  <a:lnTo>
                    <a:pt x="3941419" y="405041"/>
                  </a:lnTo>
                  <a:lnTo>
                    <a:pt x="3942943" y="409778"/>
                  </a:lnTo>
                  <a:lnTo>
                    <a:pt x="3980180" y="429374"/>
                  </a:lnTo>
                  <a:lnTo>
                    <a:pt x="3995483" y="429387"/>
                  </a:lnTo>
                  <a:lnTo>
                    <a:pt x="3949331" y="405142"/>
                  </a:lnTo>
                  <a:lnTo>
                    <a:pt x="3949725" y="404317"/>
                  </a:lnTo>
                  <a:lnTo>
                    <a:pt x="3999763" y="429399"/>
                  </a:lnTo>
                  <a:lnTo>
                    <a:pt x="4015067" y="429425"/>
                  </a:lnTo>
                  <a:close/>
                </a:path>
                <a:path w="4660900" h="1609089">
                  <a:moveTo>
                    <a:pt x="4660709" y="6477"/>
                  </a:moveTo>
                  <a:lnTo>
                    <a:pt x="4658906" y="6477"/>
                  </a:lnTo>
                  <a:lnTo>
                    <a:pt x="4640110" y="6718"/>
                  </a:lnTo>
                  <a:lnTo>
                    <a:pt x="4274959" y="145376"/>
                  </a:lnTo>
                  <a:lnTo>
                    <a:pt x="4235399" y="109347"/>
                  </a:lnTo>
                  <a:lnTo>
                    <a:pt x="4232059" y="106311"/>
                  </a:lnTo>
                  <a:lnTo>
                    <a:pt x="4304843" y="76022"/>
                  </a:lnTo>
                  <a:lnTo>
                    <a:pt x="4302315" y="70040"/>
                  </a:lnTo>
                  <a:lnTo>
                    <a:pt x="4304843" y="76022"/>
                  </a:lnTo>
                  <a:lnTo>
                    <a:pt x="4305071" y="76568"/>
                  </a:lnTo>
                  <a:lnTo>
                    <a:pt x="4386948" y="41859"/>
                  </a:lnTo>
                  <a:lnTo>
                    <a:pt x="4483265" y="1765"/>
                  </a:lnTo>
                  <a:lnTo>
                    <a:pt x="4481868" y="1600"/>
                  </a:lnTo>
                  <a:lnTo>
                    <a:pt x="4470476" y="279"/>
                  </a:lnTo>
                  <a:lnTo>
                    <a:pt x="4467453" y="0"/>
                  </a:lnTo>
                  <a:lnTo>
                    <a:pt x="4385373" y="34810"/>
                  </a:lnTo>
                  <a:lnTo>
                    <a:pt x="4224185" y="101904"/>
                  </a:lnTo>
                  <a:lnTo>
                    <a:pt x="4227931" y="102552"/>
                  </a:lnTo>
                  <a:lnTo>
                    <a:pt x="4224172" y="101904"/>
                  </a:lnTo>
                  <a:lnTo>
                    <a:pt x="4106938" y="151218"/>
                  </a:lnTo>
                  <a:lnTo>
                    <a:pt x="4106938" y="151422"/>
                  </a:lnTo>
                  <a:lnTo>
                    <a:pt x="4095877" y="155917"/>
                  </a:lnTo>
                  <a:lnTo>
                    <a:pt x="4106938" y="151422"/>
                  </a:lnTo>
                  <a:lnTo>
                    <a:pt x="4106938" y="151218"/>
                  </a:lnTo>
                  <a:lnTo>
                    <a:pt x="4091965" y="157505"/>
                  </a:lnTo>
                  <a:lnTo>
                    <a:pt x="4091838" y="157556"/>
                  </a:lnTo>
                  <a:lnTo>
                    <a:pt x="3915054" y="229285"/>
                  </a:lnTo>
                  <a:lnTo>
                    <a:pt x="3915956" y="231521"/>
                  </a:lnTo>
                  <a:lnTo>
                    <a:pt x="3911371" y="233451"/>
                  </a:lnTo>
                  <a:lnTo>
                    <a:pt x="3912311" y="233908"/>
                  </a:lnTo>
                  <a:lnTo>
                    <a:pt x="3913174" y="234518"/>
                  </a:lnTo>
                  <a:lnTo>
                    <a:pt x="3913873" y="235242"/>
                  </a:lnTo>
                  <a:lnTo>
                    <a:pt x="3914965" y="236334"/>
                  </a:lnTo>
                  <a:lnTo>
                    <a:pt x="3915702" y="237680"/>
                  </a:lnTo>
                  <a:lnTo>
                    <a:pt x="3916095" y="239166"/>
                  </a:lnTo>
                  <a:lnTo>
                    <a:pt x="3923944" y="235877"/>
                  </a:lnTo>
                  <a:lnTo>
                    <a:pt x="4095432" y="163753"/>
                  </a:lnTo>
                  <a:lnTo>
                    <a:pt x="4109605" y="158000"/>
                  </a:lnTo>
                  <a:lnTo>
                    <a:pt x="4109555" y="157822"/>
                  </a:lnTo>
                  <a:lnTo>
                    <a:pt x="4124731" y="151422"/>
                  </a:lnTo>
                  <a:lnTo>
                    <a:pt x="4224820" y="109347"/>
                  </a:lnTo>
                  <a:lnTo>
                    <a:pt x="4267479" y="148209"/>
                  </a:lnTo>
                  <a:lnTo>
                    <a:pt x="3559213" y="417169"/>
                  </a:lnTo>
                  <a:lnTo>
                    <a:pt x="3528733" y="427672"/>
                  </a:lnTo>
                  <a:lnTo>
                    <a:pt x="3536467" y="427774"/>
                  </a:lnTo>
                  <a:lnTo>
                    <a:pt x="3545052" y="428015"/>
                  </a:lnTo>
                  <a:lnTo>
                    <a:pt x="3551313" y="427393"/>
                  </a:lnTo>
                  <a:lnTo>
                    <a:pt x="3562248" y="423633"/>
                  </a:lnTo>
                  <a:lnTo>
                    <a:pt x="4273372" y="153581"/>
                  </a:lnTo>
                  <a:lnTo>
                    <a:pt x="4462818" y="326085"/>
                  </a:lnTo>
                  <a:lnTo>
                    <a:pt x="4467860" y="321056"/>
                  </a:lnTo>
                  <a:lnTo>
                    <a:pt x="4275734" y="146088"/>
                  </a:lnTo>
                  <a:lnTo>
                    <a:pt x="4280852" y="150736"/>
                  </a:lnTo>
                  <a:lnTo>
                    <a:pt x="4660709" y="6477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4254033" y="28212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109" y="0"/>
                  </a:moveTo>
                  <a:lnTo>
                    <a:pt x="0" y="471"/>
                  </a:lnTo>
                  <a:lnTo>
                    <a:pt x="293" y="785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4252612" y="28185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706" y="0"/>
                  </a:moveTo>
                  <a:lnTo>
                    <a:pt x="0" y="1759"/>
                  </a:lnTo>
                  <a:lnTo>
                    <a:pt x="1413" y="3225"/>
                  </a:lnTo>
                  <a:lnTo>
                    <a:pt x="2533" y="2753"/>
                  </a:lnTo>
                  <a:lnTo>
                    <a:pt x="3528" y="1759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916188" y="36456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31" y="0"/>
                  </a:moveTo>
                  <a:lnTo>
                    <a:pt x="0" y="324"/>
                  </a:lnTo>
                  <a:lnTo>
                    <a:pt x="293" y="638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337190" y="3642708"/>
              <a:ext cx="1581150" cy="548640"/>
            </a:xfrm>
            <a:custGeom>
              <a:avLst/>
              <a:gdLst/>
              <a:ahLst/>
              <a:cxnLst/>
              <a:rect l="l" t="t" r="r" b="b"/>
              <a:pathLst>
                <a:path w="1581150" h="548639">
                  <a:moveTo>
                    <a:pt x="3517" y="546455"/>
                  </a:moveTo>
                  <a:lnTo>
                    <a:pt x="2133" y="545033"/>
                  </a:lnTo>
                  <a:lnTo>
                    <a:pt x="1066" y="545388"/>
                  </a:lnTo>
                  <a:lnTo>
                    <a:pt x="0" y="546455"/>
                  </a:lnTo>
                  <a:lnTo>
                    <a:pt x="1460" y="547928"/>
                  </a:lnTo>
                  <a:lnTo>
                    <a:pt x="1790" y="548259"/>
                  </a:lnTo>
                  <a:lnTo>
                    <a:pt x="2400" y="547611"/>
                  </a:lnTo>
                  <a:lnTo>
                    <a:pt x="3517" y="546455"/>
                  </a:lnTo>
                  <a:close/>
                </a:path>
                <a:path w="1581150" h="548639">
                  <a:moveTo>
                    <a:pt x="1581073" y="1778"/>
                  </a:moveTo>
                  <a:lnTo>
                    <a:pt x="1579333" y="0"/>
                  </a:lnTo>
                  <a:lnTo>
                    <a:pt x="1577543" y="1778"/>
                  </a:lnTo>
                  <a:lnTo>
                    <a:pt x="1578991" y="3251"/>
                  </a:lnTo>
                  <a:lnTo>
                    <a:pt x="1579930" y="2933"/>
                  </a:lnTo>
                  <a:lnTo>
                    <a:pt x="1581073" y="1778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241891" y="4193235"/>
              <a:ext cx="93345" cy="31115"/>
            </a:xfrm>
            <a:custGeom>
              <a:avLst/>
              <a:gdLst/>
              <a:ahLst/>
              <a:cxnLst/>
              <a:rect l="l" t="t" r="r" b="b"/>
              <a:pathLst>
                <a:path w="93345" h="31114">
                  <a:moveTo>
                    <a:pt x="89191" y="0"/>
                  </a:moveTo>
                  <a:lnTo>
                    <a:pt x="0" y="30648"/>
                  </a:lnTo>
                  <a:lnTo>
                    <a:pt x="93201" y="4984"/>
                  </a:lnTo>
                  <a:lnTo>
                    <a:pt x="93033" y="3842"/>
                  </a:lnTo>
                  <a:lnTo>
                    <a:pt x="91368" y="2827"/>
                  </a:lnTo>
                  <a:lnTo>
                    <a:pt x="90081" y="1507"/>
                  </a:lnTo>
                  <a:lnTo>
                    <a:pt x="89191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0200526" y="2811430"/>
              <a:ext cx="4062729" cy="1424305"/>
            </a:xfrm>
            <a:custGeom>
              <a:avLst/>
              <a:gdLst/>
              <a:ahLst/>
              <a:cxnLst/>
              <a:rect l="l" t="t" r="r" b="b"/>
              <a:pathLst>
                <a:path w="4062730" h="1424304">
                  <a:moveTo>
                    <a:pt x="147294" y="1377149"/>
                  </a:moveTo>
                  <a:lnTo>
                    <a:pt x="147243" y="1376591"/>
                  </a:lnTo>
                  <a:lnTo>
                    <a:pt x="146977" y="1375194"/>
                  </a:lnTo>
                  <a:lnTo>
                    <a:pt x="146685" y="1374419"/>
                  </a:lnTo>
                  <a:lnTo>
                    <a:pt x="146316" y="1373682"/>
                  </a:lnTo>
                  <a:lnTo>
                    <a:pt x="138798" y="1376299"/>
                  </a:lnTo>
                  <a:lnTo>
                    <a:pt x="140182" y="1377721"/>
                  </a:lnTo>
                  <a:lnTo>
                    <a:pt x="138442" y="1379524"/>
                  </a:lnTo>
                  <a:lnTo>
                    <a:pt x="136652" y="1377721"/>
                  </a:lnTo>
                  <a:lnTo>
                    <a:pt x="137731" y="1376680"/>
                  </a:lnTo>
                  <a:lnTo>
                    <a:pt x="129730" y="1379435"/>
                  </a:lnTo>
                  <a:lnTo>
                    <a:pt x="101828" y="1388986"/>
                  </a:lnTo>
                  <a:lnTo>
                    <a:pt x="0" y="1423835"/>
                  </a:lnTo>
                  <a:lnTo>
                    <a:pt x="41363" y="1412455"/>
                  </a:lnTo>
                  <a:lnTo>
                    <a:pt x="106895" y="1389938"/>
                  </a:lnTo>
                  <a:lnTo>
                    <a:pt x="130416" y="1381861"/>
                  </a:lnTo>
                  <a:lnTo>
                    <a:pt x="130860" y="1382712"/>
                  </a:lnTo>
                  <a:lnTo>
                    <a:pt x="132067" y="1383931"/>
                  </a:lnTo>
                  <a:lnTo>
                    <a:pt x="133146" y="1385100"/>
                  </a:lnTo>
                  <a:lnTo>
                    <a:pt x="134416" y="1385824"/>
                  </a:lnTo>
                  <a:lnTo>
                    <a:pt x="134556" y="1386801"/>
                  </a:lnTo>
                  <a:lnTo>
                    <a:pt x="136220" y="1386332"/>
                  </a:lnTo>
                  <a:lnTo>
                    <a:pt x="144741" y="1383995"/>
                  </a:lnTo>
                  <a:lnTo>
                    <a:pt x="146329" y="1382356"/>
                  </a:lnTo>
                  <a:lnTo>
                    <a:pt x="147294" y="1380096"/>
                  </a:lnTo>
                  <a:lnTo>
                    <a:pt x="147294" y="1377149"/>
                  </a:lnTo>
                  <a:close/>
                </a:path>
                <a:path w="4062730" h="1424304">
                  <a:moveTo>
                    <a:pt x="1724850" y="834847"/>
                  </a:moveTo>
                  <a:lnTo>
                    <a:pt x="1724812" y="831900"/>
                  </a:lnTo>
                  <a:lnTo>
                    <a:pt x="1724685" y="831278"/>
                  </a:lnTo>
                  <a:lnTo>
                    <a:pt x="1724342" y="829538"/>
                  </a:lnTo>
                  <a:lnTo>
                    <a:pt x="1723402" y="827862"/>
                  </a:lnTo>
                  <a:lnTo>
                    <a:pt x="1722081" y="826604"/>
                  </a:lnTo>
                  <a:lnTo>
                    <a:pt x="1717738" y="828154"/>
                  </a:lnTo>
                  <a:lnTo>
                    <a:pt x="1717738" y="833056"/>
                  </a:lnTo>
                  <a:lnTo>
                    <a:pt x="1715947" y="834847"/>
                  </a:lnTo>
                  <a:lnTo>
                    <a:pt x="1714207" y="833056"/>
                  </a:lnTo>
                  <a:lnTo>
                    <a:pt x="1715998" y="831278"/>
                  </a:lnTo>
                  <a:lnTo>
                    <a:pt x="1717738" y="833056"/>
                  </a:lnTo>
                  <a:lnTo>
                    <a:pt x="1717738" y="828154"/>
                  </a:lnTo>
                  <a:lnTo>
                    <a:pt x="1707172" y="831900"/>
                  </a:lnTo>
                  <a:lnTo>
                    <a:pt x="1707070" y="833018"/>
                  </a:lnTo>
                  <a:lnTo>
                    <a:pt x="1710639" y="833043"/>
                  </a:lnTo>
                  <a:lnTo>
                    <a:pt x="1707070" y="833043"/>
                  </a:lnTo>
                  <a:lnTo>
                    <a:pt x="1707070" y="834263"/>
                  </a:lnTo>
                  <a:lnTo>
                    <a:pt x="1707070" y="835380"/>
                  </a:lnTo>
                  <a:lnTo>
                    <a:pt x="1707997" y="837641"/>
                  </a:lnTo>
                  <a:lnTo>
                    <a:pt x="1708886" y="838581"/>
                  </a:lnTo>
                  <a:lnTo>
                    <a:pt x="1711121" y="840892"/>
                  </a:lnTo>
                  <a:lnTo>
                    <a:pt x="1713420" y="841933"/>
                  </a:lnTo>
                  <a:lnTo>
                    <a:pt x="1721040" y="841933"/>
                  </a:lnTo>
                  <a:lnTo>
                    <a:pt x="1724837" y="837780"/>
                  </a:lnTo>
                  <a:lnTo>
                    <a:pt x="1724850" y="834847"/>
                  </a:lnTo>
                  <a:close/>
                </a:path>
                <a:path w="4062730" h="1424304">
                  <a:moveTo>
                    <a:pt x="4062717" y="10655"/>
                  </a:moveTo>
                  <a:lnTo>
                    <a:pt x="4062641" y="7327"/>
                  </a:lnTo>
                  <a:lnTo>
                    <a:pt x="4062577" y="7112"/>
                  </a:lnTo>
                  <a:lnTo>
                    <a:pt x="4062044" y="5105"/>
                  </a:lnTo>
                  <a:lnTo>
                    <a:pt x="4061295" y="3746"/>
                  </a:lnTo>
                  <a:lnTo>
                    <a:pt x="4060202" y="2654"/>
                  </a:lnTo>
                  <a:lnTo>
                    <a:pt x="4059517" y="1917"/>
                  </a:lnTo>
                  <a:lnTo>
                    <a:pt x="4058640" y="1320"/>
                  </a:lnTo>
                  <a:lnTo>
                    <a:pt x="4056545" y="304"/>
                  </a:lnTo>
                  <a:lnTo>
                    <a:pt x="4055605" y="88"/>
                  </a:lnTo>
                  <a:lnTo>
                    <a:pt x="4055605" y="8877"/>
                  </a:lnTo>
                  <a:lnTo>
                    <a:pt x="4053802" y="10655"/>
                  </a:lnTo>
                  <a:lnTo>
                    <a:pt x="4052074" y="8877"/>
                  </a:lnTo>
                  <a:lnTo>
                    <a:pt x="4053789" y="7112"/>
                  </a:lnTo>
                  <a:lnTo>
                    <a:pt x="4055605" y="8877"/>
                  </a:lnTo>
                  <a:lnTo>
                    <a:pt x="4055605" y="88"/>
                  </a:lnTo>
                  <a:lnTo>
                    <a:pt x="4055224" y="0"/>
                  </a:lnTo>
                  <a:lnTo>
                    <a:pt x="4051325" y="0"/>
                  </a:lnTo>
                  <a:lnTo>
                    <a:pt x="4044975" y="10388"/>
                  </a:lnTo>
                  <a:lnTo>
                    <a:pt x="4044962" y="10807"/>
                  </a:lnTo>
                  <a:lnTo>
                    <a:pt x="4044950" y="11214"/>
                  </a:lnTo>
                  <a:lnTo>
                    <a:pt x="4045877" y="13436"/>
                  </a:lnTo>
                  <a:lnTo>
                    <a:pt x="4049001" y="16700"/>
                  </a:lnTo>
                  <a:lnTo>
                    <a:pt x="4051249" y="17729"/>
                  </a:lnTo>
                  <a:lnTo>
                    <a:pt x="4058945" y="17729"/>
                  </a:lnTo>
                  <a:lnTo>
                    <a:pt x="4062704" y="13550"/>
                  </a:lnTo>
                  <a:lnTo>
                    <a:pt x="4062717" y="10655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4971911" y="2281651"/>
              <a:ext cx="532765" cy="255270"/>
            </a:xfrm>
            <a:custGeom>
              <a:avLst/>
              <a:gdLst/>
              <a:ahLst/>
              <a:cxnLst/>
              <a:rect l="l" t="t" r="r" b="b"/>
              <a:pathLst>
                <a:path w="532765" h="255269">
                  <a:moveTo>
                    <a:pt x="454310" y="50846"/>
                  </a:moveTo>
                  <a:lnTo>
                    <a:pt x="258808" y="132215"/>
                  </a:lnTo>
                  <a:lnTo>
                    <a:pt x="259196" y="133147"/>
                  </a:lnTo>
                  <a:lnTo>
                    <a:pt x="155073" y="175397"/>
                  </a:lnTo>
                  <a:lnTo>
                    <a:pt x="15685" y="233416"/>
                  </a:lnTo>
                  <a:lnTo>
                    <a:pt x="16952" y="233846"/>
                  </a:lnTo>
                  <a:lnTo>
                    <a:pt x="43119" y="243783"/>
                  </a:lnTo>
                  <a:lnTo>
                    <a:pt x="76179" y="249598"/>
                  </a:lnTo>
                  <a:lnTo>
                    <a:pt x="109268" y="252757"/>
                  </a:lnTo>
                  <a:lnTo>
                    <a:pt x="135524" y="254725"/>
                  </a:lnTo>
                  <a:lnTo>
                    <a:pt x="142299" y="250871"/>
                  </a:lnTo>
                  <a:lnTo>
                    <a:pt x="143323" y="250871"/>
                  </a:lnTo>
                  <a:lnTo>
                    <a:pt x="187648" y="226589"/>
                  </a:lnTo>
                  <a:lnTo>
                    <a:pt x="206234" y="215501"/>
                  </a:lnTo>
                  <a:lnTo>
                    <a:pt x="207913" y="215501"/>
                  </a:lnTo>
                  <a:lnTo>
                    <a:pt x="231919" y="202349"/>
                  </a:lnTo>
                  <a:lnTo>
                    <a:pt x="231343" y="201145"/>
                  </a:lnTo>
                  <a:lnTo>
                    <a:pt x="261416" y="186203"/>
                  </a:lnTo>
                  <a:lnTo>
                    <a:pt x="296022" y="167251"/>
                  </a:lnTo>
                  <a:lnTo>
                    <a:pt x="295299" y="165764"/>
                  </a:lnTo>
                  <a:lnTo>
                    <a:pt x="330838" y="148026"/>
                  </a:lnTo>
                  <a:lnTo>
                    <a:pt x="331149" y="148026"/>
                  </a:lnTo>
                  <a:lnTo>
                    <a:pt x="369685" y="126928"/>
                  </a:lnTo>
                  <a:lnTo>
                    <a:pt x="390846" y="112844"/>
                  </a:lnTo>
                  <a:lnTo>
                    <a:pt x="391762" y="112844"/>
                  </a:lnTo>
                  <a:lnTo>
                    <a:pt x="410060" y="101148"/>
                  </a:lnTo>
                  <a:lnTo>
                    <a:pt x="414133" y="97766"/>
                  </a:lnTo>
                  <a:lnTo>
                    <a:pt x="416395" y="95840"/>
                  </a:lnTo>
                  <a:lnTo>
                    <a:pt x="415903" y="95023"/>
                  </a:lnTo>
                  <a:lnTo>
                    <a:pt x="420845" y="92070"/>
                  </a:lnTo>
                  <a:lnTo>
                    <a:pt x="453598" y="64354"/>
                  </a:lnTo>
                  <a:lnTo>
                    <a:pt x="469129" y="51694"/>
                  </a:lnTo>
                  <a:lnTo>
                    <a:pt x="454677" y="51694"/>
                  </a:lnTo>
                  <a:lnTo>
                    <a:pt x="454310" y="50846"/>
                  </a:lnTo>
                  <a:close/>
                </a:path>
                <a:path w="532765" h="255269">
                  <a:moveTo>
                    <a:pt x="143323" y="250871"/>
                  </a:moveTo>
                  <a:lnTo>
                    <a:pt x="142299" y="250871"/>
                  </a:lnTo>
                  <a:lnTo>
                    <a:pt x="142540" y="251301"/>
                  </a:lnTo>
                  <a:lnTo>
                    <a:pt x="143323" y="250871"/>
                  </a:lnTo>
                  <a:close/>
                </a:path>
                <a:path w="532765" h="255269">
                  <a:moveTo>
                    <a:pt x="531606" y="0"/>
                  </a:moveTo>
                  <a:lnTo>
                    <a:pt x="0" y="223783"/>
                  </a:lnTo>
                  <a:lnTo>
                    <a:pt x="1539" y="224317"/>
                  </a:lnTo>
                  <a:lnTo>
                    <a:pt x="1403" y="225647"/>
                  </a:lnTo>
                  <a:lnTo>
                    <a:pt x="2659" y="226108"/>
                  </a:lnTo>
                  <a:lnTo>
                    <a:pt x="5308" y="228422"/>
                  </a:lnTo>
                  <a:lnTo>
                    <a:pt x="7413" y="229155"/>
                  </a:lnTo>
                  <a:lnTo>
                    <a:pt x="64982" y="205208"/>
                  </a:lnTo>
                  <a:lnTo>
                    <a:pt x="64657" y="204402"/>
                  </a:lnTo>
                  <a:lnTo>
                    <a:pt x="153084" y="168518"/>
                  </a:lnTo>
                  <a:lnTo>
                    <a:pt x="505974" y="21643"/>
                  </a:lnTo>
                  <a:lnTo>
                    <a:pt x="532224" y="240"/>
                  </a:lnTo>
                  <a:lnTo>
                    <a:pt x="531606" y="0"/>
                  </a:lnTo>
                  <a:close/>
                </a:path>
                <a:path w="532765" h="255269">
                  <a:moveTo>
                    <a:pt x="207913" y="215501"/>
                  </a:moveTo>
                  <a:lnTo>
                    <a:pt x="206234" y="215501"/>
                  </a:lnTo>
                  <a:lnTo>
                    <a:pt x="206632" y="216202"/>
                  </a:lnTo>
                  <a:lnTo>
                    <a:pt x="207913" y="215501"/>
                  </a:lnTo>
                  <a:close/>
                </a:path>
                <a:path w="532765" h="255269">
                  <a:moveTo>
                    <a:pt x="331149" y="148026"/>
                  </a:moveTo>
                  <a:lnTo>
                    <a:pt x="330838" y="148026"/>
                  </a:lnTo>
                  <a:lnTo>
                    <a:pt x="330900" y="148163"/>
                  </a:lnTo>
                  <a:lnTo>
                    <a:pt x="331149" y="148026"/>
                  </a:lnTo>
                  <a:close/>
                </a:path>
                <a:path w="532765" h="255269">
                  <a:moveTo>
                    <a:pt x="391762" y="112844"/>
                  </a:moveTo>
                  <a:lnTo>
                    <a:pt x="390846" y="112844"/>
                  </a:lnTo>
                  <a:lnTo>
                    <a:pt x="391139" y="113242"/>
                  </a:lnTo>
                  <a:lnTo>
                    <a:pt x="391762" y="112844"/>
                  </a:lnTo>
                  <a:close/>
                </a:path>
                <a:path w="532765" h="255269">
                  <a:moveTo>
                    <a:pt x="484801" y="38920"/>
                  </a:moveTo>
                  <a:lnTo>
                    <a:pt x="454677" y="51694"/>
                  </a:lnTo>
                  <a:lnTo>
                    <a:pt x="469129" y="51694"/>
                  </a:lnTo>
                  <a:lnTo>
                    <a:pt x="484801" y="3892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5107438" y="2373712"/>
              <a:ext cx="285750" cy="163195"/>
            </a:xfrm>
            <a:custGeom>
              <a:avLst/>
              <a:gdLst/>
              <a:ahLst/>
              <a:cxnLst/>
              <a:rect l="l" t="t" r="r" b="b"/>
              <a:pathLst>
                <a:path w="285750" h="163194">
                  <a:moveTo>
                    <a:pt x="71107" y="124142"/>
                  </a:moveTo>
                  <a:lnTo>
                    <a:pt x="70700" y="123444"/>
                  </a:lnTo>
                  <a:lnTo>
                    <a:pt x="52120" y="134531"/>
                  </a:lnTo>
                  <a:lnTo>
                    <a:pt x="6997" y="159232"/>
                  </a:lnTo>
                  <a:lnTo>
                    <a:pt x="6781" y="158813"/>
                  </a:lnTo>
                  <a:lnTo>
                    <a:pt x="0" y="162674"/>
                  </a:lnTo>
                  <a:lnTo>
                    <a:pt x="711" y="162712"/>
                  </a:lnTo>
                  <a:lnTo>
                    <a:pt x="7010" y="159258"/>
                  </a:lnTo>
                  <a:lnTo>
                    <a:pt x="51600" y="134848"/>
                  </a:lnTo>
                  <a:lnTo>
                    <a:pt x="71107" y="124142"/>
                  </a:lnTo>
                  <a:close/>
                </a:path>
                <a:path w="285750" h="163194">
                  <a:moveTo>
                    <a:pt x="255612" y="21209"/>
                  </a:moveTo>
                  <a:lnTo>
                    <a:pt x="255320" y="20777"/>
                  </a:lnTo>
                  <a:lnTo>
                    <a:pt x="234416" y="34696"/>
                  </a:lnTo>
                  <a:lnTo>
                    <a:pt x="234149" y="34874"/>
                  </a:lnTo>
                  <a:lnTo>
                    <a:pt x="195351" y="56108"/>
                  </a:lnTo>
                  <a:lnTo>
                    <a:pt x="195300" y="55968"/>
                  </a:lnTo>
                  <a:lnTo>
                    <a:pt x="159778" y="73710"/>
                  </a:lnTo>
                  <a:lnTo>
                    <a:pt x="160489" y="75196"/>
                  </a:lnTo>
                  <a:lnTo>
                    <a:pt x="125907" y="94132"/>
                  </a:lnTo>
                  <a:lnTo>
                    <a:pt x="95808" y="109093"/>
                  </a:lnTo>
                  <a:lnTo>
                    <a:pt x="96380" y="110312"/>
                  </a:lnTo>
                  <a:lnTo>
                    <a:pt x="71107" y="124142"/>
                  </a:lnTo>
                  <a:lnTo>
                    <a:pt x="96405" y="110312"/>
                  </a:lnTo>
                  <a:lnTo>
                    <a:pt x="126339" y="93929"/>
                  </a:lnTo>
                  <a:lnTo>
                    <a:pt x="126542" y="93827"/>
                  </a:lnTo>
                  <a:lnTo>
                    <a:pt x="160502" y="75222"/>
                  </a:lnTo>
                  <a:lnTo>
                    <a:pt x="195376" y="56134"/>
                  </a:lnTo>
                  <a:lnTo>
                    <a:pt x="233845" y="35090"/>
                  </a:lnTo>
                  <a:lnTo>
                    <a:pt x="233972" y="35001"/>
                  </a:lnTo>
                  <a:lnTo>
                    <a:pt x="234137" y="34912"/>
                  </a:lnTo>
                  <a:lnTo>
                    <a:pt x="255612" y="21209"/>
                  </a:lnTo>
                  <a:close/>
                </a:path>
                <a:path w="285750" h="163194">
                  <a:moveTo>
                    <a:pt x="274535" y="9093"/>
                  </a:moveTo>
                  <a:lnTo>
                    <a:pt x="255612" y="21183"/>
                  </a:lnTo>
                  <a:lnTo>
                    <a:pt x="274320" y="9271"/>
                  </a:lnTo>
                  <a:lnTo>
                    <a:pt x="274535" y="9093"/>
                  </a:lnTo>
                  <a:close/>
                </a:path>
                <a:path w="285750" h="163194">
                  <a:moveTo>
                    <a:pt x="285318" y="0"/>
                  </a:moveTo>
                  <a:lnTo>
                    <a:pt x="280365" y="2971"/>
                  </a:lnTo>
                  <a:lnTo>
                    <a:pt x="280860" y="3771"/>
                  </a:lnTo>
                  <a:lnTo>
                    <a:pt x="285318" y="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121078" y="2417069"/>
              <a:ext cx="219874" cy="127047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14979333" y="2303303"/>
              <a:ext cx="499109" cy="234315"/>
            </a:xfrm>
            <a:custGeom>
              <a:avLst/>
              <a:gdLst/>
              <a:ahLst/>
              <a:cxnLst/>
              <a:rect l="l" t="t" r="r" b="b"/>
              <a:pathLst>
                <a:path w="499109" h="234314">
                  <a:moveTo>
                    <a:pt x="402424" y="79679"/>
                  </a:moveTo>
                  <a:lnTo>
                    <a:pt x="343687" y="115341"/>
                  </a:lnTo>
                  <a:lnTo>
                    <a:pt x="302374" y="138569"/>
                  </a:lnTo>
                  <a:lnTo>
                    <a:pt x="260324" y="161455"/>
                  </a:lnTo>
                  <a:lnTo>
                    <a:pt x="176161" y="206844"/>
                  </a:lnTo>
                  <a:lnTo>
                    <a:pt x="128803" y="233121"/>
                  </a:lnTo>
                  <a:lnTo>
                    <a:pt x="138112" y="233603"/>
                  </a:lnTo>
                  <a:lnTo>
                    <a:pt x="141744" y="234124"/>
                  </a:lnTo>
                  <a:lnTo>
                    <a:pt x="361619" y="113766"/>
                  </a:lnTo>
                  <a:lnTo>
                    <a:pt x="402424" y="79679"/>
                  </a:lnTo>
                  <a:close/>
                </a:path>
                <a:path w="499109" h="234314">
                  <a:moveTo>
                    <a:pt x="498551" y="0"/>
                  </a:moveTo>
                  <a:lnTo>
                    <a:pt x="250228" y="103352"/>
                  </a:lnTo>
                  <a:lnTo>
                    <a:pt x="250228" y="107746"/>
                  </a:lnTo>
                  <a:lnTo>
                    <a:pt x="249072" y="104927"/>
                  </a:lnTo>
                  <a:lnTo>
                    <a:pt x="250228" y="107746"/>
                  </a:lnTo>
                  <a:lnTo>
                    <a:pt x="250228" y="103352"/>
                  </a:lnTo>
                  <a:lnTo>
                    <a:pt x="145656" y="146875"/>
                  </a:lnTo>
                  <a:lnTo>
                    <a:pt x="57226" y="182765"/>
                  </a:lnTo>
                  <a:lnTo>
                    <a:pt x="57543" y="183565"/>
                  </a:lnTo>
                  <a:lnTo>
                    <a:pt x="0" y="207518"/>
                  </a:lnTo>
                  <a:lnTo>
                    <a:pt x="1612" y="208076"/>
                  </a:lnTo>
                  <a:lnTo>
                    <a:pt x="5194" y="210731"/>
                  </a:lnTo>
                  <a:lnTo>
                    <a:pt x="8242" y="211772"/>
                  </a:lnTo>
                  <a:lnTo>
                    <a:pt x="62103" y="189357"/>
                  </a:lnTo>
                  <a:lnTo>
                    <a:pt x="147637" y="153758"/>
                  </a:lnTo>
                  <a:lnTo>
                    <a:pt x="251764" y="111493"/>
                  </a:lnTo>
                  <a:lnTo>
                    <a:pt x="251396" y="110566"/>
                  </a:lnTo>
                  <a:lnTo>
                    <a:pt x="264972" y="104914"/>
                  </a:lnTo>
                  <a:lnTo>
                    <a:pt x="446874" y="29210"/>
                  </a:lnTo>
                  <a:lnTo>
                    <a:pt x="447243" y="30048"/>
                  </a:lnTo>
                  <a:lnTo>
                    <a:pt x="477367" y="17272"/>
                  </a:lnTo>
                  <a:lnTo>
                    <a:pt x="497103" y="1181"/>
                  </a:lnTo>
                  <a:lnTo>
                    <a:pt x="498551" y="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6800937" y="2000095"/>
              <a:ext cx="226262" cy="68456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16085868" y="2000096"/>
              <a:ext cx="492125" cy="188595"/>
            </a:xfrm>
            <a:custGeom>
              <a:avLst/>
              <a:gdLst/>
              <a:ahLst/>
              <a:cxnLst/>
              <a:rect l="l" t="t" r="r" b="b"/>
              <a:pathLst>
                <a:path w="492125" h="188594">
                  <a:moveTo>
                    <a:pt x="9948" y="51556"/>
                  </a:moveTo>
                  <a:lnTo>
                    <a:pt x="10607" y="52802"/>
                  </a:lnTo>
                  <a:lnTo>
                    <a:pt x="10974" y="54226"/>
                  </a:lnTo>
                  <a:lnTo>
                    <a:pt x="10890" y="58896"/>
                  </a:lnTo>
                  <a:lnTo>
                    <a:pt x="9110" y="61859"/>
                  </a:lnTo>
                  <a:lnTo>
                    <a:pt x="6367" y="63409"/>
                  </a:lnTo>
                  <a:lnTo>
                    <a:pt x="25591" y="120549"/>
                  </a:lnTo>
                  <a:lnTo>
                    <a:pt x="49088" y="188400"/>
                  </a:lnTo>
                  <a:lnTo>
                    <a:pt x="436144" y="174903"/>
                  </a:lnTo>
                  <a:lnTo>
                    <a:pt x="435160" y="164045"/>
                  </a:lnTo>
                  <a:lnTo>
                    <a:pt x="433443" y="154589"/>
                  </a:lnTo>
                  <a:lnTo>
                    <a:pt x="434259" y="154443"/>
                  </a:lnTo>
                  <a:lnTo>
                    <a:pt x="429139" y="98497"/>
                  </a:lnTo>
                  <a:lnTo>
                    <a:pt x="426438" y="83534"/>
                  </a:lnTo>
                  <a:lnTo>
                    <a:pt x="427746" y="83304"/>
                  </a:lnTo>
                  <a:lnTo>
                    <a:pt x="424851" y="51860"/>
                  </a:lnTo>
                  <a:lnTo>
                    <a:pt x="10586" y="51860"/>
                  </a:lnTo>
                  <a:lnTo>
                    <a:pt x="9948" y="51556"/>
                  </a:lnTo>
                  <a:close/>
                </a:path>
                <a:path w="492125" h="188594">
                  <a:moveTo>
                    <a:pt x="458164" y="0"/>
                  </a:moveTo>
                  <a:lnTo>
                    <a:pt x="427235" y="0"/>
                  </a:lnTo>
                  <a:lnTo>
                    <a:pt x="430176" y="31965"/>
                  </a:lnTo>
                  <a:lnTo>
                    <a:pt x="433474" y="50331"/>
                  </a:lnTo>
                  <a:lnTo>
                    <a:pt x="431872" y="50624"/>
                  </a:lnTo>
                  <a:lnTo>
                    <a:pt x="436196" y="97596"/>
                  </a:lnTo>
                  <a:lnTo>
                    <a:pt x="440479" y="121344"/>
                  </a:lnTo>
                  <a:lnTo>
                    <a:pt x="438416" y="121732"/>
                  </a:lnTo>
                  <a:lnTo>
                    <a:pt x="442196" y="163291"/>
                  </a:lnTo>
                  <a:lnTo>
                    <a:pt x="442374" y="164160"/>
                  </a:lnTo>
                  <a:lnTo>
                    <a:pt x="466604" y="84099"/>
                  </a:lnTo>
                  <a:lnTo>
                    <a:pt x="458164" y="0"/>
                  </a:lnTo>
                  <a:close/>
                </a:path>
                <a:path w="492125" h="188594">
                  <a:moveTo>
                    <a:pt x="492037" y="0"/>
                  </a:moveTo>
                  <a:lnTo>
                    <a:pt x="465295" y="0"/>
                  </a:lnTo>
                  <a:lnTo>
                    <a:pt x="471954" y="66383"/>
                  </a:lnTo>
                  <a:lnTo>
                    <a:pt x="492037" y="0"/>
                  </a:lnTo>
                  <a:close/>
                </a:path>
                <a:path w="492125" h="188594">
                  <a:moveTo>
                    <a:pt x="3749" y="55598"/>
                  </a:moveTo>
                  <a:close/>
                </a:path>
                <a:path w="492125" h="188594">
                  <a:moveTo>
                    <a:pt x="420088" y="0"/>
                  </a:moveTo>
                  <a:lnTo>
                    <a:pt x="34888" y="0"/>
                  </a:lnTo>
                  <a:lnTo>
                    <a:pt x="10586" y="51860"/>
                  </a:lnTo>
                  <a:lnTo>
                    <a:pt x="424851" y="51860"/>
                  </a:lnTo>
                  <a:lnTo>
                    <a:pt x="423108" y="32928"/>
                  </a:lnTo>
                  <a:lnTo>
                    <a:pt x="419433" y="12510"/>
                  </a:lnTo>
                  <a:lnTo>
                    <a:pt x="421202" y="12185"/>
                  </a:lnTo>
                  <a:lnTo>
                    <a:pt x="420088" y="0"/>
                  </a:lnTo>
                  <a:close/>
                </a:path>
                <a:path w="492125" h="188594">
                  <a:moveTo>
                    <a:pt x="5132" y="46813"/>
                  </a:moveTo>
                  <a:lnTo>
                    <a:pt x="3058" y="46813"/>
                  </a:lnTo>
                  <a:lnTo>
                    <a:pt x="4021" y="46991"/>
                  </a:lnTo>
                  <a:lnTo>
                    <a:pt x="4911" y="47284"/>
                  </a:lnTo>
                  <a:lnTo>
                    <a:pt x="5132" y="46813"/>
                  </a:lnTo>
                  <a:close/>
                </a:path>
                <a:path w="492125" h="188594">
                  <a:moveTo>
                    <a:pt x="26674" y="0"/>
                  </a:moveTo>
                  <a:lnTo>
                    <a:pt x="670" y="0"/>
                  </a:lnTo>
                  <a:lnTo>
                    <a:pt x="0" y="1460"/>
                  </a:lnTo>
                  <a:lnTo>
                    <a:pt x="723" y="46603"/>
                  </a:lnTo>
                  <a:lnTo>
                    <a:pt x="827" y="46896"/>
                  </a:lnTo>
                  <a:lnTo>
                    <a:pt x="1655" y="46813"/>
                  </a:lnTo>
                  <a:lnTo>
                    <a:pt x="5132" y="46813"/>
                  </a:lnTo>
                  <a:lnTo>
                    <a:pt x="10283" y="35818"/>
                  </a:lnTo>
                  <a:lnTo>
                    <a:pt x="7822" y="34467"/>
                  </a:lnTo>
                  <a:lnTo>
                    <a:pt x="26674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6093682" y="2000103"/>
              <a:ext cx="434975" cy="175260"/>
            </a:xfrm>
            <a:custGeom>
              <a:avLst/>
              <a:gdLst/>
              <a:ahLst/>
              <a:cxnLst/>
              <a:rect l="l" t="t" r="r" b="b"/>
              <a:pathLst>
                <a:path w="434975" h="175260">
                  <a:moveTo>
                    <a:pt x="19227" y="0"/>
                  </a:moveTo>
                  <a:lnTo>
                    <a:pt x="18859" y="0"/>
                  </a:lnTo>
                  <a:lnTo>
                    <a:pt x="0" y="34467"/>
                  </a:lnTo>
                  <a:lnTo>
                    <a:pt x="2451" y="35814"/>
                  </a:lnTo>
                  <a:lnTo>
                    <a:pt x="19227" y="0"/>
                  </a:lnTo>
                  <a:close/>
                </a:path>
                <a:path w="434975" h="175260">
                  <a:moveTo>
                    <a:pt x="428371" y="97599"/>
                  </a:moveTo>
                  <a:lnTo>
                    <a:pt x="426961" y="82283"/>
                  </a:lnTo>
                  <a:lnTo>
                    <a:pt x="424154" y="51600"/>
                  </a:lnTo>
                  <a:lnTo>
                    <a:pt x="424065" y="50634"/>
                  </a:lnTo>
                  <a:lnTo>
                    <a:pt x="420814" y="51219"/>
                  </a:lnTo>
                  <a:lnTo>
                    <a:pt x="425640" y="50330"/>
                  </a:lnTo>
                  <a:lnTo>
                    <a:pt x="418617" y="11264"/>
                  </a:lnTo>
                  <a:lnTo>
                    <a:pt x="422351" y="31978"/>
                  </a:lnTo>
                  <a:lnTo>
                    <a:pt x="420446" y="11252"/>
                  </a:lnTo>
                  <a:lnTo>
                    <a:pt x="419404" y="0"/>
                  </a:lnTo>
                  <a:lnTo>
                    <a:pt x="412267" y="0"/>
                  </a:lnTo>
                  <a:lnTo>
                    <a:pt x="413385" y="12179"/>
                  </a:lnTo>
                  <a:lnTo>
                    <a:pt x="417842" y="11391"/>
                  </a:lnTo>
                  <a:lnTo>
                    <a:pt x="411619" y="12509"/>
                  </a:lnTo>
                  <a:lnTo>
                    <a:pt x="415290" y="32931"/>
                  </a:lnTo>
                  <a:lnTo>
                    <a:pt x="419938" y="83299"/>
                  </a:lnTo>
                  <a:lnTo>
                    <a:pt x="425602" y="82283"/>
                  </a:lnTo>
                  <a:lnTo>
                    <a:pt x="428371" y="97599"/>
                  </a:lnTo>
                  <a:close/>
                </a:path>
                <a:path w="434975" h="175260">
                  <a:moveTo>
                    <a:pt x="434555" y="164160"/>
                  </a:moveTo>
                  <a:lnTo>
                    <a:pt x="434352" y="163068"/>
                  </a:lnTo>
                  <a:lnTo>
                    <a:pt x="433476" y="153327"/>
                  </a:lnTo>
                  <a:lnTo>
                    <a:pt x="432587" y="143611"/>
                  </a:lnTo>
                  <a:lnTo>
                    <a:pt x="432587" y="153327"/>
                  </a:lnTo>
                  <a:lnTo>
                    <a:pt x="428472" y="154076"/>
                  </a:lnTo>
                  <a:lnTo>
                    <a:pt x="432587" y="153327"/>
                  </a:lnTo>
                  <a:lnTo>
                    <a:pt x="432587" y="143611"/>
                  </a:lnTo>
                  <a:lnTo>
                    <a:pt x="430669" y="122618"/>
                  </a:lnTo>
                  <a:lnTo>
                    <a:pt x="430580" y="121729"/>
                  </a:lnTo>
                  <a:lnTo>
                    <a:pt x="432663" y="121348"/>
                  </a:lnTo>
                  <a:lnTo>
                    <a:pt x="425602" y="82283"/>
                  </a:lnTo>
                  <a:lnTo>
                    <a:pt x="418617" y="83540"/>
                  </a:lnTo>
                  <a:lnTo>
                    <a:pt x="421309" y="98488"/>
                  </a:lnTo>
                  <a:lnTo>
                    <a:pt x="426427" y="154444"/>
                  </a:lnTo>
                  <a:lnTo>
                    <a:pt x="425615" y="154584"/>
                  </a:lnTo>
                  <a:lnTo>
                    <a:pt x="427355" y="164223"/>
                  </a:lnTo>
                  <a:lnTo>
                    <a:pt x="428320" y="174904"/>
                  </a:lnTo>
                  <a:lnTo>
                    <a:pt x="429285" y="174879"/>
                  </a:lnTo>
                  <a:lnTo>
                    <a:pt x="431342" y="174815"/>
                  </a:lnTo>
                  <a:lnTo>
                    <a:pt x="434555" y="16416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6137446" y="2182095"/>
              <a:ext cx="385445" cy="38100"/>
            </a:xfrm>
            <a:custGeom>
              <a:avLst/>
              <a:gdLst/>
              <a:ahLst/>
              <a:cxnLst/>
              <a:rect l="l" t="t" r="r" b="b"/>
              <a:pathLst>
                <a:path w="385444" h="38100">
                  <a:moveTo>
                    <a:pt x="385223" y="0"/>
                  </a:moveTo>
                  <a:lnTo>
                    <a:pt x="0" y="13434"/>
                  </a:lnTo>
                  <a:lnTo>
                    <a:pt x="8690" y="37998"/>
                  </a:lnTo>
                  <a:lnTo>
                    <a:pt x="377213" y="27067"/>
                  </a:lnTo>
                  <a:lnTo>
                    <a:pt x="385265" y="471"/>
                  </a:lnTo>
                  <a:lnTo>
                    <a:pt x="385223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6522669" y="21820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  <a:lnTo>
                    <a:pt x="41" y="47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6148614" y="2216335"/>
              <a:ext cx="364490" cy="398145"/>
            </a:xfrm>
            <a:custGeom>
              <a:avLst/>
              <a:gdLst/>
              <a:ahLst/>
              <a:cxnLst/>
              <a:rect l="l" t="t" r="r" b="b"/>
              <a:pathLst>
                <a:path w="364490" h="398144">
                  <a:moveTo>
                    <a:pt x="263895" y="330523"/>
                  </a:moveTo>
                  <a:lnTo>
                    <a:pt x="210454" y="330523"/>
                  </a:lnTo>
                  <a:lnTo>
                    <a:pt x="217176" y="332838"/>
                  </a:lnTo>
                  <a:lnTo>
                    <a:pt x="208224" y="358648"/>
                  </a:lnTo>
                  <a:lnTo>
                    <a:pt x="221008" y="372281"/>
                  </a:lnTo>
                  <a:lnTo>
                    <a:pt x="245835" y="397652"/>
                  </a:lnTo>
                  <a:lnTo>
                    <a:pt x="250939" y="380470"/>
                  </a:lnTo>
                  <a:lnTo>
                    <a:pt x="248777" y="380470"/>
                  </a:lnTo>
                  <a:lnTo>
                    <a:pt x="249542" y="377957"/>
                  </a:lnTo>
                  <a:lnTo>
                    <a:pt x="247050" y="377192"/>
                  </a:lnTo>
                  <a:lnTo>
                    <a:pt x="250306" y="375444"/>
                  </a:lnTo>
                  <a:lnTo>
                    <a:pt x="263895" y="330523"/>
                  </a:lnTo>
                  <a:close/>
                </a:path>
                <a:path w="364490" h="398144">
                  <a:moveTo>
                    <a:pt x="251112" y="379234"/>
                  </a:moveTo>
                  <a:lnTo>
                    <a:pt x="248777" y="380470"/>
                  </a:lnTo>
                  <a:lnTo>
                    <a:pt x="250939" y="380470"/>
                  </a:lnTo>
                  <a:lnTo>
                    <a:pt x="251290" y="379286"/>
                  </a:lnTo>
                  <a:lnTo>
                    <a:pt x="251112" y="379234"/>
                  </a:lnTo>
                  <a:close/>
                </a:path>
                <a:path w="364490" h="398144">
                  <a:moveTo>
                    <a:pt x="363884" y="0"/>
                  </a:moveTo>
                  <a:lnTo>
                    <a:pt x="0" y="10785"/>
                  </a:lnTo>
                  <a:lnTo>
                    <a:pt x="7099" y="30868"/>
                  </a:lnTo>
                  <a:lnTo>
                    <a:pt x="28852" y="88802"/>
                  </a:lnTo>
                  <a:lnTo>
                    <a:pt x="49490" y="138474"/>
                  </a:lnTo>
                  <a:lnTo>
                    <a:pt x="70778" y="182301"/>
                  </a:lnTo>
                  <a:lnTo>
                    <a:pt x="94480" y="222698"/>
                  </a:lnTo>
                  <a:lnTo>
                    <a:pt x="122363" y="262083"/>
                  </a:lnTo>
                  <a:lnTo>
                    <a:pt x="156192" y="302870"/>
                  </a:lnTo>
                  <a:lnTo>
                    <a:pt x="197732" y="347476"/>
                  </a:lnTo>
                  <a:lnTo>
                    <a:pt x="202726" y="352785"/>
                  </a:lnTo>
                  <a:lnTo>
                    <a:pt x="210454" y="330523"/>
                  </a:lnTo>
                  <a:lnTo>
                    <a:pt x="263895" y="330523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134957" y="2000103"/>
              <a:ext cx="422909" cy="227329"/>
            </a:xfrm>
            <a:custGeom>
              <a:avLst/>
              <a:gdLst/>
              <a:ahLst/>
              <a:cxnLst/>
              <a:rect l="l" t="t" r="r" b="b"/>
              <a:pathLst>
                <a:path w="422909" h="227330">
                  <a:moveTo>
                    <a:pt x="379704" y="209054"/>
                  </a:moveTo>
                  <a:lnTo>
                    <a:pt x="11176" y="220002"/>
                  </a:lnTo>
                  <a:lnTo>
                    <a:pt x="13652" y="227025"/>
                  </a:lnTo>
                  <a:lnTo>
                    <a:pt x="377532" y="216242"/>
                  </a:lnTo>
                  <a:lnTo>
                    <a:pt x="379704" y="209054"/>
                  </a:lnTo>
                  <a:close/>
                </a:path>
                <a:path w="422909" h="227330">
                  <a:moveTo>
                    <a:pt x="390067" y="174802"/>
                  </a:moveTo>
                  <a:lnTo>
                    <a:pt x="0" y="188404"/>
                  </a:lnTo>
                  <a:lnTo>
                    <a:pt x="2489" y="195427"/>
                  </a:lnTo>
                  <a:lnTo>
                    <a:pt x="387908" y="181991"/>
                  </a:lnTo>
                  <a:lnTo>
                    <a:pt x="390067" y="174802"/>
                  </a:lnTo>
                  <a:close/>
                </a:path>
                <a:path w="422909" h="227330">
                  <a:moveTo>
                    <a:pt x="422859" y="66395"/>
                  </a:moveTo>
                  <a:lnTo>
                    <a:pt x="416204" y="0"/>
                  </a:lnTo>
                  <a:lnTo>
                    <a:pt x="409054" y="0"/>
                  </a:lnTo>
                  <a:lnTo>
                    <a:pt x="417499" y="84099"/>
                  </a:lnTo>
                  <a:lnTo>
                    <a:pt x="422859" y="66395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6079018" y="2000096"/>
              <a:ext cx="41750" cy="64531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6351360" y="2546853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5" h="28575">
                  <a:moveTo>
                    <a:pt x="7706" y="0"/>
                  </a:moveTo>
                  <a:lnTo>
                    <a:pt x="0" y="22271"/>
                  </a:lnTo>
                  <a:lnTo>
                    <a:pt x="5486" y="28124"/>
                  </a:lnTo>
                  <a:lnTo>
                    <a:pt x="14418" y="2324"/>
                  </a:lnTo>
                  <a:lnTo>
                    <a:pt x="7706" y="0"/>
                  </a:lnTo>
                  <a:close/>
                </a:path>
              </a:pathLst>
            </a:custGeom>
            <a:solidFill>
              <a:srgbClr val="8F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6395663" y="259177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256" y="0"/>
                  </a:moveTo>
                  <a:lnTo>
                    <a:pt x="0" y="1748"/>
                  </a:lnTo>
                  <a:lnTo>
                    <a:pt x="2502" y="2523"/>
                  </a:lnTo>
                  <a:lnTo>
                    <a:pt x="3256" y="0"/>
                  </a:lnTo>
                  <a:close/>
                </a:path>
              </a:pathLst>
            </a:custGeom>
            <a:solidFill>
              <a:srgbClr val="ACB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01899" y="2004294"/>
              <a:ext cx="225425" cy="69215"/>
            </a:xfrm>
            <a:custGeom>
              <a:avLst/>
              <a:gdLst/>
              <a:ahLst/>
              <a:cxnLst/>
              <a:rect l="l" t="t" r="r" b="b"/>
              <a:pathLst>
                <a:path w="225425" h="69214">
                  <a:moveTo>
                    <a:pt x="62" y="0"/>
                  </a:moveTo>
                  <a:lnTo>
                    <a:pt x="0" y="146"/>
                  </a:lnTo>
                  <a:lnTo>
                    <a:pt x="225299" y="68820"/>
                  </a:lnTo>
                  <a:lnTo>
                    <a:pt x="225299" y="68135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CFD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6397377" y="2000103"/>
              <a:ext cx="629920" cy="596900"/>
            </a:xfrm>
            <a:custGeom>
              <a:avLst/>
              <a:gdLst/>
              <a:ahLst/>
              <a:cxnLst/>
              <a:rect l="l" t="t" r="r" b="b"/>
              <a:pathLst>
                <a:path w="629919" h="596900">
                  <a:moveTo>
                    <a:pt x="2336" y="595477"/>
                  </a:moveTo>
                  <a:lnTo>
                    <a:pt x="762" y="594982"/>
                  </a:lnTo>
                  <a:lnTo>
                    <a:pt x="1371" y="592950"/>
                  </a:lnTo>
                  <a:lnTo>
                    <a:pt x="1320" y="592442"/>
                  </a:lnTo>
                  <a:lnTo>
                    <a:pt x="0" y="596709"/>
                  </a:lnTo>
                  <a:lnTo>
                    <a:pt x="2336" y="595477"/>
                  </a:lnTo>
                  <a:close/>
                </a:path>
                <a:path w="629919" h="596900">
                  <a:moveTo>
                    <a:pt x="113461" y="221691"/>
                  </a:moveTo>
                  <a:lnTo>
                    <a:pt x="44005" y="450811"/>
                  </a:lnTo>
                  <a:lnTo>
                    <a:pt x="15151" y="546392"/>
                  </a:lnTo>
                  <a:lnTo>
                    <a:pt x="2057" y="589991"/>
                  </a:lnTo>
                  <a:lnTo>
                    <a:pt x="113461" y="221691"/>
                  </a:lnTo>
                  <a:close/>
                </a:path>
                <a:path w="629919" h="596900">
                  <a:moveTo>
                    <a:pt x="180606" y="0"/>
                  </a:moveTo>
                  <a:lnTo>
                    <a:pt x="1346" y="592429"/>
                  </a:lnTo>
                  <a:lnTo>
                    <a:pt x="1371" y="592950"/>
                  </a:lnTo>
                  <a:lnTo>
                    <a:pt x="180606" y="0"/>
                  </a:lnTo>
                  <a:close/>
                </a:path>
                <a:path w="629919" h="596900">
                  <a:moveTo>
                    <a:pt x="403682" y="101"/>
                  </a:moveTo>
                  <a:lnTo>
                    <a:pt x="403364" y="0"/>
                  </a:lnTo>
                  <a:lnTo>
                    <a:pt x="403682" y="101"/>
                  </a:lnTo>
                  <a:close/>
                </a:path>
                <a:path w="629919" h="596900">
                  <a:moveTo>
                    <a:pt x="629818" y="68453"/>
                  </a:moveTo>
                  <a:lnTo>
                    <a:pt x="403644" y="50"/>
                  </a:lnTo>
                  <a:lnTo>
                    <a:pt x="405625" y="673"/>
                  </a:lnTo>
                  <a:lnTo>
                    <a:pt x="404583" y="4203"/>
                  </a:lnTo>
                  <a:lnTo>
                    <a:pt x="629818" y="72339"/>
                  </a:lnTo>
                  <a:lnTo>
                    <a:pt x="629818" y="68453"/>
                  </a:lnTo>
                  <a:close/>
                </a:path>
              </a:pathLst>
            </a:custGeom>
            <a:solidFill>
              <a:srgbClr val="ACB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6558097" y="2000096"/>
              <a:ext cx="240317" cy="78620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16398136" y="2000096"/>
              <a:ext cx="405130" cy="595630"/>
            </a:xfrm>
            <a:custGeom>
              <a:avLst/>
              <a:gdLst/>
              <a:ahLst/>
              <a:cxnLst/>
              <a:rect l="l" t="t" r="r" b="b"/>
              <a:pathLst>
                <a:path w="405130" h="595630">
                  <a:moveTo>
                    <a:pt x="402592" y="0"/>
                  </a:moveTo>
                  <a:lnTo>
                    <a:pt x="389852" y="0"/>
                  </a:lnTo>
                  <a:lnTo>
                    <a:pt x="400270" y="3145"/>
                  </a:lnTo>
                  <a:lnTo>
                    <a:pt x="400228" y="3281"/>
                  </a:lnTo>
                  <a:lnTo>
                    <a:pt x="403767" y="4339"/>
                  </a:lnTo>
                  <a:lnTo>
                    <a:pt x="403830" y="4192"/>
                  </a:lnTo>
                  <a:lnTo>
                    <a:pt x="404877" y="674"/>
                  </a:lnTo>
                  <a:lnTo>
                    <a:pt x="402592" y="0"/>
                  </a:lnTo>
                  <a:close/>
                </a:path>
                <a:path w="405130" h="595630">
                  <a:moveTo>
                    <a:pt x="183721" y="0"/>
                  </a:moveTo>
                  <a:lnTo>
                    <a:pt x="179855" y="0"/>
                  </a:lnTo>
                  <a:lnTo>
                    <a:pt x="628" y="592949"/>
                  </a:lnTo>
                  <a:lnTo>
                    <a:pt x="0" y="594981"/>
                  </a:lnTo>
                  <a:lnTo>
                    <a:pt x="1748" y="595504"/>
                  </a:lnTo>
                  <a:lnTo>
                    <a:pt x="1821" y="595347"/>
                  </a:lnTo>
                  <a:lnTo>
                    <a:pt x="2293" y="593735"/>
                  </a:lnTo>
                  <a:lnTo>
                    <a:pt x="4034" y="593735"/>
                  </a:lnTo>
                  <a:lnTo>
                    <a:pt x="183721" y="0"/>
                  </a:lnTo>
                  <a:close/>
                </a:path>
                <a:path w="405130" h="595630">
                  <a:moveTo>
                    <a:pt x="4034" y="593735"/>
                  </a:moveTo>
                  <a:lnTo>
                    <a:pt x="2293" y="593735"/>
                  </a:lnTo>
                  <a:lnTo>
                    <a:pt x="3863" y="594300"/>
                  </a:lnTo>
                  <a:lnTo>
                    <a:pt x="4034" y="593735"/>
                  </a:lnTo>
                  <a:close/>
                </a:path>
              </a:pathLst>
            </a:custGeom>
            <a:solidFill>
              <a:srgbClr val="ACB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767046" y="2000095"/>
              <a:ext cx="105737" cy="77890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1193973" y="4033060"/>
              <a:ext cx="31307" cy="30889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721204" y="3363876"/>
              <a:ext cx="340387" cy="3756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10447847" y="3869075"/>
              <a:ext cx="3453765" cy="264160"/>
            </a:xfrm>
            <a:custGeom>
              <a:avLst/>
              <a:gdLst/>
              <a:ahLst/>
              <a:cxnLst/>
              <a:rect l="l" t="t" r="r" b="b"/>
              <a:pathLst>
                <a:path w="3453765" h="264160">
                  <a:moveTo>
                    <a:pt x="3003678" y="0"/>
                  </a:moveTo>
                  <a:lnTo>
                    <a:pt x="2994013" y="0"/>
                  </a:lnTo>
                  <a:lnTo>
                    <a:pt x="2993835" y="122582"/>
                  </a:lnTo>
                  <a:lnTo>
                    <a:pt x="3278863" y="263908"/>
                  </a:lnTo>
                  <a:lnTo>
                    <a:pt x="3453622" y="152435"/>
                  </a:lnTo>
                  <a:lnTo>
                    <a:pt x="3241555" y="79159"/>
                  </a:lnTo>
                  <a:lnTo>
                    <a:pt x="3003678" y="0"/>
                  </a:lnTo>
                  <a:close/>
                </a:path>
                <a:path w="3453765" h="264160">
                  <a:moveTo>
                    <a:pt x="7193" y="23276"/>
                  </a:moveTo>
                  <a:lnTo>
                    <a:pt x="1657" y="92022"/>
                  </a:lnTo>
                  <a:lnTo>
                    <a:pt x="73" y="160330"/>
                  </a:lnTo>
                  <a:lnTo>
                    <a:pt x="0" y="205658"/>
                  </a:lnTo>
                  <a:lnTo>
                    <a:pt x="7120" y="205690"/>
                  </a:lnTo>
                  <a:lnTo>
                    <a:pt x="7141" y="187606"/>
                  </a:lnTo>
                  <a:lnTo>
                    <a:pt x="10690" y="184057"/>
                  </a:lnTo>
                  <a:lnTo>
                    <a:pt x="35548" y="184057"/>
                  </a:lnTo>
                  <a:lnTo>
                    <a:pt x="35758" y="34951"/>
                  </a:lnTo>
                  <a:lnTo>
                    <a:pt x="10889" y="34909"/>
                  </a:lnTo>
                  <a:lnTo>
                    <a:pt x="10889" y="31433"/>
                  </a:lnTo>
                  <a:lnTo>
                    <a:pt x="7361" y="31433"/>
                  </a:lnTo>
                  <a:lnTo>
                    <a:pt x="7193" y="23276"/>
                  </a:lnTo>
                  <a:close/>
                </a:path>
                <a:path w="3453765" h="264160">
                  <a:moveTo>
                    <a:pt x="35548" y="184057"/>
                  </a:moveTo>
                  <a:lnTo>
                    <a:pt x="10690" y="184057"/>
                  </a:lnTo>
                  <a:lnTo>
                    <a:pt x="35548" y="184099"/>
                  </a:lnTo>
                  <a:close/>
                </a:path>
                <a:path w="3453765" h="264160">
                  <a:moveTo>
                    <a:pt x="10889" y="31402"/>
                  </a:moveTo>
                  <a:lnTo>
                    <a:pt x="7361" y="31433"/>
                  </a:lnTo>
                  <a:lnTo>
                    <a:pt x="10889" y="31433"/>
                  </a:lnTo>
                  <a:close/>
                </a:path>
                <a:path w="3453765" h="264160">
                  <a:moveTo>
                    <a:pt x="2972694" y="31957"/>
                  </a:moveTo>
                  <a:lnTo>
                    <a:pt x="2969134" y="31957"/>
                  </a:lnTo>
                  <a:lnTo>
                    <a:pt x="2972663" y="35443"/>
                  </a:lnTo>
                  <a:lnTo>
                    <a:pt x="2972673" y="36323"/>
                  </a:lnTo>
                  <a:lnTo>
                    <a:pt x="2972694" y="31957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4" name="object 134"/>
          <p:cNvSpPr txBox="1"/>
          <p:nvPr/>
        </p:nvSpPr>
        <p:spPr>
          <a:xfrm>
            <a:off x="13352653" y="4263747"/>
            <a:ext cx="939800" cy="6470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lang="en-GB" sz="4050" b="1">
                <a:solidFill>
                  <a:srgbClr val="FFFFFF"/>
                </a:solidFill>
                <a:latin typeface="FS Albert"/>
                <a:cs typeface="FS Albert"/>
              </a:rPr>
              <a:t>745</a:t>
            </a:r>
          </a:p>
        </p:txBody>
      </p:sp>
      <p:sp>
        <p:nvSpPr>
          <p:cNvPr id="135" name="object 135"/>
          <p:cNvSpPr txBox="1"/>
          <p:nvPr/>
        </p:nvSpPr>
        <p:spPr>
          <a:xfrm>
            <a:off x="11933521" y="4053482"/>
            <a:ext cx="939800" cy="6470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lang="en-GB" sz="4050" b="1">
                <a:solidFill>
                  <a:srgbClr val="FFFFFF"/>
                </a:solidFill>
                <a:latin typeface="FS Albert"/>
                <a:cs typeface="FS Albert"/>
              </a:rPr>
              <a:t>744</a:t>
            </a:r>
          </a:p>
        </p:txBody>
      </p:sp>
      <p:grpSp>
        <p:nvGrpSpPr>
          <p:cNvPr id="136" name="object 136"/>
          <p:cNvGrpSpPr/>
          <p:nvPr/>
        </p:nvGrpSpPr>
        <p:grpSpPr>
          <a:xfrm>
            <a:off x="9355139" y="1765475"/>
            <a:ext cx="7907020" cy="5486400"/>
            <a:chOff x="9355139" y="1765475"/>
            <a:chExt cx="7907020" cy="5486400"/>
          </a:xfrm>
        </p:grpSpPr>
        <p:sp>
          <p:nvSpPr>
            <p:cNvPr id="137" name="object 137"/>
            <p:cNvSpPr/>
            <p:nvPr/>
          </p:nvSpPr>
          <p:spPr>
            <a:xfrm>
              <a:off x="13575439" y="3065634"/>
              <a:ext cx="823594" cy="823594"/>
            </a:xfrm>
            <a:custGeom>
              <a:avLst/>
              <a:gdLst/>
              <a:ahLst/>
              <a:cxnLst/>
              <a:rect l="l" t="t" r="r" b="b"/>
              <a:pathLst>
                <a:path w="823594" h="823595">
                  <a:moveTo>
                    <a:pt x="823032" y="0"/>
                  </a:moveTo>
                  <a:lnTo>
                    <a:pt x="0" y="0"/>
                  </a:lnTo>
                  <a:lnTo>
                    <a:pt x="0" y="823053"/>
                  </a:lnTo>
                  <a:lnTo>
                    <a:pt x="823032" y="823053"/>
                  </a:lnTo>
                  <a:lnTo>
                    <a:pt x="823032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3568045" y="3058635"/>
              <a:ext cx="838200" cy="836930"/>
            </a:xfrm>
            <a:custGeom>
              <a:avLst/>
              <a:gdLst/>
              <a:ahLst/>
              <a:cxnLst/>
              <a:rect l="l" t="t" r="r" b="b"/>
              <a:pathLst>
                <a:path w="838200" h="836929">
                  <a:moveTo>
                    <a:pt x="837844" y="14439"/>
                  </a:moveTo>
                  <a:lnTo>
                    <a:pt x="823048" y="14439"/>
                  </a:lnTo>
                  <a:lnTo>
                    <a:pt x="823048" y="822680"/>
                  </a:lnTo>
                  <a:lnTo>
                    <a:pt x="837844" y="822680"/>
                  </a:lnTo>
                  <a:lnTo>
                    <a:pt x="837844" y="14439"/>
                  </a:lnTo>
                  <a:close/>
                </a:path>
                <a:path w="838200" h="836929">
                  <a:moveTo>
                    <a:pt x="837844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822960"/>
                  </a:lnTo>
                  <a:lnTo>
                    <a:pt x="0" y="836930"/>
                  </a:lnTo>
                  <a:lnTo>
                    <a:pt x="837844" y="836930"/>
                  </a:lnTo>
                  <a:lnTo>
                    <a:pt x="837844" y="822960"/>
                  </a:lnTo>
                  <a:lnTo>
                    <a:pt x="14795" y="822960"/>
                  </a:lnTo>
                  <a:lnTo>
                    <a:pt x="14795" y="13970"/>
                  </a:lnTo>
                  <a:lnTo>
                    <a:pt x="837844" y="13970"/>
                  </a:lnTo>
                  <a:lnTo>
                    <a:pt x="83784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184530" y="3083236"/>
              <a:ext cx="192214" cy="185387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184530" y="3685785"/>
              <a:ext cx="192214" cy="185387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593634" y="3083236"/>
              <a:ext cx="195763" cy="18538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593634" y="3685785"/>
              <a:ext cx="195763" cy="18538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899743" y="3488201"/>
              <a:ext cx="170863" cy="171125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3778724" y="3267526"/>
              <a:ext cx="416559" cy="392430"/>
            </a:xfrm>
            <a:custGeom>
              <a:avLst/>
              <a:gdLst/>
              <a:ahLst/>
              <a:cxnLst/>
              <a:rect l="l" t="t" r="r" b="b"/>
              <a:pathLst>
                <a:path w="416559" h="392429">
                  <a:moveTo>
                    <a:pt x="266965" y="220673"/>
                  </a:moveTo>
                  <a:lnTo>
                    <a:pt x="142383" y="220673"/>
                  </a:lnTo>
                  <a:lnTo>
                    <a:pt x="130256" y="223191"/>
                  </a:lnTo>
                  <a:lnTo>
                    <a:pt x="123894" y="229406"/>
                  </a:lnTo>
                  <a:lnTo>
                    <a:pt x="121516" y="237241"/>
                  </a:lnTo>
                  <a:lnTo>
                    <a:pt x="121407" y="238118"/>
                  </a:lnTo>
                  <a:lnTo>
                    <a:pt x="121032" y="245646"/>
                  </a:lnTo>
                  <a:lnTo>
                    <a:pt x="121032" y="391810"/>
                  </a:lnTo>
                  <a:lnTo>
                    <a:pt x="142383" y="391810"/>
                  </a:lnTo>
                  <a:lnTo>
                    <a:pt x="142383" y="256348"/>
                  </a:lnTo>
                  <a:lnTo>
                    <a:pt x="291875" y="256348"/>
                  </a:lnTo>
                  <a:lnTo>
                    <a:pt x="291875" y="249196"/>
                  </a:lnTo>
                  <a:lnTo>
                    <a:pt x="290347" y="238118"/>
                  </a:lnTo>
                  <a:lnTo>
                    <a:pt x="285565" y="229049"/>
                  </a:lnTo>
                  <a:lnTo>
                    <a:pt x="277712" y="222923"/>
                  </a:lnTo>
                  <a:lnTo>
                    <a:pt x="266965" y="220673"/>
                  </a:lnTo>
                  <a:close/>
                </a:path>
                <a:path w="416559" h="392429">
                  <a:moveTo>
                    <a:pt x="252725" y="256348"/>
                  </a:moveTo>
                  <a:lnTo>
                    <a:pt x="156613" y="256348"/>
                  </a:lnTo>
                  <a:lnTo>
                    <a:pt x="156613" y="391810"/>
                  </a:lnTo>
                  <a:lnTo>
                    <a:pt x="252725" y="391810"/>
                  </a:lnTo>
                  <a:lnTo>
                    <a:pt x="252725" y="256348"/>
                  </a:lnTo>
                  <a:close/>
                </a:path>
                <a:path w="416559" h="392429">
                  <a:moveTo>
                    <a:pt x="291875" y="256348"/>
                  </a:moveTo>
                  <a:lnTo>
                    <a:pt x="266965" y="256348"/>
                  </a:lnTo>
                  <a:lnTo>
                    <a:pt x="266965" y="391810"/>
                  </a:lnTo>
                  <a:lnTo>
                    <a:pt x="291875" y="391810"/>
                  </a:lnTo>
                  <a:lnTo>
                    <a:pt x="291875" y="256348"/>
                  </a:lnTo>
                  <a:close/>
                </a:path>
                <a:path w="416559" h="392429">
                  <a:moveTo>
                    <a:pt x="145964" y="182926"/>
                  </a:moveTo>
                  <a:lnTo>
                    <a:pt x="21371" y="182926"/>
                  </a:lnTo>
                  <a:lnTo>
                    <a:pt x="9236" y="185438"/>
                  </a:lnTo>
                  <a:lnTo>
                    <a:pt x="2867" y="191649"/>
                  </a:lnTo>
                  <a:lnTo>
                    <a:pt x="407" y="199740"/>
                  </a:lnTo>
                  <a:lnTo>
                    <a:pt x="50" y="206887"/>
                  </a:lnTo>
                  <a:lnTo>
                    <a:pt x="0" y="354062"/>
                  </a:lnTo>
                  <a:lnTo>
                    <a:pt x="21371" y="354062"/>
                  </a:lnTo>
                  <a:lnTo>
                    <a:pt x="21371" y="218579"/>
                  </a:lnTo>
                  <a:lnTo>
                    <a:pt x="124535" y="218579"/>
                  </a:lnTo>
                  <a:lnTo>
                    <a:pt x="125746" y="217265"/>
                  </a:lnTo>
                  <a:lnTo>
                    <a:pt x="142351" y="213270"/>
                  </a:lnTo>
                  <a:lnTo>
                    <a:pt x="170863" y="213270"/>
                  </a:lnTo>
                  <a:lnTo>
                    <a:pt x="170769" y="210757"/>
                  </a:lnTo>
                  <a:lnTo>
                    <a:pt x="169324" y="200357"/>
                  </a:lnTo>
                  <a:lnTo>
                    <a:pt x="164543" y="191292"/>
                  </a:lnTo>
                  <a:lnTo>
                    <a:pt x="156697" y="185172"/>
                  </a:lnTo>
                  <a:lnTo>
                    <a:pt x="145964" y="182926"/>
                  </a:lnTo>
                  <a:close/>
                </a:path>
                <a:path w="416559" h="392429">
                  <a:moveTo>
                    <a:pt x="124535" y="218579"/>
                  </a:moveTo>
                  <a:lnTo>
                    <a:pt x="35601" y="218579"/>
                  </a:lnTo>
                  <a:lnTo>
                    <a:pt x="35601" y="354062"/>
                  </a:lnTo>
                  <a:lnTo>
                    <a:pt x="113630" y="354062"/>
                  </a:lnTo>
                  <a:lnTo>
                    <a:pt x="113630" y="245646"/>
                  </a:lnTo>
                  <a:lnTo>
                    <a:pt x="114078" y="237241"/>
                  </a:lnTo>
                  <a:lnTo>
                    <a:pt x="117220" y="226517"/>
                  </a:lnTo>
                  <a:lnTo>
                    <a:pt x="124535" y="218579"/>
                  </a:lnTo>
                  <a:close/>
                </a:path>
                <a:path w="416559" h="392429">
                  <a:moveTo>
                    <a:pt x="391558" y="182926"/>
                  </a:moveTo>
                  <a:lnTo>
                    <a:pt x="266965" y="182926"/>
                  </a:lnTo>
                  <a:lnTo>
                    <a:pt x="254841" y="185438"/>
                  </a:lnTo>
                  <a:lnTo>
                    <a:pt x="248475" y="191649"/>
                  </a:lnTo>
                  <a:lnTo>
                    <a:pt x="246013" y="199740"/>
                  </a:lnTo>
                  <a:lnTo>
                    <a:pt x="245655" y="206887"/>
                  </a:lnTo>
                  <a:lnTo>
                    <a:pt x="245605" y="213270"/>
                  </a:lnTo>
                  <a:lnTo>
                    <a:pt x="275834" y="213270"/>
                  </a:lnTo>
                  <a:lnTo>
                    <a:pt x="283582" y="216359"/>
                  </a:lnTo>
                  <a:lnTo>
                    <a:pt x="299268" y="354062"/>
                  </a:lnTo>
                  <a:lnTo>
                    <a:pt x="377307" y="354062"/>
                  </a:lnTo>
                  <a:lnTo>
                    <a:pt x="377307" y="218579"/>
                  </a:lnTo>
                  <a:lnTo>
                    <a:pt x="416458" y="218579"/>
                  </a:lnTo>
                  <a:lnTo>
                    <a:pt x="416364" y="210757"/>
                  </a:lnTo>
                  <a:lnTo>
                    <a:pt x="414928" y="200357"/>
                  </a:lnTo>
                  <a:lnTo>
                    <a:pt x="410145" y="191292"/>
                  </a:lnTo>
                  <a:lnTo>
                    <a:pt x="402294" y="185172"/>
                  </a:lnTo>
                  <a:lnTo>
                    <a:pt x="391558" y="182926"/>
                  </a:lnTo>
                  <a:close/>
                </a:path>
                <a:path w="416559" h="392429">
                  <a:moveTo>
                    <a:pt x="416458" y="218579"/>
                  </a:moveTo>
                  <a:lnTo>
                    <a:pt x="391558" y="218579"/>
                  </a:lnTo>
                  <a:lnTo>
                    <a:pt x="391558" y="354062"/>
                  </a:lnTo>
                  <a:lnTo>
                    <a:pt x="416458" y="354062"/>
                  </a:lnTo>
                  <a:lnTo>
                    <a:pt x="416458" y="218579"/>
                  </a:lnTo>
                  <a:close/>
                </a:path>
                <a:path w="416559" h="392429">
                  <a:moveTo>
                    <a:pt x="206454" y="112300"/>
                  </a:moveTo>
                  <a:lnTo>
                    <a:pt x="187294" y="116168"/>
                  </a:lnTo>
                  <a:lnTo>
                    <a:pt x="171643" y="126718"/>
                  </a:lnTo>
                  <a:lnTo>
                    <a:pt x="161090" y="142365"/>
                  </a:lnTo>
                  <a:lnTo>
                    <a:pt x="157220" y="161523"/>
                  </a:lnTo>
                  <a:lnTo>
                    <a:pt x="161090" y="180684"/>
                  </a:lnTo>
                  <a:lnTo>
                    <a:pt x="171643" y="196334"/>
                  </a:lnTo>
                  <a:lnTo>
                    <a:pt x="187294" y="206887"/>
                  </a:lnTo>
                  <a:lnTo>
                    <a:pt x="206454" y="210757"/>
                  </a:lnTo>
                  <a:lnTo>
                    <a:pt x="225620" y="206887"/>
                  </a:lnTo>
                  <a:lnTo>
                    <a:pt x="241274" y="196334"/>
                  </a:lnTo>
                  <a:lnTo>
                    <a:pt x="251828" y="180684"/>
                  </a:lnTo>
                  <a:lnTo>
                    <a:pt x="255699" y="161523"/>
                  </a:lnTo>
                  <a:lnTo>
                    <a:pt x="251828" y="142365"/>
                  </a:lnTo>
                  <a:lnTo>
                    <a:pt x="241274" y="126718"/>
                  </a:lnTo>
                  <a:lnTo>
                    <a:pt x="225620" y="116168"/>
                  </a:lnTo>
                  <a:lnTo>
                    <a:pt x="206454" y="112300"/>
                  </a:lnTo>
                  <a:close/>
                </a:path>
                <a:path w="416559" h="392429">
                  <a:moveTo>
                    <a:pt x="85442" y="73086"/>
                  </a:moveTo>
                  <a:lnTo>
                    <a:pt x="66277" y="76955"/>
                  </a:lnTo>
                  <a:lnTo>
                    <a:pt x="50628" y="87505"/>
                  </a:lnTo>
                  <a:lnTo>
                    <a:pt x="40077" y="103151"/>
                  </a:lnTo>
                  <a:lnTo>
                    <a:pt x="36208" y="122310"/>
                  </a:lnTo>
                  <a:lnTo>
                    <a:pt x="40077" y="141470"/>
                  </a:lnTo>
                  <a:lnTo>
                    <a:pt x="50628" y="157120"/>
                  </a:lnTo>
                  <a:lnTo>
                    <a:pt x="66277" y="167674"/>
                  </a:lnTo>
                  <a:lnTo>
                    <a:pt x="85442" y="171544"/>
                  </a:lnTo>
                  <a:lnTo>
                    <a:pt x="104607" y="167674"/>
                  </a:lnTo>
                  <a:lnTo>
                    <a:pt x="120256" y="157120"/>
                  </a:lnTo>
                  <a:lnTo>
                    <a:pt x="130807" y="141470"/>
                  </a:lnTo>
                  <a:lnTo>
                    <a:pt x="134676" y="122310"/>
                  </a:lnTo>
                  <a:lnTo>
                    <a:pt x="130807" y="103151"/>
                  </a:lnTo>
                  <a:lnTo>
                    <a:pt x="120256" y="87505"/>
                  </a:lnTo>
                  <a:lnTo>
                    <a:pt x="104607" y="76955"/>
                  </a:lnTo>
                  <a:lnTo>
                    <a:pt x="85442" y="73086"/>
                  </a:lnTo>
                  <a:close/>
                </a:path>
                <a:path w="416559" h="392429">
                  <a:moveTo>
                    <a:pt x="331037" y="73086"/>
                  </a:moveTo>
                  <a:lnTo>
                    <a:pt x="311875" y="76955"/>
                  </a:lnTo>
                  <a:lnTo>
                    <a:pt x="296233" y="87505"/>
                  </a:lnTo>
                  <a:lnTo>
                    <a:pt x="285689" y="103151"/>
                  </a:lnTo>
                  <a:lnTo>
                    <a:pt x="281823" y="122310"/>
                  </a:lnTo>
                  <a:lnTo>
                    <a:pt x="285689" y="141470"/>
                  </a:lnTo>
                  <a:lnTo>
                    <a:pt x="296233" y="157120"/>
                  </a:lnTo>
                  <a:lnTo>
                    <a:pt x="311875" y="167674"/>
                  </a:lnTo>
                  <a:lnTo>
                    <a:pt x="331037" y="171544"/>
                  </a:lnTo>
                  <a:lnTo>
                    <a:pt x="350207" y="167674"/>
                  </a:lnTo>
                  <a:lnTo>
                    <a:pt x="365860" y="157120"/>
                  </a:lnTo>
                  <a:lnTo>
                    <a:pt x="376412" y="141470"/>
                  </a:lnTo>
                  <a:lnTo>
                    <a:pt x="380281" y="122310"/>
                  </a:lnTo>
                  <a:lnTo>
                    <a:pt x="376412" y="103151"/>
                  </a:lnTo>
                  <a:lnTo>
                    <a:pt x="365860" y="87505"/>
                  </a:lnTo>
                  <a:lnTo>
                    <a:pt x="350207" y="76955"/>
                  </a:lnTo>
                  <a:lnTo>
                    <a:pt x="331037" y="73086"/>
                  </a:lnTo>
                  <a:close/>
                </a:path>
                <a:path w="416559" h="392429">
                  <a:moveTo>
                    <a:pt x="206464" y="0"/>
                  </a:moveTo>
                  <a:lnTo>
                    <a:pt x="187301" y="3871"/>
                  </a:lnTo>
                  <a:lnTo>
                    <a:pt x="171655" y="14427"/>
                  </a:lnTo>
                  <a:lnTo>
                    <a:pt x="161108" y="30078"/>
                  </a:lnTo>
                  <a:lnTo>
                    <a:pt x="157241" y="49234"/>
                  </a:lnTo>
                  <a:lnTo>
                    <a:pt x="161108" y="68396"/>
                  </a:lnTo>
                  <a:lnTo>
                    <a:pt x="171655" y="84049"/>
                  </a:lnTo>
                  <a:lnTo>
                    <a:pt x="187301" y="94606"/>
                  </a:lnTo>
                  <a:lnTo>
                    <a:pt x="206464" y="98478"/>
                  </a:lnTo>
                  <a:lnTo>
                    <a:pt x="225622" y="94606"/>
                  </a:lnTo>
                  <a:lnTo>
                    <a:pt x="241264" y="84049"/>
                  </a:lnTo>
                  <a:lnTo>
                    <a:pt x="251811" y="68396"/>
                  </a:lnTo>
                  <a:lnTo>
                    <a:pt x="255678" y="49234"/>
                  </a:lnTo>
                  <a:lnTo>
                    <a:pt x="251811" y="30078"/>
                  </a:lnTo>
                  <a:lnTo>
                    <a:pt x="241264" y="14427"/>
                  </a:lnTo>
                  <a:lnTo>
                    <a:pt x="225622" y="3871"/>
                  </a:lnTo>
                  <a:lnTo>
                    <a:pt x="2064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9356447" y="1766784"/>
              <a:ext cx="7904480" cy="5483860"/>
            </a:xfrm>
            <a:custGeom>
              <a:avLst/>
              <a:gdLst/>
              <a:ahLst/>
              <a:cxnLst/>
              <a:rect l="l" t="t" r="r" b="b"/>
              <a:pathLst>
                <a:path w="7904480" h="5483859">
                  <a:moveTo>
                    <a:pt x="0" y="5483278"/>
                  </a:moveTo>
                  <a:lnTo>
                    <a:pt x="7904094" y="5483278"/>
                  </a:lnTo>
                  <a:lnTo>
                    <a:pt x="7904094" y="0"/>
                  </a:lnTo>
                  <a:lnTo>
                    <a:pt x="0" y="0"/>
                  </a:lnTo>
                  <a:lnTo>
                    <a:pt x="0" y="548327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/>
              <a:t>What should I do in case of an accident?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2242970"/>
            <a:ext cx="7626419" cy="4890441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General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Look (assess the situation)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Think (be mindful of consequent risks)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Act (protect yourself, secure accident location)</a:t>
            </a: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calm!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Call internal first aid officers at 041 248 63 44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Ambulance, call 144</a:t>
            </a: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Rescue in case of danger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Remove injured people from the danger zone (careful with back injuries)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 and work carefully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663630" y="7388363"/>
            <a:ext cx="6712019" cy="17405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Emergency measures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Protect yourself!</a:t>
            </a: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Assessment of overall condition according to BLS-AED guidelines (formerly ABC/GABI)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Administer care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Care for injured people until rescue services arrive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Support rescue services</a:t>
            </a:r>
          </a:p>
        </p:txBody>
      </p:sp>
      <p:grpSp>
        <p:nvGrpSpPr>
          <p:cNvPr id="6" name="object 6"/>
          <p:cNvGrpSpPr/>
          <p:nvPr/>
        </p:nvGrpSpPr>
        <p:grpSpPr>
          <a:xfrm>
            <a:off x="529900" y="2373844"/>
            <a:ext cx="916940" cy="916940"/>
            <a:chOff x="529900" y="2373844"/>
            <a:chExt cx="916940" cy="916940"/>
          </a:xfrm>
        </p:grpSpPr>
        <p:sp>
          <p:nvSpPr>
            <p:cNvPr id="7" name="object 7"/>
            <p:cNvSpPr/>
            <p:nvPr/>
          </p:nvSpPr>
          <p:spPr>
            <a:xfrm>
              <a:off x="529900" y="237384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64323" y="2663462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69" y="171221"/>
                  </a:lnTo>
                  <a:lnTo>
                    <a:pt x="288378" y="163423"/>
                  </a:lnTo>
                  <a:lnTo>
                    <a:pt x="285432" y="159004"/>
                  </a:lnTo>
                  <a:lnTo>
                    <a:pt x="269862" y="135597"/>
                  </a:lnTo>
                  <a:lnTo>
                    <a:pt x="262064" y="112191"/>
                  </a:lnTo>
                  <a:lnTo>
                    <a:pt x="262458" y="74371"/>
                  </a:lnTo>
                  <a:lnTo>
                    <a:pt x="262064" y="69303"/>
                  </a:lnTo>
                  <a:lnTo>
                    <a:pt x="228866" y="30289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49"/>
                  </a:lnTo>
                  <a:lnTo>
                    <a:pt x="72631" y="11455"/>
                  </a:lnTo>
                  <a:lnTo>
                    <a:pt x="36626" y="30873"/>
                  </a:lnTo>
                  <a:lnTo>
                    <a:pt x="8089" y="64236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85" y="160807"/>
                  </a:lnTo>
                  <a:lnTo>
                    <a:pt x="35064" y="203301"/>
                  </a:lnTo>
                  <a:lnTo>
                    <a:pt x="40868" y="215519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50"/>
                  </a:lnTo>
                  <a:lnTo>
                    <a:pt x="129768" y="307251"/>
                  </a:lnTo>
                  <a:lnTo>
                    <a:pt x="203695" y="334556"/>
                  </a:lnTo>
                  <a:lnTo>
                    <a:pt x="195922" y="279933"/>
                  </a:lnTo>
                  <a:lnTo>
                    <a:pt x="196773" y="274993"/>
                  </a:lnTo>
                  <a:lnTo>
                    <a:pt x="201968" y="269798"/>
                  </a:lnTo>
                  <a:lnTo>
                    <a:pt x="211480" y="264325"/>
                  </a:lnTo>
                  <a:lnTo>
                    <a:pt x="219278" y="264325"/>
                  </a:lnTo>
                  <a:lnTo>
                    <a:pt x="242608" y="268236"/>
                  </a:lnTo>
                  <a:lnTo>
                    <a:pt x="258178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48" y="225323"/>
                  </a:lnTo>
                  <a:lnTo>
                    <a:pt x="234848" y="221424"/>
                  </a:lnTo>
                  <a:lnTo>
                    <a:pt x="262064" y="221424"/>
                  </a:lnTo>
                  <a:lnTo>
                    <a:pt x="262064" y="194119"/>
                  </a:lnTo>
                  <a:lnTo>
                    <a:pt x="289318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16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71"/>
                  </a:lnTo>
                  <a:lnTo>
                    <a:pt x="467271" y="190182"/>
                  </a:lnTo>
                  <a:lnTo>
                    <a:pt x="464058" y="190461"/>
                  </a:lnTo>
                  <a:lnTo>
                    <a:pt x="422630" y="201422"/>
                  </a:lnTo>
                  <a:lnTo>
                    <a:pt x="371043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83" y="299440"/>
                  </a:lnTo>
                  <a:lnTo>
                    <a:pt x="394373" y="361873"/>
                  </a:lnTo>
                  <a:lnTo>
                    <a:pt x="394373" y="486676"/>
                  </a:lnTo>
                  <a:lnTo>
                    <a:pt x="363258" y="599808"/>
                  </a:lnTo>
                  <a:lnTo>
                    <a:pt x="394373" y="599808"/>
                  </a:lnTo>
                  <a:lnTo>
                    <a:pt x="441083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22" y="592010"/>
                  </a:lnTo>
                  <a:lnTo>
                    <a:pt x="511124" y="463283"/>
                  </a:lnTo>
                  <a:lnTo>
                    <a:pt x="472211" y="377456"/>
                  </a:lnTo>
                  <a:lnTo>
                    <a:pt x="472211" y="287756"/>
                  </a:lnTo>
                  <a:lnTo>
                    <a:pt x="487781" y="330657"/>
                  </a:lnTo>
                  <a:lnTo>
                    <a:pt x="534492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34083" y="2683966"/>
              <a:ext cx="96750" cy="13067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083615" y="2779537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83615" y="2779537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58253" y="2401169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14"/>
                  </a:lnTo>
                  <a:lnTo>
                    <a:pt x="237375" y="54838"/>
                  </a:lnTo>
                  <a:lnTo>
                    <a:pt x="237375" y="0"/>
                  </a:lnTo>
                  <a:lnTo>
                    <a:pt x="229603" y="0"/>
                  </a:lnTo>
                  <a:lnTo>
                    <a:pt x="229603" y="23583"/>
                  </a:lnTo>
                  <a:lnTo>
                    <a:pt x="0" y="156032"/>
                  </a:lnTo>
                  <a:lnTo>
                    <a:pt x="229603" y="288505"/>
                  </a:lnTo>
                  <a:lnTo>
                    <a:pt x="229603" y="312077"/>
                  </a:lnTo>
                  <a:lnTo>
                    <a:pt x="237375" y="312077"/>
                  </a:lnTo>
                  <a:lnTo>
                    <a:pt x="237375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25"/>
                  </a:lnTo>
                  <a:lnTo>
                    <a:pt x="244944" y="156845"/>
                  </a:lnTo>
                  <a:lnTo>
                    <a:pt x="243535" y="163385"/>
                  </a:lnTo>
                  <a:lnTo>
                    <a:pt x="241020" y="168783"/>
                  </a:lnTo>
                  <a:lnTo>
                    <a:pt x="233641" y="177304"/>
                  </a:lnTo>
                  <a:lnTo>
                    <a:pt x="229133" y="179438"/>
                  </a:lnTo>
                  <a:lnTo>
                    <a:pt x="218465" y="179438"/>
                  </a:lnTo>
                  <a:lnTo>
                    <a:pt x="213690" y="176250"/>
                  </a:lnTo>
                  <a:lnTo>
                    <a:pt x="205346" y="163525"/>
                  </a:lnTo>
                  <a:lnTo>
                    <a:pt x="203250" y="155841"/>
                  </a:lnTo>
                  <a:lnTo>
                    <a:pt x="203250" y="137833"/>
                  </a:lnTo>
                  <a:lnTo>
                    <a:pt x="205346" y="130136"/>
                  </a:lnTo>
                  <a:lnTo>
                    <a:pt x="213690" y="117411"/>
                  </a:lnTo>
                  <a:lnTo>
                    <a:pt x="218465" y="114249"/>
                  </a:lnTo>
                  <a:lnTo>
                    <a:pt x="229108" y="114249"/>
                  </a:lnTo>
                  <a:lnTo>
                    <a:pt x="233616" y="116357"/>
                  </a:lnTo>
                  <a:lnTo>
                    <a:pt x="240995" y="124828"/>
                  </a:lnTo>
                  <a:lnTo>
                    <a:pt x="243535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490" y="140436"/>
                  </a:lnTo>
                  <a:lnTo>
                    <a:pt x="268490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720" y="2472395"/>
              <a:ext cx="197575" cy="16281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64890" y="2766339"/>
              <a:ext cx="84939" cy="84950"/>
            </a:xfrm>
            <a:prstGeom prst="rect">
              <a:avLst/>
            </a:prstGeom>
          </p:spPr>
        </p:pic>
      </p:grpSp>
      <p:grpSp>
        <p:nvGrpSpPr>
          <p:cNvPr id="15" name="object 15"/>
          <p:cNvGrpSpPr/>
          <p:nvPr/>
        </p:nvGrpSpPr>
        <p:grpSpPr>
          <a:xfrm>
            <a:off x="529900" y="4111131"/>
            <a:ext cx="916940" cy="916940"/>
            <a:chOff x="529900" y="4111131"/>
            <a:chExt cx="916940" cy="916940"/>
          </a:xfrm>
        </p:grpSpPr>
        <p:sp>
          <p:nvSpPr>
            <p:cNvPr id="16" name="object 16"/>
            <p:cNvSpPr/>
            <p:nvPr/>
          </p:nvSpPr>
          <p:spPr>
            <a:xfrm>
              <a:off x="529900" y="4111131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4682" y="4813276"/>
              <a:ext cx="105326" cy="18758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0294" y="4813274"/>
              <a:ext cx="335565" cy="187585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078865" y="4147914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708" y="144348"/>
                  </a:moveTo>
                  <a:lnTo>
                    <a:pt x="184226" y="0"/>
                  </a:lnTo>
                  <a:lnTo>
                    <a:pt x="153073" y="7797"/>
                  </a:lnTo>
                  <a:lnTo>
                    <a:pt x="172554" y="152146"/>
                  </a:lnTo>
                  <a:lnTo>
                    <a:pt x="203708" y="144348"/>
                  </a:lnTo>
                  <a:close/>
                </a:path>
                <a:path w="339090" h="647700">
                  <a:moveTo>
                    <a:pt x="301078" y="628053"/>
                  </a:moveTo>
                  <a:lnTo>
                    <a:pt x="249428" y="493890"/>
                  </a:lnTo>
                  <a:lnTo>
                    <a:pt x="204381" y="502310"/>
                  </a:lnTo>
                  <a:lnTo>
                    <a:pt x="195910" y="503250"/>
                  </a:lnTo>
                  <a:lnTo>
                    <a:pt x="163195" y="479729"/>
                  </a:lnTo>
                  <a:lnTo>
                    <a:pt x="101714" y="234797"/>
                  </a:lnTo>
                  <a:lnTo>
                    <a:pt x="94856" y="190525"/>
                  </a:lnTo>
                  <a:lnTo>
                    <a:pt x="94526" y="183959"/>
                  </a:lnTo>
                  <a:lnTo>
                    <a:pt x="95999" y="176276"/>
                  </a:lnTo>
                  <a:lnTo>
                    <a:pt x="98475" y="171945"/>
                  </a:lnTo>
                  <a:lnTo>
                    <a:pt x="105651" y="168694"/>
                  </a:lnTo>
                  <a:lnTo>
                    <a:pt x="118008" y="163842"/>
                  </a:lnTo>
                  <a:lnTo>
                    <a:pt x="164757" y="152146"/>
                  </a:lnTo>
                  <a:lnTo>
                    <a:pt x="145275" y="11709"/>
                  </a:lnTo>
                  <a:lnTo>
                    <a:pt x="51790" y="35115"/>
                  </a:lnTo>
                  <a:lnTo>
                    <a:pt x="16840" y="57188"/>
                  </a:lnTo>
                  <a:lnTo>
                    <a:pt x="850" y="94919"/>
                  </a:lnTo>
                  <a:lnTo>
                    <a:pt x="0" y="104673"/>
                  </a:lnTo>
                  <a:lnTo>
                    <a:pt x="190" y="125603"/>
                  </a:lnTo>
                  <a:lnTo>
                    <a:pt x="4470" y="172618"/>
                  </a:lnTo>
                  <a:lnTo>
                    <a:pt x="17221" y="230555"/>
                  </a:lnTo>
                  <a:lnTo>
                    <a:pt x="43243" y="341337"/>
                  </a:lnTo>
                  <a:lnTo>
                    <a:pt x="63423" y="423227"/>
                  </a:lnTo>
                  <a:lnTo>
                    <a:pt x="75780" y="471398"/>
                  </a:lnTo>
                  <a:lnTo>
                    <a:pt x="94907" y="539915"/>
                  </a:lnTo>
                  <a:lnTo>
                    <a:pt x="112153" y="586790"/>
                  </a:lnTo>
                  <a:lnTo>
                    <a:pt x="133908" y="620318"/>
                  </a:lnTo>
                  <a:lnTo>
                    <a:pt x="168884" y="640334"/>
                  </a:lnTo>
                  <a:lnTo>
                    <a:pt x="215379" y="647344"/>
                  </a:lnTo>
                  <a:lnTo>
                    <a:pt x="225704" y="647573"/>
                  </a:lnTo>
                  <a:lnTo>
                    <a:pt x="240449" y="645414"/>
                  </a:lnTo>
                  <a:lnTo>
                    <a:pt x="247650" y="643775"/>
                  </a:lnTo>
                  <a:lnTo>
                    <a:pt x="275805" y="636016"/>
                  </a:lnTo>
                  <a:lnTo>
                    <a:pt x="301078" y="628053"/>
                  </a:lnTo>
                  <a:close/>
                </a:path>
                <a:path w="339090" h="647700">
                  <a:moveTo>
                    <a:pt x="338886" y="617207"/>
                  </a:moveTo>
                  <a:lnTo>
                    <a:pt x="289394" y="483717"/>
                  </a:lnTo>
                  <a:lnTo>
                    <a:pt x="258216" y="491515"/>
                  </a:lnTo>
                  <a:lnTo>
                    <a:pt x="308051" y="625817"/>
                  </a:lnTo>
                  <a:lnTo>
                    <a:pt x="338886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5716" y="4535747"/>
              <a:ext cx="215134" cy="18462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589374" y="4446524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9374" y="4446524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3836" y="4491123"/>
              <a:ext cx="218527" cy="219218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529900" y="5832126"/>
            <a:ext cx="916940" cy="916940"/>
            <a:chOff x="529900" y="5832126"/>
            <a:chExt cx="916940" cy="916940"/>
          </a:xfrm>
        </p:grpSpPr>
        <p:sp>
          <p:nvSpPr>
            <p:cNvPr id="25" name="object 25"/>
            <p:cNvSpPr/>
            <p:nvPr/>
          </p:nvSpPr>
          <p:spPr>
            <a:xfrm>
              <a:off x="529900" y="5832126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04621" y="6061335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92"/>
                  </a:moveTo>
                  <a:lnTo>
                    <a:pt x="306336" y="261823"/>
                  </a:lnTo>
                  <a:lnTo>
                    <a:pt x="292112" y="281774"/>
                  </a:lnTo>
                  <a:lnTo>
                    <a:pt x="292112" y="293471"/>
                  </a:lnTo>
                  <a:lnTo>
                    <a:pt x="296024" y="301294"/>
                  </a:lnTo>
                  <a:lnTo>
                    <a:pt x="307695" y="309105"/>
                  </a:lnTo>
                  <a:lnTo>
                    <a:pt x="315480" y="313029"/>
                  </a:lnTo>
                  <a:lnTo>
                    <a:pt x="330288" y="317969"/>
                  </a:lnTo>
                  <a:lnTo>
                    <a:pt x="335597" y="316471"/>
                  </a:lnTo>
                  <a:lnTo>
                    <a:pt x="315480" y="289598"/>
                  </a:lnTo>
                  <a:lnTo>
                    <a:pt x="389509" y="234924"/>
                  </a:lnTo>
                  <a:lnTo>
                    <a:pt x="389509" y="190792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802"/>
                  </a:lnTo>
                  <a:lnTo>
                    <a:pt x="299923" y="387223"/>
                  </a:lnTo>
                  <a:lnTo>
                    <a:pt x="0" y="520014"/>
                  </a:lnTo>
                  <a:lnTo>
                    <a:pt x="15570" y="535597"/>
                  </a:lnTo>
                  <a:lnTo>
                    <a:pt x="319392" y="387223"/>
                  </a:lnTo>
                  <a:lnTo>
                    <a:pt x="0" y="551218"/>
                  </a:lnTo>
                  <a:lnTo>
                    <a:pt x="46748" y="598093"/>
                  </a:lnTo>
                  <a:lnTo>
                    <a:pt x="354431" y="457517"/>
                  </a:lnTo>
                  <a:lnTo>
                    <a:pt x="401167" y="422363"/>
                  </a:lnTo>
                  <a:lnTo>
                    <a:pt x="437210" y="361950"/>
                  </a:lnTo>
                  <a:lnTo>
                    <a:pt x="449580" y="322897"/>
                  </a:lnTo>
                  <a:lnTo>
                    <a:pt x="454736" y="301345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21"/>
                  </a:moveTo>
                  <a:lnTo>
                    <a:pt x="467614" y="170713"/>
                  </a:lnTo>
                  <a:lnTo>
                    <a:pt x="467385" y="168529"/>
                  </a:lnTo>
                  <a:lnTo>
                    <a:pt x="465251" y="160502"/>
                  </a:lnTo>
                  <a:lnTo>
                    <a:pt x="462610" y="148869"/>
                  </a:lnTo>
                  <a:lnTo>
                    <a:pt x="432701" y="117589"/>
                  </a:lnTo>
                  <a:lnTo>
                    <a:pt x="426986" y="116852"/>
                  </a:lnTo>
                  <a:lnTo>
                    <a:pt x="417474" y="118211"/>
                  </a:lnTo>
                  <a:lnTo>
                    <a:pt x="376466" y="142875"/>
                  </a:lnTo>
                  <a:lnTo>
                    <a:pt x="347751" y="191376"/>
                  </a:lnTo>
                  <a:lnTo>
                    <a:pt x="341922" y="222199"/>
                  </a:lnTo>
                  <a:lnTo>
                    <a:pt x="397268" y="176352"/>
                  </a:lnTo>
                  <a:lnTo>
                    <a:pt x="397268" y="242722"/>
                  </a:lnTo>
                  <a:lnTo>
                    <a:pt x="331063" y="289598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50" y="258102"/>
                  </a:lnTo>
                  <a:lnTo>
                    <a:pt x="466382" y="241515"/>
                  </a:lnTo>
                  <a:lnTo>
                    <a:pt x="467245" y="234886"/>
                  </a:lnTo>
                  <a:lnTo>
                    <a:pt x="468033" y="195821"/>
                  </a:lnTo>
                  <a:close/>
                </a:path>
                <a:path w="588644" h="614045">
                  <a:moveTo>
                    <a:pt x="588518" y="46951"/>
                  </a:moveTo>
                  <a:lnTo>
                    <a:pt x="568236" y="10147"/>
                  </a:lnTo>
                  <a:lnTo>
                    <a:pt x="540905" y="0"/>
                  </a:lnTo>
                  <a:lnTo>
                    <a:pt x="534962" y="25"/>
                  </a:lnTo>
                  <a:lnTo>
                    <a:pt x="492353" y="19964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81" y="123329"/>
                  </a:lnTo>
                  <a:lnTo>
                    <a:pt x="465289" y="129019"/>
                  </a:lnTo>
                  <a:lnTo>
                    <a:pt x="476631" y="173062"/>
                  </a:lnTo>
                  <a:lnTo>
                    <a:pt x="477024" y="189115"/>
                  </a:lnTo>
                  <a:lnTo>
                    <a:pt x="476681" y="199301"/>
                  </a:lnTo>
                  <a:lnTo>
                    <a:pt x="470738" y="260819"/>
                  </a:lnTo>
                  <a:lnTo>
                    <a:pt x="464286" y="300177"/>
                  </a:lnTo>
                  <a:lnTo>
                    <a:pt x="454113" y="338124"/>
                  </a:lnTo>
                  <a:lnTo>
                    <a:pt x="433324" y="391960"/>
                  </a:lnTo>
                  <a:lnTo>
                    <a:pt x="410197" y="429310"/>
                  </a:lnTo>
                  <a:lnTo>
                    <a:pt x="406501" y="433654"/>
                  </a:lnTo>
                  <a:lnTo>
                    <a:pt x="397268" y="461403"/>
                  </a:lnTo>
                  <a:lnTo>
                    <a:pt x="362216" y="613727"/>
                  </a:lnTo>
                  <a:lnTo>
                    <a:pt x="416763" y="613727"/>
                  </a:lnTo>
                  <a:lnTo>
                    <a:pt x="471284" y="480949"/>
                  </a:lnTo>
                  <a:lnTo>
                    <a:pt x="447903" y="461403"/>
                  </a:lnTo>
                  <a:lnTo>
                    <a:pt x="490753" y="328650"/>
                  </a:lnTo>
                  <a:lnTo>
                    <a:pt x="494639" y="336435"/>
                  </a:lnTo>
                  <a:lnTo>
                    <a:pt x="455676" y="449694"/>
                  </a:lnTo>
                  <a:lnTo>
                    <a:pt x="549160" y="613727"/>
                  </a:lnTo>
                  <a:lnTo>
                    <a:pt x="588111" y="555142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44" y="231013"/>
                  </a:lnTo>
                  <a:lnTo>
                    <a:pt x="574611" y="155473"/>
                  </a:lnTo>
                  <a:lnTo>
                    <a:pt x="580555" y="118872"/>
                  </a:lnTo>
                  <a:lnTo>
                    <a:pt x="582739" y="103085"/>
                  </a:lnTo>
                  <a:lnTo>
                    <a:pt x="584263" y="90017"/>
                  </a:lnTo>
                  <a:lnTo>
                    <a:pt x="586498" y="74942"/>
                  </a:lnTo>
                  <a:lnTo>
                    <a:pt x="587336" y="67424"/>
                  </a:lnTo>
                  <a:lnTo>
                    <a:pt x="588454" y="52412"/>
                  </a:lnTo>
                  <a:lnTo>
                    <a:pt x="588518" y="469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44576" y="5923568"/>
              <a:ext cx="128687" cy="12854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875227" y="6083488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30" name="object 30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529900" y="9621057"/>
            <a:ext cx="916940" cy="916940"/>
            <a:chOff x="529900" y="9621057"/>
            <a:chExt cx="916940" cy="916940"/>
          </a:xfrm>
        </p:grpSpPr>
        <p:sp>
          <p:nvSpPr>
            <p:cNvPr id="49" name="object 49"/>
            <p:cNvSpPr/>
            <p:nvPr/>
          </p:nvSpPr>
          <p:spPr>
            <a:xfrm>
              <a:off x="529900" y="9621057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78192" y="9702450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69"/>
                  </a:lnTo>
                  <a:lnTo>
                    <a:pt x="185839" y="4660"/>
                  </a:lnTo>
                  <a:lnTo>
                    <a:pt x="128041" y="1612"/>
                  </a:lnTo>
                  <a:lnTo>
                    <a:pt x="80924" y="444"/>
                  </a:lnTo>
                  <a:lnTo>
                    <a:pt x="60820" y="952"/>
                  </a:lnTo>
                  <a:lnTo>
                    <a:pt x="20789" y="12407"/>
                  </a:lnTo>
                  <a:lnTo>
                    <a:pt x="3492" y="27978"/>
                  </a:lnTo>
                  <a:lnTo>
                    <a:pt x="3187" y="32956"/>
                  </a:lnTo>
                  <a:lnTo>
                    <a:pt x="2095" y="41465"/>
                  </a:lnTo>
                  <a:lnTo>
                    <a:pt x="1219" y="45923"/>
                  </a:lnTo>
                  <a:lnTo>
                    <a:pt x="0" y="50596"/>
                  </a:lnTo>
                  <a:lnTo>
                    <a:pt x="1219" y="54356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61" y="79590"/>
                  </a:lnTo>
                  <a:lnTo>
                    <a:pt x="57937" y="114528"/>
                  </a:lnTo>
                  <a:lnTo>
                    <a:pt x="92989" y="133883"/>
                  </a:lnTo>
                  <a:lnTo>
                    <a:pt x="124231" y="153289"/>
                  </a:lnTo>
                  <a:lnTo>
                    <a:pt x="155422" y="168770"/>
                  </a:lnTo>
                  <a:lnTo>
                    <a:pt x="279844" y="148678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18"/>
                  </a:lnTo>
                  <a:lnTo>
                    <a:pt x="151257" y="106311"/>
                  </a:lnTo>
                  <a:lnTo>
                    <a:pt x="217360" y="94322"/>
                  </a:lnTo>
                  <a:lnTo>
                    <a:pt x="231940" y="98374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09"/>
                  </a:lnTo>
                  <a:lnTo>
                    <a:pt x="286994" y="101015"/>
                  </a:lnTo>
                  <a:lnTo>
                    <a:pt x="307555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73" y="31203"/>
                  </a:lnTo>
                  <a:lnTo>
                    <a:pt x="248234" y="31699"/>
                  </a:lnTo>
                  <a:lnTo>
                    <a:pt x="361048" y="19519"/>
                  </a:lnTo>
                  <a:lnTo>
                    <a:pt x="497268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37" y="241300"/>
                  </a:moveTo>
                  <a:lnTo>
                    <a:pt x="471208" y="300139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32" y="432714"/>
                  </a:lnTo>
                  <a:lnTo>
                    <a:pt x="525437" y="241300"/>
                  </a:lnTo>
                  <a:close/>
                </a:path>
                <a:path w="733425" h="810895">
                  <a:moveTo>
                    <a:pt x="733044" y="552780"/>
                  </a:moveTo>
                  <a:lnTo>
                    <a:pt x="682104" y="467118"/>
                  </a:lnTo>
                  <a:lnTo>
                    <a:pt x="677748" y="361696"/>
                  </a:lnTo>
                  <a:lnTo>
                    <a:pt x="673811" y="353898"/>
                  </a:lnTo>
                  <a:lnTo>
                    <a:pt x="638606" y="337604"/>
                  </a:lnTo>
                  <a:lnTo>
                    <a:pt x="627151" y="337540"/>
                  </a:lnTo>
                  <a:lnTo>
                    <a:pt x="622617" y="337858"/>
                  </a:lnTo>
                  <a:lnTo>
                    <a:pt x="579247" y="363143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31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59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690" y="810856"/>
                  </a:lnTo>
                  <a:lnTo>
                    <a:pt x="659612" y="662406"/>
                  </a:lnTo>
                  <a:lnTo>
                    <a:pt x="631863" y="553224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888" y="502335"/>
                  </a:lnTo>
                  <a:lnTo>
                    <a:pt x="701992" y="564603"/>
                  </a:lnTo>
                  <a:lnTo>
                    <a:pt x="733044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93" y="9699033"/>
              <a:ext cx="108970" cy="104206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71812" y="9929013"/>
              <a:ext cx="95452" cy="101483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45488" y="9842016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43760" y="9840592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9811299" y="8792929"/>
            <a:ext cx="1383658" cy="74315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First aid materials  AED defibrillator</a:t>
            </a:r>
          </a:p>
        </p:txBody>
      </p:sp>
      <p:pic>
        <p:nvPicPr>
          <p:cNvPr id="56" name="object 5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12784613" y="8883586"/>
          <a:ext cx="3394710" cy="1586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041 248 63 44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Facility Services hotline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59" name="object 59"/>
          <p:cNvGrpSpPr/>
          <p:nvPr/>
        </p:nvGrpSpPr>
        <p:grpSpPr>
          <a:xfrm>
            <a:off x="9266555" y="1331797"/>
            <a:ext cx="10615295" cy="6358890"/>
            <a:chOff x="8948753" y="1331797"/>
            <a:chExt cx="10615295" cy="6358890"/>
          </a:xfrm>
        </p:grpSpPr>
        <p:sp>
          <p:nvSpPr>
            <p:cNvPr id="60" name="object 60"/>
            <p:cNvSpPr/>
            <p:nvPr/>
          </p:nvSpPr>
          <p:spPr>
            <a:xfrm>
              <a:off x="9476391" y="6535509"/>
              <a:ext cx="470534" cy="344170"/>
            </a:xfrm>
            <a:custGeom>
              <a:avLst/>
              <a:gdLst/>
              <a:ahLst/>
              <a:cxnLst/>
              <a:rect l="l" t="t" r="r" b="b"/>
              <a:pathLst>
                <a:path w="470534" h="344170">
                  <a:moveTo>
                    <a:pt x="0" y="343759"/>
                  </a:moveTo>
                  <a:lnTo>
                    <a:pt x="0" y="0"/>
                  </a:lnTo>
                  <a:lnTo>
                    <a:pt x="470247" y="0"/>
                  </a:lnTo>
                  <a:lnTo>
                    <a:pt x="470247" y="343759"/>
                  </a:lnTo>
                  <a:lnTo>
                    <a:pt x="0" y="34375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476385" y="6539386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476385" y="655323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476385" y="6567075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476385" y="658092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476385" y="6594758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476385" y="6608603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476385" y="662244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9476385" y="6636292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9476385" y="6650129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476385" y="6663975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476385" y="667782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476385" y="6691665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476385" y="6705501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476385" y="671934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9476385" y="673319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9476385" y="674703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476385" y="6760874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9476385" y="6774719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9476385" y="6788564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476385" y="680240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9476385" y="6816245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9476385" y="6830091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9476385" y="6843936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9476385" y="6857773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9476385" y="687161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0172559" y="7276093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0172559" y="7201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172559" y="71269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0172559" y="70523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0172559" y="69777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172559" y="690321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0172559" y="6828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0172559" y="67540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0172559" y="667948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0172559" y="66049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0172559" y="653033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0172559" y="64557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0172559" y="638118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0172559" y="63066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172559" y="62320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0172559" y="615745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0172559" y="60828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0172559" y="60083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172559" y="5933724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0172559" y="585915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172559" y="5784577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172559" y="5709997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0172559" y="56316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172559" y="55571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172559" y="553473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48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0172559" y="55832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0172559" y="565779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0172559" y="573237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0172559" y="580695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0172559" y="58815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72559" y="595610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72559" y="60306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172559" y="610525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0172559" y="6179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0172559" y="62544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0172559" y="632898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172559" y="64035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0172559" y="647813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0172559" y="655643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0172559" y="6631008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172559" y="67055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0172559" y="6780162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0172559" y="685474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0172559" y="69293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172559" y="70038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0172559" y="70784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0172559" y="71530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0172559" y="72276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0202388" y="730219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491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0173891" y="5533553"/>
              <a:ext cx="44450" cy="1783714"/>
            </a:xfrm>
            <a:custGeom>
              <a:avLst/>
              <a:gdLst/>
              <a:ahLst/>
              <a:cxnLst/>
              <a:rect l="l" t="t" r="r" b="b"/>
              <a:pathLst>
                <a:path w="44450" h="1783715">
                  <a:moveTo>
                    <a:pt x="0" y="1783662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1783662"/>
                  </a:lnTo>
                  <a:lnTo>
                    <a:pt x="0" y="178366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9272810" y="6916028"/>
              <a:ext cx="877569" cy="26034"/>
            </a:xfrm>
            <a:custGeom>
              <a:avLst/>
              <a:gdLst/>
              <a:ahLst/>
              <a:cxnLst/>
              <a:rect l="l" t="t" r="r" b="b"/>
              <a:pathLst>
                <a:path w="877570" h="26034">
                  <a:moveTo>
                    <a:pt x="877292" y="0"/>
                  </a:moveTo>
                  <a:lnTo>
                    <a:pt x="0" y="0"/>
                  </a:lnTo>
                  <a:lnTo>
                    <a:pt x="0" y="25538"/>
                  </a:lnTo>
                  <a:lnTo>
                    <a:pt x="877292" y="25538"/>
                  </a:lnTo>
                  <a:lnTo>
                    <a:pt x="877292" y="7926"/>
                  </a:lnTo>
                  <a:lnTo>
                    <a:pt x="8772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9711450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492125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9930770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065730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0679667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065835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62678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649159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62723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636023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26428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428" y="1704377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636027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0" y="0"/>
                  </a:moveTo>
                  <a:lnTo>
                    <a:pt x="0" y="1704377"/>
                  </a:lnTo>
                  <a:lnTo>
                    <a:pt x="26428" y="1704377"/>
                  </a:lnTo>
                  <a:lnTo>
                    <a:pt x="2642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660346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660346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656055" y="632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656613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656619" y="711575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656613" y="6325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660340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660340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660340" y="67130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656616" y="63215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656616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656616" y="67130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660340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660340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660340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656616" y="58703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660340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656616" y="62693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656613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656613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660346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660346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656613" y="57696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660340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656616" y="57733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659780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656616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656613" y="64557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656613" y="7119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660346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656613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660346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656613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660346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660340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659780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166034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1656616" y="63513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1660340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1656616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1660340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1660340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1656616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1660340" y="59337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1660346" y="59299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1656048" y="5608770"/>
              <a:ext cx="5080" cy="1306195"/>
            </a:xfrm>
            <a:custGeom>
              <a:avLst/>
              <a:gdLst/>
              <a:ahLst/>
              <a:cxnLst/>
              <a:rect l="l" t="t" r="r" b="b"/>
              <a:pathLst>
                <a:path w="5079" h="1306195">
                  <a:moveTo>
                    <a:pt x="1117" y="530047"/>
                  </a:moveTo>
                  <a:lnTo>
                    <a:pt x="952" y="529653"/>
                  </a:lnTo>
                  <a:lnTo>
                    <a:pt x="558" y="529488"/>
                  </a:lnTo>
                  <a:lnTo>
                    <a:pt x="165" y="529653"/>
                  </a:lnTo>
                  <a:lnTo>
                    <a:pt x="0" y="530047"/>
                  </a:lnTo>
                  <a:lnTo>
                    <a:pt x="165" y="530440"/>
                  </a:lnTo>
                  <a:lnTo>
                    <a:pt x="558" y="530606"/>
                  </a:lnTo>
                  <a:lnTo>
                    <a:pt x="952" y="530440"/>
                  </a:lnTo>
                  <a:lnTo>
                    <a:pt x="1117" y="530047"/>
                  </a:lnTo>
                  <a:close/>
                </a:path>
                <a:path w="5079" h="1306195">
                  <a:moveTo>
                    <a:pt x="4851" y="1305636"/>
                  </a:moveTo>
                  <a:lnTo>
                    <a:pt x="4686" y="1305242"/>
                  </a:lnTo>
                  <a:lnTo>
                    <a:pt x="4292" y="1305077"/>
                  </a:lnTo>
                  <a:lnTo>
                    <a:pt x="3886" y="1305242"/>
                  </a:lnTo>
                  <a:lnTo>
                    <a:pt x="3721" y="1305636"/>
                  </a:lnTo>
                  <a:lnTo>
                    <a:pt x="3886" y="1306029"/>
                  </a:lnTo>
                  <a:lnTo>
                    <a:pt x="4292" y="1306195"/>
                  </a:lnTo>
                  <a:lnTo>
                    <a:pt x="4686" y="1306029"/>
                  </a:lnTo>
                  <a:lnTo>
                    <a:pt x="4851" y="1305636"/>
                  </a:lnTo>
                  <a:close/>
                </a:path>
                <a:path w="5079" h="130619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1660340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1660340" y="70672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1660346" y="70710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1660340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1656613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1660346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1656613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1656055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1660346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1660346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1656613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1656613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1660346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1656613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1656616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1660346" y="6023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1659780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1660340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1656613" y="64333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1660346" y="56727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1660340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1656616" y="64296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165978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166034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1656616" y="5668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1656616" y="60194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1660340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1656616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1656616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1660340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1656616" y="63662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1660340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1663514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1658072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1637967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1637967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1634242" y="60530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1634242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1634250" y="683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1637967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1637970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1637967" y="64408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1641695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1637970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1634242" y="6045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1637970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1637970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1634242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1637970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1634242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1634242" y="683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1637970" y="63811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1637970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1634242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1637410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1637970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1634242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1637410" y="59928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1637967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1634242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1637967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1641134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1637970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1637410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1641695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1634242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1634242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1641134" y="67497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1634242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1641134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1637967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1641134" y="6194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1634242" y="64035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1637967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634242" y="5631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1637970" y="6403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1637970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634242" y="5631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637970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634242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1637404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79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79" h="98552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637970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634242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637970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634242" y="61984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1641125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1634242" y="61947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1637967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1634242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1637970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637970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1637970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1634242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637967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634242" y="579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1637967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1637967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1634242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634242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1641134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1637967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1637967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1637410" y="620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1634242" y="5859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1634242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1637967" y="62059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1637970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1634242" y="58554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1637970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1641134" y="6552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1634242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1637970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1634242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1634242" y="65527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1637970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1637404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79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459229">
                  <a:moveTo>
                    <a:pt x="4838" y="1458506"/>
                  </a:moveTo>
                  <a:lnTo>
                    <a:pt x="4686" y="1458112"/>
                  </a:lnTo>
                  <a:lnTo>
                    <a:pt x="4279" y="1457947"/>
                  </a:lnTo>
                  <a:lnTo>
                    <a:pt x="3886" y="1458112"/>
                  </a:lnTo>
                  <a:lnTo>
                    <a:pt x="3721" y="1458506"/>
                  </a:lnTo>
                  <a:lnTo>
                    <a:pt x="3886" y="1458899"/>
                  </a:lnTo>
                  <a:lnTo>
                    <a:pt x="4279" y="1459064"/>
                  </a:lnTo>
                  <a:lnTo>
                    <a:pt x="4686" y="1458899"/>
                  </a:lnTo>
                  <a:lnTo>
                    <a:pt x="4838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1637970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1634242" y="68994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1637970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1636027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1641695" y="72649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1641695" y="722388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1641695" y="71791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1641695" y="71343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1641695" y="70896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1641695" y="70449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1641695" y="70038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1641695" y="6959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1641695" y="69143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1641695" y="6869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1641695" y="682491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1641695" y="678389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1641695" y="6739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1641695" y="66943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1641695" y="6649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1641695" y="660490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1641695" y="656016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1641695" y="6519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1641695" y="6474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1641695" y="64296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1641695" y="63849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1641695" y="634016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1641695" y="62991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1641695" y="6254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1641695" y="62096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1641695" y="616491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1641695" y="61201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1641695" y="60791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1641695" y="603440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1641695" y="59896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1641695" y="59449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1641695" y="59001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1641695" y="58554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1641695" y="58144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1641695" y="57696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1641695" y="572491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1641695" y="56801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1641695" y="563542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1641695" y="559440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1640434" y="5577595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79" h="1704975">
                  <a:moveTo>
                    <a:pt x="0" y="1704377"/>
                  </a:moveTo>
                  <a:lnTo>
                    <a:pt x="0" y="0"/>
                  </a:lnTo>
                  <a:lnTo>
                    <a:pt x="17591" y="0"/>
                  </a:lnTo>
                  <a:lnTo>
                    <a:pt x="17632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1384414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406786" y="553101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1385018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42915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47390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51864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55966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160440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164915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169390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173864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7796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182440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186915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191390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1429048" y="5555581"/>
              <a:ext cx="494030" cy="17780"/>
            </a:xfrm>
            <a:custGeom>
              <a:avLst/>
              <a:gdLst/>
              <a:ahLst/>
              <a:cxnLst/>
              <a:rect l="l" t="t" r="r" b="b"/>
              <a:pathLst>
                <a:path w="494029" h="17779">
                  <a:moveTo>
                    <a:pt x="0" y="17601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17601"/>
                  </a:lnTo>
                  <a:lnTo>
                    <a:pt x="0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1429039" y="5577587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236306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1429045" y="5577587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0" y="0"/>
                  </a:moveTo>
                  <a:lnTo>
                    <a:pt x="236296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1548480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148453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1816951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181321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1481359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1809493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1480799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1544746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1578309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1439779" y="5571483"/>
              <a:ext cx="367030" cy="5080"/>
            </a:xfrm>
            <a:custGeom>
              <a:avLst/>
              <a:gdLst/>
              <a:ahLst/>
              <a:cxnLst/>
              <a:rect l="l" t="t" r="r" b="b"/>
              <a:pathLst>
                <a:path w="36702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29" h="5079">
                  <a:moveTo>
                    <a:pt x="142811" y="4279"/>
                  </a:moveTo>
                  <a:lnTo>
                    <a:pt x="142646" y="3886"/>
                  </a:lnTo>
                  <a:lnTo>
                    <a:pt x="142252" y="3721"/>
                  </a:lnTo>
                  <a:lnTo>
                    <a:pt x="141859" y="3886"/>
                  </a:lnTo>
                  <a:lnTo>
                    <a:pt x="141693" y="4279"/>
                  </a:lnTo>
                  <a:lnTo>
                    <a:pt x="141859" y="4673"/>
                  </a:lnTo>
                  <a:lnTo>
                    <a:pt x="142252" y="4838"/>
                  </a:lnTo>
                  <a:lnTo>
                    <a:pt x="142646" y="4673"/>
                  </a:lnTo>
                  <a:lnTo>
                    <a:pt x="142811" y="4279"/>
                  </a:lnTo>
                  <a:close/>
                </a:path>
                <a:path w="367029" h="5079">
                  <a:moveTo>
                    <a:pt x="366534" y="558"/>
                  </a:moveTo>
                  <a:lnTo>
                    <a:pt x="366369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69" y="952"/>
                  </a:lnTo>
                  <a:lnTo>
                    <a:pt x="36653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1436615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1436046" y="557148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143289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1462157" y="5571483"/>
              <a:ext cx="355600" cy="5080"/>
            </a:xfrm>
            <a:custGeom>
              <a:avLst/>
              <a:gdLst/>
              <a:ahLst/>
              <a:cxnLst/>
              <a:rect l="l" t="t" r="r" b="b"/>
              <a:pathLst>
                <a:path w="355600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355600" h="5079">
                  <a:moveTo>
                    <a:pt x="8572" y="4279"/>
                  </a:moveTo>
                  <a:lnTo>
                    <a:pt x="8407" y="3886"/>
                  </a:lnTo>
                  <a:lnTo>
                    <a:pt x="8013" y="3721"/>
                  </a:lnTo>
                  <a:lnTo>
                    <a:pt x="7620" y="3886"/>
                  </a:lnTo>
                  <a:lnTo>
                    <a:pt x="7454" y="4279"/>
                  </a:lnTo>
                  <a:lnTo>
                    <a:pt x="7620" y="4673"/>
                  </a:lnTo>
                  <a:lnTo>
                    <a:pt x="8013" y="4838"/>
                  </a:lnTo>
                  <a:lnTo>
                    <a:pt x="8407" y="4673"/>
                  </a:lnTo>
                  <a:lnTo>
                    <a:pt x="8572" y="4279"/>
                  </a:lnTo>
                  <a:close/>
                </a:path>
                <a:path w="355600" h="5079">
                  <a:moveTo>
                    <a:pt x="355346" y="558"/>
                  </a:moveTo>
                  <a:lnTo>
                    <a:pt x="355180" y="165"/>
                  </a:lnTo>
                  <a:lnTo>
                    <a:pt x="354787" y="0"/>
                  </a:lnTo>
                  <a:lnTo>
                    <a:pt x="354393" y="165"/>
                  </a:lnTo>
                  <a:lnTo>
                    <a:pt x="354228" y="558"/>
                  </a:lnTo>
                  <a:lnTo>
                    <a:pt x="354393" y="952"/>
                  </a:lnTo>
                  <a:lnTo>
                    <a:pt x="354787" y="1117"/>
                  </a:lnTo>
                  <a:lnTo>
                    <a:pt x="355180" y="952"/>
                  </a:lnTo>
                  <a:lnTo>
                    <a:pt x="35534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146644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146271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1429033" y="5573183"/>
              <a:ext cx="499745" cy="4445"/>
            </a:xfrm>
            <a:custGeom>
              <a:avLst/>
              <a:gdLst/>
              <a:ahLst/>
              <a:cxnLst/>
              <a:rect l="l" t="t" r="r" b="b"/>
              <a:pathLst>
                <a:path w="499745" h="4445">
                  <a:moveTo>
                    <a:pt x="499440" y="4397"/>
                  </a:moveTo>
                  <a:lnTo>
                    <a:pt x="49944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9944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175729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1761018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1749837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174983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1749837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1741811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1742378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1741811" y="553046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72720" h="1270">
                  <a:moveTo>
                    <a:pt x="172643" y="558"/>
                  </a:moveTo>
                  <a:lnTo>
                    <a:pt x="172478" y="165"/>
                  </a:lnTo>
                  <a:lnTo>
                    <a:pt x="172085" y="0"/>
                  </a:lnTo>
                  <a:lnTo>
                    <a:pt x="171691" y="165"/>
                  </a:lnTo>
                  <a:lnTo>
                    <a:pt x="171526" y="558"/>
                  </a:lnTo>
                  <a:lnTo>
                    <a:pt x="171691" y="952"/>
                  </a:lnTo>
                  <a:lnTo>
                    <a:pt x="172085" y="1117"/>
                  </a:lnTo>
                  <a:lnTo>
                    <a:pt x="172478" y="952"/>
                  </a:lnTo>
                  <a:lnTo>
                    <a:pt x="17264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1913906" y="553101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19213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1920801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156712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156656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1429052" y="5533548"/>
              <a:ext cx="497205" cy="4445"/>
            </a:xfrm>
            <a:custGeom>
              <a:avLst/>
              <a:gdLst/>
              <a:ahLst/>
              <a:cxnLst/>
              <a:rect l="l" t="t" r="r" b="b"/>
              <a:pathLst>
                <a:path w="497204" h="4445">
                  <a:moveTo>
                    <a:pt x="496780" y="4397"/>
                  </a:moveTo>
                  <a:lnTo>
                    <a:pt x="49678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9678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142915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147390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151864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155966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160440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164915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169390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173864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17796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182440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186915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191390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1429048" y="5537960"/>
              <a:ext cx="494030" cy="8890"/>
            </a:xfrm>
            <a:custGeom>
              <a:avLst/>
              <a:gdLst/>
              <a:ahLst/>
              <a:cxnLst/>
              <a:rect l="l" t="t" r="r" b="b"/>
              <a:pathLst>
                <a:path w="494029" h="8889">
                  <a:moveTo>
                    <a:pt x="0" y="8795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162249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1619329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1615596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1615036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166034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1518075" y="5549106"/>
              <a:ext cx="344170" cy="5080"/>
            </a:xfrm>
            <a:custGeom>
              <a:avLst/>
              <a:gdLst/>
              <a:ahLst/>
              <a:cxnLst/>
              <a:rect l="l" t="t" r="r" b="b"/>
              <a:pathLst>
                <a:path w="344170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44170" h="5079">
                  <a:moveTo>
                    <a:pt x="142824" y="4292"/>
                  </a:moveTo>
                  <a:lnTo>
                    <a:pt x="142659" y="3886"/>
                  </a:lnTo>
                  <a:lnTo>
                    <a:pt x="142265" y="3721"/>
                  </a:lnTo>
                  <a:lnTo>
                    <a:pt x="141859" y="3886"/>
                  </a:lnTo>
                  <a:lnTo>
                    <a:pt x="141693" y="4292"/>
                  </a:lnTo>
                  <a:lnTo>
                    <a:pt x="141859" y="4686"/>
                  </a:lnTo>
                  <a:lnTo>
                    <a:pt x="142265" y="4851"/>
                  </a:lnTo>
                  <a:lnTo>
                    <a:pt x="142659" y="4686"/>
                  </a:lnTo>
                  <a:lnTo>
                    <a:pt x="142824" y="4292"/>
                  </a:lnTo>
                  <a:close/>
                </a:path>
                <a:path w="344170" h="5079">
                  <a:moveTo>
                    <a:pt x="146558" y="4292"/>
                  </a:moveTo>
                  <a:lnTo>
                    <a:pt x="146392" y="3886"/>
                  </a:lnTo>
                  <a:lnTo>
                    <a:pt x="145999" y="3721"/>
                  </a:lnTo>
                  <a:lnTo>
                    <a:pt x="145592" y="3886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99" y="4851"/>
                  </a:lnTo>
                  <a:lnTo>
                    <a:pt x="146392" y="4686"/>
                  </a:lnTo>
                  <a:lnTo>
                    <a:pt x="146558" y="4292"/>
                  </a:lnTo>
                  <a:close/>
                </a:path>
                <a:path w="344170" h="5079">
                  <a:moveTo>
                    <a:pt x="344170" y="558"/>
                  </a:moveTo>
                  <a:lnTo>
                    <a:pt x="344004" y="165"/>
                  </a:lnTo>
                  <a:lnTo>
                    <a:pt x="343611" y="0"/>
                  </a:lnTo>
                  <a:lnTo>
                    <a:pt x="343217" y="165"/>
                  </a:lnTo>
                  <a:lnTo>
                    <a:pt x="343052" y="558"/>
                  </a:lnTo>
                  <a:lnTo>
                    <a:pt x="343217" y="952"/>
                  </a:lnTo>
                  <a:lnTo>
                    <a:pt x="343611" y="1117"/>
                  </a:lnTo>
                  <a:lnTo>
                    <a:pt x="344004" y="952"/>
                  </a:lnTo>
                  <a:lnTo>
                    <a:pt x="34417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1861697" y="554965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1868592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1869153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1429048" y="5551140"/>
              <a:ext cx="494030" cy="4445"/>
            </a:xfrm>
            <a:custGeom>
              <a:avLst/>
              <a:gdLst/>
              <a:ahLst/>
              <a:cxnLst/>
              <a:rect l="l" t="t" r="r" b="b"/>
              <a:pathLst>
                <a:path w="494029" h="4445">
                  <a:moveTo>
                    <a:pt x="0" y="4439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4439"/>
                  </a:lnTo>
                  <a:lnTo>
                    <a:pt x="0" y="4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116441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120915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125390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129865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133966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1155836" y="5555550"/>
              <a:ext cx="229235" cy="17780"/>
            </a:xfrm>
            <a:custGeom>
              <a:avLst/>
              <a:gdLst/>
              <a:ahLst/>
              <a:cxnLst/>
              <a:rect l="l" t="t" r="r" b="b"/>
              <a:pathLst>
                <a:path w="229234" h="17779">
                  <a:moveTo>
                    <a:pt x="0" y="0"/>
                  </a:moveTo>
                  <a:lnTo>
                    <a:pt x="0" y="17632"/>
                  </a:lnTo>
                  <a:lnTo>
                    <a:pt x="229165" y="17632"/>
                  </a:lnTo>
                  <a:lnTo>
                    <a:pt x="229165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0909364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0" y="0"/>
                  </a:moveTo>
                  <a:lnTo>
                    <a:pt x="0" y="1704377"/>
                  </a:lnTo>
                  <a:lnTo>
                    <a:pt x="26438" y="1704377"/>
                  </a:lnTo>
                  <a:lnTo>
                    <a:pt x="2643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0933228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0933228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0932668" y="632842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70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08"/>
                  </a:lnTo>
                  <a:lnTo>
                    <a:pt x="165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70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0933228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0933230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0933228" y="671677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0933230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0933230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0933230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0932668" y="671248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70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08"/>
                  </a:lnTo>
                  <a:lnTo>
                    <a:pt x="165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70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0933230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0933230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0933230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0933230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0933230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0932668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70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70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0933230" y="62693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0933228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0933228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0933230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0933230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0932668" y="5772829"/>
              <a:ext cx="1270" cy="687705"/>
            </a:xfrm>
            <a:custGeom>
              <a:avLst/>
              <a:gdLst/>
              <a:ahLst/>
              <a:cxnLst/>
              <a:rect l="l" t="t" r="r" b="b"/>
              <a:pathLst>
                <a:path w="1270" h="687704">
                  <a:moveTo>
                    <a:pt x="1117" y="686663"/>
                  </a:moveTo>
                  <a:lnTo>
                    <a:pt x="952" y="686269"/>
                  </a:lnTo>
                  <a:lnTo>
                    <a:pt x="558" y="686104"/>
                  </a:lnTo>
                  <a:lnTo>
                    <a:pt x="165" y="686269"/>
                  </a:lnTo>
                  <a:lnTo>
                    <a:pt x="0" y="686663"/>
                  </a:lnTo>
                  <a:lnTo>
                    <a:pt x="165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1270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0933230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0933230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0936396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0933228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0932668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65" y="208965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0933228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0933230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0932670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093323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0933230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0933230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0933230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0933230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0933230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0932668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79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0936956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0932670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0933228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0932670" y="5608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0933230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0936956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0936396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0933230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0932670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0933228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0932668" y="6783342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70" h="351790">
                  <a:moveTo>
                    <a:pt x="1117" y="351066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65" y="350659"/>
                  </a:lnTo>
                  <a:lnTo>
                    <a:pt x="0" y="351066"/>
                  </a:lnTo>
                  <a:lnTo>
                    <a:pt x="165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70" h="35179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0933228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0933228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0933230" y="60232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0932670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0933228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0932670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0933230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0933228" y="6023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0933228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0933230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0932670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0936956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0933230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0933230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093267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093323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0932670" y="566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0933230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0933230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093267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0933230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0933230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0933230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0933230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0936396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0931409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0910856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0910291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79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79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0910856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0910856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0910856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0910858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0914584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0914584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0910858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0910298" y="6045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0910858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0910858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0910298" y="64365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0910858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0910858" y="72238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0910298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0914584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0910858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0910298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0910858" y="6384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0910858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0910298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0910856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0910856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0910298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0910856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0914024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0910858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0910298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0914584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0910291" y="6063684"/>
              <a:ext cx="5080" cy="1116330"/>
            </a:xfrm>
            <a:custGeom>
              <a:avLst/>
              <a:gdLst/>
              <a:ahLst/>
              <a:cxnLst/>
              <a:rect l="l" t="t" r="r" b="b"/>
              <a:pathLst>
                <a:path w="5079" h="1116329">
                  <a:moveTo>
                    <a:pt x="1117" y="1115466"/>
                  </a:moveTo>
                  <a:lnTo>
                    <a:pt x="952" y="1115072"/>
                  </a:lnTo>
                  <a:lnTo>
                    <a:pt x="558" y="1114907"/>
                  </a:lnTo>
                  <a:lnTo>
                    <a:pt x="165" y="1115072"/>
                  </a:lnTo>
                  <a:lnTo>
                    <a:pt x="0" y="1115466"/>
                  </a:lnTo>
                  <a:lnTo>
                    <a:pt x="165" y="1115860"/>
                  </a:lnTo>
                  <a:lnTo>
                    <a:pt x="558" y="1116025"/>
                  </a:lnTo>
                  <a:lnTo>
                    <a:pt x="952" y="1115860"/>
                  </a:lnTo>
                  <a:lnTo>
                    <a:pt x="1117" y="1115466"/>
                  </a:lnTo>
                  <a:close/>
                </a:path>
                <a:path w="5079" h="111632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79" h="11163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116329">
                  <a:moveTo>
                    <a:pt x="4851" y="906653"/>
                  </a:moveTo>
                  <a:lnTo>
                    <a:pt x="4686" y="906259"/>
                  </a:lnTo>
                  <a:lnTo>
                    <a:pt x="4292" y="906094"/>
                  </a:lnTo>
                  <a:lnTo>
                    <a:pt x="3886" y="906259"/>
                  </a:lnTo>
                  <a:lnTo>
                    <a:pt x="3721" y="906653"/>
                  </a:lnTo>
                  <a:lnTo>
                    <a:pt x="3886" y="907046"/>
                  </a:lnTo>
                  <a:lnTo>
                    <a:pt x="4292" y="907211"/>
                  </a:lnTo>
                  <a:lnTo>
                    <a:pt x="4686" y="907046"/>
                  </a:lnTo>
                  <a:lnTo>
                    <a:pt x="4851" y="906653"/>
                  </a:lnTo>
                  <a:close/>
                </a:path>
                <a:path w="5079" h="1116329">
                  <a:moveTo>
                    <a:pt x="4851" y="686650"/>
                  </a:moveTo>
                  <a:lnTo>
                    <a:pt x="4686" y="686257"/>
                  </a:lnTo>
                  <a:lnTo>
                    <a:pt x="4292" y="686092"/>
                  </a:lnTo>
                  <a:lnTo>
                    <a:pt x="3886" y="686257"/>
                  </a:lnTo>
                  <a:lnTo>
                    <a:pt x="3721" y="686650"/>
                  </a:lnTo>
                  <a:lnTo>
                    <a:pt x="3886" y="687044"/>
                  </a:lnTo>
                  <a:lnTo>
                    <a:pt x="4292" y="687209"/>
                  </a:lnTo>
                  <a:lnTo>
                    <a:pt x="4686" y="687044"/>
                  </a:lnTo>
                  <a:lnTo>
                    <a:pt x="4851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910856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0910291" y="61941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0910856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0910298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0910856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0910858" y="6407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0910298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0910858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0910291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79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79" h="985520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9855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0910858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0910298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0910858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0910858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0914012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910858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0910856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0910298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0910858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0910858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0910858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0910298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0910856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0910298" y="57952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0910856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0910856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0910858" y="65564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0910291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79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79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0910856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0910856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0910856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0910291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70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70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0914584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910858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910298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910858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910291" y="6552152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79" h="415290">
                  <a:moveTo>
                    <a:pt x="1117" y="414451"/>
                  </a:moveTo>
                  <a:lnTo>
                    <a:pt x="952" y="414058"/>
                  </a:lnTo>
                  <a:lnTo>
                    <a:pt x="558" y="413893"/>
                  </a:lnTo>
                  <a:lnTo>
                    <a:pt x="165" y="414058"/>
                  </a:lnTo>
                  <a:lnTo>
                    <a:pt x="0" y="414451"/>
                  </a:lnTo>
                  <a:lnTo>
                    <a:pt x="165" y="414845"/>
                  </a:lnTo>
                  <a:lnTo>
                    <a:pt x="558" y="415010"/>
                  </a:lnTo>
                  <a:lnTo>
                    <a:pt x="952" y="414845"/>
                  </a:lnTo>
                  <a:lnTo>
                    <a:pt x="1117" y="414451"/>
                  </a:lnTo>
                  <a:close/>
                </a:path>
                <a:path w="5079" h="41529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910858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0910298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910858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910858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0910291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79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459229">
                  <a:moveTo>
                    <a:pt x="4851" y="1458506"/>
                  </a:moveTo>
                  <a:lnTo>
                    <a:pt x="4686" y="1458112"/>
                  </a:lnTo>
                  <a:lnTo>
                    <a:pt x="4292" y="1457947"/>
                  </a:lnTo>
                  <a:lnTo>
                    <a:pt x="3886" y="1458112"/>
                  </a:lnTo>
                  <a:lnTo>
                    <a:pt x="3721" y="1458506"/>
                  </a:lnTo>
                  <a:lnTo>
                    <a:pt x="3886" y="1458899"/>
                  </a:lnTo>
                  <a:lnTo>
                    <a:pt x="4292" y="1459064"/>
                  </a:lnTo>
                  <a:lnTo>
                    <a:pt x="4686" y="1458899"/>
                  </a:lnTo>
                  <a:lnTo>
                    <a:pt x="4851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0910858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0910858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0910858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090936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0914584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0914584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0914584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0914584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0914584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0914584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0914584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0914584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0914584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0914584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0914584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0914584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0914584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0914584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0914584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0914584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0914584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0914584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0914584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0914584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0914584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0914584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0914584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0914584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0914584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0914584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0914584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0914584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0914584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0914584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0914584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0914584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0914584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0914584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0914584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0914584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0914584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0914584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0914584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0913763" y="5577595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79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32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059391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063492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067966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072441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07691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081390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085492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089967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094441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0586121" y="5555481"/>
              <a:ext cx="361315" cy="17780"/>
            </a:xfrm>
            <a:custGeom>
              <a:avLst/>
              <a:gdLst/>
              <a:ahLst/>
              <a:cxnLst/>
              <a:rect l="l" t="t" r="r" b="b"/>
              <a:pathLst>
                <a:path w="361315" h="17779">
                  <a:moveTo>
                    <a:pt x="361130" y="0"/>
                  </a:moveTo>
                  <a:lnTo>
                    <a:pt x="0" y="62"/>
                  </a:lnTo>
                  <a:lnTo>
                    <a:pt x="0" y="17716"/>
                  </a:lnTo>
                  <a:lnTo>
                    <a:pt x="361130" y="17632"/>
                  </a:lnTo>
                  <a:lnTo>
                    <a:pt x="36113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0586118" y="5577587"/>
              <a:ext cx="799465" cy="0"/>
            </a:xfrm>
            <a:custGeom>
              <a:avLst/>
              <a:gdLst/>
              <a:ahLst/>
              <a:cxnLst/>
              <a:rect l="l" t="t" r="r" b="b"/>
              <a:pathLst>
                <a:path w="799465">
                  <a:moveTo>
                    <a:pt x="798886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0586114" y="5577587"/>
              <a:ext cx="799465" cy="0"/>
            </a:xfrm>
            <a:custGeom>
              <a:avLst/>
              <a:gdLst/>
              <a:ahLst/>
              <a:cxnLst/>
              <a:rect l="l" t="t" r="r" b="b"/>
              <a:pathLst>
                <a:path w="799465">
                  <a:moveTo>
                    <a:pt x="0" y="0"/>
                  </a:moveTo>
                  <a:lnTo>
                    <a:pt x="7988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0881031" y="557203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0876725" y="557148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2700" h="1270">
                  <a:moveTo>
                    <a:pt x="12319" y="558"/>
                  </a:moveTo>
                  <a:lnTo>
                    <a:pt x="12153" y="165"/>
                  </a:lnTo>
                  <a:lnTo>
                    <a:pt x="11760" y="0"/>
                  </a:lnTo>
                  <a:lnTo>
                    <a:pt x="11353" y="165"/>
                  </a:lnTo>
                  <a:lnTo>
                    <a:pt x="11201" y="558"/>
                  </a:lnTo>
                  <a:lnTo>
                    <a:pt x="11353" y="952"/>
                  </a:lnTo>
                  <a:lnTo>
                    <a:pt x="11760" y="1117"/>
                  </a:lnTo>
                  <a:lnTo>
                    <a:pt x="12153" y="952"/>
                  </a:lnTo>
                  <a:lnTo>
                    <a:pt x="1231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087729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0705212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705772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70204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698315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69831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671645" y="5571483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66" y="4279"/>
                  </a:moveTo>
                  <a:lnTo>
                    <a:pt x="150114" y="3886"/>
                  </a:lnTo>
                  <a:lnTo>
                    <a:pt x="149707" y="3721"/>
                  </a:lnTo>
                  <a:lnTo>
                    <a:pt x="149313" y="3886"/>
                  </a:lnTo>
                  <a:lnTo>
                    <a:pt x="149148" y="4279"/>
                  </a:lnTo>
                  <a:lnTo>
                    <a:pt x="149313" y="4673"/>
                  </a:lnTo>
                  <a:lnTo>
                    <a:pt x="149707" y="4838"/>
                  </a:lnTo>
                  <a:lnTo>
                    <a:pt x="150114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672210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67221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679107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67967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82826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679667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821364" y="557203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7455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821364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580189" y="5573183"/>
              <a:ext cx="373380" cy="4445"/>
            </a:xfrm>
            <a:custGeom>
              <a:avLst/>
              <a:gdLst/>
              <a:ahLst/>
              <a:cxnLst/>
              <a:rect l="l" t="t" r="r" b="b"/>
              <a:pathLst>
                <a:path w="373379" h="4445">
                  <a:moveTo>
                    <a:pt x="0" y="0"/>
                  </a:moveTo>
                  <a:lnTo>
                    <a:pt x="0" y="4397"/>
                  </a:lnTo>
                  <a:lnTo>
                    <a:pt x="372941" y="4397"/>
                  </a:lnTo>
                  <a:lnTo>
                    <a:pt x="37294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1212891" y="55720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1212322" y="5571483"/>
              <a:ext cx="102235" cy="1270"/>
            </a:xfrm>
            <a:custGeom>
              <a:avLst/>
              <a:gdLst/>
              <a:ahLst/>
              <a:cxnLst/>
              <a:rect l="l" t="t" r="r" b="b"/>
              <a:pathLst>
                <a:path w="102234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02234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  <a:path w="102234" h="1270">
                  <a:moveTo>
                    <a:pt x="101803" y="558"/>
                  </a:moveTo>
                  <a:lnTo>
                    <a:pt x="101638" y="165"/>
                  </a:lnTo>
                  <a:lnTo>
                    <a:pt x="101244" y="0"/>
                  </a:lnTo>
                  <a:lnTo>
                    <a:pt x="100838" y="165"/>
                  </a:lnTo>
                  <a:lnTo>
                    <a:pt x="100672" y="558"/>
                  </a:lnTo>
                  <a:lnTo>
                    <a:pt x="100838" y="952"/>
                  </a:lnTo>
                  <a:lnTo>
                    <a:pt x="101244" y="1117"/>
                  </a:lnTo>
                  <a:lnTo>
                    <a:pt x="101638" y="952"/>
                  </a:lnTo>
                  <a:lnTo>
                    <a:pt x="10180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1313562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1171309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131729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1321021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117186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1324748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1324188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1149899" y="5573183"/>
              <a:ext cx="235585" cy="4445"/>
            </a:xfrm>
            <a:custGeom>
              <a:avLst/>
              <a:gdLst/>
              <a:ahLst/>
              <a:cxnLst/>
              <a:rect l="l" t="t" r="r" b="b"/>
              <a:pathLst>
                <a:path w="235584" h="4445">
                  <a:moveTo>
                    <a:pt x="235102" y="4397"/>
                  </a:moveTo>
                  <a:lnTo>
                    <a:pt x="235102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35102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076114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0757972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075051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74995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0720690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0720685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71696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07169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716401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638657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638654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634358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634929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776619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630637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67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67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063119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063492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0638092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80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80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0784076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092577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0780351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0776052" y="553046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0582832" y="5533550"/>
              <a:ext cx="367665" cy="4445"/>
            </a:xfrm>
            <a:custGeom>
              <a:avLst/>
              <a:gdLst/>
              <a:ahLst/>
              <a:cxnLst/>
              <a:rect l="l" t="t" r="r" b="b"/>
              <a:pathLst>
                <a:path w="367665" h="4445">
                  <a:moveTo>
                    <a:pt x="0" y="0"/>
                  </a:moveTo>
                  <a:lnTo>
                    <a:pt x="0" y="4397"/>
                  </a:lnTo>
                  <a:lnTo>
                    <a:pt x="367664" y="4397"/>
                  </a:lnTo>
                  <a:lnTo>
                    <a:pt x="36766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1380682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1372660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1373223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1271989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1272552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1276277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1279444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1152559" y="5533548"/>
              <a:ext cx="233045" cy="4445"/>
            </a:xfrm>
            <a:custGeom>
              <a:avLst/>
              <a:gdLst/>
              <a:ahLst/>
              <a:cxnLst/>
              <a:rect l="l" t="t" r="r" b="b"/>
              <a:pathLst>
                <a:path w="233045" h="4445">
                  <a:moveTo>
                    <a:pt x="232443" y="4397"/>
                  </a:moveTo>
                  <a:lnTo>
                    <a:pt x="23244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32443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059391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063492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067966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072441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07691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081390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085492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089967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094441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586110" y="5537946"/>
              <a:ext cx="361315" cy="8890"/>
            </a:xfrm>
            <a:custGeom>
              <a:avLst/>
              <a:gdLst/>
              <a:ahLst/>
              <a:cxnLst/>
              <a:rect l="l" t="t" r="r" b="b"/>
              <a:pathLst>
                <a:path w="361315" h="8889">
                  <a:moveTo>
                    <a:pt x="0" y="0"/>
                  </a:moveTo>
                  <a:lnTo>
                    <a:pt x="0" y="8795"/>
                  </a:lnTo>
                  <a:lnTo>
                    <a:pt x="361130" y="8795"/>
                  </a:lnTo>
                  <a:lnTo>
                    <a:pt x="36113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116441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20915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125390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129865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133966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1155836" y="5537960"/>
              <a:ext cx="229235" cy="8890"/>
            </a:xfrm>
            <a:custGeom>
              <a:avLst/>
              <a:gdLst/>
              <a:ahLst/>
              <a:cxnLst/>
              <a:rect l="l" t="t" r="r" b="b"/>
              <a:pathLst>
                <a:path w="229234" h="8889">
                  <a:moveTo>
                    <a:pt x="229165" y="8795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229165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683402" y="554966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682834" y="554910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683399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787243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784076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780351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0779791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0724418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57899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582721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0731317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0586448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073187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0728142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0724418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0580194" y="5551081"/>
              <a:ext cx="367665" cy="5080"/>
            </a:xfrm>
            <a:custGeom>
              <a:avLst/>
              <a:gdLst/>
              <a:ahLst/>
              <a:cxnLst/>
              <a:rect l="l" t="t" r="r" b="b"/>
              <a:pathLst>
                <a:path w="367665" h="5079">
                  <a:moveTo>
                    <a:pt x="367056" y="0"/>
                  </a:moveTo>
                  <a:lnTo>
                    <a:pt x="0" y="62"/>
                  </a:lnTo>
                  <a:lnTo>
                    <a:pt x="0" y="4471"/>
                  </a:lnTo>
                  <a:lnTo>
                    <a:pt x="367056" y="4397"/>
                  </a:lnTo>
                  <a:lnTo>
                    <a:pt x="3670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135085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1287462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128373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1283176" y="5549106"/>
              <a:ext cx="68580" cy="5080"/>
            </a:xfrm>
            <a:custGeom>
              <a:avLst/>
              <a:gdLst/>
              <a:ahLst/>
              <a:cxnLst/>
              <a:rect l="l" t="t" r="r" b="b"/>
              <a:pathLst>
                <a:path w="68579" h="5079">
                  <a:moveTo>
                    <a:pt x="1117" y="4292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8579" h="5079">
                  <a:moveTo>
                    <a:pt x="68237" y="558"/>
                  </a:moveTo>
                  <a:lnTo>
                    <a:pt x="68072" y="165"/>
                  </a:lnTo>
                  <a:lnTo>
                    <a:pt x="67665" y="0"/>
                  </a:lnTo>
                  <a:lnTo>
                    <a:pt x="67271" y="165"/>
                  </a:lnTo>
                  <a:lnTo>
                    <a:pt x="67106" y="558"/>
                  </a:lnTo>
                  <a:lnTo>
                    <a:pt x="67271" y="952"/>
                  </a:lnTo>
                  <a:lnTo>
                    <a:pt x="67665" y="1117"/>
                  </a:lnTo>
                  <a:lnTo>
                    <a:pt x="68072" y="952"/>
                  </a:lnTo>
                  <a:lnTo>
                    <a:pt x="6823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1291191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1294359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1365768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1219786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1220343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1224075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1376397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1227803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1373223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369500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1365768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1155836" y="5551152"/>
              <a:ext cx="229235" cy="4445"/>
            </a:xfrm>
            <a:custGeom>
              <a:avLst/>
              <a:gdLst/>
              <a:ahLst/>
              <a:cxnLst/>
              <a:rect l="l" t="t" r="r" b="b"/>
              <a:pathLst>
                <a:path w="229234" h="4445">
                  <a:moveTo>
                    <a:pt x="229165" y="4397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916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135458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358311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346561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347125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220346" y="55459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219777" y="554910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227803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220346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219786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1155836" y="5546754"/>
              <a:ext cx="229235" cy="4445"/>
            </a:xfrm>
            <a:custGeom>
              <a:avLst/>
              <a:gdLst/>
              <a:ahLst/>
              <a:cxnLst/>
              <a:rect l="l" t="t" r="r" b="b"/>
              <a:pathLst>
                <a:path w="229234" h="4445">
                  <a:moveTo>
                    <a:pt x="229165" y="4397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916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195907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35" y="25716"/>
                  </a:lnTo>
                  <a:lnTo>
                    <a:pt x="48443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518808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35728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1142042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1164413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114278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0680339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100325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084172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116478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77" y="25716"/>
                  </a:lnTo>
                  <a:lnTo>
                    <a:pt x="48447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148770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32616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2131662" y="557352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2133897" y="55011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133897" y="54266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133897" y="5352033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141355" y="52849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2230848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2305421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2380002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454573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2529146" y="537440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2603727" y="537440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2611184" y="530356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2611184" y="52289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2611184" y="515441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2133897" y="50537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2133897" y="497915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2212202" y="50574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2133897" y="4904582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2286781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2141355" y="483746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2361354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2435927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2510507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2585079" y="5057459"/>
              <a:ext cx="56515" cy="52705"/>
            </a:xfrm>
            <a:custGeom>
              <a:avLst/>
              <a:gdLst/>
              <a:ahLst/>
              <a:cxnLst/>
              <a:rect l="l" t="t" r="r" b="b"/>
              <a:pathLst>
                <a:path w="56515" h="52704">
                  <a:moveTo>
                    <a:pt x="0" y="0"/>
                  </a:moveTo>
                  <a:lnTo>
                    <a:pt x="55935" y="522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2611184" y="50052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2611184" y="493068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2611184" y="485610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2133897" y="4837459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103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2133897" y="48934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2133897" y="49679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2137628" y="5042550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2204744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2279318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2133897" y="528491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103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2353899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2608949" y="48352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2133897" y="53408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2428471" y="505746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2611184" y="4878479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2133897" y="54154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2186099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2503052" y="505746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2611184" y="495305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2133897" y="549000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2260678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2577624" y="5027631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0" y="63390"/>
                  </a:moveTo>
                  <a:lnTo>
                    <a:pt x="633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2167459" y="556830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0" y="7455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2335252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2611184" y="5102205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2409832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611184" y="518051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484404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611184" y="525508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558977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611184" y="53296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633558" y="540423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3727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133715" y="4837721"/>
              <a:ext cx="506730" cy="740410"/>
            </a:xfrm>
            <a:custGeom>
              <a:avLst/>
              <a:gdLst/>
              <a:ahLst/>
              <a:cxnLst/>
              <a:rect l="l" t="t" r="r" b="b"/>
              <a:pathLst>
                <a:path w="506729" h="740410">
                  <a:moveTo>
                    <a:pt x="0" y="448310"/>
                  </a:moveTo>
                  <a:lnTo>
                    <a:pt x="0" y="739872"/>
                  </a:lnTo>
                  <a:lnTo>
                    <a:pt x="44030" y="739872"/>
                  </a:lnTo>
                  <a:lnTo>
                    <a:pt x="44030" y="572527"/>
                  </a:lnTo>
                  <a:lnTo>
                    <a:pt x="506445" y="572527"/>
                  </a:lnTo>
                  <a:lnTo>
                    <a:pt x="506445" y="0"/>
                  </a:lnTo>
                  <a:lnTo>
                    <a:pt x="475639" y="0"/>
                  </a:lnTo>
                  <a:lnTo>
                    <a:pt x="475639" y="220192"/>
                  </a:lnTo>
                  <a:lnTo>
                    <a:pt x="44113" y="220192"/>
                  </a:lnTo>
                  <a:lnTo>
                    <a:pt x="44113" y="0"/>
                  </a:lnTo>
                  <a:lnTo>
                    <a:pt x="0" y="0"/>
                  </a:lnTo>
                  <a:lnTo>
                    <a:pt x="0" y="247479"/>
                  </a:lnTo>
                  <a:lnTo>
                    <a:pt x="12334" y="247479"/>
                  </a:lnTo>
                  <a:lnTo>
                    <a:pt x="12334" y="261573"/>
                  </a:lnTo>
                  <a:lnTo>
                    <a:pt x="0" y="261573"/>
                  </a:lnTo>
                  <a:lnTo>
                    <a:pt x="0" y="282724"/>
                  </a:lnTo>
                  <a:lnTo>
                    <a:pt x="36972" y="282724"/>
                  </a:lnTo>
                  <a:lnTo>
                    <a:pt x="36972" y="255426"/>
                  </a:lnTo>
                  <a:lnTo>
                    <a:pt x="475639" y="255426"/>
                  </a:lnTo>
                  <a:lnTo>
                    <a:pt x="475639" y="537292"/>
                  </a:lnTo>
                  <a:lnTo>
                    <a:pt x="44030" y="537292"/>
                  </a:lnTo>
                  <a:lnTo>
                    <a:pt x="44030" y="475608"/>
                  </a:lnTo>
                  <a:lnTo>
                    <a:pt x="36972" y="475608"/>
                  </a:lnTo>
                  <a:lnTo>
                    <a:pt x="36972" y="448310"/>
                  </a:lnTo>
                  <a:lnTo>
                    <a:pt x="0" y="44831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68893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268575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752883" y="553101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759778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749152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2704405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703836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27118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708129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703836" y="5530462"/>
              <a:ext cx="654050" cy="5080"/>
            </a:xfrm>
            <a:custGeom>
              <a:avLst/>
              <a:gdLst/>
              <a:ahLst/>
              <a:cxnLst/>
              <a:rect l="l" t="t" r="r" b="b"/>
              <a:pathLst>
                <a:path w="654050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654050" h="5079">
                  <a:moveTo>
                    <a:pt x="381457" y="558"/>
                  </a:moveTo>
                  <a:lnTo>
                    <a:pt x="381292" y="165"/>
                  </a:lnTo>
                  <a:lnTo>
                    <a:pt x="380898" y="0"/>
                  </a:lnTo>
                  <a:lnTo>
                    <a:pt x="380504" y="165"/>
                  </a:lnTo>
                  <a:lnTo>
                    <a:pt x="380339" y="558"/>
                  </a:lnTo>
                  <a:lnTo>
                    <a:pt x="380504" y="952"/>
                  </a:lnTo>
                  <a:lnTo>
                    <a:pt x="380898" y="1117"/>
                  </a:lnTo>
                  <a:lnTo>
                    <a:pt x="381292" y="952"/>
                  </a:lnTo>
                  <a:lnTo>
                    <a:pt x="381457" y="558"/>
                  </a:lnTo>
                  <a:close/>
                </a:path>
                <a:path w="654050" h="5079">
                  <a:moveTo>
                    <a:pt x="653656" y="4292"/>
                  </a:moveTo>
                  <a:lnTo>
                    <a:pt x="653491" y="3898"/>
                  </a:lnTo>
                  <a:lnTo>
                    <a:pt x="653097" y="3733"/>
                  </a:lnTo>
                  <a:lnTo>
                    <a:pt x="652703" y="3898"/>
                  </a:lnTo>
                  <a:lnTo>
                    <a:pt x="652538" y="4292"/>
                  </a:lnTo>
                  <a:lnTo>
                    <a:pt x="652703" y="4686"/>
                  </a:lnTo>
                  <a:lnTo>
                    <a:pt x="653097" y="4851"/>
                  </a:lnTo>
                  <a:lnTo>
                    <a:pt x="653491" y="4686"/>
                  </a:lnTo>
                  <a:lnTo>
                    <a:pt x="65365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35321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34947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348907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32" y="165"/>
                  </a:lnTo>
                  <a:lnTo>
                    <a:pt x="7467" y="558"/>
                  </a:lnTo>
                  <a:lnTo>
                    <a:pt x="7632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345761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34520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353214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3353211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349476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3020790" y="5530462"/>
              <a:ext cx="325755" cy="5080"/>
            </a:xfrm>
            <a:custGeom>
              <a:avLst/>
              <a:gdLst/>
              <a:ahLst/>
              <a:cxnLst/>
              <a:rect l="l" t="t" r="r" b="b"/>
              <a:pathLst>
                <a:path w="325755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325755" h="5079">
                  <a:moveTo>
                    <a:pt x="325526" y="558"/>
                  </a:moveTo>
                  <a:lnTo>
                    <a:pt x="325361" y="165"/>
                  </a:lnTo>
                  <a:lnTo>
                    <a:pt x="324967" y="0"/>
                  </a:lnTo>
                  <a:lnTo>
                    <a:pt x="324573" y="165"/>
                  </a:lnTo>
                  <a:lnTo>
                    <a:pt x="324408" y="558"/>
                  </a:lnTo>
                  <a:lnTo>
                    <a:pt x="324573" y="952"/>
                  </a:lnTo>
                  <a:lnTo>
                    <a:pt x="324967" y="1117"/>
                  </a:lnTo>
                  <a:lnTo>
                    <a:pt x="325361" y="952"/>
                  </a:lnTo>
                  <a:lnTo>
                    <a:pt x="32552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01761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852998" y="5530462"/>
              <a:ext cx="165735" cy="5080"/>
            </a:xfrm>
            <a:custGeom>
              <a:avLst/>
              <a:gdLst/>
              <a:ahLst/>
              <a:cxnLst/>
              <a:rect l="l" t="t" r="r" b="b"/>
              <a:pathLst>
                <a:path w="16573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65734" h="5079">
                  <a:moveTo>
                    <a:pt x="139077" y="4292"/>
                  </a:moveTo>
                  <a:lnTo>
                    <a:pt x="138912" y="3898"/>
                  </a:lnTo>
                  <a:lnTo>
                    <a:pt x="138518" y="3733"/>
                  </a:lnTo>
                  <a:lnTo>
                    <a:pt x="138125" y="3898"/>
                  </a:lnTo>
                  <a:lnTo>
                    <a:pt x="137960" y="4292"/>
                  </a:lnTo>
                  <a:lnTo>
                    <a:pt x="138125" y="4686"/>
                  </a:lnTo>
                  <a:lnTo>
                    <a:pt x="138518" y="4851"/>
                  </a:lnTo>
                  <a:lnTo>
                    <a:pt x="138912" y="4686"/>
                  </a:lnTo>
                  <a:lnTo>
                    <a:pt x="139077" y="4292"/>
                  </a:lnTo>
                  <a:close/>
                </a:path>
                <a:path w="165734" h="5079">
                  <a:moveTo>
                    <a:pt x="165176" y="4292"/>
                  </a:moveTo>
                  <a:lnTo>
                    <a:pt x="165011" y="3898"/>
                  </a:lnTo>
                  <a:lnTo>
                    <a:pt x="164617" y="3733"/>
                  </a:lnTo>
                  <a:lnTo>
                    <a:pt x="164223" y="3898"/>
                  </a:lnTo>
                  <a:lnTo>
                    <a:pt x="164058" y="4292"/>
                  </a:lnTo>
                  <a:lnTo>
                    <a:pt x="164223" y="4686"/>
                  </a:lnTo>
                  <a:lnTo>
                    <a:pt x="164617" y="4851"/>
                  </a:lnTo>
                  <a:lnTo>
                    <a:pt x="165011" y="4686"/>
                  </a:lnTo>
                  <a:lnTo>
                    <a:pt x="16517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84982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84609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845530" y="5530462"/>
              <a:ext cx="374015" cy="5080"/>
            </a:xfrm>
            <a:custGeom>
              <a:avLst/>
              <a:gdLst/>
              <a:ahLst/>
              <a:cxnLst/>
              <a:rect l="l" t="t" r="r" b="b"/>
              <a:pathLst>
                <a:path w="374015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74015" h="5079">
                  <a:moveTo>
                    <a:pt x="8585" y="4292"/>
                  </a:moveTo>
                  <a:lnTo>
                    <a:pt x="8420" y="3898"/>
                  </a:lnTo>
                  <a:lnTo>
                    <a:pt x="8026" y="3733"/>
                  </a:lnTo>
                  <a:lnTo>
                    <a:pt x="7620" y="3898"/>
                  </a:lnTo>
                  <a:lnTo>
                    <a:pt x="7467" y="4292"/>
                  </a:lnTo>
                  <a:lnTo>
                    <a:pt x="7620" y="4686"/>
                  </a:lnTo>
                  <a:lnTo>
                    <a:pt x="8026" y="4851"/>
                  </a:lnTo>
                  <a:lnTo>
                    <a:pt x="8420" y="4686"/>
                  </a:lnTo>
                  <a:lnTo>
                    <a:pt x="8585" y="4292"/>
                  </a:lnTo>
                  <a:close/>
                </a:path>
                <a:path w="374015" h="5079">
                  <a:moveTo>
                    <a:pt x="355358" y="558"/>
                  </a:moveTo>
                  <a:lnTo>
                    <a:pt x="355193" y="165"/>
                  </a:lnTo>
                  <a:lnTo>
                    <a:pt x="354799" y="0"/>
                  </a:lnTo>
                  <a:lnTo>
                    <a:pt x="354393" y="165"/>
                  </a:lnTo>
                  <a:lnTo>
                    <a:pt x="354241" y="558"/>
                  </a:lnTo>
                  <a:lnTo>
                    <a:pt x="354393" y="952"/>
                  </a:lnTo>
                  <a:lnTo>
                    <a:pt x="354799" y="1117"/>
                  </a:lnTo>
                  <a:lnTo>
                    <a:pt x="355193" y="952"/>
                  </a:lnTo>
                  <a:lnTo>
                    <a:pt x="355358" y="558"/>
                  </a:lnTo>
                  <a:close/>
                </a:path>
                <a:path w="374015" h="5079">
                  <a:moveTo>
                    <a:pt x="374002" y="558"/>
                  </a:moveTo>
                  <a:lnTo>
                    <a:pt x="373837" y="165"/>
                  </a:lnTo>
                  <a:lnTo>
                    <a:pt x="373443" y="0"/>
                  </a:lnTo>
                  <a:lnTo>
                    <a:pt x="373049" y="165"/>
                  </a:lnTo>
                  <a:lnTo>
                    <a:pt x="372884" y="558"/>
                  </a:lnTo>
                  <a:lnTo>
                    <a:pt x="373049" y="952"/>
                  </a:lnTo>
                  <a:lnTo>
                    <a:pt x="373443" y="1117"/>
                  </a:lnTo>
                  <a:lnTo>
                    <a:pt x="373837" y="952"/>
                  </a:lnTo>
                  <a:lnTo>
                    <a:pt x="37400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320033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204065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3207222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2637363" y="5532151"/>
              <a:ext cx="722630" cy="5080"/>
            </a:xfrm>
            <a:custGeom>
              <a:avLst/>
              <a:gdLst/>
              <a:ahLst/>
              <a:cxnLst/>
              <a:rect l="l" t="t" r="r" b="b"/>
              <a:pathLst>
                <a:path w="722630" h="5079">
                  <a:moveTo>
                    <a:pt x="0" y="0"/>
                  </a:moveTo>
                  <a:lnTo>
                    <a:pt x="722480" y="0"/>
                  </a:lnTo>
                </a:path>
                <a:path w="722630" h="5079">
                  <a:moveTo>
                    <a:pt x="0" y="4994"/>
                  </a:moveTo>
                  <a:lnTo>
                    <a:pt x="722480" y="4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266338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70440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74914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793893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838636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288338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92813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296915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3013892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3058636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310338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314813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318915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3233894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327863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332338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2640159" y="5551152"/>
              <a:ext cx="713740" cy="13335"/>
            </a:xfrm>
            <a:custGeom>
              <a:avLst/>
              <a:gdLst/>
              <a:ahLst/>
              <a:cxnLst/>
              <a:rect l="l" t="t" r="r" b="b"/>
              <a:pathLst>
                <a:path w="713740" h="13335">
                  <a:moveTo>
                    <a:pt x="713643" y="0"/>
                  </a:moveTo>
                  <a:lnTo>
                    <a:pt x="713643" y="13235"/>
                  </a:lnTo>
                  <a:lnTo>
                    <a:pt x="0" y="13235"/>
                  </a:lnTo>
                  <a:lnTo>
                    <a:pt x="0" y="0"/>
                  </a:lnTo>
                  <a:lnTo>
                    <a:pt x="71364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266338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270440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274914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2793893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2838636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288338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292813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296915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3013892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3058636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310338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314813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318915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3233894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327863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332338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2640159" y="5537946"/>
              <a:ext cx="713740" cy="13335"/>
            </a:xfrm>
            <a:custGeom>
              <a:avLst/>
              <a:gdLst/>
              <a:ahLst/>
              <a:cxnLst/>
              <a:rect l="l" t="t" r="r" b="b"/>
              <a:pathLst>
                <a:path w="713740" h="13335">
                  <a:moveTo>
                    <a:pt x="0" y="0"/>
                  </a:moveTo>
                  <a:lnTo>
                    <a:pt x="0" y="13203"/>
                  </a:lnTo>
                  <a:lnTo>
                    <a:pt x="713643" y="13203"/>
                  </a:lnTo>
                  <a:lnTo>
                    <a:pt x="71364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266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270440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274914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2793893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283863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288338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292813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296915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301389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305863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310338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314813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318915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3233894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327863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332338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2640159" y="5564389"/>
              <a:ext cx="713740" cy="8890"/>
            </a:xfrm>
            <a:custGeom>
              <a:avLst/>
              <a:gdLst/>
              <a:ahLst/>
              <a:cxnLst/>
              <a:rect l="l" t="t" r="r" b="b"/>
              <a:pathLst>
                <a:path w="713740" h="8889">
                  <a:moveTo>
                    <a:pt x="0" y="0"/>
                  </a:moveTo>
                  <a:lnTo>
                    <a:pt x="0" y="8795"/>
                  </a:lnTo>
                  <a:lnTo>
                    <a:pt x="713643" y="8795"/>
                  </a:lnTo>
                  <a:lnTo>
                    <a:pt x="71364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2816268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3151856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281626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3140675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2808806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3140675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2808243" y="5571483"/>
              <a:ext cx="333375" cy="5080"/>
            </a:xfrm>
            <a:custGeom>
              <a:avLst/>
              <a:gdLst/>
              <a:ahLst/>
              <a:cxnLst/>
              <a:rect l="l" t="t" r="r" b="b"/>
              <a:pathLst>
                <a:path w="333375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333375" h="5079">
                  <a:moveTo>
                    <a:pt x="224853" y="558"/>
                  </a:moveTo>
                  <a:lnTo>
                    <a:pt x="224688" y="165"/>
                  </a:lnTo>
                  <a:lnTo>
                    <a:pt x="224294" y="0"/>
                  </a:lnTo>
                  <a:lnTo>
                    <a:pt x="223901" y="165"/>
                  </a:lnTo>
                  <a:lnTo>
                    <a:pt x="223735" y="558"/>
                  </a:lnTo>
                  <a:lnTo>
                    <a:pt x="223901" y="952"/>
                  </a:lnTo>
                  <a:lnTo>
                    <a:pt x="224294" y="1117"/>
                  </a:lnTo>
                  <a:lnTo>
                    <a:pt x="224688" y="952"/>
                  </a:lnTo>
                  <a:lnTo>
                    <a:pt x="224853" y="558"/>
                  </a:lnTo>
                  <a:close/>
                </a:path>
                <a:path w="333375" h="5079">
                  <a:moveTo>
                    <a:pt x="332981" y="4279"/>
                  </a:moveTo>
                  <a:lnTo>
                    <a:pt x="332828" y="3886"/>
                  </a:lnTo>
                  <a:lnTo>
                    <a:pt x="332422" y="3721"/>
                  </a:lnTo>
                  <a:lnTo>
                    <a:pt x="332028" y="3886"/>
                  </a:lnTo>
                  <a:lnTo>
                    <a:pt x="331863" y="4279"/>
                  </a:lnTo>
                  <a:lnTo>
                    <a:pt x="332028" y="4673"/>
                  </a:lnTo>
                  <a:lnTo>
                    <a:pt x="332422" y="4838"/>
                  </a:lnTo>
                  <a:lnTo>
                    <a:pt x="332828" y="4673"/>
                  </a:lnTo>
                  <a:lnTo>
                    <a:pt x="332981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30288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3025075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302507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302508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2682029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2685192" y="557148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30549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2685764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2681471" y="5575204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23" y="558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58" y="165"/>
                  </a:lnTo>
                  <a:lnTo>
                    <a:pt x="376593" y="558"/>
                  </a:lnTo>
                  <a:lnTo>
                    <a:pt x="376758" y="952"/>
                  </a:lnTo>
                  <a:lnTo>
                    <a:pt x="377164" y="1117"/>
                  </a:lnTo>
                  <a:lnTo>
                    <a:pt x="377558" y="952"/>
                  </a:lnTo>
                  <a:lnTo>
                    <a:pt x="37772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3047454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2682034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304745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2744857" y="5571483"/>
              <a:ext cx="497205" cy="5080"/>
            </a:xfrm>
            <a:custGeom>
              <a:avLst/>
              <a:gdLst/>
              <a:ahLst/>
              <a:cxnLst/>
              <a:rect l="l" t="t" r="r" b="b"/>
              <a:pathLst>
                <a:path w="497205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497205" h="5079">
                  <a:moveTo>
                    <a:pt x="497039" y="558"/>
                  </a:moveTo>
                  <a:lnTo>
                    <a:pt x="496874" y="165"/>
                  </a:lnTo>
                  <a:lnTo>
                    <a:pt x="496481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52"/>
                  </a:lnTo>
                  <a:lnTo>
                    <a:pt x="496481" y="1117"/>
                  </a:lnTo>
                  <a:lnTo>
                    <a:pt x="496874" y="952"/>
                  </a:lnTo>
                  <a:lnTo>
                    <a:pt x="49703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324134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3099085" y="5571483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46684" h="5079">
                  <a:moveTo>
                    <a:pt x="146545" y="4279"/>
                  </a:moveTo>
                  <a:lnTo>
                    <a:pt x="146380" y="3886"/>
                  </a:lnTo>
                  <a:lnTo>
                    <a:pt x="145986" y="3721"/>
                  </a:lnTo>
                  <a:lnTo>
                    <a:pt x="145592" y="3886"/>
                  </a:lnTo>
                  <a:lnTo>
                    <a:pt x="145427" y="4279"/>
                  </a:lnTo>
                  <a:lnTo>
                    <a:pt x="145592" y="4673"/>
                  </a:lnTo>
                  <a:lnTo>
                    <a:pt x="145986" y="4838"/>
                  </a:lnTo>
                  <a:lnTo>
                    <a:pt x="146380" y="4673"/>
                  </a:lnTo>
                  <a:lnTo>
                    <a:pt x="14654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3248814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3099095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3252542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3248809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2752880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2749149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274541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2640159" y="5573183"/>
              <a:ext cx="720090" cy="4445"/>
            </a:xfrm>
            <a:custGeom>
              <a:avLst/>
              <a:gdLst/>
              <a:ahLst/>
              <a:cxnLst/>
              <a:rect l="l" t="t" r="r" b="b"/>
              <a:pathLst>
                <a:path w="720090" h="4445">
                  <a:moveTo>
                    <a:pt x="0" y="0"/>
                  </a:moveTo>
                  <a:lnTo>
                    <a:pt x="0" y="4397"/>
                  </a:lnTo>
                  <a:lnTo>
                    <a:pt x="719548" y="4397"/>
                  </a:lnTo>
                  <a:lnTo>
                    <a:pt x="71954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2828578" y="4837726"/>
              <a:ext cx="194945" cy="26670"/>
            </a:xfrm>
            <a:custGeom>
              <a:avLst/>
              <a:gdLst/>
              <a:ahLst/>
              <a:cxnLst/>
              <a:rect l="l" t="t" r="r" b="b"/>
              <a:pathLst>
                <a:path w="194944" h="26670">
                  <a:moveTo>
                    <a:pt x="5884" y="21999"/>
                  </a:moveTo>
                  <a:lnTo>
                    <a:pt x="0" y="21999"/>
                  </a:lnTo>
                  <a:lnTo>
                    <a:pt x="0" y="26397"/>
                  </a:lnTo>
                  <a:lnTo>
                    <a:pt x="194747" y="26397"/>
                  </a:lnTo>
                  <a:lnTo>
                    <a:pt x="194747" y="0"/>
                  </a:lnTo>
                  <a:lnTo>
                    <a:pt x="2638" y="0"/>
                  </a:lnTo>
                  <a:lnTo>
                    <a:pt x="2638" y="4397"/>
                  </a:lnTo>
                  <a:lnTo>
                    <a:pt x="4052" y="4397"/>
                  </a:lnTo>
                  <a:lnTo>
                    <a:pt x="5884" y="4397"/>
                  </a:lnTo>
                  <a:lnTo>
                    <a:pt x="5884" y="2199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3019595" y="484212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09" h="17779">
                  <a:moveTo>
                    <a:pt x="0" y="0"/>
                  </a:moveTo>
                  <a:lnTo>
                    <a:pt x="0" y="17601"/>
                  </a:lnTo>
                  <a:lnTo>
                    <a:pt x="3727" y="17601"/>
                  </a:lnTo>
                  <a:lnTo>
                    <a:pt x="372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2943045" y="4859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2950503" y="4859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2943045" y="48598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2942484" y="485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2828571" y="4859726"/>
              <a:ext cx="194945" cy="4445"/>
            </a:xfrm>
            <a:custGeom>
              <a:avLst/>
              <a:gdLst/>
              <a:ahLst/>
              <a:cxnLst/>
              <a:rect l="l" t="t" r="r" b="b"/>
              <a:pathLst>
                <a:path w="194944" h="4445">
                  <a:moveTo>
                    <a:pt x="0" y="0"/>
                  </a:moveTo>
                  <a:lnTo>
                    <a:pt x="0" y="4397"/>
                  </a:lnTo>
                  <a:lnTo>
                    <a:pt x="194747" y="4397"/>
                  </a:lnTo>
                  <a:lnTo>
                    <a:pt x="19474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2838636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2883387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2928131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2969151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2834460" y="4842124"/>
              <a:ext cx="167640" cy="17780"/>
            </a:xfrm>
            <a:custGeom>
              <a:avLst/>
              <a:gdLst/>
              <a:ahLst/>
              <a:cxnLst/>
              <a:rect l="l" t="t" r="r" b="b"/>
              <a:pathLst>
                <a:path w="167640" h="17779">
                  <a:moveTo>
                    <a:pt x="0" y="17601"/>
                  </a:moveTo>
                  <a:lnTo>
                    <a:pt x="0" y="0"/>
                  </a:lnTo>
                  <a:lnTo>
                    <a:pt x="167534" y="0"/>
                  </a:lnTo>
                  <a:lnTo>
                    <a:pt x="167534" y="17601"/>
                  </a:lnTo>
                  <a:lnTo>
                    <a:pt x="0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2864742" y="48374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2860452" y="483691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700" h="1270">
                  <a:moveTo>
                    <a:pt x="12293" y="558"/>
                  </a:moveTo>
                  <a:lnTo>
                    <a:pt x="12141" y="165"/>
                  </a:lnTo>
                  <a:lnTo>
                    <a:pt x="11734" y="0"/>
                  </a:lnTo>
                  <a:lnTo>
                    <a:pt x="11341" y="165"/>
                  </a:lnTo>
                  <a:lnTo>
                    <a:pt x="11176" y="558"/>
                  </a:lnTo>
                  <a:lnTo>
                    <a:pt x="11341" y="952"/>
                  </a:lnTo>
                  <a:lnTo>
                    <a:pt x="11734" y="1117"/>
                  </a:lnTo>
                  <a:lnTo>
                    <a:pt x="12141" y="952"/>
                  </a:lnTo>
                  <a:lnTo>
                    <a:pt x="1229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2861011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2846099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2856724" y="48406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2853557" y="48374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2849826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2846099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2831214" y="4837726"/>
              <a:ext cx="192405" cy="4445"/>
            </a:xfrm>
            <a:custGeom>
              <a:avLst/>
              <a:gdLst/>
              <a:ahLst/>
              <a:cxnLst/>
              <a:rect l="l" t="t" r="r" b="b"/>
              <a:pathLst>
                <a:path w="192405" h="4445">
                  <a:moveTo>
                    <a:pt x="0" y="0"/>
                  </a:moveTo>
                  <a:lnTo>
                    <a:pt x="0" y="4397"/>
                  </a:lnTo>
                  <a:lnTo>
                    <a:pt x="192109" y="4397"/>
                  </a:lnTo>
                  <a:lnTo>
                    <a:pt x="192109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3048870" y="4837726"/>
              <a:ext cx="26670" cy="695960"/>
            </a:xfrm>
            <a:custGeom>
              <a:avLst/>
              <a:gdLst/>
              <a:ahLst/>
              <a:cxnLst/>
              <a:rect l="l" t="t" r="r" b="b"/>
              <a:pathLst>
                <a:path w="26669" h="695960">
                  <a:moveTo>
                    <a:pt x="26438" y="0"/>
                  </a:moveTo>
                  <a:lnTo>
                    <a:pt x="0" y="0"/>
                  </a:lnTo>
                  <a:lnTo>
                    <a:pt x="0" y="695821"/>
                  </a:lnTo>
                  <a:lnTo>
                    <a:pt x="26438" y="695821"/>
                  </a:lnTo>
                  <a:lnTo>
                    <a:pt x="264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3048865" y="4837728"/>
              <a:ext cx="26670" cy="695960"/>
            </a:xfrm>
            <a:custGeom>
              <a:avLst/>
              <a:gdLst/>
              <a:ahLst/>
              <a:cxnLst/>
              <a:rect l="l" t="t" r="r" b="b"/>
              <a:pathLst>
                <a:path w="26669" h="695960">
                  <a:moveTo>
                    <a:pt x="0" y="695821"/>
                  </a:moveTo>
                  <a:lnTo>
                    <a:pt x="0" y="0"/>
                  </a:lnTo>
                  <a:lnTo>
                    <a:pt x="26438" y="0"/>
                  </a:lnTo>
                  <a:lnTo>
                    <a:pt x="26438" y="695821"/>
                  </a:lnTo>
                  <a:lnTo>
                    <a:pt x="0" y="695821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3072993" y="51948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3069825" y="52476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3069253" y="5187409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30" y="60223"/>
                  </a:moveTo>
                  <a:lnTo>
                    <a:pt x="965" y="59829"/>
                  </a:lnTo>
                  <a:lnTo>
                    <a:pt x="571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29"/>
                  </a:lnTo>
                  <a:lnTo>
                    <a:pt x="571" y="60782"/>
                  </a:lnTo>
                  <a:lnTo>
                    <a:pt x="965" y="60629"/>
                  </a:lnTo>
                  <a:lnTo>
                    <a:pt x="1130" y="60223"/>
                  </a:lnTo>
                  <a:close/>
                </a:path>
                <a:path w="5080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3069825" y="51879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3069825" y="51954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069825" y="5512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69253" y="4948764"/>
              <a:ext cx="5080" cy="572135"/>
            </a:xfrm>
            <a:custGeom>
              <a:avLst/>
              <a:gdLst/>
              <a:ahLst/>
              <a:cxnLst/>
              <a:rect l="l" t="t" r="r" b="b"/>
              <a:pathLst>
                <a:path w="5080" h="572135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5080" h="572135">
                  <a:moveTo>
                    <a:pt x="4851" y="571080"/>
                  </a:moveTo>
                  <a:lnTo>
                    <a:pt x="4686" y="570674"/>
                  </a:lnTo>
                  <a:lnTo>
                    <a:pt x="4292" y="570509"/>
                  </a:lnTo>
                  <a:lnTo>
                    <a:pt x="3898" y="570674"/>
                  </a:lnTo>
                  <a:lnTo>
                    <a:pt x="3733" y="571080"/>
                  </a:lnTo>
                  <a:lnTo>
                    <a:pt x="3898" y="571474"/>
                  </a:lnTo>
                  <a:lnTo>
                    <a:pt x="4292" y="571639"/>
                  </a:lnTo>
                  <a:lnTo>
                    <a:pt x="4686" y="571474"/>
                  </a:lnTo>
                  <a:lnTo>
                    <a:pt x="4851" y="571080"/>
                  </a:lnTo>
                  <a:close/>
                </a:path>
                <a:path w="5080" h="572135">
                  <a:moveTo>
                    <a:pt x="4851" y="563613"/>
                  </a:moveTo>
                  <a:lnTo>
                    <a:pt x="4686" y="563219"/>
                  </a:lnTo>
                  <a:lnTo>
                    <a:pt x="4292" y="563054"/>
                  </a:lnTo>
                  <a:lnTo>
                    <a:pt x="3898" y="563219"/>
                  </a:lnTo>
                  <a:lnTo>
                    <a:pt x="3733" y="563613"/>
                  </a:lnTo>
                  <a:lnTo>
                    <a:pt x="3898" y="564019"/>
                  </a:lnTo>
                  <a:lnTo>
                    <a:pt x="4292" y="564184"/>
                  </a:lnTo>
                  <a:lnTo>
                    <a:pt x="4686" y="564019"/>
                  </a:lnTo>
                  <a:lnTo>
                    <a:pt x="4851" y="56361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069825" y="55161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072987" y="53067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069825" y="55123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072993" y="4989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073553" y="53371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072993" y="53402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3073553" y="49903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3069825" y="54042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3069253" y="4993519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30" y="63944"/>
                  </a:moveTo>
                  <a:lnTo>
                    <a:pt x="965" y="63550"/>
                  </a:lnTo>
                  <a:lnTo>
                    <a:pt x="571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38"/>
                  </a:lnTo>
                  <a:lnTo>
                    <a:pt x="571" y="64503"/>
                  </a:lnTo>
                  <a:lnTo>
                    <a:pt x="965" y="64338"/>
                  </a:lnTo>
                  <a:lnTo>
                    <a:pt x="1130" y="63944"/>
                  </a:lnTo>
                  <a:close/>
                </a:path>
                <a:path w="5080" h="411479">
                  <a:moveTo>
                    <a:pt x="4851" y="410730"/>
                  </a:moveTo>
                  <a:lnTo>
                    <a:pt x="4686" y="410337"/>
                  </a:lnTo>
                  <a:lnTo>
                    <a:pt x="4292" y="410171"/>
                  </a:lnTo>
                  <a:lnTo>
                    <a:pt x="3898" y="410337"/>
                  </a:lnTo>
                  <a:lnTo>
                    <a:pt x="3733" y="410730"/>
                  </a:lnTo>
                  <a:lnTo>
                    <a:pt x="3898" y="411124"/>
                  </a:lnTo>
                  <a:lnTo>
                    <a:pt x="4292" y="411289"/>
                  </a:lnTo>
                  <a:lnTo>
                    <a:pt x="4686" y="411124"/>
                  </a:lnTo>
                  <a:lnTo>
                    <a:pt x="4851" y="410730"/>
                  </a:lnTo>
                  <a:close/>
                </a:path>
                <a:path w="5080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3069825" y="50537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3072993" y="50531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3073553" y="5050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3072993" y="53999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3069825" y="50500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3069825" y="54005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3073553" y="49866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3070872" y="4837728"/>
              <a:ext cx="4445" cy="695960"/>
            </a:xfrm>
            <a:custGeom>
              <a:avLst/>
              <a:gdLst/>
              <a:ahLst/>
              <a:cxnLst/>
              <a:rect l="l" t="t" r="r" b="b"/>
              <a:pathLst>
                <a:path w="4444" h="695960">
                  <a:moveTo>
                    <a:pt x="31" y="695821"/>
                  </a:moveTo>
                  <a:lnTo>
                    <a:pt x="4429" y="695821"/>
                  </a:lnTo>
                  <a:lnTo>
                    <a:pt x="4429" y="0"/>
                  </a:lnTo>
                  <a:lnTo>
                    <a:pt x="0" y="0"/>
                  </a:lnTo>
                  <a:lnTo>
                    <a:pt x="31" y="6958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3051184" y="49194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3046894" y="49748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3047451" y="53706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3047451" y="49716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3051178" y="53632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3051178" y="5359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3047454" y="496797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3047454" y="53594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3054351" y="4911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3051178" y="53072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3047454" y="4912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3051178" y="53072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3047454" y="49120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3047451" y="49157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3051184" y="53110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3047451" y="52774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3047454" y="52811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3046888" y="5008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3051178" y="55235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3050618" y="5526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3047451" y="51767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3051184" y="55272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3051184" y="51767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3046894" y="52396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3047451" y="52364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3047454" y="52364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3051178" y="51730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3054351" y="55192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3047454" y="51730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3051178" y="55198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3048865" y="4837728"/>
              <a:ext cx="4445" cy="695960"/>
            </a:xfrm>
            <a:custGeom>
              <a:avLst/>
              <a:gdLst/>
              <a:ahLst/>
              <a:cxnLst/>
              <a:rect l="l" t="t" r="r" b="b"/>
              <a:pathLst>
                <a:path w="4444" h="695960">
                  <a:moveTo>
                    <a:pt x="0" y="695821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695821"/>
                  </a:lnTo>
                  <a:lnTo>
                    <a:pt x="0" y="6958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3054911" y="52476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3054911" y="52028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3054911" y="51581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3054911" y="511339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3054911" y="50723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3054911" y="50276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3054911" y="49828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3054911" y="49381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3054911" y="48933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3053262" y="4859835"/>
              <a:ext cx="17780" cy="431165"/>
            </a:xfrm>
            <a:custGeom>
              <a:avLst/>
              <a:gdLst/>
              <a:ahLst/>
              <a:cxnLst/>
              <a:rect l="l" t="t" r="r" b="b"/>
              <a:pathLst>
                <a:path w="17780" h="431164">
                  <a:moveTo>
                    <a:pt x="0" y="0"/>
                  </a:moveTo>
                  <a:lnTo>
                    <a:pt x="0" y="430887"/>
                  </a:lnTo>
                  <a:lnTo>
                    <a:pt x="17632" y="430887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3054911" y="551237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3054911" y="546762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3054911" y="54228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3054911" y="53781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3054911" y="5337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3053262" y="5308331"/>
              <a:ext cx="17780" cy="225425"/>
            </a:xfrm>
            <a:custGeom>
              <a:avLst/>
              <a:gdLst/>
              <a:ahLst/>
              <a:cxnLst/>
              <a:rect l="l" t="t" r="r" b="b"/>
              <a:pathLst>
                <a:path w="17780" h="225425">
                  <a:moveTo>
                    <a:pt x="0" y="0"/>
                  </a:moveTo>
                  <a:lnTo>
                    <a:pt x="0" y="225218"/>
                  </a:lnTo>
                  <a:lnTo>
                    <a:pt x="17632" y="225218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3053262" y="4837726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80" h="4445">
                  <a:moveTo>
                    <a:pt x="0" y="0"/>
                  </a:moveTo>
                  <a:lnTo>
                    <a:pt x="0" y="4397"/>
                  </a:lnTo>
                  <a:lnTo>
                    <a:pt x="17601" y="4397"/>
                  </a:lnTo>
                  <a:lnTo>
                    <a:pt x="1760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3987101" y="556084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3987101" y="54862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4031845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4002015" y="5422881"/>
              <a:ext cx="19050" cy="22860"/>
            </a:xfrm>
            <a:custGeom>
              <a:avLst/>
              <a:gdLst/>
              <a:ahLst/>
              <a:cxnLst/>
              <a:rect l="l" t="t" r="r" b="b"/>
              <a:pathLst>
                <a:path w="19050" h="22860">
                  <a:moveTo>
                    <a:pt x="0" y="0"/>
                  </a:moveTo>
                  <a:lnTo>
                    <a:pt x="18648" y="22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410643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418100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4255579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4333883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4408455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4483029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4557616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4632189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470676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478133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4855907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493049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4997603" y="552355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4997603" y="5448985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3987101" y="544152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3987101" y="55161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4035578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411014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4184738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4259311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4337615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441218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4486761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4561334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463592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471049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4785066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485964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4997603" y="5422886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14910"/>
                  </a:moveTo>
                  <a:lnTo>
                    <a:pt x="112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4934211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4997603" y="546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5008800" y="554220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4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3986910" y="5426087"/>
              <a:ext cx="1053465" cy="151765"/>
            </a:xfrm>
            <a:custGeom>
              <a:avLst/>
              <a:gdLst/>
              <a:ahLst/>
              <a:cxnLst/>
              <a:rect l="l" t="t" r="r" b="b"/>
              <a:pathLst>
                <a:path w="1053465" h="151764">
                  <a:moveTo>
                    <a:pt x="1009435" y="107462"/>
                  </a:moveTo>
                  <a:lnTo>
                    <a:pt x="35245" y="107462"/>
                  </a:lnTo>
                  <a:lnTo>
                    <a:pt x="35245" y="0"/>
                  </a:lnTo>
                  <a:lnTo>
                    <a:pt x="0" y="0"/>
                  </a:lnTo>
                  <a:lnTo>
                    <a:pt x="0" y="151492"/>
                  </a:lnTo>
                  <a:lnTo>
                    <a:pt x="1053465" y="151492"/>
                  </a:lnTo>
                  <a:lnTo>
                    <a:pt x="1053465" y="0"/>
                  </a:lnTo>
                  <a:lnTo>
                    <a:pt x="1009435" y="0"/>
                  </a:lnTo>
                  <a:lnTo>
                    <a:pt x="1009435" y="10746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3565742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3588127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356500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82" y="0"/>
                  </a:moveTo>
                  <a:lnTo>
                    <a:pt x="44082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8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3573848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397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3573847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3595590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3595020" y="627249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30" y="56489"/>
                  </a:moveTo>
                  <a:lnTo>
                    <a:pt x="965" y="56095"/>
                  </a:lnTo>
                  <a:lnTo>
                    <a:pt x="571" y="55930"/>
                  </a:lnTo>
                  <a:lnTo>
                    <a:pt x="165" y="56095"/>
                  </a:lnTo>
                  <a:lnTo>
                    <a:pt x="0" y="56489"/>
                  </a:lnTo>
                  <a:lnTo>
                    <a:pt x="165" y="56883"/>
                  </a:lnTo>
                  <a:lnTo>
                    <a:pt x="571" y="57048"/>
                  </a:lnTo>
                  <a:lnTo>
                    <a:pt x="965" y="56883"/>
                  </a:lnTo>
                  <a:lnTo>
                    <a:pt x="1130" y="56489"/>
                  </a:lnTo>
                  <a:close/>
                </a:path>
                <a:path w="5080" h="5715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3595590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3595590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3595591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3599307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3598747" y="7107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3595591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3595591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3595591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3595020" y="5869781"/>
              <a:ext cx="5080" cy="843915"/>
            </a:xfrm>
            <a:custGeom>
              <a:avLst/>
              <a:gdLst/>
              <a:ahLst/>
              <a:cxnLst/>
              <a:rect l="l" t="t" r="r" b="b"/>
              <a:pathLst>
                <a:path w="5080" h="843915">
                  <a:moveTo>
                    <a:pt x="1130" y="843267"/>
                  </a:moveTo>
                  <a:lnTo>
                    <a:pt x="965" y="842873"/>
                  </a:lnTo>
                  <a:lnTo>
                    <a:pt x="571" y="842708"/>
                  </a:lnTo>
                  <a:lnTo>
                    <a:pt x="165" y="842873"/>
                  </a:lnTo>
                  <a:lnTo>
                    <a:pt x="0" y="843267"/>
                  </a:lnTo>
                  <a:lnTo>
                    <a:pt x="165" y="843661"/>
                  </a:lnTo>
                  <a:lnTo>
                    <a:pt x="571" y="843826"/>
                  </a:lnTo>
                  <a:lnTo>
                    <a:pt x="965" y="843661"/>
                  </a:lnTo>
                  <a:lnTo>
                    <a:pt x="1130" y="843267"/>
                  </a:lnTo>
                  <a:close/>
                </a:path>
                <a:path w="5080" h="843915">
                  <a:moveTo>
                    <a:pt x="4838" y="791070"/>
                  </a:moveTo>
                  <a:lnTo>
                    <a:pt x="4673" y="790676"/>
                  </a:lnTo>
                  <a:lnTo>
                    <a:pt x="4279" y="790511"/>
                  </a:lnTo>
                  <a:lnTo>
                    <a:pt x="3886" y="790676"/>
                  </a:lnTo>
                  <a:lnTo>
                    <a:pt x="3721" y="791070"/>
                  </a:lnTo>
                  <a:lnTo>
                    <a:pt x="3886" y="791464"/>
                  </a:lnTo>
                  <a:lnTo>
                    <a:pt x="4279" y="791629"/>
                  </a:lnTo>
                  <a:lnTo>
                    <a:pt x="4673" y="791464"/>
                  </a:lnTo>
                  <a:lnTo>
                    <a:pt x="4838" y="791070"/>
                  </a:lnTo>
                  <a:close/>
                </a:path>
                <a:path w="5080" h="843915">
                  <a:moveTo>
                    <a:pt x="4838" y="571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71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73" y="965"/>
                  </a:lnTo>
                  <a:lnTo>
                    <a:pt x="4838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3595591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3595591" y="58703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3599307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3595020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30" y="392074"/>
                  </a:moveTo>
                  <a:lnTo>
                    <a:pt x="965" y="391680"/>
                  </a:lnTo>
                  <a:lnTo>
                    <a:pt x="571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71" y="392633"/>
                  </a:lnTo>
                  <a:lnTo>
                    <a:pt x="965" y="392468"/>
                  </a:lnTo>
                  <a:lnTo>
                    <a:pt x="1130" y="392074"/>
                  </a:lnTo>
                  <a:close/>
                </a:path>
                <a:path w="1269" h="393064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3595590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3598742" y="6455200"/>
              <a:ext cx="1270" cy="210185"/>
            </a:xfrm>
            <a:custGeom>
              <a:avLst/>
              <a:gdLst/>
              <a:ahLst/>
              <a:cxnLst/>
              <a:rect l="l" t="t" r="r" b="b"/>
              <a:pathLst>
                <a:path w="1269" h="210184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1269" h="2101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3595591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3595020" y="5772829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5080" h="687704">
                  <a:moveTo>
                    <a:pt x="4838" y="686663"/>
                  </a:moveTo>
                  <a:lnTo>
                    <a:pt x="4673" y="686269"/>
                  </a:lnTo>
                  <a:lnTo>
                    <a:pt x="4279" y="686104"/>
                  </a:lnTo>
                  <a:lnTo>
                    <a:pt x="3886" y="686269"/>
                  </a:lnTo>
                  <a:lnTo>
                    <a:pt x="3721" y="686663"/>
                  </a:lnTo>
                  <a:lnTo>
                    <a:pt x="3886" y="687057"/>
                  </a:lnTo>
                  <a:lnTo>
                    <a:pt x="4279" y="687222"/>
                  </a:lnTo>
                  <a:lnTo>
                    <a:pt x="4673" y="687057"/>
                  </a:lnTo>
                  <a:lnTo>
                    <a:pt x="4838" y="68666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3595591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3595031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3595590" y="64557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3595590" y="7119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3598747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3595590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3598747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3595590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3599307" y="71194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3599307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3598742" y="6350806"/>
              <a:ext cx="1270" cy="781050"/>
            </a:xfrm>
            <a:custGeom>
              <a:avLst/>
              <a:gdLst/>
              <a:ahLst/>
              <a:cxnLst/>
              <a:rect l="l" t="t" r="r" b="b"/>
              <a:pathLst>
                <a:path w="1269" h="781050">
                  <a:moveTo>
                    <a:pt x="1117" y="779868"/>
                  </a:moveTo>
                  <a:lnTo>
                    <a:pt x="952" y="779462"/>
                  </a:lnTo>
                  <a:lnTo>
                    <a:pt x="558" y="779310"/>
                  </a:lnTo>
                  <a:lnTo>
                    <a:pt x="165" y="779462"/>
                  </a:lnTo>
                  <a:lnTo>
                    <a:pt x="0" y="779868"/>
                  </a:lnTo>
                  <a:lnTo>
                    <a:pt x="165" y="780262"/>
                  </a:lnTo>
                  <a:lnTo>
                    <a:pt x="558" y="780427"/>
                  </a:lnTo>
                  <a:lnTo>
                    <a:pt x="952" y="780262"/>
                  </a:lnTo>
                  <a:lnTo>
                    <a:pt x="1117" y="779868"/>
                  </a:lnTo>
                  <a:close/>
                </a:path>
                <a:path w="1269" h="78105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3595591" y="63513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3598747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3595591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3595591" y="61425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3599307" y="69143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3595020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30" y="209384"/>
                  </a:moveTo>
                  <a:lnTo>
                    <a:pt x="965" y="208991"/>
                  </a:lnTo>
                  <a:lnTo>
                    <a:pt x="571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71" y="209943"/>
                  </a:lnTo>
                  <a:lnTo>
                    <a:pt x="965" y="209778"/>
                  </a:lnTo>
                  <a:lnTo>
                    <a:pt x="1130" y="209384"/>
                  </a:lnTo>
                  <a:close/>
                </a:path>
                <a:path w="5080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3599307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3595020" y="5608770"/>
              <a:ext cx="5080" cy="1306195"/>
            </a:xfrm>
            <a:custGeom>
              <a:avLst/>
              <a:gdLst/>
              <a:ahLst/>
              <a:cxnLst/>
              <a:rect l="l" t="t" r="r" b="b"/>
              <a:pathLst>
                <a:path w="5080" h="1306195">
                  <a:moveTo>
                    <a:pt x="1130" y="530047"/>
                  </a:moveTo>
                  <a:lnTo>
                    <a:pt x="965" y="529653"/>
                  </a:lnTo>
                  <a:lnTo>
                    <a:pt x="571" y="529488"/>
                  </a:lnTo>
                  <a:lnTo>
                    <a:pt x="165" y="529653"/>
                  </a:lnTo>
                  <a:lnTo>
                    <a:pt x="0" y="530047"/>
                  </a:lnTo>
                  <a:lnTo>
                    <a:pt x="165" y="530440"/>
                  </a:lnTo>
                  <a:lnTo>
                    <a:pt x="571" y="530606"/>
                  </a:lnTo>
                  <a:lnTo>
                    <a:pt x="965" y="530440"/>
                  </a:lnTo>
                  <a:lnTo>
                    <a:pt x="1130" y="530047"/>
                  </a:lnTo>
                  <a:close/>
                </a:path>
                <a:path w="5080" h="1306195">
                  <a:moveTo>
                    <a:pt x="4838" y="1305636"/>
                  </a:moveTo>
                  <a:lnTo>
                    <a:pt x="4673" y="1305242"/>
                  </a:lnTo>
                  <a:lnTo>
                    <a:pt x="4279" y="1305077"/>
                  </a:lnTo>
                  <a:lnTo>
                    <a:pt x="3886" y="1305242"/>
                  </a:lnTo>
                  <a:lnTo>
                    <a:pt x="3721" y="1305636"/>
                  </a:lnTo>
                  <a:lnTo>
                    <a:pt x="3886" y="1306029"/>
                  </a:lnTo>
                  <a:lnTo>
                    <a:pt x="4279" y="1306195"/>
                  </a:lnTo>
                  <a:lnTo>
                    <a:pt x="4673" y="1306029"/>
                  </a:lnTo>
                  <a:lnTo>
                    <a:pt x="4838" y="1305636"/>
                  </a:lnTo>
                  <a:close/>
                </a:path>
                <a:path w="5080" h="130619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3595591" y="671677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3599307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3598747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3595590" y="6720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3595031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3599307" y="5609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3595590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3595020" y="6723678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59">
                  <a:moveTo>
                    <a:pt x="1130" y="60223"/>
                  </a:moveTo>
                  <a:lnTo>
                    <a:pt x="965" y="59817"/>
                  </a:lnTo>
                  <a:lnTo>
                    <a:pt x="571" y="59664"/>
                  </a:lnTo>
                  <a:lnTo>
                    <a:pt x="165" y="59817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71" y="60782"/>
                  </a:lnTo>
                  <a:lnTo>
                    <a:pt x="965" y="60617"/>
                  </a:lnTo>
                  <a:lnTo>
                    <a:pt x="1130" y="60223"/>
                  </a:lnTo>
                  <a:close/>
                </a:path>
                <a:path w="5080" h="60959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3595590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3595590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3595020" y="5675890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80" h="1459229">
                  <a:moveTo>
                    <a:pt x="4838" y="1458518"/>
                  </a:moveTo>
                  <a:lnTo>
                    <a:pt x="4673" y="1458112"/>
                  </a:lnTo>
                  <a:lnTo>
                    <a:pt x="4279" y="1457947"/>
                  </a:lnTo>
                  <a:lnTo>
                    <a:pt x="3886" y="1458112"/>
                  </a:lnTo>
                  <a:lnTo>
                    <a:pt x="3721" y="1458518"/>
                  </a:lnTo>
                  <a:lnTo>
                    <a:pt x="3886" y="1458912"/>
                  </a:lnTo>
                  <a:lnTo>
                    <a:pt x="4279" y="1459077"/>
                  </a:lnTo>
                  <a:lnTo>
                    <a:pt x="4673" y="1458912"/>
                  </a:lnTo>
                  <a:lnTo>
                    <a:pt x="4838" y="1458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3595590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3595591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3599307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3595590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3599307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3595031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3599307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3599307" y="5668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3595591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3595591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3598747" y="7130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3595591" y="5668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3595591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3595020" y="6365715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90">
                  <a:moveTo>
                    <a:pt x="1130" y="414451"/>
                  </a:moveTo>
                  <a:lnTo>
                    <a:pt x="965" y="414058"/>
                  </a:lnTo>
                  <a:lnTo>
                    <a:pt x="571" y="413893"/>
                  </a:lnTo>
                  <a:lnTo>
                    <a:pt x="165" y="414058"/>
                  </a:lnTo>
                  <a:lnTo>
                    <a:pt x="0" y="414451"/>
                  </a:lnTo>
                  <a:lnTo>
                    <a:pt x="165" y="414845"/>
                  </a:lnTo>
                  <a:lnTo>
                    <a:pt x="571" y="415010"/>
                  </a:lnTo>
                  <a:lnTo>
                    <a:pt x="965" y="414845"/>
                  </a:lnTo>
                  <a:lnTo>
                    <a:pt x="1130" y="414451"/>
                  </a:lnTo>
                  <a:close/>
                </a:path>
                <a:path w="5080" h="41529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3595591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3599307" y="56055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3595591" y="63662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3598742" y="6716223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90">
                  <a:moveTo>
                    <a:pt x="1117" y="351053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65" y="350659"/>
                  </a:lnTo>
                  <a:lnTo>
                    <a:pt x="0" y="351053"/>
                  </a:lnTo>
                  <a:lnTo>
                    <a:pt x="165" y="351459"/>
                  </a:lnTo>
                  <a:lnTo>
                    <a:pt x="558" y="351612"/>
                  </a:lnTo>
                  <a:lnTo>
                    <a:pt x="952" y="351459"/>
                  </a:lnTo>
                  <a:lnTo>
                    <a:pt x="1117" y="351053"/>
                  </a:lnTo>
                  <a:close/>
                </a:path>
                <a:path w="1269" h="35179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3595846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3572643" y="5601302"/>
              <a:ext cx="5080" cy="452755"/>
            </a:xfrm>
            <a:custGeom>
              <a:avLst/>
              <a:gdLst/>
              <a:ahLst/>
              <a:cxnLst/>
              <a:rect l="l" t="t" r="r" b="b"/>
              <a:pathLst>
                <a:path w="5080" h="452754">
                  <a:moveTo>
                    <a:pt x="1117" y="451751"/>
                  </a:moveTo>
                  <a:lnTo>
                    <a:pt x="952" y="451358"/>
                  </a:lnTo>
                  <a:lnTo>
                    <a:pt x="558" y="451192"/>
                  </a:lnTo>
                  <a:lnTo>
                    <a:pt x="165" y="451358"/>
                  </a:lnTo>
                  <a:lnTo>
                    <a:pt x="0" y="451751"/>
                  </a:lnTo>
                  <a:lnTo>
                    <a:pt x="165" y="452145"/>
                  </a:lnTo>
                  <a:lnTo>
                    <a:pt x="558" y="452310"/>
                  </a:lnTo>
                  <a:lnTo>
                    <a:pt x="952" y="452145"/>
                  </a:lnTo>
                  <a:lnTo>
                    <a:pt x="1117" y="451751"/>
                  </a:lnTo>
                  <a:close/>
                </a:path>
                <a:path w="5080" h="452754">
                  <a:moveTo>
                    <a:pt x="4851" y="392087"/>
                  </a:moveTo>
                  <a:lnTo>
                    <a:pt x="4686" y="391693"/>
                  </a:lnTo>
                  <a:lnTo>
                    <a:pt x="4292" y="391528"/>
                  </a:lnTo>
                  <a:lnTo>
                    <a:pt x="3898" y="391693"/>
                  </a:lnTo>
                  <a:lnTo>
                    <a:pt x="3733" y="392087"/>
                  </a:lnTo>
                  <a:lnTo>
                    <a:pt x="3898" y="392493"/>
                  </a:lnTo>
                  <a:lnTo>
                    <a:pt x="4292" y="392658"/>
                  </a:lnTo>
                  <a:lnTo>
                    <a:pt x="4686" y="392493"/>
                  </a:lnTo>
                  <a:lnTo>
                    <a:pt x="4851" y="392087"/>
                  </a:lnTo>
                  <a:close/>
                </a:path>
                <a:path w="5080" h="452754">
                  <a:moveTo>
                    <a:pt x="4851" y="571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71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3573217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3573217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3576384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3573217" y="6045590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3576945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3576945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3576945" y="64371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3573210" y="6045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3576384" y="7223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3573210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3573210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3576384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3573210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3572649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3576945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3576945" y="598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3573210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3576384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3573210" y="59896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3573217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3573217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3576945" y="63849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3573217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3576377" y="606368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12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3573210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3576945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3572649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3573217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3576384" y="67497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3573217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3576384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3573217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3576384" y="6194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3573217" y="64035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3572643" y="5631135"/>
              <a:ext cx="5080" cy="1548765"/>
            </a:xfrm>
            <a:custGeom>
              <a:avLst/>
              <a:gdLst/>
              <a:ahLst/>
              <a:cxnLst/>
              <a:rect l="l" t="t" r="r" b="b"/>
              <a:pathLst>
                <a:path w="5080" h="154876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48765">
                  <a:moveTo>
                    <a:pt x="4851" y="1548015"/>
                  </a:moveTo>
                  <a:lnTo>
                    <a:pt x="4686" y="1547622"/>
                  </a:lnTo>
                  <a:lnTo>
                    <a:pt x="4292" y="1547456"/>
                  </a:lnTo>
                  <a:lnTo>
                    <a:pt x="3898" y="1547622"/>
                  </a:lnTo>
                  <a:lnTo>
                    <a:pt x="3733" y="1548015"/>
                  </a:lnTo>
                  <a:lnTo>
                    <a:pt x="3898" y="1548409"/>
                  </a:lnTo>
                  <a:lnTo>
                    <a:pt x="4292" y="1548574"/>
                  </a:lnTo>
                  <a:lnTo>
                    <a:pt x="4686" y="1548409"/>
                  </a:lnTo>
                  <a:lnTo>
                    <a:pt x="4851" y="15480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3576945" y="6403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3576945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3572643" y="5631135"/>
              <a:ext cx="5080" cy="1556385"/>
            </a:xfrm>
            <a:custGeom>
              <a:avLst/>
              <a:gdLst/>
              <a:ahLst/>
              <a:cxnLst/>
              <a:rect l="l" t="t" r="r" b="b"/>
              <a:pathLst>
                <a:path w="5080" h="15563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56384">
                  <a:moveTo>
                    <a:pt x="4851" y="1555470"/>
                  </a:moveTo>
                  <a:lnTo>
                    <a:pt x="4686" y="1555076"/>
                  </a:lnTo>
                  <a:lnTo>
                    <a:pt x="4292" y="1554911"/>
                  </a:lnTo>
                  <a:lnTo>
                    <a:pt x="3898" y="1555076"/>
                  </a:lnTo>
                  <a:lnTo>
                    <a:pt x="3733" y="1555470"/>
                  </a:lnTo>
                  <a:lnTo>
                    <a:pt x="3898" y="1555864"/>
                  </a:lnTo>
                  <a:lnTo>
                    <a:pt x="4292" y="1556029"/>
                  </a:lnTo>
                  <a:lnTo>
                    <a:pt x="4686" y="1555864"/>
                  </a:lnTo>
                  <a:lnTo>
                    <a:pt x="4851" y="15554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3573210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3576384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3573210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3572643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80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80" h="9855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3576945" y="6974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3573210" y="61984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3576377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3573210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3576945" y="69703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3572649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3576945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3573210" y="72499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3573217" y="7253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3572643" y="6145713"/>
              <a:ext cx="5080" cy="762000"/>
            </a:xfrm>
            <a:custGeom>
              <a:avLst/>
              <a:gdLst/>
              <a:ahLst/>
              <a:cxnLst/>
              <a:rect l="l" t="t" r="r" b="b"/>
              <a:pathLst>
                <a:path w="5080" h="762000">
                  <a:moveTo>
                    <a:pt x="1117" y="761238"/>
                  </a:moveTo>
                  <a:lnTo>
                    <a:pt x="952" y="760831"/>
                  </a:lnTo>
                  <a:lnTo>
                    <a:pt x="558" y="760666"/>
                  </a:lnTo>
                  <a:lnTo>
                    <a:pt x="165" y="760831"/>
                  </a:lnTo>
                  <a:lnTo>
                    <a:pt x="0" y="761238"/>
                  </a:lnTo>
                  <a:lnTo>
                    <a:pt x="165" y="761631"/>
                  </a:lnTo>
                  <a:lnTo>
                    <a:pt x="558" y="761796"/>
                  </a:lnTo>
                  <a:lnTo>
                    <a:pt x="952" y="761631"/>
                  </a:lnTo>
                  <a:lnTo>
                    <a:pt x="1117" y="761238"/>
                  </a:lnTo>
                  <a:close/>
                </a:path>
                <a:path w="5080" h="76200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3573217" y="579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3576384" y="7256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3573217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3573217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3572643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3576945" y="57957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3576384" y="65596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3573217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3572643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3576945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3573217" y="5855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3573210" y="58554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3576945" y="62022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3572643" y="5791485"/>
              <a:ext cx="5080" cy="1176020"/>
            </a:xfrm>
            <a:custGeom>
              <a:avLst/>
              <a:gdLst/>
              <a:ahLst/>
              <a:cxnLst/>
              <a:rect l="l" t="t" r="r" b="b"/>
              <a:pathLst>
                <a:path w="5080" h="1176020">
                  <a:moveTo>
                    <a:pt x="1117" y="1175118"/>
                  </a:moveTo>
                  <a:lnTo>
                    <a:pt x="952" y="1174724"/>
                  </a:lnTo>
                  <a:lnTo>
                    <a:pt x="558" y="1174559"/>
                  </a:lnTo>
                  <a:lnTo>
                    <a:pt x="165" y="1174724"/>
                  </a:lnTo>
                  <a:lnTo>
                    <a:pt x="0" y="1175118"/>
                  </a:lnTo>
                  <a:lnTo>
                    <a:pt x="165" y="1175512"/>
                  </a:lnTo>
                  <a:lnTo>
                    <a:pt x="558" y="1175677"/>
                  </a:lnTo>
                  <a:lnTo>
                    <a:pt x="952" y="1175512"/>
                  </a:lnTo>
                  <a:lnTo>
                    <a:pt x="1117" y="1175118"/>
                  </a:lnTo>
                  <a:close/>
                </a:path>
                <a:path w="5080" h="1176020">
                  <a:moveTo>
                    <a:pt x="4851" y="761225"/>
                  </a:moveTo>
                  <a:lnTo>
                    <a:pt x="4686" y="760831"/>
                  </a:lnTo>
                  <a:lnTo>
                    <a:pt x="4292" y="760666"/>
                  </a:lnTo>
                  <a:lnTo>
                    <a:pt x="3898" y="760831"/>
                  </a:lnTo>
                  <a:lnTo>
                    <a:pt x="3733" y="761225"/>
                  </a:lnTo>
                  <a:lnTo>
                    <a:pt x="3898" y="761619"/>
                  </a:lnTo>
                  <a:lnTo>
                    <a:pt x="4292" y="761784"/>
                  </a:lnTo>
                  <a:lnTo>
                    <a:pt x="4686" y="761619"/>
                  </a:lnTo>
                  <a:lnTo>
                    <a:pt x="4851" y="761225"/>
                  </a:lnTo>
                  <a:close/>
                </a:path>
                <a:path w="5080" h="11760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3573210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3573210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3576945" y="689948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3576384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3573210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3576384" y="61419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3573210" y="68994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3576384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3573847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3576945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3576945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3576945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3576945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3576945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3576945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3576945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3576945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3576945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3576945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3576945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3576945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3576945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3576945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3576945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576945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576945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576945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3576945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3576945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3576945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3576945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3576945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3576945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3576945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3576945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3576945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3576945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3576945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3576945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3576945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3576945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3576945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3576945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3576945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3576945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3576945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3576945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3576945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3578244" y="5577600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01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358812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363287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367388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371863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3763383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380812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385286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389388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393862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398338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3562398" y="5551152"/>
              <a:ext cx="424815" cy="13335"/>
            </a:xfrm>
            <a:custGeom>
              <a:avLst/>
              <a:gdLst/>
              <a:ahLst/>
              <a:cxnLst/>
              <a:rect l="l" t="t" r="r" b="b"/>
              <a:pathLst>
                <a:path w="424815" h="13335">
                  <a:moveTo>
                    <a:pt x="424521" y="0"/>
                  </a:moveTo>
                  <a:lnTo>
                    <a:pt x="424521" y="13235"/>
                  </a:lnTo>
                  <a:lnTo>
                    <a:pt x="0" y="13235"/>
                  </a:lnTo>
                  <a:lnTo>
                    <a:pt x="0" y="0"/>
                  </a:lnTo>
                  <a:lnTo>
                    <a:pt x="42452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358812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363287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367388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371863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3763383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380812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385286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389388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393862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398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3562396" y="5564389"/>
              <a:ext cx="424815" cy="8890"/>
            </a:xfrm>
            <a:custGeom>
              <a:avLst/>
              <a:gdLst/>
              <a:ahLst/>
              <a:cxnLst/>
              <a:rect l="l" t="t" r="r" b="b"/>
              <a:pathLst>
                <a:path w="424815" h="8889">
                  <a:moveTo>
                    <a:pt x="0" y="0"/>
                  </a:moveTo>
                  <a:lnTo>
                    <a:pt x="0" y="8795"/>
                  </a:lnTo>
                  <a:lnTo>
                    <a:pt x="424521" y="8795"/>
                  </a:lnTo>
                  <a:lnTo>
                    <a:pt x="42452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3808130" y="55757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381557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3807567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3808127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3792652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3793212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3789480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3785747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3785747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3882139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3882704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3741010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388643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3890174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3744177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389388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3893320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3556478" y="5573183"/>
              <a:ext cx="430530" cy="4445"/>
            </a:xfrm>
            <a:custGeom>
              <a:avLst/>
              <a:gdLst/>
              <a:ahLst/>
              <a:cxnLst/>
              <a:rect l="l" t="t" r="r" b="b"/>
              <a:pathLst>
                <a:path w="430530" h="4445">
                  <a:moveTo>
                    <a:pt x="0" y="0"/>
                  </a:moveTo>
                  <a:lnTo>
                    <a:pt x="0" y="4397"/>
                  </a:lnTo>
                  <a:lnTo>
                    <a:pt x="430437" y="4397"/>
                  </a:lnTo>
                  <a:lnTo>
                    <a:pt x="43043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358812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363287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367388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371863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3763383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380812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385286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389388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393862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398338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3562396" y="5537946"/>
              <a:ext cx="424815" cy="13335"/>
            </a:xfrm>
            <a:custGeom>
              <a:avLst/>
              <a:gdLst/>
              <a:ahLst/>
              <a:cxnLst/>
              <a:rect l="l" t="t" r="r" b="b"/>
              <a:pathLst>
                <a:path w="424815" h="13335">
                  <a:moveTo>
                    <a:pt x="0" y="0"/>
                  </a:moveTo>
                  <a:lnTo>
                    <a:pt x="0" y="13203"/>
                  </a:lnTo>
                  <a:lnTo>
                    <a:pt x="424521" y="13203"/>
                  </a:lnTo>
                  <a:lnTo>
                    <a:pt x="42452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368825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3688811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3685077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368134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3956713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3953538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3952978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3726093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3729260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372982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3725526" y="5530462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16840" h="5079">
                  <a:moveTo>
                    <a:pt x="116713" y="558"/>
                  </a:moveTo>
                  <a:lnTo>
                    <a:pt x="116547" y="165"/>
                  </a:lnTo>
                  <a:lnTo>
                    <a:pt x="116154" y="0"/>
                  </a:lnTo>
                  <a:lnTo>
                    <a:pt x="115760" y="165"/>
                  </a:lnTo>
                  <a:lnTo>
                    <a:pt x="115595" y="558"/>
                  </a:lnTo>
                  <a:lnTo>
                    <a:pt x="115760" y="952"/>
                  </a:lnTo>
                  <a:lnTo>
                    <a:pt x="116154" y="1117"/>
                  </a:lnTo>
                  <a:lnTo>
                    <a:pt x="116547" y="952"/>
                  </a:lnTo>
                  <a:lnTo>
                    <a:pt x="11671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3841690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3845410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3848577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3559119" y="5533550"/>
              <a:ext cx="427990" cy="4445"/>
            </a:xfrm>
            <a:custGeom>
              <a:avLst/>
              <a:gdLst/>
              <a:ahLst/>
              <a:cxnLst/>
              <a:rect l="l" t="t" r="r" b="b"/>
              <a:pathLst>
                <a:path w="427990" h="4445">
                  <a:moveTo>
                    <a:pt x="0" y="0"/>
                  </a:moveTo>
                  <a:lnTo>
                    <a:pt x="0" y="4397"/>
                  </a:lnTo>
                  <a:lnTo>
                    <a:pt x="427798" y="4397"/>
                  </a:lnTo>
                  <a:lnTo>
                    <a:pt x="42779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7" name="object 131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348140" y="5321466"/>
              <a:ext cx="219928" cy="262686"/>
            </a:xfrm>
            <a:prstGeom prst="rect">
              <a:avLst/>
            </a:prstGeom>
          </p:spPr>
        </p:pic>
        <p:sp>
          <p:nvSpPr>
            <p:cNvPr id="1318" name="object 1318"/>
            <p:cNvSpPr/>
            <p:nvPr/>
          </p:nvSpPr>
          <p:spPr>
            <a:xfrm>
              <a:off x="1211152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2133897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2111681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1649264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197214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181060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2596271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2618641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2596128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2133711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245658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229505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3081016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310338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30805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2618158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294106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277950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310260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3425508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326395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4050493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4072871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404948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358705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39099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374842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4535234" y="730219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4557616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453393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4071484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439440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42328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5019979" y="730219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503863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50183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455593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487884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471732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550099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552336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5502807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5040427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536329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52017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598574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6008106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598725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5524859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584773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568620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6470468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6492852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6471724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600930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633222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617064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6955219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6977597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6956154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6964991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397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6964994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6988783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6988783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6988219" y="632842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52" y="395414"/>
                  </a:lnTo>
                  <a:lnTo>
                    <a:pt x="0" y="395808"/>
                  </a:lnTo>
                  <a:lnTo>
                    <a:pt x="152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6988783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6988779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6988783" y="671677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6988779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6988779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6988779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6988219" y="671248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52" y="395414"/>
                  </a:lnTo>
                  <a:lnTo>
                    <a:pt x="0" y="395808"/>
                  </a:lnTo>
                  <a:lnTo>
                    <a:pt x="152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6988779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6988779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6988779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6988779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6988779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6988219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52" y="391680"/>
                  </a:lnTo>
                  <a:lnTo>
                    <a:pt x="0" y="392074"/>
                  </a:lnTo>
                  <a:lnTo>
                    <a:pt x="152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6988779" y="62693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6988783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6988783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6988779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6988779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6988219" y="5772829"/>
              <a:ext cx="1270" cy="687705"/>
            </a:xfrm>
            <a:custGeom>
              <a:avLst/>
              <a:gdLst/>
              <a:ahLst/>
              <a:cxnLst/>
              <a:rect l="l" t="t" r="r" b="b"/>
              <a:pathLst>
                <a:path w="1269" h="687704">
                  <a:moveTo>
                    <a:pt x="1117" y="686663"/>
                  </a:moveTo>
                  <a:lnTo>
                    <a:pt x="952" y="686269"/>
                  </a:lnTo>
                  <a:lnTo>
                    <a:pt x="558" y="686104"/>
                  </a:lnTo>
                  <a:lnTo>
                    <a:pt x="152" y="686269"/>
                  </a:lnTo>
                  <a:lnTo>
                    <a:pt x="0" y="686663"/>
                  </a:lnTo>
                  <a:lnTo>
                    <a:pt x="152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1269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71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6988779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6988779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6991951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6988783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6988219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52" y="208965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6988783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6988779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6988219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6988779" y="71269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6988779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6988779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6988779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6988779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6988779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6988219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52" y="208991"/>
                  </a:lnTo>
                  <a:lnTo>
                    <a:pt x="0" y="209384"/>
                  </a:lnTo>
                  <a:lnTo>
                    <a:pt x="152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6992511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6988219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6988783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6988219" y="5608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6988779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6992511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6991951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6988779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6988219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6988783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6988219" y="6783342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90">
                  <a:moveTo>
                    <a:pt x="1117" y="351066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52" y="350659"/>
                  </a:lnTo>
                  <a:lnTo>
                    <a:pt x="0" y="351066"/>
                  </a:lnTo>
                  <a:lnTo>
                    <a:pt x="152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69" h="35179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52" y="152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6988783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6988783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6988783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6988219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6988783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6988219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6988779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6992511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6988783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6988779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6988219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6992511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6988779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6988779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6988219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6988779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6988219" y="566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6988779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6988779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6988219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6988779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6988779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6988779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6988779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6991951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698699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6966415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6965855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52" y="59829"/>
                  </a:lnTo>
                  <a:lnTo>
                    <a:pt x="0" y="60223"/>
                  </a:lnTo>
                  <a:lnTo>
                    <a:pt x="152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65"/>
                  </a:lnTo>
                  <a:lnTo>
                    <a:pt x="4267" y="1130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6966415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6966415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6966415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6966414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6970133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6970133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6966414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6965854" y="6045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6966414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6966414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6965854" y="64365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6966414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6966414" y="72238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6965854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6970133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6966414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6965854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6966414" y="6384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6966414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6965854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6966415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6966415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6965854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6966415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6969572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6966414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6965854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6970133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6965855" y="6063684"/>
              <a:ext cx="5080" cy="1116330"/>
            </a:xfrm>
            <a:custGeom>
              <a:avLst/>
              <a:gdLst/>
              <a:ahLst/>
              <a:cxnLst/>
              <a:rect l="l" t="t" r="r" b="b"/>
              <a:pathLst>
                <a:path w="5080" h="1116329">
                  <a:moveTo>
                    <a:pt x="1117" y="1115466"/>
                  </a:moveTo>
                  <a:lnTo>
                    <a:pt x="952" y="1115072"/>
                  </a:lnTo>
                  <a:lnTo>
                    <a:pt x="558" y="1114907"/>
                  </a:lnTo>
                  <a:lnTo>
                    <a:pt x="152" y="1115072"/>
                  </a:lnTo>
                  <a:lnTo>
                    <a:pt x="0" y="1115466"/>
                  </a:lnTo>
                  <a:lnTo>
                    <a:pt x="152" y="1115860"/>
                  </a:lnTo>
                  <a:lnTo>
                    <a:pt x="558" y="1116025"/>
                  </a:lnTo>
                  <a:lnTo>
                    <a:pt x="952" y="1115860"/>
                  </a:lnTo>
                  <a:lnTo>
                    <a:pt x="1117" y="1115466"/>
                  </a:lnTo>
                  <a:close/>
                </a:path>
                <a:path w="5080" h="111632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80" h="11163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116329">
                  <a:moveTo>
                    <a:pt x="4838" y="906653"/>
                  </a:moveTo>
                  <a:lnTo>
                    <a:pt x="4673" y="906259"/>
                  </a:lnTo>
                  <a:lnTo>
                    <a:pt x="4267" y="906094"/>
                  </a:lnTo>
                  <a:lnTo>
                    <a:pt x="3873" y="906259"/>
                  </a:lnTo>
                  <a:lnTo>
                    <a:pt x="3708" y="906653"/>
                  </a:lnTo>
                  <a:lnTo>
                    <a:pt x="3873" y="907046"/>
                  </a:lnTo>
                  <a:lnTo>
                    <a:pt x="4267" y="907211"/>
                  </a:lnTo>
                  <a:lnTo>
                    <a:pt x="4673" y="907046"/>
                  </a:lnTo>
                  <a:lnTo>
                    <a:pt x="4838" y="906653"/>
                  </a:lnTo>
                  <a:close/>
                </a:path>
                <a:path w="5080" h="1116329">
                  <a:moveTo>
                    <a:pt x="4838" y="686650"/>
                  </a:moveTo>
                  <a:lnTo>
                    <a:pt x="4673" y="686257"/>
                  </a:lnTo>
                  <a:lnTo>
                    <a:pt x="4267" y="686092"/>
                  </a:lnTo>
                  <a:lnTo>
                    <a:pt x="3873" y="686257"/>
                  </a:lnTo>
                  <a:lnTo>
                    <a:pt x="3708" y="686650"/>
                  </a:lnTo>
                  <a:lnTo>
                    <a:pt x="3873" y="687044"/>
                  </a:lnTo>
                  <a:lnTo>
                    <a:pt x="4267" y="687209"/>
                  </a:lnTo>
                  <a:lnTo>
                    <a:pt x="4673" y="687044"/>
                  </a:lnTo>
                  <a:lnTo>
                    <a:pt x="4838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6966415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6965855" y="61941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52" y="208978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6966415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6965854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6966415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6966414" y="6407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6965854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6966414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6965855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80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52" y="984567"/>
                  </a:lnTo>
                  <a:lnTo>
                    <a:pt x="0" y="984961"/>
                  </a:lnTo>
                  <a:lnTo>
                    <a:pt x="152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80" h="985520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52" y="208978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98552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6966414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6965854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6966414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6966414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6969563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6966414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6966415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6965854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6966414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6966414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6966414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6965854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6966415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6965854" y="57952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6966415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6966415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6966414" y="65564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6965855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52" y="63550"/>
                  </a:lnTo>
                  <a:lnTo>
                    <a:pt x="0" y="63944"/>
                  </a:lnTo>
                  <a:lnTo>
                    <a:pt x="152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6966415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6966415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6966415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6965855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52" y="1107617"/>
                  </a:lnTo>
                  <a:lnTo>
                    <a:pt x="0" y="1108011"/>
                  </a:lnTo>
                  <a:lnTo>
                    <a:pt x="152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6970133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6966414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6965854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6966414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6965855" y="6552152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90">
                  <a:moveTo>
                    <a:pt x="1117" y="414451"/>
                  </a:moveTo>
                  <a:lnTo>
                    <a:pt x="952" y="414058"/>
                  </a:lnTo>
                  <a:lnTo>
                    <a:pt x="558" y="413893"/>
                  </a:lnTo>
                  <a:lnTo>
                    <a:pt x="152" y="414058"/>
                  </a:lnTo>
                  <a:lnTo>
                    <a:pt x="0" y="414451"/>
                  </a:lnTo>
                  <a:lnTo>
                    <a:pt x="152" y="414845"/>
                  </a:lnTo>
                  <a:lnTo>
                    <a:pt x="558" y="415010"/>
                  </a:lnTo>
                  <a:lnTo>
                    <a:pt x="952" y="414845"/>
                  </a:lnTo>
                  <a:lnTo>
                    <a:pt x="1117" y="414451"/>
                  </a:lnTo>
                  <a:close/>
                </a:path>
                <a:path w="5080" h="41529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6966414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6965854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6966414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6966414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6965855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459229">
                  <a:moveTo>
                    <a:pt x="4838" y="1458506"/>
                  </a:moveTo>
                  <a:lnTo>
                    <a:pt x="4673" y="1458112"/>
                  </a:lnTo>
                  <a:lnTo>
                    <a:pt x="4267" y="1457947"/>
                  </a:lnTo>
                  <a:lnTo>
                    <a:pt x="3873" y="1458112"/>
                  </a:lnTo>
                  <a:lnTo>
                    <a:pt x="3708" y="1458506"/>
                  </a:lnTo>
                  <a:lnTo>
                    <a:pt x="3873" y="1458899"/>
                  </a:lnTo>
                  <a:lnTo>
                    <a:pt x="4267" y="1459064"/>
                  </a:lnTo>
                  <a:lnTo>
                    <a:pt x="4673" y="1458899"/>
                  </a:lnTo>
                  <a:lnTo>
                    <a:pt x="4838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6966414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6966414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6966414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696499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6970133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6970133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6970133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6970133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6970133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6970133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6970133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6970133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6970133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6970133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6970133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6970133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6970133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6970133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6970133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6970133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6970133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6970133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6970133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6970133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6970133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6970133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6970133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6970133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6970133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6970133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6970133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6970133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6970133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6970133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6970133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6970133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6970133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6970133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6970133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6970133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6970133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6970133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6970133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6969391" y="5577586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01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649375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681666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665509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743996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7462344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744060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71" y="0"/>
                  </a:moveTo>
                  <a:lnTo>
                    <a:pt x="4407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7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7924710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7947073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79250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8409456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8431818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8409528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7208779" y="556830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444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724607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732064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739521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746979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754436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761895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7697258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7771830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7846403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7920977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799554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8070137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814471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8219282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829385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836842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844301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851758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8592162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8666733" y="55310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7208779" y="5531019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1491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724979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732437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739895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747352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7548097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762267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7700974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777554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7850136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792470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799928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8073854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814842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8223014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8297587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837215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844673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852130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8595893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867046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7207211" y="5533550"/>
              <a:ext cx="1466850" cy="44450"/>
            </a:xfrm>
            <a:custGeom>
              <a:avLst/>
              <a:gdLst/>
              <a:ahLst/>
              <a:cxnLst/>
              <a:rect l="l" t="t" r="r" b="b"/>
              <a:pathLst>
                <a:path w="1466850" h="44450">
                  <a:moveTo>
                    <a:pt x="1466531" y="0"/>
                  </a:moveTo>
                  <a:lnTo>
                    <a:pt x="146653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46653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8692090" y="5555580"/>
              <a:ext cx="26034" cy="449580"/>
            </a:xfrm>
            <a:custGeom>
              <a:avLst/>
              <a:gdLst/>
              <a:ahLst/>
              <a:cxnLst/>
              <a:rect l="l" t="t" r="r" b="b"/>
              <a:pathLst>
                <a:path w="26034" h="449579">
                  <a:moveTo>
                    <a:pt x="0" y="0"/>
                  </a:moveTo>
                  <a:lnTo>
                    <a:pt x="0" y="449221"/>
                  </a:lnTo>
                  <a:lnTo>
                    <a:pt x="25695" y="449221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8692093" y="5855068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8692093" y="570534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8692090" y="6004806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609"/>
                  </a:lnTo>
                  <a:lnTo>
                    <a:pt x="25695" y="431609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8692093" y="629248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8692093" y="614855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8692090" y="6436413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588"/>
                  </a:lnTo>
                  <a:lnTo>
                    <a:pt x="25695" y="431588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8692093" y="672408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8692093" y="658015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8692090" y="6868005"/>
              <a:ext cx="26034" cy="440055"/>
            </a:xfrm>
            <a:custGeom>
              <a:avLst/>
              <a:gdLst/>
              <a:ahLst/>
              <a:cxnLst/>
              <a:rect l="l" t="t" r="r" b="b"/>
              <a:pathLst>
                <a:path w="26034" h="440054">
                  <a:moveTo>
                    <a:pt x="0" y="0"/>
                  </a:moveTo>
                  <a:lnTo>
                    <a:pt x="0" y="440059"/>
                  </a:lnTo>
                  <a:lnTo>
                    <a:pt x="25695" y="440059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8692093" y="716132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8692093" y="701458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7947080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66" y="25716"/>
                  </a:lnTo>
                  <a:lnTo>
                    <a:pt x="48446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826998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810846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697818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730110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713957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746263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778554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762401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8431526" y="7335549"/>
              <a:ext cx="233679" cy="26034"/>
            </a:xfrm>
            <a:custGeom>
              <a:avLst/>
              <a:gdLst/>
              <a:ahLst/>
              <a:cxnLst/>
              <a:rect l="l" t="t" r="r" b="b"/>
              <a:pathLst>
                <a:path w="233680" h="26034">
                  <a:moveTo>
                    <a:pt x="0" y="0"/>
                  </a:moveTo>
                  <a:lnTo>
                    <a:pt x="0" y="25716"/>
                  </a:lnTo>
                  <a:lnTo>
                    <a:pt x="233081" y="25716"/>
                  </a:lnTo>
                  <a:lnTo>
                    <a:pt x="23308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5983756" y="5040307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19">
                  <a:moveTo>
                    <a:pt x="7437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5983751" y="5031655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62" y="17308"/>
                  </a:moveTo>
                  <a:lnTo>
                    <a:pt x="0" y="8659"/>
                  </a:lnTo>
                  <a:lnTo>
                    <a:pt x="149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672746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667813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662879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657947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653014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648080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643150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6382182" y="5038107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3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638218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628351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633285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623419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6184850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613552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608622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603690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5983754" y="4906410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19">
                  <a:moveTo>
                    <a:pt x="0" y="0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5983754" y="4908157"/>
              <a:ext cx="744220" cy="264795"/>
            </a:xfrm>
            <a:custGeom>
              <a:avLst/>
              <a:gdLst/>
              <a:ahLst/>
              <a:cxnLst/>
              <a:rect l="l" t="t" r="r" b="b"/>
              <a:pathLst>
                <a:path w="744219" h="264795">
                  <a:moveTo>
                    <a:pt x="0" y="264264"/>
                  </a:moveTo>
                  <a:lnTo>
                    <a:pt x="743705" y="264264"/>
                  </a:lnTo>
                </a:path>
                <a:path w="744219"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598551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6355707" y="4899355"/>
              <a:ext cx="45720" cy="281940"/>
            </a:xfrm>
            <a:custGeom>
              <a:avLst/>
              <a:gdLst/>
              <a:ahLst/>
              <a:cxnLst/>
              <a:rect l="l" t="t" r="r" b="b"/>
              <a:pathLst>
                <a:path w="45719" h="281939">
                  <a:moveTo>
                    <a:pt x="0" y="281865"/>
                  </a:moveTo>
                  <a:lnTo>
                    <a:pt x="452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6355452" y="5174174"/>
              <a:ext cx="372110" cy="8890"/>
            </a:xfrm>
            <a:custGeom>
              <a:avLst/>
              <a:gdLst/>
              <a:ahLst/>
              <a:cxnLst/>
              <a:rect l="l" t="t" r="r" b="b"/>
              <a:pathLst>
                <a:path w="372109" h="8889">
                  <a:moveTo>
                    <a:pt x="372009" y="0"/>
                  </a:moveTo>
                  <a:lnTo>
                    <a:pt x="372009" y="8795"/>
                  </a:lnTo>
                  <a:lnTo>
                    <a:pt x="0" y="8795"/>
                  </a:lnTo>
                  <a:lnTo>
                    <a:pt x="1382" y="0"/>
                  </a:lnTo>
                  <a:lnTo>
                    <a:pt x="372009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6357117" y="5172421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30">
                  <a:moveTo>
                    <a:pt x="0" y="0"/>
                  </a:moveTo>
                  <a:lnTo>
                    <a:pt x="3665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6399859" y="4897614"/>
              <a:ext cx="327660" cy="8890"/>
            </a:xfrm>
            <a:custGeom>
              <a:avLst/>
              <a:gdLst/>
              <a:ahLst/>
              <a:cxnLst/>
              <a:rect l="l" t="t" r="r" b="b"/>
              <a:pathLst>
                <a:path w="327659" h="8889">
                  <a:moveTo>
                    <a:pt x="327602" y="8795"/>
                  </a:moveTo>
                  <a:lnTo>
                    <a:pt x="0" y="8795"/>
                  </a:lnTo>
                  <a:lnTo>
                    <a:pt x="1413" y="0"/>
                  </a:lnTo>
                  <a:lnTo>
                    <a:pt x="327602" y="0"/>
                  </a:lnTo>
                  <a:lnTo>
                    <a:pt x="327602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6357117" y="4908162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30">
                  <a:moveTo>
                    <a:pt x="0" y="0"/>
                  </a:moveTo>
                  <a:lnTo>
                    <a:pt x="3665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6396756" y="4918750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3548" y="0"/>
                  </a:moveTo>
                  <a:lnTo>
                    <a:pt x="1130" y="0"/>
                  </a:lnTo>
                  <a:lnTo>
                    <a:pt x="0" y="7046"/>
                  </a:lnTo>
                  <a:lnTo>
                    <a:pt x="383548" y="7046"/>
                  </a:lnTo>
                  <a:lnTo>
                    <a:pt x="3835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6396759" y="4918743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3548" y="7057"/>
                  </a:moveTo>
                  <a:lnTo>
                    <a:pt x="383548" y="0"/>
                  </a:lnTo>
                  <a:lnTo>
                    <a:pt x="1130" y="0"/>
                  </a:lnTo>
                  <a:lnTo>
                    <a:pt x="0" y="7057"/>
                  </a:lnTo>
                  <a:lnTo>
                    <a:pt x="383548" y="705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5952655" y="5154785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39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827639" y="7057"/>
                  </a:lnTo>
                  <a:lnTo>
                    <a:pt x="8276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5952660" y="515477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0" y="7057"/>
                  </a:moveTo>
                  <a:lnTo>
                    <a:pt x="0" y="0"/>
                  </a:lnTo>
                  <a:lnTo>
                    <a:pt x="827650" y="0"/>
                  </a:lnTo>
                  <a:lnTo>
                    <a:pt x="827650" y="7057"/>
                  </a:lnTo>
                  <a:lnTo>
                    <a:pt x="0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6357117" y="5172421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3703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6399597" y="490816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3278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6722163" y="503501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5298" y="0"/>
                  </a:moveTo>
                  <a:lnTo>
                    <a:pt x="2397" y="0"/>
                  </a:lnTo>
                  <a:lnTo>
                    <a:pt x="0" y="2397"/>
                  </a:lnTo>
                  <a:lnTo>
                    <a:pt x="0" y="5298"/>
                  </a:lnTo>
                  <a:lnTo>
                    <a:pt x="0" y="8167"/>
                  </a:lnTo>
                  <a:lnTo>
                    <a:pt x="2397" y="10554"/>
                  </a:lnTo>
                  <a:lnTo>
                    <a:pt x="5298" y="10554"/>
                  </a:lnTo>
                  <a:lnTo>
                    <a:pt x="8177" y="10554"/>
                  </a:lnTo>
                  <a:lnTo>
                    <a:pt x="10565" y="8167"/>
                  </a:lnTo>
                  <a:lnTo>
                    <a:pt x="10565" y="5298"/>
                  </a:lnTo>
                  <a:lnTo>
                    <a:pt x="10565" y="2397"/>
                  </a:lnTo>
                  <a:lnTo>
                    <a:pt x="8177" y="0"/>
                  </a:lnTo>
                  <a:lnTo>
                    <a:pt x="5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6725669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6725669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6725672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672746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672567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6725672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6495508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649550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6495507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649725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649551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6495507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6495508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649550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6495507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649725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649551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6495507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626531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626531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626532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626706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626533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626532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626531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626531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626532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626706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626533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626532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6035145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6035143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6035143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6036904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603514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6035143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5952655" y="4918750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39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827639" y="7046"/>
                  </a:lnTo>
                  <a:lnTo>
                    <a:pt x="8276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5952660" y="491874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0" y="0"/>
                  </a:moveTo>
                  <a:lnTo>
                    <a:pt x="0" y="7057"/>
                  </a:lnTo>
                  <a:lnTo>
                    <a:pt x="827650" y="7057"/>
                  </a:lnTo>
                  <a:lnTo>
                    <a:pt x="8276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6725669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6725669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90" y="0"/>
                  </a:lnTo>
                  <a:lnTo>
                    <a:pt x="1790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6725672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672746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672567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6725672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6495508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649550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6495507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649725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649551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6495507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6495508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649550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6495507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649725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649551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6495507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626531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626531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626532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626706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626533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626532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626531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626531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626532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626706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626533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626532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6035145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6035143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6035143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6036904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603514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6035143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1844506" y="4918750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2428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383548" y="7046"/>
                  </a:lnTo>
                  <a:lnTo>
                    <a:pt x="382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1844504" y="4918743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0" y="7057"/>
                  </a:moveTo>
                  <a:lnTo>
                    <a:pt x="0" y="0"/>
                  </a:lnTo>
                  <a:lnTo>
                    <a:pt x="382438" y="0"/>
                  </a:lnTo>
                  <a:lnTo>
                    <a:pt x="383548" y="7057"/>
                  </a:lnTo>
                  <a:lnTo>
                    <a:pt x="0" y="705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0932859" y="5040307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0" y="0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1661570" y="503165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0"/>
                  </a:moveTo>
                  <a:lnTo>
                    <a:pt x="14994" y="8659"/>
                  </a:lnTo>
                  <a:lnTo>
                    <a:pt x="0" y="17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0932859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098219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103151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108081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113014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1179480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122880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1278138" y="5038107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3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127813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137676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132747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142610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147543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152476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157409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162342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0932855" y="4906410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7437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0932855" y="4908157"/>
              <a:ext cx="744220" cy="264795"/>
            </a:xfrm>
            <a:custGeom>
              <a:avLst/>
              <a:gdLst/>
              <a:ahLst/>
              <a:cxnLst/>
              <a:rect l="l" t="t" r="r" b="b"/>
              <a:pathLst>
                <a:path w="744220" h="264795">
                  <a:moveTo>
                    <a:pt x="743705" y="264264"/>
                  </a:moveTo>
                  <a:lnTo>
                    <a:pt x="0" y="264264"/>
                  </a:lnTo>
                </a:path>
                <a:path w="744220" h="264795">
                  <a:moveTo>
                    <a:pt x="743705" y="264264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167480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1259300" y="4899355"/>
              <a:ext cx="45720" cy="281940"/>
            </a:xfrm>
            <a:custGeom>
              <a:avLst/>
              <a:gdLst/>
              <a:ahLst/>
              <a:cxnLst/>
              <a:rect l="l" t="t" r="r" b="b"/>
              <a:pathLst>
                <a:path w="45720" h="281939">
                  <a:moveTo>
                    <a:pt x="45276" y="28186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0932859" y="5174174"/>
              <a:ext cx="372110" cy="8890"/>
            </a:xfrm>
            <a:custGeom>
              <a:avLst/>
              <a:gdLst/>
              <a:ahLst/>
              <a:cxnLst/>
              <a:rect l="l" t="t" r="r" b="b"/>
              <a:pathLst>
                <a:path w="372109" h="8889">
                  <a:moveTo>
                    <a:pt x="0" y="0"/>
                  </a:moveTo>
                  <a:lnTo>
                    <a:pt x="0" y="8795"/>
                  </a:lnTo>
                  <a:lnTo>
                    <a:pt x="372020" y="8795"/>
                  </a:lnTo>
                  <a:lnTo>
                    <a:pt x="37060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0936655" y="5172421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29">
                  <a:moveTo>
                    <a:pt x="3665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0932859" y="4897614"/>
              <a:ext cx="327660" cy="8890"/>
            </a:xfrm>
            <a:custGeom>
              <a:avLst/>
              <a:gdLst/>
              <a:ahLst/>
              <a:cxnLst/>
              <a:rect l="l" t="t" r="r" b="b"/>
              <a:pathLst>
                <a:path w="327659" h="8889">
                  <a:moveTo>
                    <a:pt x="0" y="8795"/>
                  </a:moveTo>
                  <a:lnTo>
                    <a:pt x="327571" y="8795"/>
                  </a:lnTo>
                  <a:lnTo>
                    <a:pt x="326157" y="0"/>
                  </a:lnTo>
                  <a:lnTo>
                    <a:pt x="0" y="0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0936655" y="4908162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29">
                  <a:moveTo>
                    <a:pt x="3665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0880014" y="5154785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597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827597" y="7057"/>
                  </a:lnTo>
                  <a:lnTo>
                    <a:pt x="8275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0880012" y="515477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08" y="7057"/>
                  </a:moveTo>
                  <a:lnTo>
                    <a:pt x="827608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827608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0932859" y="5172421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0" y="0"/>
                  </a:moveTo>
                  <a:lnTo>
                    <a:pt x="37030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0932859" y="490816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5">
                  <a:moveTo>
                    <a:pt x="0" y="0"/>
                  </a:moveTo>
                  <a:lnTo>
                    <a:pt x="32787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0927560" y="503501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5298" y="0"/>
                  </a:moveTo>
                  <a:lnTo>
                    <a:pt x="2397" y="0"/>
                  </a:lnTo>
                  <a:lnTo>
                    <a:pt x="0" y="2397"/>
                  </a:lnTo>
                  <a:lnTo>
                    <a:pt x="0" y="5298"/>
                  </a:lnTo>
                  <a:lnTo>
                    <a:pt x="0" y="8167"/>
                  </a:lnTo>
                  <a:lnTo>
                    <a:pt x="2397" y="10554"/>
                  </a:lnTo>
                  <a:lnTo>
                    <a:pt x="5298" y="10554"/>
                  </a:lnTo>
                  <a:lnTo>
                    <a:pt x="8198" y="10554"/>
                  </a:lnTo>
                  <a:lnTo>
                    <a:pt x="10586" y="8167"/>
                  </a:lnTo>
                  <a:lnTo>
                    <a:pt x="10586" y="5298"/>
                  </a:lnTo>
                  <a:lnTo>
                    <a:pt x="10586" y="2397"/>
                  </a:lnTo>
                  <a:lnTo>
                    <a:pt x="8198" y="0"/>
                  </a:lnTo>
                  <a:lnTo>
                    <a:pt x="5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0932861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0932851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0932851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093285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0932859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0934610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1163032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116302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1163025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1163033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1163033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116478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1163032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116302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1163025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1163033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1163033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116478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1393224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139321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1790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139321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139321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139321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1395005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1393224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139321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1790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139321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139321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139321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1395005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162342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1623424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1623419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162342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162342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1625178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0880014" y="4918750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597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827597" y="7046"/>
                  </a:lnTo>
                  <a:lnTo>
                    <a:pt x="8275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0880012" y="491874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08" y="0"/>
                  </a:moveTo>
                  <a:lnTo>
                    <a:pt x="827608" y="7057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82760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0932861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0932851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0932851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093285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0932859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0934610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1163032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116302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1163025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1163033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1163033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116478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1163032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116302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1163025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1163033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1163033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116478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1393224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139321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12334"/>
                  </a:moveTo>
                  <a:lnTo>
                    <a:pt x="1790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139321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139321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139321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1395005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1393224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139321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12334"/>
                  </a:moveTo>
                  <a:lnTo>
                    <a:pt x="1790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139321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139321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139321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1395005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162342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1623424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1623419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162342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162342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1625178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7906575" y="4681830"/>
              <a:ext cx="329565" cy="426720"/>
            </a:xfrm>
            <a:custGeom>
              <a:avLst/>
              <a:gdLst/>
              <a:ahLst/>
              <a:cxnLst/>
              <a:rect l="l" t="t" r="r" b="b"/>
              <a:pathLst>
                <a:path w="329565" h="426720">
                  <a:moveTo>
                    <a:pt x="0" y="426311"/>
                  </a:moveTo>
                  <a:lnTo>
                    <a:pt x="0" y="0"/>
                  </a:lnTo>
                  <a:lnTo>
                    <a:pt x="329256" y="0"/>
                  </a:lnTo>
                  <a:lnTo>
                    <a:pt x="329256" y="426311"/>
                  </a:lnTo>
                  <a:lnTo>
                    <a:pt x="0" y="42631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2177745" y="4987438"/>
              <a:ext cx="339090" cy="70485"/>
            </a:xfrm>
            <a:custGeom>
              <a:avLst/>
              <a:gdLst/>
              <a:ahLst/>
              <a:cxnLst/>
              <a:rect l="l" t="t" r="r" b="b"/>
              <a:pathLst>
                <a:path w="339090" h="70485">
                  <a:moveTo>
                    <a:pt x="339057" y="0"/>
                  </a:moveTo>
                  <a:lnTo>
                    <a:pt x="0" y="31"/>
                  </a:lnTo>
                  <a:lnTo>
                    <a:pt x="0" y="70469"/>
                  </a:lnTo>
                  <a:lnTo>
                    <a:pt x="9580" y="10355"/>
                  </a:lnTo>
                  <a:lnTo>
                    <a:pt x="3390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2177745" y="4987438"/>
              <a:ext cx="339090" cy="70485"/>
            </a:xfrm>
            <a:custGeom>
              <a:avLst/>
              <a:gdLst/>
              <a:ahLst/>
              <a:cxnLst/>
              <a:rect l="l" t="t" r="r" b="b"/>
              <a:pathLst>
                <a:path w="339090" h="70485">
                  <a:moveTo>
                    <a:pt x="0" y="70469"/>
                  </a:moveTo>
                  <a:lnTo>
                    <a:pt x="9580" y="10355"/>
                  </a:lnTo>
                  <a:lnTo>
                    <a:pt x="339057" y="0"/>
                  </a:lnTo>
                  <a:lnTo>
                    <a:pt x="0" y="31"/>
                  </a:lnTo>
                  <a:lnTo>
                    <a:pt x="0" y="704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2177752" y="5410245"/>
              <a:ext cx="418465" cy="154305"/>
            </a:xfrm>
            <a:custGeom>
              <a:avLst/>
              <a:gdLst/>
              <a:ahLst/>
              <a:cxnLst/>
              <a:rect l="l" t="t" r="r" b="b"/>
              <a:pathLst>
                <a:path w="418465" h="154304">
                  <a:moveTo>
                    <a:pt x="418374" y="0"/>
                  </a:moveTo>
                  <a:lnTo>
                    <a:pt x="0" y="0"/>
                  </a:lnTo>
                  <a:lnTo>
                    <a:pt x="31" y="154141"/>
                  </a:lnTo>
                  <a:lnTo>
                    <a:pt x="22512" y="25842"/>
                  </a:lnTo>
                  <a:lnTo>
                    <a:pt x="4183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2177752" y="5410245"/>
              <a:ext cx="418465" cy="154305"/>
            </a:xfrm>
            <a:custGeom>
              <a:avLst/>
              <a:gdLst/>
              <a:ahLst/>
              <a:cxnLst/>
              <a:rect l="l" t="t" r="r" b="b"/>
              <a:pathLst>
                <a:path w="418465" h="154304">
                  <a:moveTo>
                    <a:pt x="31" y="154141"/>
                  </a:moveTo>
                  <a:lnTo>
                    <a:pt x="22512" y="25842"/>
                  </a:lnTo>
                  <a:lnTo>
                    <a:pt x="418374" y="0"/>
                  </a:lnTo>
                  <a:lnTo>
                    <a:pt x="0" y="0"/>
                  </a:lnTo>
                  <a:lnTo>
                    <a:pt x="31" y="1541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217864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222339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226440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230915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235389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239864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244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2484404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252914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257389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2177737" y="5564389"/>
              <a:ext cx="418465" cy="8890"/>
            </a:xfrm>
            <a:custGeom>
              <a:avLst/>
              <a:gdLst/>
              <a:ahLst/>
              <a:cxnLst/>
              <a:rect l="l" t="t" r="r" b="b"/>
              <a:pathLst>
                <a:path w="418465" h="8889">
                  <a:moveTo>
                    <a:pt x="418374" y="0"/>
                  </a:moveTo>
                  <a:lnTo>
                    <a:pt x="418374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1837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7" name="object 187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523406" y="4984643"/>
              <a:ext cx="88787" cy="76060"/>
            </a:xfrm>
            <a:prstGeom prst="rect">
              <a:avLst/>
            </a:prstGeom>
          </p:spPr>
        </p:pic>
        <p:sp>
          <p:nvSpPr>
            <p:cNvPr id="1878" name="object 1878"/>
            <p:cNvSpPr/>
            <p:nvPr/>
          </p:nvSpPr>
          <p:spPr>
            <a:xfrm>
              <a:off x="12521241" y="4987468"/>
              <a:ext cx="4445" cy="70485"/>
            </a:xfrm>
            <a:custGeom>
              <a:avLst/>
              <a:gdLst/>
              <a:ahLst/>
              <a:cxnLst/>
              <a:rect l="l" t="t" r="r" b="b"/>
              <a:pathLst>
                <a:path w="4445" h="70485">
                  <a:moveTo>
                    <a:pt x="4397" y="0"/>
                  </a:moveTo>
                  <a:lnTo>
                    <a:pt x="4397" y="70448"/>
                  </a:lnTo>
                  <a:lnTo>
                    <a:pt x="0" y="70448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2484404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2480113" y="557148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270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247694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2476386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231288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23166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2319775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2312879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2457735" y="5571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2177686" y="5573183"/>
              <a:ext cx="418465" cy="4445"/>
            </a:xfrm>
            <a:custGeom>
              <a:avLst/>
              <a:gdLst/>
              <a:ahLst/>
              <a:cxnLst/>
              <a:rect l="l" t="t" r="r" b="b"/>
              <a:pathLst>
                <a:path w="418465" h="4445">
                  <a:moveTo>
                    <a:pt x="418395" y="0"/>
                  </a:moveTo>
                  <a:lnTo>
                    <a:pt x="418395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183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3987101" y="5038820"/>
              <a:ext cx="29845" cy="26670"/>
            </a:xfrm>
            <a:custGeom>
              <a:avLst/>
              <a:gdLst/>
              <a:ahLst/>
              <a:cxnLst/>
              <a:rect l="l" t="t" r="r" b="b"/>
              <a:pathLst>
                <a:path w="29844" h="26670">
                  <a:moveTo>
                    <a:pt x="0" y="0"/>
                  </a:moveTo>
                  <a:lnTo>
                    <a:pt x="29831" y="261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3987101" y="4960516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0" y="0"/>
                  </a:moveTo>
                  <a:lnTo>
                    <a:pt x="33559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3987101" y="4885934"/>
              <a:ext cx="71120" cy="74930"/>
            </a:xfrm>
            <a:custGeom>
              <a:avLst/>
              <a:gdLst/>
              <a:ahLst/>
              <a:cxnLst/>
              <a:rect l="l" t="t" r="r" b="b"/>
              <a:pathLst>
                <a:path w="71119" h="74929">
                  <a:moveTo>
                    <a:pt x="0" y="0"/>
                  </a:moveTo>
                  <a:lnTo>
                    <a:pt x="70866" y="745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4009479" y="483746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4087786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4162358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4236933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4315236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4389809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4464397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4538970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4613541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4688115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4762688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4837275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4911849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4997603" y="500152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4986421" y="49157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0"/>
                  </a:moveTo>
                  <a:lnTo>
                    <a:pt x="52207" y="522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4997603" y="485238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3987101" y="48449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3987101" y="49157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286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3987101" y="49940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4054223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4128797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4203370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4281674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4356262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4430836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4505408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4579980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4654553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4729141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4803714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4878287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4997603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4952859" y="4871021"/>
              <a:ext cx="86360" cy="89535"/>
            </a:xfrm>
            <a:custGeom>
              <a:avLst/>
              <a:gdLst/>
              <a:ahLst/>
              <a:cxnLst/>
              <a:rect l="l" t="t" r="r" b="b"/>
              <a:pathLst>
                <a:path w="86359" h="89535">
                  <a:moveTo>
                    <a:pt x="0" y="89494"/>
                  </a:moveTo>
                  <a:lnTo>
                    <a:pt x="8577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4997603" y="4945602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4997603" y="5020175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3986914" y="4837723"/>
              <a:ext cx="1053465" cy="231140"/>
            </a:xfrm>
            <a:custGeom>
              <a:avLst/>
              <a:gdLst/>
              <a:ahLst/>
              <a:cxnLst/>
              <a:rect l="l" t="t" r="r" b="b"/>
              <a:pathLst>
                <a:path w="1053465" h="231139">
                  <a:moveTo>
                    <a:pt x="35234" y="0"/>
                  </a:moveTo>
                  <a:lnTo>
                    <a:pt x="0" y="0"/>
                  </a:lnTo>
                  <a:lnTo>
                    <a:pt x="0" y="230778"/>
                  </a:lnTo>
                  <a:lnTo>
                    <a:pt x="35234" y="230778"/>
                  </a:lnTo>
                  <a:lnTo>
                    <a:pt x="35234" y="123315"/>
                  </a:lnTo>
                  <a:lnTo>
                    <a:pt x="1009424" y="123315"/>
                  </a:lnTo>
                  <a:lnTo>
                    <a:pt x="1009424" y="230778"/>
                  </a:lnTo>
                  <a:lnTo>
                    <a:pt x="1053454" y="230778"/>
                  </a:lnTo>
                  <a:lnTo>
                    <a:pt x="1053454" y="0"/>
                  </a:lnTo>
                  <a:lnTo>
                    <a:pt x="1009424" y="0"/>
                  </a:lnTo>
                  <a:lnTo>
                    <a:pt x="1009424" y="79285"/>
                  </a:lnTo>
                  <a:lnTo>
                    <a:pt x="35234" y="79285"/>
                  </a:lnTo>
                  <a:lnTo>
                    <a:pt x="3523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4415026" y="4850919"/>
              <a:ext cx="577850" cy="66675"/>
            </a:xfrm>
            <a:custGeom>
              <a:avLst/>
              <a:gdLst/>
              <a:ahLst/>
              <a:cxnLst/>
              <a:rect l="l" t="t" r="r" b="b"/>
              <a:pathLst>
                <a:path w="577850" h="66675">
                  <a:moveTo>
                    <a:pt x="577804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491" y="11559"/>
                  </a:lnTo>
                  <a:lnTo>
                    <a:pt x="57780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4415026" y="4850919"/>
              <a:ext cx="577850" cy="66675"/>
            </a:xfrm>
            <a:custGeom>
              <a:avLst/>
              <a:gdLst/>
              <a:ahLst/>
              <a:cxnLst/>
              <a:rect l="l" t="t" r="r" b="b"/>
              <a:pathLst>
                <a:path w="577850" h="66675">
                  <a:moveTo>
                    <a:pt x="0" y="66081"/>
                  </a:moveTo>
                  <a:lnTo>
                    <a:pt x="12491" y="11559"/>
                  </a:lnTo>
                  <a:lnTo>
                    <a:pt x="577804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4251180" y="4850919"/>
              <a:ext cx="151130" cy="66675"/>
            </a:xfrm>
            <a:custGeom>
              <a:avLst/>
              <a:gdLst/>
              <a:ahLst/>
              <a:cxnLst/>
              <a:rect l="l" t="t" r="r" b="b"/>
              <a:pathLst>
                <a:path w="151130" h="66675">
                  <a:moveTo>
                    <a:pt x="150592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146" y="13727"/>
                  </a:lnTo>
                  <a:lnTo>
                    <a:pt x="1505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4251180" y="4850919"/>
              <a:ext cx="151130" cy="66675"/>
            </a:xfrm>
            <a:custGeom>
              <a:avLst/>
              <a:gdLst/>
              <a:ahLst/>
              <a:cxnLst/>
              <a:rect l="l" t="t" r="r" b="b"/>
              <a:pathLst>
                <a:path w="151130" h="66675">
                  <a:moveTo>
                    <a:pt x="0" y="66081"/>
                  </a:moveTo>
                  <a:lnTo>
                    <a:pt x="12146" y="13727"/>
                  </a:lnTo>
                  <a:lnTo>
                    <a:pt x="150592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4022149" y="4850919"/>
              <a:ext cx="220345" cy="66675"/>
            </a:xfrm>
            <a:custGeom>
              <a:avLst/>
              <a:gdLst/>
              <a:ahLst/>
              <a:cxnLst/>
              <a:rect l="l" t="t" r="r" b="b"/>
              <a:pathLst>
                <a:path w="220344" h="66675">
                  <a:moveTo>
                    <a:pt x="220234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533" y="13727"/>
                  </a:lnTo>
                  <a:lnTo>
                    <a:pt x="2202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4022149" y="4850919"/>
              <a:ext cx="220345" cy="66675"/>
            </a:xfrm>
            <a:custGeom>
              <a:avLst/>
              <a:gdLst/>
              <a:ahLst/>
              <a:cxnLst/>
              <a:rect l="l" t="t" r="r" b="b"/>
              <a:pathLst>
                <a:path w="220344" h="66675">
                  <a:moveTo>
                    <a:pt x="0" y="66081"/>
                  </a:moveTo>
                  <a:lnTo>
                    <a:pt x="12533" y="13727"/>
                  </a:lnTo>
                  <a:lnTo>
                    <a:pt x="220234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4401781" y="4850917"/>
              <a:ext cx="8890" cy="66675"/>
            </a:xfrm>
            <a:custGeom>
              <a:avLst/>
              <a:gdLst/>
              <a:ahLst/>
              <a:cxnLst/>
              <a:rect l="l" t="t" r="r" b="b"/>
              <a:pathLst>
                <a:path w="8890" h="66675">
                  <a:moveTo>
                    <a:pt x="8837" y="0"/>
                  </a:moveTo>
                  <a:lnTo>
                    <a:pt x="8837" y="66081"/>
                  </a:lnTo>
                  <a:lnTo>
                    <a:pt x="0" y="66081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4251180" y="483772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0" y="0"/>
                  </a:moveTo>
                  <a:lnTo>
                    <a:pt x="149754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4242387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113"/>
                  </a:lnTo>
                  <a:lnTo>
                    <a:pt x="0" y="66113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4410633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081"/>
                  </a:lnTo>
                  <a:lnTo>
                    <a:pt x="0" y="66081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4246784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155"/>
                  </a:lnTo>
                  <a:lnTo>
                    <a:pt x="0" y="66155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2596271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2599996" y="553101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2596128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5743362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5765741" y="553101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5745044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578810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58328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587760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592234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59670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60081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605284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609759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61423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618709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62281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627285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63175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636233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640709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644810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64928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65375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658233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662708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666810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67128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5789075" y="5537946"/>
              <a:ext cx="960119" cy="8890"/>
            </a:xfrm>
            <a:custGeom>
              <a:avLst/>
              <a:gdLst/>
              <a:ahLst/>
              <a:cxnLst/>
              <a:rect l="l" t="t" r="r" b="b"/>
              <a:pathLst>
                <a:path w="960119" h="8889">
                  <a:moveTo>
                    <a:pt x="0" y="0"/>
                  </a:moveTo>
                  <a:lnTo>
                    <a:pt x="0" y="8795"/>
                  </a:lnTo>
                  <a:lnTo>
                    <a:pt x="959740" y="8795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6011848" y="553101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5947886" y="5530462"/>
              <a:ext cx="672465" cy="5080"/>
            </a:xfrm>
            <a:custGeom>
              <a:avLst/>
              <a:gdLst/>
              <a:ahLst/>
              <a:cxnLst/>
              <a:rect l="l" t="t" r="r" b="b"/>
              <a:pathLst>
                <a:path w="672465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72465" h="5079">
                  <a:moveTo>
                    <a:pt x="71970" y="558"/>
                  </a:moveTo>
                  <a:lnTo>
                    <a:pt x="71805" y="165"/>
                  </a:lnTo>
                  <a:lnTo>
                    <a:pt x="71412" y="0"/>
                  </a:lnTo>
                  <a:lnTo>
                    <a:pt x="71018" y="165"/>
                  </a:lnTo>
                  <a:lnTo>
                    <a:pt x="70853" y="558"/>
                  </a:lnTo>
                  <a:lnTo>
                    <a:pt x="71018" y="952"/>
                  </a:lnTo>
                  <a:lnTo>
                    <a:pt x="71412" y="1117"/>
                  </a:lnTo>
                  <a:lnTo>
                    <a:pt x="71805" y="952"/>
                  </a:lnTo>
                  <a:lnTo>
                    <a:pt x="71970" y="558"/>
                  </a:lnTo>
                  <a:close/>
                </a:path>
                <a:path w="672465" h="5079">
                  <a:moveTo>
                    <a:pt x="336702" y="4292"/>
                  </a:moveTo>
                  <a:lnTo>
                    <a:pt x="336537" y="3898"/>
                  </a:lnTo>
                  <a:lnTo>
                    <a:pt x="336143" y="3733"/>
                  </a:lnTo>
                  <a:lnTo>
                    <a:pt x="335749" y="3898"/>
                  </a:lnTo>
                  <a:lnTo>
                    <a:pt x="335584" y="4292"/>
                  </a:lnTo>
                  <a:lnTo>
                    <a:pt x="335749" y="4686"/>
                  </a:lnTo>
                  <a:lnTo>
                    <a:pt x="336143" y="4851"/>
                  </a:lnTo>
                  <a:lnTo>
                    <a:pt x="336537" y="4686"/>
                  </a:lnTo>
                  <a:lnTo>
                    <a:pt x="336702" y="4292"/>
                  </a:lnTo>
                  <a:close/>
                </a:path>
                <a:path w="672465" h="5079">
                  <a:moveTo>
                    <a:pt x="400088" y="558"/>
                  </a:moveTo>
                  <a:lnTo>
                    <a:pt x="399923" y="165"/>
                  </a:lnTo>
                  <a:lnTo>
                    <a:pt x="399529" y="0"/>
                  </a:lnTo>
                  <a:lnTo>
                    <a:pt x="399135" y="165"/>
                  </a:lnTo>
                  <a:lnTo>
                    <a:pt x="398970" y="558"/>
                  </a:lnTo>
                  <a:lnTo>
                    <a:pt x="399135" y="952"/>
                  </a:lnTo>
                  <a:lnTo>
                    <a:pt x="399529" y="1117"/>
                  </a:lnTo>
                  <a:lnTo>
                    <a:pt x="399923" y="952"/>
                  </a:lnTo>
                  <a:lnTo>
                    <a:pt x="400088" y="558"/>
                  </a:lnTo>
                  <a:close/>
                </a:path>
                <a:path w="672465" h="5079">
                  <a:moveTo>
                    <a:pt x="672299" y="4292"/>
                  </a:moveTo>
                  <a:lnTo>
                    <a:pt x="672134" y="3898"/>
                  </a:lnTo>
                  <a:lnTo>
                    <a:pt x="671741" y="3733"/>
                  </a:lnTo>
                  <a:lnTo>
                    <a:pt x="671347" y="3898"/>
                  </a:lnTo>
                  <a:lnTo>
                    <a:pt x="671182" y="4292"/>
                  </a:lnTo>
                  <a:lnTo>
                    <a:pt x="671347" y="4686"/>
                  </a:lnTo>
                  <a:lnTo>
                    <a:pt x="671741" y="4851"/>
                  </a:lnTo>
                  <a:lnTo>
                    <a:pt x="672134" y="4686"/>
                  </a:lnTo>
                  <a:lnTo>
                    <a:pt x="67229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661590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661216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628031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594788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660845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627658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6346862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6011838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644438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644811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5940437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6306413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5937265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5933532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5932963" y="5530462"/>
              <a:ext cx="512445" cy="5080"/>
            </a:xfrm>
            <a:custGeom>
              <a:avLst/>
              <a:gdLst/>
              <a:ahLst/>
              <a:cxnLst/>
              <a:rect l="l" t="t" r="r" b="b"/>
              <a:pathLst>
                <a:path w="512444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512444" h="5079">
                  <a:moveTo>
                    <a:pt x="374002" y="558"/>
                  </a:moveTo>
                  <a:lnTo>
                    <a:pt x="373837" y="165"/>
                  </a:lnTo>
                  <a:lnTo>
                    <a:pt x="373443" y="0"/>
                  </a:lnTo>
                  <a:lnTo>
                    <a:pt x="373049" y="165"/>
                  </a:lnTo>
                  <a:lnTo>
                    <a:pt x="372884" y="558"/>
                  </a:lnTo>
                  <a:lnTo>
                    <a:pt x="373049" y="952"/>
                  </a:lnTo>
                  <a:lnTo>
                    <a:pt x="373443" y="1117"/>
                  </a:lnTo>
                  <a:lnTo>
                    <a:pt x="373837" y="952"/>
                  </a:lnTo>
                  <a:lnTo>
                    <a:pt x="374002" y="558"/>
                  </a:lnTo>
                  <a:close/>
                </a:path>
                <a:path w="512444" h="5079">
                  <a:moveTo>
                    <a:pt x="511962" y="4292"/>
                  </a:moveTo>
                  <a:lnTo>
                    <a:pt x="511797" y="3898"/>
                  </a:lnTo>
                  <a:lnTo>
                    <a:pt x="511403" y="3733"/>
                  </a:lnTo>
                  <a:lnTo>
                    <a:pt x="511009" y="3898"/>
                  </a:lnTo>
                  <a:lnTo>
                    <a:pt x="510844" y="4292"/>
                  </a:lnTo>
                  <a:lnTo>
                    <a:pt x="511009" y="4686"/>
                  </a:lnTo>
                  <a:lnTo>
                    <a:pt x="511403" y="4851"/>
                  </a:lnTo>
                  <a:lnTo>
                    <a:pt x="511797" y="4686"/>
                  </a:lnTo>
                  <a:lnTo>
                    <a:pt x="51196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5914887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6556242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5914320" y="5530462"/>
              <a:ext cx="497205" cy="5080"/>
            </a:xfrm>
            <a:custGeom>
              <a:avLst/>
              <a:gdLst/>
              <a:ahLst/>
              <a:cxnLst/>
              <a:rect l="l" t="t" r="r" b="b"/>
              <a:pathLst>
                <a:path w="497205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497205" h="5079">
                  <a:moveTo>
                    <a:pt x="497052" y="558"/>
                  </a:moveTo>
                  <a:lnTo>
                    <a:pt x="496887" y="165"/>
                  </a:lnTo>
                  <a:lnTo>
                    <a:pt x="496493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52"/>
                  </a:lnTo>
                  <a:lnTo>
                    <a:pt x="496493" y="1117"/>
                  </a:lnTo>
                  <a:lnTo>
                    <a:pt x="496887" y="952"/>
                  </a:lnTo>
                  <a:lnTo>
                    <a:pt x="49705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655624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6410824" y="553101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6418279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5925521" y="5530462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47" y="0"/>
                  </a:lnTo>
                  <a:lnTo>
                    <a:pt x="492353" y="165"/>
                  </a:lnTo>
                  <a:lnTo>
                    <a:pt x="492188" y="558"/>
                  </a:lnTo>
                  <a:lnTo>
                    <a:pt x="492353" y="952"/>
                  </a:lnTo>
                  <a:lnTo>
                    <a:pt x="492747" y="1117"/>
                  </a:lnTo>
                  <a:lnTo>
                    <a:pt x="493153" y="952"/>
                  </a:lnTo>
                  <a:lnTo>
                    <a:pt x="493318" y="558"/>
                  </a:lnTo>
                  <a:close/>
                </a:path>
                <a:path w="642619" h="5079">
                  <a:moveTo>
                    <a:pt x="642454" y="4292"/>
                  </a:moveTo>
                  <a:lnTo>
                    <a:pt x="642289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289" y="4686"/>
                  </a:lnTo>
                  <a:lnTo>
                    <a:pt x="64245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6563690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592234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6563125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606404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5914320" y="553046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32" y="165"/>
                  </a:lnTo>
                  <a:lnTo>
                    <a:pt x="7467" y="558"/>
                  </a:lnTo>
                  <a:lnTo>
                    <a:pt x="7632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  <a:path w="150494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26" y="3898"/>
                  </a:lnTo>
                  <a:lnTo>
                    <a:pt x="149161" y="4292"/>
                  </a:lnTo>
                  <a:lnTo>
                    <a:pt x="149326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6556242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670538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5789075" y="5533550"/>
              <a:ext cx="963294" cy="4445"/>
            </a:xfrm>
            <a:custGeom>
              <a:avLst/>
              <a:gdLst/>
              <a:ahLst/>
              <a:cxnLst/>
              <a:rect l="l" t="t" r="r" b="b"/>
              <a:pathLst>
                <a:path w="963294" h="4445">
                  <a:moveTo>
                    <a:pt x="0" y="0"/>
                  </a:moveTo>
                  <a:lnTo>
                    <a:pt x="0" y="4397"/>
                  </a:lnTo>
                  <a:lnTo>
                    <a:pt x="962986" y="4397"/>
                  </a:lnTo>
                  <a:lnTo>
                    <a:pt x="96298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578810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58328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587760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592234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59670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60081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605284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609759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61423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618709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62281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627285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63175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636233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640709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644810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64928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65375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658233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662708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666810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67128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5789075" y="5555550"/>
              <a:ext cx="960119" cy="17780"/>
            </a:xfrm>
            <a:custGeom>
              <a:avLst/>
              <a:gdLst/>
              <a:ahLst/>
              <a:cxnLst/>
              <a:rect l="l" t="t" r="r" b="b"/>
              <a:pathLst>
                <a:path w="960119" h="17779">
                  <a:moveTo>
                    <a:pt x="0" y="0"/>
                  </a:moveTo>
                  <a:lnTo>
                    <a:pt x="0" y="17632"/>
                  </a:lnTo>
                  <a:lnTo>
                    <a:pt x="959740" y="17632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6745854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607896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6410817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674641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6078391" y="5571483"/>
              <a:ext cx="657860" cy="1270"/>
            </a:xfrm>
            <a:custGeom>
              <a:avLst/>
              <a:gdLst/>
              <a:ahLst/>
              <a:cxnLst/>
              <a:rect l="l" t="t" r="r" b="b"/>
              <a:pathLst>
                <a:path w="657859" h="1270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657859" h="1270">
                  <a:moveTo>
                    <a:pt x="325526" y="558"/>
                  </a:moveTo>
                  <a:lnTo>
                    <a:pt x="325361" y="165"/>
                  </a:lnTo>
                  <a:lnTo>
                    <a:pt x="324967" y="0"/>
                  </a:lnTo>
                  <a:lnTo>
                    <a:pt x="324573" y="165"/>
                  </a:lnTo>
                  <a:lnTo>
                    <a:pt x="324408" y="558"/>
                  </a:lnTo>
                  <a:lnTo>
                    <a:pt x="324573" y="952"/>
                  </a:lnTo>
                  <a:lnTo>
                    <a:pt x="324967" y="1117"/>
                  </a:lnTo>
                  <a:lnTo>
                    <a:pt x="325361" y="952"/>
                  </a:lnTo>
                  <a:lnTo>
                    <a:pt x="325526" y="558"/>
                  </a:lnTo>
                  <a:close/>
                </a:path>
                <a:path w="657859" h="1270">
                  <a:moveTo>
                    <a:pt x="657377" y="558"/>
                  </a:moveTo>
                  <a:lnTo>
                    <a:pt x="657212" y="165"/>
                  </a:lnTo>
                  <a:lnTo>
                    <a:pt x="656818" y="0"/>
                  </a:lnTo>
                  <a:lnTo>
                    <a:pt x="656424" y="165"/>
                  </a:lnTo>
                  <a:lnTo>
                    <a:pt x="656259" y="558"/>
                  </a:lnTo>
                  <a:lnTo>
                    <a:pt x="656424" y="952"/>
                  </a:lnTo>
                  <a:lnTo>
                    <a:pt x="656818" y="1117"/>
                  </a:lnTo>
                  <a:lnTo>
                    <a:pt x="657212" y="952"/>
                  </a:lnTo>
                  <a:lnTo>
                    <a:pt x="65737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6071495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6735216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6403364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6070923" y="5571483"/>
              <a:ext cx="664845" cy="5080"/>
            </a:xfrm>
            <a:custGeom>
              <a:avLst/>
              <a:gdLst/>
              <a:ahLst/>
              <a:cxnLst/>
              <a:rect l="l" t="t" r="r" b="b"/>
              <a:pathLst>
                <a:path w="664844" h="5079">
                  <a:moveTo>
                    <a:pt x="1130" y="4279"/>
                  </a:moveTo>
                  <a:lnTo>
                    <a:pt x="965" y="3886"/>
                  </a:lnTo>
                  <a:lnTo>
                    <a:pt x="571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71" y="4838"/>
                  </a:lnTo>
                  <a:lnTo>
                    <a:pt x="965" y="4673"/>
                  </a:lnTo>
                  <a:lnTo>
                    <a:pt x="1130" y="4279"/>
                  </a:lnTo>
                  <a:close/>
                </a:path>
                <a:path w="664844" h="5079">
                  <a:moveTo>
                    <a:pt x="195033" y="558"/>
                  </a:moveTo>
                  <a:lnTo>
                    <a:pt x="194868" y="165"/>
                  </a:lnTo>
                  <a:lnTo>
                    <a:pt x="194475" y="0"/>
                  </a:lnTo>
                  <a:lnTo>
                    <a:pt x="194081" y="165"/>
                  </a:lnTo>
                  <a:lnTo>
                    <a:pt x="193916" y="558"/>
                  </a:lnTo>
                  <a:lnTo>
                    <a:pt x="194081" y="952"/>
                  </a:lnTo>
                  <a:lnTo>
                    <a:pt x="194475" y="1117"/>
                  </a:lnTo>
                  <a:lnTo>
                    <a:pt x="194868" y="952"/>
                  </a:lnTo>
                  <a:lnTo>
                    <a:pt x="195033" y="558"/>
                  </a:lnTo>
                  <a:close/>
                </a:path>
                <a:path w="664844" h="5079">
                  <a:moveTo>
                    <a:pt x="332994" y="4279"/>
                  </a:moveTo>
                  <a:lnTo>
                    <a:pt x="332828" y="3886"/>
                  </a:lnTo>
                  <a:lnTo>
                    <a:pt x="332435" y="3721"/>
                  </a:lnTo>
                  <a:lnTo>
                    <a:pt x="332041" y="3886"/>
                  </a:lnTo>
                  <a:lnTo>
                    <a:pt x="331876" y="4279"/>
                  </a:lnTo>
                  <a:lnTo>
                    <a:pt x="332041" y="4673"/>
                  </a:lnTo>
                  <a:lnTo>
                    <a:pt x="332435" y="4838"/>
                  </a:lnTo>
                  <a:lnTo>
                    <a:pt x="332828" y="4673"/>
                  </a:lnTo>
                  <a:lnTo>
                    <a:pt x="332994" y="4279"/>
                  </a:lnTo>
                  <a:close/>
                </a:path>
                <a:path w="664844" h="5079">
                  <a:moveTo>
                    <a:pt x="664845" y="4279"/>
                  </a:moveTo>
                  <a:lnTo>
                    <a:pt x="664679" y="3886"/>
                  </a:lnTo>
                  <a:lnTo>
                    <a:pt x="664286" y="3721"/>
                  </a:lnTo>
                  <a:lnTo>
                    <a:pt x="663892" y="3886"/>
                  </a:lnTo>
                  <a:lnTo>
                    <a:pt x="663727" y="4279"/>
                  </a:lnTo>
                  <a:lnTo>
                    <a:pt x="663892" y="4673"/>
                  </a:lnTo>
                  <a:lnTo>
                    <a:pt x="664286" y="4838"/>
                  </a:lnTo>
                  <a:lnTo>
                    <a:pt x="664679" y="4673"/>
                  </a:lnTo>
                  <a:lnTo>
                    <a:pt x="66484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626166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6138056" y="5571483"/>
              <a:ext cx="124460" cy="1270"/>
            </a:xfrm>
            <a:custGeom>
              <a:avLst/>
              <a:gdLst/>
              <a:ahLst/>
              <a:cxnLst/>
              <a:rect l="l" t="t" r="r" b="b"/>
              <a:pathLst>
                <a:path w="12445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4459" h="12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  <a:path w="124459" h="1270">
                  <a:moveTo>
                    <a:pt x="124167" y="558"/>
                  </a:moveTo>
                  <a:lnTo>
                    <a:pt x="124002" y="165"/>
                  </a:lnTo>
                  <a:lnTo>
                    <a:pt x="123609" y="0"/>
                  </a:lnTo>
                  <a:lnTo>
                    <a:pt x="123215" y="165"/>
                  </a:lnTo>
                  <a:lnTo>
                    <a:pt x="123050" y="558"/>
                  </a:lnTo>
                  <a:lnTo>
                    <a:pt x="123215" y="952"/>
                  </a:lnTo>
                  <a:lnTo>
                    <a:pt x="123609" y="1117"/>
                  </a:lnTo>
                  <a:lnTo>
                    <a:pt x="124002" y="952"/>
                  </a:lnTo>
                  <a:lnTo>
                    <a:pt x="1241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6511503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6142351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6138056" y="5575204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36" y="558"/>
                  </a:moveTo>
                  <a:lnTo>
                    <a:pt x="377571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58"/>
                  </a:lnTo>
                  <a:lnTo>
                    <a:pt x="376770" y="952"/>
                  </a:lnTo>
                  <a:lnTo>
                    <a:pt x="377164" y="1117"/>
                  </a:lnTo>
                  <a:lnTo>
                    <a:pt x="377571" y="952"/>
                  </a:lnTo>
                  <a:lnTo>
                    <a:pt x="37773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6504033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613862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650403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5809913" y="5571483"/>
              <a:ext cx="791845" cy="5080"/>
            </a:xfrm>
            <a:custGeom>
              <a:avLst/>
              <a:gdLst/>
              <a:ahLst/>
              <a:cxnLst/>
              <a:rect l="l" t="t" r="r" b="b"/>
              <a:pathLst>
                <a:path w="79184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791844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707" y="3721"/>
                  </a:lnTo>
                  <a:lnTo>
                    <a:pt x="149313" y="3886"/>
                  </a:lnTo>
                  <a:lnTo>
                    <a:pt x="149148" y="4279"/>
                  </a:lnTo>
                  <a:lnTo>
                    <a:pt x="149313" y="4673"/>
                  </a:lnTo>
                  <a:lnTo>
                    <a:pt x="149707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  <a:path w="791844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21" y="0"/>
                  </a:lnTo>
                  <a:lnTo>
                    <a:pt x="641527" y="165"/>
                  </a:lnTo>
                  <a:lnTo>
                    <a:pt x="641362" y="558"/>
                  </a:lnTo>
                  <a:lnTo>
                    <a:pt x="641527" y="952"/>
                  </a:lnTo>
                  <a:lnTo>
                    <a:pt x="641921" y="1117"/>
                  </a:lnTo>
                  <a:lnTo>
                    <a:pt x="642315" y="952"/>
                  </a:lnTo>
                  <a:lnTo>
                    <a:pt x="642480" y="558"/>
                  </a:lnTo>
                  <a:close/>
                </a:path>
                <a:path w="791844" h="5079">
                  <a:moveTo>
                    <a:pt x="791629" y="4279"/>
                  </a:moveTo>
                  <a:lnTo>
                    <a:pt x="791464" y="3886"/>
                  </a:lnTo>
                  <a:lnTo>
                    <a:pt x="791070" y="3721"/>
                  </a:lnTo>
                  <a:lnTo>
                    <a:pt x="790676" y="3886"/>
                  </a:lnTo>
                  <a:lnTo>
                    <a:pt x="790511" y="4279"/>
                  </a:lnTo>
                  <a:lnTo>
                    <a:pt x="790676" y="4673"/>
                  </a:lnTo>
                  <a:lnTo>
                    <a:pt x="791070" y="4838"/>
                  </a:lnTo>
                  <a:lnTo>
                    <a:pt x="791464" y="4673"/>
                  </a:lnTo>
                  <a:lnTo>
                    <a:pt x="791629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581048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6451840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5814217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6313316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6455562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6313315" y="5571483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694" y="3721"/>
                  </a:lnTo>
                  <a:lnTo>
                    <a:pt x="149301" y="3886"/>
                  </a:lnTo>
                  <a:lnTo>
                    <a:pt x="149136" y="4279"/>
                  </a:lnTo>
                  <a:lnTo>
                    <a:pt x="149301" y="4673"/>
                  </a:lnTo>
                  <a:lnTo>
                    <a:pt x="149694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5817938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646302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5821666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5821102" y="5571483"/>
              <a:ext cx="788035" cy="5080"/>
            </a:xfrm>
            <a:custGeom>
              <a:avLst/>
              <a:gdLst/>
              <a:ahLst/>
              <a:cxnLst/>
              <a:rect l="l" t="t" r="r" b="b"/>
              <a:pathLst>
                <a:path w="78803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788034" h="5079">
                  <a:moveTo>
                    <a:pt x="146545" y="4279"/>
                  </a:moveTo>
                  <a:lnTo>
                    <a:pt x="146380" y="3886"/>
                  </a:lnTo>
                  <a:lnTo>
                    <a:pt x="145986" y="3721"/>
                  </a:lnTo>
                  <a:lnTo>
                    <a:pt x="145592" y="3886"/>
                  </a:lnTo>
                  <a:lnTo>
                    <a:pt x="145427" y="4279"/>
                  </a:lnTo>
                  <a:lnTo>
                    <a:pt x="145592" y="4673"/>
                  </a:lnTo>
                  <a:lnTo>
                    <a:pt x="145986" y="4838"/>
                  </a:lnTo>
                  <a:lnTo>
                    <a:pt x="146380" y="4673"/>
                  </a:lnTo>
                  <a:lnTo>
                    <a:pt x="146545" y="4279"/>
                  </a:lnTo>
                  <a:close/>
                </a:path>
                <a:path w="788034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08" y="0"/>
                  </a:lnTo>
                  <a:lnTo>
                    <a:pt x="641515" y="165"/>
                  </a:lnTo>
                  <a:lnTo>
                    <a:pt x="641350" y="558"/>
                  </a:lnTo>
                  <a:lnTo>
                    <a:pt x="641515" y="952"/>
                  </a:lnTo>
                  <a:lnTo>
                    <a:pt x="641908" y="1117"/>
                  </a:lnTo>
                  <a:lnTo>
                    <a:pt x="642315" y="952"/>
                  </a:lnTo>
                  <a:lnTo>
                    <a:pt x="642480" y="558"/>
                  </a:lnTo>
                  <a:close/>
                </a:path>
                <a:path w="788034" h="5079">
                  <a:moveTo>
                    <a:pt x="787908" y="4279"/>
                  </a:moveTo>
                  <a:lnTo>
                    <a:pt x="787742" y="3886"/>
                  </a:lnTo>
                  <a:lnTo>
                    <a:pt x="787336" y="3721"/>
                  </a:lnTo>
                  <a:lnTo>
                    <a:pt x="786942" y="3886"/>
                  </a:lnTo>
                  <a:lnTo>
                    <a:pt x="786777" y="4279"/>
                  </a:lnTo>
                  <a:lnTo>
                    <a:pt x="786942" y="4673"/>
                  </a:lnTo>
                  <a:lnTo>
                    <a:pt x="787336" y="4838"/>
                  </a:lnTo>
                  <a:lnTo>
                    <a:pt x="787742" y="4673"/>
                  </a:lnTo>
                  <a:lnTo>
                    <a:pt x="787908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6604719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596336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595962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660098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5789075" y="5573183"/>
              <a:ext cx="965835" cy="4445"/>
            </a:xfrm>
            <a:custGeom>
              <a:avLst/>
              <a:gdLst/>
              <a:ahLst/>
              <a:cxnLst/>
              <a:rect l="l" t="t" r="r" b="b"/>
              <a:pathLst>
                <a:path w="965834" h="4445">
                  <a:moveTo>
                    <a:pt x="0" y="0"/>
                  </a:moveTo>
                  <a:lnTo>
                    <a:pt x="0" y="4397"/>
                  </a:lnTo>
                  <a:lnTo>
                    <a:pt x="965645" y="4397"/>
                  </a:lnTo>
                  <a:lnTo>
                    <a:pt x="9656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6545070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5885056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6216924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654877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5884497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620574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5873875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6537594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6205743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587331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6537600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6205183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5985742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5985173" y="555282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1117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17" y="571"/>
                  </a:lnTo>
                  <a:close/>
                </a:path>
                <a:path w="5080" h="1270">
                  <a:moveTo>
                    <a:pt x="4838" y="571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71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73" y="965"/>
                  </a:lnTo>
                  <a:lnTo>
                    <a:pt x="4838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585149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585523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6593535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6228106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5858961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6593535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5850934" y="5552827"/>
              <a:ext cx="743585" cy="1270"/>
            </a:xfrm>
            <a:custGeom>
              <a:avLst/>
              <a:gdLst/>
              <a:ahLst/>
              <a:cxnLst/>
              <a:rect l="l" t="t" r="r" b="b"/>
              <a:pathLst>
                <a:path w="743584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743584" h="1270">
                  <a:moveTo>
                    <a:pt x="377723" y="571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71"/>
                  </a:lnTo>
                  <a:lnTo>
                    <a:pt x="376770" y="965"/>
                  </a:lnTo>
                  <a:lnTo>
                    <a:pt x="377164" y="1130"/>
                  </a:lnTo>
                  <a:lnTo>
                    <a:pt x="377558" y="965"/>
                  </a:lnTo>
                  <a:lnTo>
                    <a:pt x="377723" y="571"/>
                  </a:lnTo>
                  <a:close/>
                </a:path>
                <a:path w="743584" h="1270">
                  <a:moveTo>
                    <a:pt x="739419" y="571"/>
                  </a:moveTo>
                  <a:lnTo>
                    <a:pt x="739254" y="165"/>
                  </a:lnTo>
                  <a:lnTo>
                    <a:pt x="738860" y="0"/>
                  </a:lnTo>
                  <a:lnTo>
                    <a:pt x="738466" y="165"/>
                  </a:lnTo>
                  <a:lnTo>
                    <a:pt x="738301" y="571"/>
                  </a:lnTo>
                  <a:lnTo>
                    <a:pt x="738466" y="965"/>
                  </a:lnTo>
                  <a:lnTo>
                    <a:pt x="738860" y="1130"/>
                  </a:lnTo>
                  <a:lnTo>
                    <a:pt x="739254" y="965"/>
                  </a:lnTo>
                  <a:lnTo>
                    <a:pt x="739419" y="571"/>
                  </a:lnTo>
                  <a:close/>
                </a:path>
                <a:path w="743584" h="1270">
                  <a:moveTo>
                    <a:pt x="743153" y="571"/>
                  </a:moveTo>
                  <a:lnTo>
                    <a:pt x="742988" y="165"/>
                  </a:lnTo>
                  <a:lnTo>
                    <a:pt x="742594" y="0"/>
                  </a:lnTo>
                  <a:lnTo>
                    <a:pt x="742200" y="165"/>
                  </a:lnTo>
                  <a:lnTo>
                    <a:pt x="742035" y="571"/>
                  </a:lnTo>
                  <a:lnTo>
                    <a:pt x="742200" y="965"/>
                  </a:lnTo>
                  <a:lnTo>
                    <a:pt x="742594" y="1130"/>
                  </a:lnTo>
                  <a:lnTo>
                    <a:pt x="742988" y="965"/>
                  </a:lnTo>
                  <a:lnTo>
                    <a:pt x="743153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622065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6586072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5851496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6220085" y="5549106"/>
              <a:ext cx="367030" cy="1270"/>
            </a:xfrm>
            <a:custGeom>
              <a:avLst/>
              <a:gdLst/>
              <a:ahLst/>
              <a:cxnLst/>
              <a:rect l="l" t="t" r="r" b="b"/>
              <a:pathLst>
                <a:path w="36703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67030" h="1270">
                  <a:moveTo>
                    <a:pt x="366547" y="558"/>
                  </a:moveTo>
                  <a:lnTo>
                    <a:pt x="366382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82" y="952"/>
                  </a:lnTo>
                  <a:lnTo>
                    <a:pt x="36654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5862692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6504033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6358060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6358626" y="554965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44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6365500" y="5552827"/>
              <a:ext cx="150495" cy="1270"/>
            </a:xfrm>
            <a:custGeom>
              <a:avLst/>
              <a:gdLst/>
              <a:ahLst/>
              <a:cxnLst/>
              <a:rect l="l" t="t" r="r" b="b"/>
              <a:pathLst>
                <a:path w="150494" h="1270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150494" h="1270">
                  <a:moveTo>
                    <a:pt x="150291" y="571"/>
                  </a:moveTo>
                  <a:lnTo>
                    <a:pt x="150126" y="165"/>
                  </a:lnTo>
                  <a:lnTo>
                    <a:pt x="149720" y="0"/>
                  </a:lnTo>
                  <a:lnTo>
                    <a:pt x="149326" y="165"/>
                  </a:lnTo>
                  <a:lnTo>
                    <a:pt x="149161" y="571"/>
                  </a:lnTo>
                  <a:lnTo>
                    <a:pt x="149326" y="965"/>
                  </a:lnTo>
                  <a:lnTo>
                    <a:pt x="149720" y="1130"/>
                  </a:lnTo>
                  <a:lnTo>
                    <a:pt x="150126" y="965"/>
                  </a:lnTo>
                  <a:lnTo>
                    <a:pt x="15029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6366070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587331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6511498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5870143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650776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586640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5862692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650403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5789075" y="5551152"/>
              <a:ext cx="960119" cy="4445"/>
            </a:xfrm>
            <a:custGeom>
              <a:avLst/>
              <a:gdLst/>
              <a:ahLst/>
              <a:cxnLst/>
              <a:rect l="l" t="t" r="r" b="b"/>
              <a:pathLst>
                <a:path w="960119" h="4445">
                  <a:moveTo>
                    <a:pt x="0" y="0"/>
                  </a:moveTo>
                  <a:lnTo>
                    <a:pt x="0" y="4397"/>
                  </a:lnTo>
                  <a:lnTo>
                    <a:pt x="959740" y="4397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6548777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6548217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6545059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6541328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6540767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6589807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659297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6593535" y="55459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6586076" y="554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6527238" y="5546754"/>
              <a:ext cx="221615" cy="4445"/>
            </a:xfrm>
            <a:custGeom>
              <a:avLst/>
              <a:gdLst/>
              <a:ahLst/>
              <a:cxnLst/>
              <a:rect l="l" t="t" r="r" b="b"/>
              <a:pathLst>
                <a:path w="221615" h="4445">
                  <a:moveTo>
                    <a:pt x="221595" y="4397"/>
                  </a:moveTo>
                  <a:lnTo>
                    <a:pt x="22159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159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5736122" y="555555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8921" y="17632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17632"/>
                  </a:lnTo>
                  <a:lnTo>
                    <a:pt x="8921" y="1763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552336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556811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561286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56576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570235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5514635" y="5555550"/>
              <a:ext cx="221615" cy="17780"/>
            </a:xfrm>
            <a:custGeom>
              <a:avLst/>
              <a:gdLst/>
              <a:ahLst/>
              <a:cxnLst/>
              <a:rect l="l" t="t" r="r" b="b"/>
              <a:pathLst>
                <a:path w="221615" h="17779">
                  <a:moveTo>
                    <a:pt x="0" y="0"/>
                  </a:moveTo>
                  <a:lnTo>
                    <a:pt x="0" y="17632"/>
                  </a:lnTo>
                  <a:lnTo>
                    <a:pt x="221490" y="17632"/>
                  </a:lnTo>
                  <a:lnTo>
                    <a:pt x="22149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552336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556811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561286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56576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570235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5514635" y="5537946"/>
              <a:ext cx="230504" cy="8890"/>
            </a:xfrm>
            <a:custGeom>
              <a:avLst/>
              <a:gdLst/>
              <a:ahLst/>
              <a:cxnLst/>
              <a:rect l="l" t="t" r="r" b="b"/>
              <a:pathLst>
                <a:path w="230505" h="8889">
                  <a:moveTo>
                    <a:pt x="0" y="0"/>
                  </a:moveTo>
                  <a:lnTo>
                    <a:pt x="0" y="8795"/>
                  </a:lnTo>
                  <a:lnTo>
                    <a:pt x="230411" y="8795"/>
                  </a:lnTo>
                  <a:lnTo>
                    <a:pt x="23041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5679980" y="55347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5687436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5675693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5676253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5709804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5575002" y="5530462"/>
              <a:ext cx="139700" cy="5080"/>
            </a:xfrm>
            <a:custGeom>
              <a:avLst/>
              <a:gdLst/>
              <a:ahLst/>
              <a:cxnLst/>
              <a:rect l="l" t="t" r="r" b="b"/>
              <a:pathLst>
                <a:path w="13970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39700" h="5079">
                  <a:moveTo>
                    <a:pt x="135356" y="4292"/>
                  </a:moveTo>
                  <a:lnTo>
                    <a:pt x="135191" y="3898"/>
                  </a:lnTo>
                  <a:lnTo>
                    <a:pt x="134797" y="3733"/>
                  </a:lnTo>
                  <a:lnTo>
                    <a:pt x="134391" y="3898"/>
                  </a:lnTo>
                  <a:lnTo>
                    <a:pt x="134226" y="4292"/>
                  </a:lnTo>
                  <a:lnTo>
                    <a:pt x="134391" y="4686"/>
                  </a:lnTo>
                  <a:lnTo>
                    <a:pt x="134797" y="4851"/>
                  </a:lnTo>
                  <a:lnTo>
                    <a:pt x="135191" y="4686"/>
                  </a:lnTo>
                  <a:lnTo>
                    <a:pt x="135356" y="4292"/>
                  </a:lnTo>
                  <a:close/>
                </a:path>
                <a:path w="139700" h="5079">
                  <a:moveTo>
                    <a:pt x="139090" y="4292"/>
                  </a:moveTo>
                  <a:lnTo>
                    <a:pt x="138925" y="3898"/>
                  </a:lnTo>
                  <a:lnTo>
                    <a:pt x="138518" y="3733"/>
                  </a:lnTo>
                  <a:lnTo>
                    <a:pt x="138125" y="3898"/>
                  </a:lnTo>
                  <a:lnTo>
                    <a:pt x="137960" y="4292"/>
                  </a:lnTo>
                  <a:lnTo>
                    <a:pt x="138125" y="4686"/>
                  </a:lnTo>
                  <a:lnTo>
                    <a:pt x="138518" y="4851"/>
                  </a:lnTo>
                  <a:lnTo>
                    <a:pt x="138925" y="4686"/>
                  </a:lnTo>
                  <a:lnTo>
                    <a:pt x="13909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557183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556811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5567557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5568117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5511404" y="5533550"/>
              <a:ext cx="233679" cy="4445"/>
            </a:xfrm>
            <a:custGeom>
              <a:avLst/>
              <a:gdLst/>
              <a:ahLst/>
              <a:cxnLst/>
              <a:rect l="l" t="t" r="r" b="b"/>
              <a:pathLst>
                <a:path w="233680" h="4445">
                  <a:moveTo>
                    <a:pt x="0" y="0"/>
                  </a:moveTo>
                  <a:lnTo>
                    <a:pt x="0" y="4397"/>
                  </a:lnTo>
                  <a:lnTo>
                    <a:pt x="233636" y="4397"/>
                  </a:lnTo>
                  <a:lnTo>
                    <a:pt x="2336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5742800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573964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5735910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573535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5736122" y="5573183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8921" y="4397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921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5668219" y="5571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5508747" y="5573183"/>
              <a:ext cx="227965" cy="4445"/>
            </a:xfrm>
            <a:custGeom>
              <a:avLst/>
              <a:gdLst/>
              <a:ahLst/>
              <a:cxnLst/>
              <a:rect l="l" t="t" r="r" b="b"/>
              <a:pathLst>
                <a:path w="227965" h="4445">
                  <a:moveTo>
                    <a:pt x="0" y="0"/>
                  </a:moveTo>
                  <a:lnTo>
                    <a:pt x="0" y="4397"/>
                  </a:lnTo>
                  <a:lnTo>
                    <a:pt x="227375" y="4397"/>
                  </a:lnTo>
                  <a:lnTo>
                    <a:pt x="22737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5736122" y="5551152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8921" y="4397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921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5549472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5548912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5542007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5541448" y="5549106"/>
              <a:ext cx="176530" cy="5080"/>
            </a:xfrm>
            <a:custGeom>
              <a:avLst/>
              <a:gdLst/>
              <a:ahLst/>
              <a:cxnLst/>
              <a:rect l="l" t="t" r="r" b="b"/>
              <a:pathLst>
                <a:path w="176530" h="5079">
                  <a:moveTo>
                    <a:pt x="1117" y="4292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76530" h="5079">
                  <a:moveTo>
                    <a:pt x="176364" y="558"/>
                  </a:moveTo>
                  <a:lnTo>
                    <a:pt x="176212" y="165"/>
                  </a:lnTo>
                  <a:lnTo>
                    <a:pt x="175806" y="0"/>
                  </a:lnTo>
                  <a:lnTo>
                    <a:pt x="175412" y="165"/>
                  </a:lnTo>
                  <a:lnTo>
                    <a:pt x="175247" y="558"/>
                  </a:lnTo>
                  <a:lnTo>
                    <a:pt x="175412" y="952"/>
                  </a:lnTo>
                  <a:lnTo>
                    <a:pt x="175806" y="1117"/>
                  </a:lnTo>
                  <a:lnTo>
                    <a:pt x="176212" y="952"/>
                  </a:lnTo>
                  <a:lnTo>
                    <a:pt x="1763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5717270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572099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5724714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5514635" y="5551152"/>
              <a:ext cx="221615" cy="4445"/>
            </a:xfrm>
            <a:custGeom>
              <a:avLst/>
              <a:gdLst/>
              <a:ahLst/>
              <a:cxnLst/>
              <a:rect l="l" t="t" r="r" b="b"/>
              <a:pathLst>
                <a:path w="221615" h="4445">
                  <a:moveTo>
                    <a:pt x="0" y="0"/>
                  </a:moveTo>
                  <a:lnTo>
                    <a:pt x="0" y="4397"/>
                  </a:lnTo>
                  <a:lnTo>
                    <a:pt x="221490" y="4397"/>
                  </a:lnTo>
                  <a:lnTo>
                    <a:pt x="2214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5612868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5548902" y="5545372"/>
              <a:ext cx="72390" cy="5080"/>
            </a:xfrm>
            <a:custGeom>
              <a:avLst/>
              <a:gdLst/>
              <a:ahLst/>
              <a:cxnLst/>
              <a:rect l="l" t="t" r="r" b="b"/>
              <a:pathLst>
                <a:path w="72390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72390" h="5079">
                  <a:moveTo>
                    <a:pt x="71970" y="558"/>
                  </a:moveTo>
                  <a:lnTo>
                    <a:pt x="71805" y="165"/>
                  </a:lnTo>
                  <a:lnTo>
                    <a:pt x="71399" y="0"/>
                  </a:lnTo>
                  <a:lnTo>
                    <a:pt x="71005" y="165"/>
                  </a:lnTo>
                  <a:lnTo>
                    <a:pt x="70840" y="558"/>
                  </a:lnTo>
                  <a:lnTo>
                    <a:pt x="71005" y="965"/>
                  </a:lnTo>
                  <a:lnTo>
                    <a:pt x="71399" y="1117"/>
                  </a:lnTo>
                  <a:lnTo>
                    <a:pt x="71805" y="965"/>
                  </a:lnTo>
                  <a:lnTo>
                    <a:pt x="7197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554573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5545179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5609134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571670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5713532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5709799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5713532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5567557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571353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5568124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5575002" y="554537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66" y="4292"/>
                  </a:moveTo>
                  <a:lnTo>
                    <a:pt x="150101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01" y="4686"/>
                  </a:lnTo>
                  <a:lnTo>
                    <a:pt x="15026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5575575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5724714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5717264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571670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5518224" y="5546755"/>
              <a:ext cx="227329" cy="4445"/>
            </a:xfrm>
            <a:custGeom>
              <a:avLst/>
              <a:gdLst/>
              <a:ahLst/>
              <a:cxnLst/>
              <a:rect l="l" t="t" r="r" b="b"/>
              <a:pathLst>
                <a:path w="227330" h="4445">
                  <a:moveTo>
                    <a:pt x="0" y="0"/>
                  </a:moveTo>
                  <a:lnTo>
                    <a:pt x="0" y="4397"/>
                  </a:lnTo>
                  <a:lnTo>
                    <a:pt x="226830" y="4397"/>
                  </a:lnTo>
                  <a:lnTo>
                    <a:pt x="22683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5269359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438" y="1704377"/>
                  </a:lnTo>
                  <a:lnTo>
                    <a:pt x="2643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5292182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5291613" y="627249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6489"/>
                  </a:moveTo>
                  <a:lnTo>
                    <a:pt x="952" y="56095"/>
                  </a:lnTo>
                  <a:lnTo>
                    <a:pt x="558" y="55930"/>
                  </a:lnTo>
                  <a:lnTo>
                    <a:pt x="165" y="56095"/>
                  </a:lnTo>
                  <a:lnTo>
                    <a:pt x="0" y="56489"/>
                  </a:lnTo>
                  <a:lnTo>
                    <a:pt x="165" y="56883"/>
                  </a:lnTo>
                  <a:lnTo>
                    <a:pt x="558" y="57048"/>
                  </a:lnTo>
                  <a:lnTo>
                    <a:pt x="952" y="56883"/>
                  </a:lnTo>
                  <a:lnTo>
                    <a:pt x="1117" y="56489"/>
                  </a:lnTo>
                  <a:close/>
                </a:path>
                <a:path w="5080" h="5715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5292182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5292182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5292177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5295909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5295349" y="7107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5292177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5292177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5292177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5291617" y="6712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5292177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5295349" y="66602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5292177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5292177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5292177" y="66608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5291613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5292182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5292182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5292182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5292177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5291613" y="5772829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5080" h="687704">
                  <a:moveTo>
                    <a:pt x="4851" y="686663"/>
                  </a:moveTo>
                  <a:lnTo>
                    <a:pt x="4686" y="686269"/>
                  </a:lnTo>
                  <a:lnTo>
                    <a:pt x="4292" y="686104"/>
                  </a:lnTo>
                  <a:lnTo>
                    <a:pt x="3898" y="686269"/>
                  </a:lnTo>
                  <a:lnTo>
                    <a:pt x="3733" y="686663"/>
                  </a:lnTo>
                  <a:lnTo>
                    <a:pt x="3898" y="687057"/>
                  </a:lnTo>
                  <a:lnTo>
                    <a:pt x="4292" y="687222"/>
                  </a:lnTo>
                  <a:lnTo>
                    <a:pt x="4686" y="687057"/>
                  </a:lnTo>
                  <a:lnTo>
                    <a:pt x="4851" y="68666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5292177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5291617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5292177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5292177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5295349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5292182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5291613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65" y="208965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5292182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5292182" y="63476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5292177" y="63513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5292177" y="71269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5292177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5295349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5292177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5292177" y="61425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5295909" y="69143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5291613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17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5295909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5291613" y="6138259"/>
              <a:ext cx="5080" cy="777240"/>
            </a:xfrm>
            <a:custGeom>
              <a:avLst/>
              <a:gdLst/>
              <a:ahLst/>
              <a:cxnLst/>
              <a:rect l="l" t="t" r="r" b="b"/>
              <a:pathLst>
                <a:path w="5080" h="7772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777240">
                  <a:moveTo>
                    <a:pt x="4851" y="776147"/>
                  </a:moveTo>
                  <a:lnTo>
                    <a:pt x="4686" y="775754"/>
                  </a:lnTo>
                  <a:lnTo>
                    <a:pt x="4292" y="775589"/>
                  </a:lnTo>
                  <a:lnTo>
                    <a:pt x="3898" y="775754"/>
                  </a:lnTo>
                  <a:lnTo>
                    <a:pt x="3733" y="776147"/>
                  </a:lnTo>
                  <a:lnTo>
                    <a:pt x="3898" y="776541"/>
                  </a:lnTo>
                  <a:lnTo>
                    <a:pt x="4292" y="776706"/>
                  </a:lnTo>
                  <a:lnTo>
                    <a:pt x="4686" y="776541"/>
                  </a:lnTo>
                  <a:lnTo>
                    <a:pt x="4851" y="7761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5292177" y="5609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5292177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5295909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5295349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5292182" y="6720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5291617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5292182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5291613" y="6723678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17" y="410730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80" h="411479">
                  <a:moveTo>
                    <a:pt x="1117" y="60223"/>
                  </a:moveTo>
                  <a:lnTo>
                    <a:pt x="952" y="59817"/>
                  </a:lnTo>
                  <a:lnTo>
                    <a:pt x="558" y="59664"/>
                  </a:lnTo>
                  <a:lnTo>
                    <a:pt x="165" y="59817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5292182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5292182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5291617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5292182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5292182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5292177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5295909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5292182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5295909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5291617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5295909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5292177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5292177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5292177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5291613" y="5668422"/>
              <a:ext cx="5080" cy="1463040"/>
            </a:xfrm>
            <a:custGeom>
              <a:avLst/>
              <a:gdLst/>
              <a:ahLst/>
              <a:cxnLst/>
              <a:rect l="l" t="t" r="r" b="b"/>
              <a:pathLst>
                <a:path w="5080" h="14630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463040">
                  <a:moveTo>
                    <a:pt x="4851" y="1462252"/>
                  </a:moveTo>
                  <a:lnTo>
                    <a:pt x="4686" y="1461846"/>
                  </a:lnTo>
                  <a:lnTo>
                    <a:pt x="4292" y="1461693"/>
                  </a:lnTo>
                  <a:lnTo>
                    <a:pt x="3898" y="1461846"/>
                  </a:lnTo>
                  <a:lnTo>
                    <a:pt x="3733" y="1462252"/>
                  </a:lnTo>
                  <a:lnTo>
                    <a:pt x="3898" y="1462646"/>
                  </a:lnTo>
                  <a:lnTo>
                    <a:pt x="4292" y="1462811"/>
                  </a:lnTo>
                  <a:lnTo>
                    <a:pt x="4686" y="1462646"/>
                  </a:lnTo>
                  <a:lnTo>
                    <a:pt x="4851" y="14622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5292177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5292177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5291617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5292177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5295909" y="56055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5292177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5292177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5295349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5291405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5269818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5269249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5269818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5269818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5269818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5269812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5273546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5273546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5269812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5269249" y="6045040"/>
              <a:ext cx="5080" cy="1179830"/>
            </a:xfrm>
            <a:custGeom>
              <a:avLst/>
              <a:gdLst/>
              <a:ahLst/>
              <a:cxnLst/>
              <a:rect l="l" t="t" r="r" b="b"/>
              <a:pathLst>
                <a:path w="5080" h="11798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179829">
                  <a:moveTo>
                    <a:pt x="4851" y="1178852"/>
                  </a:moveTo>
                  <a:lnTo>
                    <a:pt x="4686" y="1178458"/>
                  </a:lnTo>
                  <a:lnTo>
                    <a:pt x="4292" y="1178293"/>
                  </a:lnTo>
                  <a:lnTo>
                    <a:pt x="3898" y="1178458"/>
                  </a:lnTo>
                  <a:lnTo>
                    <a:pt x="3733" y="1178852"/>
                  </a:lnTo>
                  <a:lnTo>
                    <a:pt x="3898" y="1179245"/>
                  </a:lnTo>
                  <a:lnTo>
                    <a:pt x="4292" y="1179410"/>
                  </a:lnTo>
                  <a:lnTo>
                    <a:pt x="4686" y="1179245"/>
                  </a:lnTo>
                  <a:lnTo>
                    <a:pt x="4851" y="11788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5269812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5269249" y="5593848"/>
              <a:ext cx="5080" cy="843915"/>
            </a:xfrm>
            <a:custGeom>
              <a:avLst/>
              <a:gdLst/>
              <a:ahLst/>
              <a:cxnLst/>
              <a:rect l="l" t="t" r="r" b="b"/>
              <a:pathLst>
                <a:path w="5080" h="843914">
                  <a:moveTo>
                    <a:pt x="1117" y="843280"/>
                  </a:moveTo>
                  <a:lnTo>
                    <a:pt x="952" y="842873"/>
                  </a:lnTo>
                  <a:lnTo>
                    <a:pt x="558" y="842708"/>
                  </a:lnTo>
                  <a:lnTo>
                    <a:pt x="165" y="842873"/>
                  </a:lnTo>
                  <a:lnTo>
                    <a:pt x="0" y="843280"/>
                  </a:lnTo>
                  <a:lnTo>
                    <a:pt x="165" y="843673"/>
                  </a:lnTo>
                  <a:lnTo>
                    <a:pt x="558" y="843838"/>
                  </a:lnTo>
                  <a:lnTo>
                    <a:pt x="952" y="843673"/>
                  </a:lnTo>
                  <a:lnTo>
                    <a:pt x="1117" y="843280"/>
                  </a:lnTo>
                  <a:close/>
                </a:path>
                <a:path w="5080" h="843914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5269812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5269252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5273546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5269812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5269812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5272985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5269812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5269252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5269818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5273546" y="63849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5269252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5269818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5272982" y="606368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12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5269812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5273546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5269249" y="6063684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80" h="68770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687704">
                  <a:moveTo>
                    <a:pt x="4851" y="686650"/>
                  </a:moveTo>
                  <a:lnTo>
                    <a:pt x="4686" y="686257"/>
                  </a:lnTo>
                  <a:lnTo>
                    <a:pt x="4292" y="686092"/>
                  </a:lnTo>
                  <a:lnTo>
                    <a:pt x="3898" y="686257"/>
                  </a:lnTo>
                  <a:lnTo>
                    <a:pt x="3733" y="686650"/>
                  </a:lnTo>
                  <a:lnTo>
                    <a:pt x="3898" y="687044"/>
                  </a:lnTo>
                  <a:lnTo>
                    <a:pt x="4292" y="687209"/>
                  </a:lnTo>
                  <a:lnTo>
                    <a:pt x="4686" y="687044"/>
                  </a:lnTo>
                  <a:lnTo>
                    <a:pt x="4851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5269818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5272985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5269818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5269249" y="5631135"/>
              <a:ext cx="5080" cy="1548765"/>
            </a:xfrm>
            <a:custGeom>
              <a:avLst/>
              <a:gdLst/>
              <a:ahLst/>
              <a:cxnLst/>
              <a:rect l="l" t="t" r="r" b="b"/>
              <a:pathLst>
                <a:path w="5080" h="1548765">
                  <a:moveTo>
                    <a:pt x="1117" y="772426"/>
                  </a:moveTo>
                  <a:lnTo>
                    <a:pt x="952" y="772033"/>
                  </a:lnTo>
                  <a:lnTo>
                    <a:pt x="558" y="771867"/>
                  </a:lnTo>
                  <a:lnTo>
                    <a:pt x="165" y="772033"/>
                  </a:lnTo>
                  <a:lnTo>
                    <a:pt x="0" y="772426"/>
                  </a:lnTo>
                  <a:lnTo>
                    <a:pt x="165" y="772820"/>
                  </a:lnTo>
                  <a:lnTo>
                    <a:pt x="558" y="772985"/>
                  </a:lnTo>
                  <a:lnTo>
                    <a:pt x="952" y="772820"/>
                  </a:lnTo>
                  <a:lnTo>
                    <a:pt x="1117" y="772426"/>
                  </a:lnTo>
                  <a:close/>
                </a:path>
                <a:path w="5080" h="154876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48765">
                  <a:moveTo>
                    <a:pt x="4851" y="1548015"/>
                  </a:moveTo>
                  <a:lnTo>
                    <a:pt x="4686" y="1547622"/>
                  </a:lnTo>
                  <a:lnTo>
                    <a:pt x="4292" y="1547456"/>
                  </a:lnTo>
                  <a:lnTo>
                    <a:pt x="3898" y="1547622"/>
                  </a:lnTo>
                  <a:lnTo>
                    <a:pt x="3733" y="1548015"/>
                  </a:lnTo>
                  <a:lnTo>
                    <a:pt x="3898" y="1548409"/>
                  </a:lnTo>
                  <a:lnTo>
                    <a:pt x="4292" y="1548574"/>
                  </a:lnTo>
                  <a:lnTo>
                    <a:pt x="4686" y="1548409"/>
                  </a:lnTo>
                  <a:lnTo>
                    <a:pt x="4851" y="1548015"/>
                  </a:lnTo>
                  <a:close/>
                </a:path>
                <a:path w="5080" h="1548765">
                  <a:moveTo>
                    <a:pt x="4851" y="563613"/>
                  </a:moveTo>
                  <a:lnTo>
                    <a:pt x="4686" y="563219"/>
                  </a:lnTo>
                  <a:lnTo>
                    <a:pt x="4292" y="563054"/>
                  </a:lnTo>
                  <a:lnTo>
                    <a:pt x="3898" y="563219"/>
                  </a:lnTo>
                  <a:lnTo>
                    <a:pt x="3733" y="563613"/>
                  </a:lnTo>
                  <a:lnTo>
                    <a:pt x="3898" y="564007"/>
                  </a:lnTo>
                  <a:lnTo>
                    <a:pt x="4292" y="564172"/>
                  </a:lnTo>
                  <a:lnTo>
                    <a:pt x="4686" y="564007"/>
                  </a:lnTo>
                  <a:lnTo>
                    <a:pt x="4851" y="56361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5269818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5273546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5269249" y="5631135"/>
              <a:ext cx="5080" cy="1556385"/>
            </a:xfrm>
            <a:custGeom>
              <a:avLst/>
              <a:gdLst/>
              <a:ahLst/>
              <a:cxnLst/>
              <a:rect l="l" t="t" r="r" b="b"/>
              <a:pathLst>
                <a:path w="5080" h="15563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56384">
                  <a:moveTo>
                    <a:pt x="4851" y="1555470"/>
                  </a:moveTo>
                  <a:lnTo>
                    <a:pt x="4686" y="1555076"/>
                  </a:lnTo>
                  <a:lnTo>
                    <a:pt x="4292" y="1554911"/>
                  </a:lnTo>
                  <a:lnTo>
                    <a:pt x="3898" y="1555076"/>
                  </a:lnTo>
                  <a:lnTo>
                    <a:pt x="3733" y="1555470"/>
                  </a:lnTo>
                  <a:lnTo>
                    <a:pt x="3898" y="1555864"/>
                  </a:lnTo>
                  <a:lnTo>
                    <a:pt x="4292" y="1556029"/>
                  </a:lnTo>
                  <a:lnTo>
                    <a:pt x="4686" y="1555864"/>
                  </a:lnTo>
                  <a:lnTo>
                    <a:pt x="4851" y="15554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5269812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5272985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5269812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5269812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5269252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5273546" y="6974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5269812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5272982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5269812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5273546" y="69703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5269252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5269812" y="6142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5269812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5269818" y="7253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5269252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5269818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5269249" y="5795206"/>
              <a:ext cx="5080" cy="1463040"/>
            </a:xfrm>
            <a:custGeom>
              <a:avLst/>
              <a:gdLst/>
              <a:ahLst/>
              <a:cxnLst/>
              <a:rect l="l" t="t" r="r" b="b"/>
              <a:pathLst>
                <a:path w="5080" h="14630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463040">
                  <a:moveTo>
                    <a:pt x="4851" y="1462239"/>
                  </a:moveTo>
                  <a:lnTo>
                    <a:pt x="4686" y="1461846"/>
                  </a:lnTo>
                  <a:lnTo>
                    <a:pt x="4292" y="1461681"/>
                  </a:lnTo>
                  <a:lnTo>
                    <a:pt x="3898" y="1461846"/>
                  </a:lnTo>
                  <a:lnTo>
                    <a:pt x="3733" y="1462239"/>
                  </a:lnTo>
                  <a:lnTo>
                    <a:pt x="3898" y="1462646"/>
                  </a:lnTo>
                  <a:lnTo>
                    <a:pt x="4292" y="1462811"/>
                  </a:lnTo>
                  <a:lnTo>
                    <a:pt x="4686" y="1462646"/>
                  </a:lnTo>
                  <a:lnTo>
                    <a:pt x="4851" y="146223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5269818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5269818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5269249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5269818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5272985" y="65596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5269818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5269249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5273546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5269812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5269252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5269812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5269249" y="5791485"/>
              <a:ext cx="5080" cy="1176020"/>
            </a:xfrm>
            <a:custGeom>
              <a:avLst/>
              <a:gdLst/>
              <a:ahLst/>
              <a:cxnLst/>
              <a:rect l="l" t="t" r="r" b="b"/>
              <a:pathLst>
                <a:path w="5080" h="1176020">
                  <a:moveTo>
                    <a:pt x="1117" y="1175118"/>
                  </a:moveTo>
                  <a:lnTo>
                    <a:pt x="952" y="1174724"/>
                  </a:lnTo>
                  <a:lnTo>
                    <a:pt x="558" y="1174559"/>
                  </a:lnTo>
                  <a:lnTo>
                    <a:pt x="165" y="1174724"/>
                  </a:lnTo>
                  <a:lnTo>
                    <a:pt x="0" y="1175118"/>
                  </a:lnTo>
                  <a:lnTo>
                    <a:pt x="165" y="1175512"/>
                  </a:lnTo>
                  <a:lnTo>
                    <a:pt x="558" y="1175677"/>
                  </a:lnTo>
                  <a:lnTo>
                    <a:pt x="952" y="1175512"/>
                  </a:lnTo>
                  <a:lnTo>
                    <a:pt x="1117" y="1175118"/>
                  </a:lnTo>
                  <a:close/>
                </a:path>
                <a:path w="5080" h="1176020">
                  <a:moveTo>
                    <a:pt x="1117" y="410718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18"/>
                  </a:lnTo>
                  <a:lnTo>
                    <a:pt x="165" y="411111"/>
                  </a:lnTo>
                  <a:lnTo>
                    <a:pt x="558" y="411276"/>
                  </a:lnTo>
                  <a:lnTo>
                    <a:pt x="952" y="411111"/>
                  </a:lnTo>
                  <a:lnTo>
                    <a:pt x="1117" y="410718"/>
                  </a:lnTo>
                  <a:close/>
                </a:path>
                <a:path w="5080" h="1176020">
                  <a:moveTo>
                    <a:pt x="4851" y="761225"/>
                  </a:moveTo>
                  <a:lnTo>
                    <a:pt x="4686" y="760831"/>
                  </a:lnTo>
                  <a:lnTo>
                    <a:pt x="4292" y="760666"/>
                  </a:lnTo>
                  <a:lnTo>
                    <a:pt x="3898" y="760831"/>
                  </a:lnTo>
                  <a:lnTo>
                    <a:pt x="3733" y="761225"/>
                  </a:lnTo>
                  <a:lnTo>
                    <a:pt x="3898" y="761619"/>
                  </a:lnTo>
                  <a:lnTo>
                    <a:pt x="4292" y="761784"/>
                  </a:lnTo>
                  <a:lnTo>
                    <a:pt x="4686" y="761619"/>
                  </a:lnTo>
                  <a:lnTo>
                    <a:pt x="4851" y="761225"/>
                  </a:lnTo>
                  <a:close/>
                </a:path>
                <a:path w="5080" h="11760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5269812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5269812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5272985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5269812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5272985" y="61419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5269812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5269812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5269359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5273546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5273546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5273546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5273546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5273546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5273546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5273546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5273546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5273546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5273546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5273546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5273546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5273546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5273546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5273546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5273546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5273546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5273546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5273546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5273546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5273546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5273546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5273546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5273546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5273546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5273546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5273546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5273546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5273546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5273546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5273546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5273546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5273546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5273546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5273546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5273546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5273546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5273546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5273546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5273757" y="5577587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53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9" name="object 234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181896" y="5541607"/>
              <a:ext cx="8539809" cy="1823559"/>
            </a:xfrm>
            <a:prstGeom prst="rect">
              <a:avLst/>
            </a:prstGeom>
          </p:spPr>
        </p:pic>
        <p:sp>
          <p:nvSpPr>
            <p:cNvPr id="2350" name="object 2350"/>
            <p:cNvSpPr/>
            <p:nvPr/>
          </p:nvSpPr>
          <p:spPr>
            <a:xfrm>
              <a:off x="18717790" y="551151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2177821" y="483772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4">
                  <a:moveTo>
                    <a:pt x="0" y="0"/>
                  </a:moveTo>
                  <a:lnTo>
                    <a:pt x="4271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0173886" y="7326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9241983" y="7335705"/>
              <a:ext cx="0" cy="349250"/>
            </a:xfrm>
            <a:custGeom>
              <a:avLst/>
              <a:gdLst/>
              <a:ahLst/>
              <a:cxnLst/>
              <a:rect l="l" t="t" r="r" b="b"/>
              <a:pathLst>
                <a:path h="349250">
                  <a:moveTo>
                    <a:pt x="0" y="34894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9206747" y="7361230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32341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9206747" y="736124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919934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927391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934849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942306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949764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957222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96467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972137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979594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987051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994509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001967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009425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0172559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922917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930375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937832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945289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952747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960204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967662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9751202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982577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990035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9978660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005323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012781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0202388" y="4237120"/>
              <a:ext cx="15240" cy="19050"/>
            </a:xfrm>
            <a:custGeom>
              <a:avLst/>
              <a:gdLst/>
              <a:ahLst/>
              <a:cxnLst/>
              <a:rect l="l" t="t" r="r" b="b"/>
              <a:pathLst>
                <a:path w="15240" h="19050">
                  <a:moveTo>
                    <a:pt x="0" y="18648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9198812" y="4212331"/>
              <a:ext cx="1019175" cy="44450"/>
            </a:xfrm>
            <a:custGeom>
              <a:avLst/>
              <a:gdLst/>
              <a:ahLst/>
              <a:cxnLst/>
              <a:rect l="l" t="t" r="r" b="b"/>
              <a:pathLst>
                <a:path w="1019175" h="44450">
                  <a:moveTo>
                    <a:pt x="1019110" y="0"/>
                  </a:moveTo>
                  <a:lnTo>
                    <a:pt x="101911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01911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2596271" y="424458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2596271" y="41700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2652196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2726777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2801350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2875929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2950503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3025075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3099655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3174238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3248809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3323381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3397954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3472527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3565746" y="4390006"/>
              <a:ext cx="37465" cy="41275"/>
            </a:xfrm>
            <a:custGeom>
              <a:avLst/>
              <a:gdLst/>
              <a:ahLst/>
              <a:cxnLst/>
              <a:rect l="l" t="t" r="r" b="b"/>
              <a:pathLst>
                <a:path w="37465" h="41275">
                  <a:moveTo>
                    <a:pt x="0" y="0"/>
                  </a:moveTo>
                  <a:lnTo>
                    <a:pt x="37286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3565746" y="43154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3565746" y="42408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3547115" y="4147634"/>
              <a:ext cx="104775" cy="108585"/>
            </a:xfrm>
            <a:custGeom>
              <a:avLst/>
              <a:gdLst/>
              <a:ahLst/>
              <a:cxnLst/>
              <a:rect l="l" t="t" r="r" b="b"/>
              <a:pathLst>
                <a:path w="104775" h="108585">
                  <a:moveTo>
                    <a:pt x="0" y="0"/>
                  </a:moveTo>
                  <a:lnTo>
                    <a:pt x="104405" y="10813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3685077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3759651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383422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39087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398338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405795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413252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420710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428167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435626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443083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450540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4579980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465455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472914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480371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487828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495285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4997603" y="417746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4997603" y="4102891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2596271" y="4147632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70" h="29845">
                  <a:moveTo>
                    <a:pt x="0" y="29831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2596271" y="42073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2655929" y="414764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2730500" y="414764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280508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287965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295423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3028808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3103380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317795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325254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332711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3401686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3476260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3550831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3565746" y="421102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3565746" y="42856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3640336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3565746" y="436018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3714907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378948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386405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393862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401321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408778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416235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423693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431150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438609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446066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453523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460981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468438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4758971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483354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490811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4997603" y="412526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4982689" y="4199833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55935"/>
                  </a:moveTo>
                  <a:lnTo>
                    <a:pt x="559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2596118" y="4103122"/>
              <a:ext cx="2444750" cy="329565"/>
            </a:xfrm>
            <a:custGeom>
              <a:avLst/>
              <a:gdLst/>
              <a:ahLst/>
              <a:cxnLst/>
              <a:rect l="l" t="t" r="r" b="b"/>
              <a:pathLst>
                <a:path w="2444750" h="329564">
                  <a:moveTo>
                    <a:pt x="0" y="47569"/>
                  </a:moveTo>
                  <a:lnTo>
                    <a:pt x="0" y="153251"/>
                  </a:lnTo>
                  <a:lnTo>
                    <a:pt x="44030" y="153251"/>
                  </a:lnTo>
                  <a:lnTo>
                    <a:pt x="44030" y="91599"/>
                  </a:lnTo>
                  <a:lnTo>
                    <a:pt x="968881" y="91599"/>
                  </a:lnTo>
                  <a:lnTo>
                    <a:pt x="968881" y="329393"/>
                  </a:lnTo>
                  <a:lnTo>
                    <a:pt x="1012953" y="329393"/>
                  </a:lnTo>
                  <a:lnTo>
                    <a:pt x="1012953" y="153251"/>
                  </a:lnTo>
                  <a:lnTo>
                    <a:pt x="2400220" y="153251"/>
                  </a:lnTo>
                  <a:lnTo>
                    <a:pt x="2444250" y="153251"/>
                  </a:lnTo>
                  <a:lnTo>
                    <a:pt x="2444250" y="0"/>
                  </a:lnTo>
                  <a:lnTo>
                    <a:pt x="2400220" y="0"/>
                  </a:lnTo>
                  <a:lnTo>
                    <a:pt x="2400220" y="109200"/>
                  </a:lnTo>
                  <a:lnTo>
                    <a:pt x="1012953" y="109200"/>
                  </a:lnTo>
                  <a:lnTo>
                    <a:pt x="1012953" y="47537"/>
                  </a:lnTo>
                  <a:lnTo>
                    <a:pt x="968881" y="47537"/>
                  </a:lnTo>
                  <a:lnTo>
                    <a:pt x="0" y="4756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2642908" y="4406114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70">
                  <a:moveTo>
                    <a:pt x="0" y="26449"/>
                  </a:moveTo>
                  <a:lnTo>
                    <a:pt x="11982" y="26449"/>
                  </a:lnTo>
                  <a:lnTo>
                    <a:pt x="11982" y="0"/>
                  </a:lnTo>
                  <a:lnTo>
                    <a:pt x="0" y="0"/>
                  </a:lnTo>
                  <a:lnTo>
                    <a:pt x="0" y="264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2640157" y="4406113"/>
              <a:ext cx="15240" cy="26670"/>
            </a:xfrm>
            <a:custGeom>
              <a:avLst/>
              <a:gdLst/>
              <a:ahLst/>
              <a:cxnLst/>
              <a:rect l="l" t="t" r="r" b="b"/>
              <a:pathLst>
                <a:path w="15240" h="26670">
                  <a:moveTo>
                    <a:pt x="0" y="0"/>
                  </a:moveTo>
                  <a:lnTo>
                    <a:pt x="0" y="26397"/>
                  </a:lnTo>
                  <a:lnTo>
                    <a:pt x="12072" y="26438"/>
                  </a:lnTo>
                  <a:lnTo>
                    <a:pt x="12072" y="21999"/>
                  </a:lnTo>
                  <a:lnTo>
                    <a:pt x="8837" y="21999"/>
                  </a:lnTo>
                  <a:lnTo>
                    <a:pt x="8837" y="4397"/>
                  </a:lnTo>
                  <a:lnTo>
                    <a:pt x="14732" y="4397"/>
                  </a:lnTo>
                  <a:lnTo>
                    <a:pt x="14732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2640159" y="4406119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0" y="4397"/>
                  </a:moveTo>
                  <a:lnTo>
                    <a:pt x="0" y="0"/>
                  </a:lnTo>
                  <a:lnTo>
                    <a:pt x="14732" y="0"/>
                  </a:lnTo>
                  <a:lnTo>
                    <a:pt x="14732" y="4397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2640157" y="4428115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0" y="4397"/>
                  </a:moveTo>
                  <a:lnTo>
                    <a:pt x="12072" y="4429"/>
                  </a:lnTo>
                  <a:lnTo>
                    <a:pt x="12072" y="0"/>
                  </a:lnTo>
                  <a:lnTo>
                    <a:pt x="0" y="0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2640159" y="4410514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90" h="17779">
                  <a:moveTo>
                    <a:pt x="0" y="8795"/>
                  </a:moveTo>
                  <a:lnTo>
                    <a:pt x="0" y="17591"/>
                  </a:lnTo>
                  <a:lnTo>
                    <a:pt x="8837" y="17591"/>
                  </a:lnTo>
                  <a:lnTo>
                    <a:pt x="8837" y="8795"/>
                  </a:lnTo>
                  <a:lnTo>
                    <a:pt x="0" y="8795"/>
                  </a:lnTo>
                  <a:close/>
                </a:path>
                <a:path w="8890" h="17779">
                  <a:moveTo>
                    <a:pt x="0" y="8795"/>
                  </a:moveTo>
                  <a:lnTo>
                    <a:pt x="0" y="0"/>
                  </a:lnTo>
                  <a:lnTo>
                    <a:pt x="8837" y="0"/>
                  </a:lnTo>
                  <a:lnTo>
                    <a:pt x="8837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2394916" y="32937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245829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253288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260745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2682034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2756606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283117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290576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2980331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2398640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247322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254779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262236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269694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277152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284609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2920672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299524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2394432" y="3286582"/>
              <a:ext cx="647065" cy="44450"/>
            </a:xfrm>
            <a:custGeom>
              <a:avLst/>
              <a:gdLst/>
              <a:ahLst/>
              <a:cxnLst/>
              <a:rect l="l" t="t" r="r" b="b"/>
              <a:pathLst>
                <a:path w="647065" h="44450">
                  <a:moveTo>
                    <a:pt x="646493" y="0"/>
                  </a:moveTo>
                  <a:lnTo>
                    <a:pt x="646493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646493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2732659" y="3330631"/>
              <a:ext cx="26670" cy="820419"/>
            </a:xfrm>
            <a:custGeom>
              <a:avLst/>
              <a:gdLst/>
              <a:ahLst/>
              <a:cxnLst/>
              <a:rect l="l" t="t" r="r" b="b"/>
              <a:pathLst>
                <a:path w="26670" h="820420">
                  <a:moveTo>
                    <a:pt x="26397" y="0"/>
                  </a:moveTo>
                  <a:lnTo>
                    <a:pt x="0" y="0"/>
                  </a:lnTo>
                  <a:lnTo>
                    <a:pt x="0" y="820069"/>
                  </a:lnTo>
                  <a:lnTo>
                    <a:pt x="26397" y="820069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2732663" y="3330628"/>
              <a:ext cx="26670" cy="820419"/>
            </a:xfrm>
            <a:custGeom>
              <a:avLst/>
              <a:gdLst/>
              <a:ahLst/>
              <a:cxnLst/>
              <a:rect l="l" t="t" r="r" b="b"/>
              <a:pathLst>
                <a:path w="26670" h="820420">
                  <a:moveTo>
                    <a:pt x="0" y="820069"/>
                  </a:moveTo>
                  <a:lnTo>
                    <a:pt x="0" y="0"/>
                  </a:lnTo>
                  <a:lnTo>
                    <a:pt x="26397" y="0"/>
                  </a:lnTo>
                  <a:lnTo>
                    <a:pt x="26397" y="820069"/>
                  </a:lnTo>
                  <a:lnTo>
                    <a:pt x="0" y="82006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2759778" y="3449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2752879" y="35062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2752883" y="39015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2756606" y="35025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2760338" y="38978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2756606" y="38940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2752880" y="34988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2752880" y="38940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2759778" y="38375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2756606" y="34429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2756606" y="38381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2756606" y="3446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2756610" y="3450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2756610" y="3841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2759778" y="38935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2756606" y="38903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2756610" y="38903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2756610" y="39984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2752879" y="3431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2756606" y="3431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2756606" y="34354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2752880" y="3439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2756606" y="40059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2756606" y="4002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2756606" y="39984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2752879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2756610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2752879" y="37076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2752879" y="3360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2752879" y="41215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2756610" y="37113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2756610" y="3360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2756606" y="41178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2760338" y="3357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2756606" y="335340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2752880" y="41178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2752880" y="335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2752880" y="37039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2756606" y="40506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2752880" y="40506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2754662" y="3330628"/>
              <a:ext cx="4445" cy="820419"/>
            </a:xfrm>
            <a:custGeom>
              <a:avLst/>
              <a:gdLst/>
              <a:ahLst/>
              <a:cxnLst/>
              <a:rect l="l" t="t" r="r" b="b"/>
              <a:pathLst>
                <a:path w="4445" h="820420">
                  <a:moveTo>
                    <a:pt x="4397" y="820069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820069"/>
                  </a:lnTo>
                  <a:lnTo>
                    <a:pt x="4397" y="82006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2734231" y="36218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2734231" y="40171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2734233" y="36144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2734233" y="4009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2733668" y="3498271"/>
              <a:ext cx="5080" cy="519430"/>
            </a:xfrm>
            <a:custGeom>
              <a:avLst/>
              <a:gdLst/>
              <a:ahLst/>
              <a:cxnLst/>
              <a:rect l="l" t="t" r="r" b="b"/>
              <a:pathLst>
                <a:path w="5079" h="519429">
                  <a:moveTo>
                    <a:pt x="1117" y="518858"/>
                  </a:moveTo>
                  <a:lnTo>
                    <a:pt x="952" y="518464"/>
                  </a:lnTo>
                  <a:lnTo>
                    <a:pt x="558" y="518299"/>
                  </a:lnTo>
                  <a:lnTo>
                    <a:pt x="165" y="518464"/>
                  </a:lnTo>
                  <a:lnTo>
                    <a:pt x="0" y="518858"/>
                  </a:lnTo>
                  <a:lnTo>
                    <a:pt x="165" y="519252"/>
                  </a:lnTo>
                  <a:lnTo>
                    <a:pt x="558" y="519417"/>
                  </a:lnTo>
                  <a:lnTo>
                    <a:pt x="952" y="519252"/>
                  </a:lnTo>
                  <a:lnTo>
                    <a:pt x="1117" y="518858"/>
                  </a:lnTo>
                  <a:close/>
                </a:path>
                <a:path w="5079" h="519429">
                  <a:moveTo>
                    <a:pt x="1117" y="511403"/>
                  </a:moveTo>
                  <a:lnTo>
                    <a:pt x="952" y="511009"/>
                  </a:lnTo>
                  <a:lnTo>
                    <a:pt x="558" y="510844"/>
                  </a:lnTo>
                  <a:lnTo>
                    <a:pt x="165" y="511009"/>
                  </a:lnTo>
                  <a:lnTo>
                    <a:pt x="0" y="511403"/>
                  </a:lnTo>
                  <a:lnTo>
                    <a:pt x="165" y="511797"/>
                  </a:lnTo>
                  <a:lnTo>
                    <a:pt x="558" y="511962"/>
                  </a:lnTo>
                  <a:lnTo>
                    <a:pt x="952" y="511797"/>
                  </a:lnTo>
                  <a:lnTo>
                    <a:pt x="1117" y="511403"/>
                  </a:lnTo>
                  <a:close/>
                </a:path>
                <a:path w="5079" h="519429">
                  <a:moveTo>
                    <a:pt x="1117" y="116154"/>
                  </a:moveTo>
                  <a:lnTo>
                    <a:pt x="952" y="115760"/>
                  </a:lnTo>
                  <a:lnTo>
                    <a:pt x="558" y="115595"/>
                  </a:lnTo>
                  <a:lnTo>
                    <a:pt x="165" y="115760"/>
                  </a:lnTo>
                  <a:lnTo>
                    <a:pt x="0" y="116154"/>
                  </a:lnTo>
                  <a:lnTo>
                    <a:pt x="165" y="116547"/>
                  </a:lnTo>
                  <a:lnTo>
                    <a:pt x="558" y="116713"/>
                  </a:lnTo>
                  <a:lnTo>
                    <a:pt x="952" y="116547"/>
                  </a:lnTo>
                  <a:lnTo>
                    <a:pt x="1117" y="116154"/>
                  </a:lnTo>
                  <a:close/>
                </a:path>
                <a:path w="5079" h="519429">
                  <a:moveTo>
                    <a:pt x="4838" y="67678"/>
                  </a:moveTo>
                  <a:lnTo>
                    <a:pt x="4686" y="67284"/>
                  </a:lnTo>
                  <a:lnTo>
                    <a:pt x="4279" y="67119"/>
                  </a:lnTo>
                  <a:lnTo>
                    <a:pt x="3886" y="67284"/>
                  </a:lnTo>
                  <a:lnTo>
                    <a:pt x="3721" y="67678"/>
                  </a:lnTo>
                  <a:lnTo>
                    <a:pt x="3886" y="68072"/>
                  </a:lnTo>
                  <a:lnTo>
                    <a:pt x="4279" y="68237"/>
                  </a:lnTo>
                  <a:lnTo>
                    <a:pt x="4686" y="68072"/>
                  </a:lnTo>
                  <a:lnTo>
                    <a:pt x="4838" y="67678"/>
                  </a:lnTo>
                  <a:close/>
                </a:path>
                <a:path w="5079" h="519429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2734233" y="34988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2734231" y="34950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2734231" y="40544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2734233" y="34876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2734233" y="34913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2733668" y="3494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2734233" y="40618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2734233" y="40581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2734233" y="40544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2734233" y="34764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2734233" y="38269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2734231" y="38306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2734233" y="34801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2733668" y="3830135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79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79" h="6477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2734231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2733668" y="3543013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70" h="351789">
                  <a:moveTo>
                    <a:pt x="1117" y="351066"/>
                  </a:moveTo>
                  <a:lnTo>
                    <a:pt x="952" y="350672"/>
                  </a:lnTo>
                  <a:lnTo>
                    <a:pt x="558" y="350507"/>
                  </a:lnTo>
                  <a:lnTo>
                    <a:pt x="165" y="350672"/>
                  </a:lnTo>
                  <a:lnTo>
                    <a:pt x="0" y="351066"/>
                  </a:lnTo>
                  <a:lnTo>
                    <a:pt x="165" y="351472"/>
                  </a:lnTo>
                  <a:lnTo>
                    <a:pt x="558" y="351637"/>
                  </a:lnTo>
                  <a:lnTo>
                    <a:pt x="952" y="351472"/>
                  </a:lnTo>
                  <a:lnTo>
                    <a:pt x="1117" y="351066"/>
                  </a:lnTo>
                  <a:close/>
                </a:path>
                <a:path w="1270" h="35178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2734231" y="38903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2734233" y="35398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2733673" y="35392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2734233" y="38866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2734233" y="3476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2733668" y="3475907"/>
              <a:ext cx="1270" cy="411480"/>
            </a:xfrm>
            <a:custGeom>
              <a:avLst/>
              <a:gdLst/>
              <a:ahLst/>
              <a:cxnLst/>
              <a:rect l="l" t="t" r="r" b="b"/>
              <a:pathLst>
                <a:path w="1270" h="411479">
                  <a:moveTo>
                    <a:pt x="1117" y="410718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18"/>
                  </a:lnTo>
                  <a:lnTo>
                    <a:pt x="165" y="411111"/>
                  </a:lnTo>
                  <a:lnTo>
                    <a:pt x="558" y="411276"/>
                  </a:lnTo>
                  <a:lnTo>
                    <a:pt x="952" y="411111"/>
                  </a:lnTo>
                  <a:lnTo>
                    <a:pt x="1117" y="410718"/>
                  </a:lnTo>
                  <a:close/>
                </a:path>
                <a:path w="1270" h="4114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2734233" y="38269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2732663" y="3330628"/>
              <a:ext cx="4445" cy="820419"/>
            </a:xfrm>
            <a:custGeom>
              <a:avLst/>
              <a:gdLst/>
              <a:ahLst/>
              <a:cxnLst/>
              <a:rect l="l" t="t" r="r" b="b"/>
              <a:pathLst>
                <a:path w="4445" h="820420">
                  <a:moveTo>
                    <a:pt x="0" y="820069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820069"/>
                  </a:lnTo>
                  <a:lnTo>
                    <a:pt x="0" y="82006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2737959" y="414763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2737959" y="41028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2737959" y="405814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2737959" y="401340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2737959" y="39686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2737959" y="39276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2737959" y="388289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2737959" y="383814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2737959" y="3793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2737959" y="374865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2737959" y="370763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2737959" y="36628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2737959" y="3618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2737959" y="35734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2737959" y="35286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2737959" y="34839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2737959" y="34428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2737959" y="33981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2737959" y="3353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2737061" y="3330612"/>
              <a:ext cx="17780" cy="820419"/>
            </a:xfrm>
            <a:custGeom>
              <a:avLst/>
              <a:gdLst/>
              <a:ahLst/>
              <a:cxnLst/>
              <a:rect l="l" t="t" r="r" b="b"/>
              <a:pathLst>
                <a:path w="17779" h="820420">
                  <a:moveTo>
                    <a:pt x="17601" y="0"/>
                  </a:moveTo>
                  <a:lnTo>
                    <a:pt x="17601" y="820069"/>
                  </a:lnTo>
                  <a:lnTo>
                    <a:pt x="0" y="82006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2828054" y="4406114"/>
              <a:ext cx="737235" cy="26670"/>
            </a:xfrm>
            <a:custGeom>
              <a:avLst/>
              <a:gdLst/>
              <a:ahLst/>
              <a:cxnLst/>
              <a:rect l="l" t="t" r="r" b="b"/>
              <a:pathLst>
                <a:path w="737234" h="26670">
                  <a:moveTo>
                    <a:pt x="5884" y="21999"/>
                  </a:moveTo>
                  <a:lnTo>
                    <a:pt x="2649" y="21999"/>
                  </a:lnTo>
                  <a:lnTo>
                    <a:pt x="2649" y="26438"/>
                  </a:lnTo>
                  <a:lnTo>
                    <a:pt x="736940" y="26438"/>
                  </a:lnTo>
                  <a:lnTo>
                    <a:pt x="73694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5884" y="4397"/>
                  </a:lnTo>
                  <a:lnTo>
                    <a:pt x="5884" y="2199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3401697" y="44086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3073556" y="44049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3409152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3065532" y="4404366"/>
              <a:ext cx="333375" cy="1270"/>
            </a:xfrm>
            <a:custGeom>
              <a:avLst/>
              <a:gdLst/>
              <a:ahLst/>
              <a:cxnLst/>
              <a:rect l="l" t="t" r="r" b="b"/>
              <a:pathLst>
                <a:path w="33337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33375" h="1270">
                  <a:moveTo>
                    <a:pt x="332981" y="558"/>
                  </a:moveTo>
                  <a:lnTo>
                    <a:pt x="332816" y="165"/>
                  </a:lnTo>
                  <a:lnTo>
                    <a:pt x="332422" y="0"/>
                  </a:lnTo>
                  <a:lnTo>
                    <a:pt x="332016" y="165"/>
                  </a:lnTo>
                  <a:lnTo>
                    <a:pt x="331851" y="558"/>
                  </a:lnTo>
                  <a:lnTo>
                    <a:pt x="332016" y="952"/>
                  </a:lnTo>
                  <a:lnTo>
                    <a:pt x="332422" y="1117"/>
                  </a:lnTo>
                  <a:lnTo>
                    <a:pt x="332816" y="952"/>
                  </a:lnTo>
                  <a:lnTo>
                    <a:pt x="33298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3066094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3397958" y="44049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3065534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3237626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2979769" y="4404366"/>
              <a:ext cx="370840" cy="5080"/>
            </a:xfrm>
            <a:custGeom>
              <a:avLst/>
              <a:gdLst/>
              <a:ahLst/>
              <a:cxnLst/>
              <a:rect l="l" t="t" r="r" b="b"/>
              <a:pathLst>
                <a:path w="37084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0840" h="5079">
                  <a:moveTo>
                    <a:pt x="258406" y="4292"/>
                  </a:moveTo>
                  <a:lnTo>
                    <a:pt x="258241" y="3898"/>
                  </a:lnTo>
                  <a:lnTo>
                    <a:pt x="257848" y="3733"/>
                  </a:lnTo>
                  <a:lnTo>
                    <a:pt x="257454" y="3898"/>
                  </a:lnTo>
                  <a:lnTo>
                    <a:pt x="257289" y="4292"/>
                  </a:lnTo>
                  <a:lnTo>
                    <a:pt x="257454" y="4686"/>
                  </a:lnTo>
                  <a:lnTo>
                    <a:pt x="257848" y="4851"/>
                  </a:lnTo>
                  <a:lnTo>
                    <a:pt x="258241" y="4686"/>
                  </a:lnTo>
                  <a:lnTo>
                    <a:pt x="258406" y="4292"/>
                  </a:lnTo>
                  <a:close/>
                </a:path>
                <a:path w="370840" h="5079">
                  <a:moveTo>
                    <a:pt x="262128" y="4292"/>
                  </a:moveTo>
                  <a:lnTo>
                    <a:pt x="261962" y="3898"/>
                  </a:lnTo>
                  <a:lnTo>
                    <a:pt x="261569" y="3733"/>
                  </a:lnTo>
                  <a:lnTo>
                    <a:pt x="261175" y="3898"/>
                  </a:lnTo>
                  <a:lnTo>
                    <a:pt x="261010" y="4292"/>
                  </a:lnTo>
                  <a:lnTo>
                    <a:pt x="261175" y="4686"/>
                  </a:lnTo>
                  <a:lnTo>
                    <a:pt x="261569" y="4851"/>
                  </a:lnTo>
                  <a:lnTo>
                    <a:pt x="261962" y="4686"/>
                  </a:lnTo>
                  <a:lnTo>
                    <a:pt x="262128" y="4292"/>
                  </a:lnTo>
                  <a:close/>
                </a:path>
                <a:path w="370840" h="5079">
                  <a:moveTo>
                    <a:pt x="370255" y="558"/>
                  </a:moveTo>
                  <a:lnTo>
                    <a:pt x="370103" y="165"/>
                  </a:lnTo>
                  <a:lnTo>
                    <a:pt x="369697" y="0"/>
                  </a:lnTo>
                  <a:lnTo>
                    <a:pt x="369303" y="165"/>
                  </a:lnTo>
                  <a:lnTo>
                    <a:pt x="369138" y="558"/>
                  </a:lnTo>
                  <a:lnTo>
                    <a:pt x="369303" y="952"/>
                  </a:lnTo>
                  <a:lnTo>
                    <a:pt x="369697" y="1117"/>
                  </a:lnTo>
                  <a:lnTo>
                    <a:pt x="370103" y="952"/>
                  </a:lnTo>
                  <a:lnTo>
                    <a:pt x="37025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3349476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2980331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3345761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2972315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3342028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2972875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3342028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2905194" y="4404366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68237" y="558"/>
                  </a:moveTo>
                  <a:lnTo>
                    <a:pt x="68072" y="165"/>
                  </a:lnTo>
                  <a:lnTo>
                    <a:pt x="67678" y="0"/>
                  </a:lnTo>
                  <a:lnTo>
                    <a:pt x="67284" y="165"/>
                  </a:lnTo>
                  <a:lnTo>
                    <a:pt x="67119" y="558"/>
                  </a:lnTo>
                  <a:lnTo>
                    <a:pt x="67284" y="952"/>
                  </a:lnTo>
                  <a:lnTo>
                    <a:pt x="67678" y="1117"/>
                  </a:lnTo>
                  <a:lnTo>
                    <a:pt x="68072" y="952"/>
                  </a:lnTo>
                  <a:lnTo>
                    <a:pt x="68237" y="558"/>
                  </a:lnTo>
                  <a:close/>
                </a:path>
                <a:path w="642619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60" y="0"/>
                  </a:lnTo>
                  <a:lnTo>
                    <a:pt x="492353" y="165"/>
                  </a:lnTo>
                  <a:lnTo>
                    <a:pt x="492188" y="558"/>
                  </a:lnTo>
                  <a:lnTo>
                    <a:pt x="492353" y="952"/>
                  </a:lnTo>
                  <a:lnTo>
                    <a:pt x="492760" y="1117"/>
                  </a:lnTo>
                  <a:lnTo>
                    <a:pt x="493153" y="952"/>
                  </a:lnTo>
                  <a:lnTo>
                    <a:pt x="493318" y="558"/>
                  </a:lnTo>
                  <a:close/>
                </a:path>
                <a:path w="642619" h="5079">
                  <a:moveTo>
                    <a:pt x="642480" y="4292"/>
                  </a:moveTo>
                  <a:lnTo>
                    <a:pt x="642315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15" y="4686"/>
                  </a:lnTo>
                  <a:lnTo>
                    <a:pt x="64248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3397958" y="44049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3255689" y="4404366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4305" h="5079">
                  <a:moveTo>
                    <a:pt x="146545" y="4292"/>
                  </a:moveTo>
                  <a:lnTo>
                    <a:pt x="146392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92" y="4686"/>
                  </a:lnTo>
                  <a:lnTo>
                    <a:pt x="146545" y="4292"/>
                  </a:lnTo>
                  <a:close/>
                </a:path>
                <a:path w="154305" h="5079">
                  <a:moveTo>
                    <a:pt x="154012" y="4292"/>
                  </a:moveTo>
                  <a:lnTo>
                    <a:pt x="153847" y="3898"/>
                  </a:lnTo>
                  <a:lnTo>
                    <a:pt x="153454" y="3733"/>
                  </a:lnTo>
                  <a:lnTo>
                    <a:pt x="153060" y="3898"/>
                  </a:lnTo>
                  <a:lnTo>
                    <a:pt x="152895" y="4292"/>
                  </a:lnTo>
                  <a:lnTo>
                    <a:pt x="153060" y="4686"/>
                  </a:lnTo>
                  <a:lnTo>
                    <a:pt x="153454" y="4851"/>
                  </a:lnTo>
                  <a:lnTo>
                    <a:pt x="153847" y="4686"/>
                  </a:lnTo>
                  <a:lnTo>
                    <a:pt x="15401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3256263" y="44049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3409152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3554003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3405417" y="44049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2912657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3550831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2905760" y="44086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2905200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3547115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2828059" y="4406119"/>
              <a:ext cx="737235" cy="4445"/>
            </a:xfrm>
            <a:custGeom>
              <a:avLst/>
              <a:gdLst/>
              <a:ahLst/>
              <a:cxnLst/>
              <a:rect l="l" t="t" r="r" b="b"/>
              <a:pathLst>
                <a:path w="737234" h="4445">
                  <a:moveTo>
                    <a:pt x="0" y="4397"/>
                  </a:moveTo>
                  <a:lnTo>
                    <a:pt x="0" y="0"/>
                  </a:lnTo>
                  <a:lnTo>
                    <a:pt x="736951" y="0"/>
                  </a:lnTo>
                  <a:lnTo>
                    <a:pt x="736951" y="4397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2939320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3271172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293876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325999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292813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325999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292813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3259423" y="4426743"/>
              <a:ext cx="258445" cy="5080"/>
            </a:xfrm>
            <a:custGeom>
              <a:avLst/>
              <a:gdLst/>
              <a:ahLst/>
              <a:cxnLst/>
              <a:rect l="l" t="t" r="r" b="b"/>
              <a:pathLst>
                <a:path w="258444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258444" h="5079">
                  <a:moveTo>
                    <a:pt x="258419" y="558"/>
                  </a:moveTo>
                  <a:lnTo>
                    <a:pt x="258254" y="165"/>
                  </a:lnTo>
                  <a:lnTo>
                    <a:pt x="257860" y="0"/>
                  </a:lnTo>
                  <a:lnTo>
                    <a:pt x="257454" y="165"/>
                  </a:lnTo>
                  <a:lnTo>
                    <a:pt x="257289" y="558"/>
                  </a:lnTo>
                  <a:lnTo>
                    <a:pt x="257454" y="952"/>
                  </a:lnTo>
                  <a:lnTo>
                    <a:pt x="257860" y="1117"/>
                  </a:lnTo>
                  <a:lnTo>
                    <a:pt x="258254" y="952"/>
                  </a:lnTo>
                  <a:lnTo>
                    <a:pt x="25841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3513553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3512993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350982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289774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326372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289830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3267456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2897740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2890843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325999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2890272" y="442674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2853557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3494905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2852998" y="4426743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7027" y="558"/>
                  </a:moveTo>
                  <a:lnTo>
                    <a:pt x="496874" y="165"/>
                  </a:lnTo>
                  <a:lnTo>
                    <a:pt x="496468" y="0"/>
                  </a:lnTo>
                  <a:lnTo>
                    <a:pt x="496074" y="165"/>
                  </a:lnTo>
                  <a:lnTo>
                    <a:pt x="495909" y="558"/>
                  </a:lnTo>
                  <a:lnTo>
                    <a:pt x="496074" y="952"/>
                  </a:lnTo>
                  <a:lnTo>
                    <a:pt x="496468" y="1117"/>
                  </a:lnTo>
                  <a:lnTo>
                    <a:pt x="496874" y="952"/>
                  </a:lnTo>
                  <a:lnTo>
                    <a:pt x="497027" y="558"/>
                  </a:lnTo>
                  <a:close/>
                </a:path>
                <a:path w="642619" h="5079">
                  <a:moveTo>
                    <a:pt x="642467" y="4292"/>
                  </a:moveTo>
                  <a:lnTo>
                    <a:pt x="642302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302" y="4686"/>
                  </a:lnTo>
                  <a:lnTo>
                    <a:pt x="6424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3349483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335321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350237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3356382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2861016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2860452" y="4426743"/>
              <a:ext cx="642620" cy="1270"/>
            </a:xfrm>
            <a:custGeom>
              <a:avLst/>
              <a:gdLst/>
              <a:ahLst/>
              <a:cxnLst/>
              <a:rect l="l" t="t" r="r" b="b"/>
              <a:pathLst>
                <a:path w="64261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1270">
                  <a:moveTo>
                    <a:pt x="642467" y="558"/>
                  </a:moveTo>
                  <a:lnTo>
                    <a:pt x="642315" y="165"/>
                  </a:lnTo>
                  <a:lnTo>
                    <a:pt x="641908" y="0"/>
                  </a:lnTo>
                  <a:lnTo>
                    <a:pt x="641515" y="165"/>
                  </a:lnTo>
                  <a:lnTo>
                    <a:pt x="641350" y="558"/>
                  </a:lnTo>
                  <a:lnTo>
                    <a:pt x="641515" y="952"/>
                  </a:lnTo>
                  <a:lnTo>
                    <a:pt x="641908" y="1117"/>
                  </a:lnTo>
                  <a:lnTo>
                    <a:pt x="642315" y="952"/>
                  </a:lnTo>
                  <a:lnTo>
                    <a:pt x="6424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349863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3002142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285728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2852998" y="4426743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5079">
                  <a:moveTo>
                    <a:pt x="150253" y="4292"/>
                  </a:moveTo>
                  <a:lnTo>
                    <a:pt x="150101" y="3898"/>
                  </a:lnTo>
                  <a:lnTo>
                    <a:pt x="149694" y="3733"/>
                  </a:lnTo>
                  <a:lnTo>
                    <a:pt x="149301" y="3898"/>
                  </a:lnTo>
                  <a:lnTo>
                    <a:pt x="149136" y="4292"/>
                  </a:lnTo>
                  <a:lnTo>
                    <a:pt x="149301" y="4686"/>
                  </a:lnTo>
                  <a:lnTo>
                    <a:pt x="149694" y="4851"/>
                  </a:lnTo>
                  <a:lnTo>
                    <a:pt x="150101" y="4686"/>
                  </a:lnTo>
                  <a:lnTo>
                    <a:pt x="150253" y="4292"/>
                  </a:lnTo>
                  <a:close/>
                </a:path>
                <a:path w="642619" h="5079">
                  <a:moveTo>
                    <a:pt x="642467" y="558"/>
                  </a:moveTo>
                  <a:lnTo>
                    <a:pt x="642302" y="165"/>
                  </a:lnTo>
                  <a:lnTo>
                    <a:pt x="641896" y="0"/>
                  </a:lnTo>
                  <a:lnTo>
                    <a:pt x="641502" y="165"/>
                  </a:lnTo>
                  <a:lnTo>
                    <a:pt x="641337" y="558"/>
                  </a:lnTo>
                  <a:lnTo>
                    <a:pt x="641502" y="952"/>
                  </a:lnTo>
                  <a:lnTo>
                    <a:pt x="641896" y="1117"/>
                  </a:lnTo>
                  <a:lnTo>
                    <a:pt x="642302" y="952"/>
                  </a:lnTo>
                  <a:lnTo>
                    <a:pt x="6424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2830699" y="4428111"/>
              <a:ext cx="734695" cy="4445"/>
            </a:xfrm>
            <a:custGeom>
              <a:avLst/>
              <a:gdLst/>
              <a:ahLst/>
              <a:cxnLst/>
              <a:rect l="l" t="t" r="r" b="b"/>
              <a:pathLst>
                <a:path w="734694" h="4445">
                  <a:moveTo>
                    <a:pt x="0" y="4439"/>
                  </a:moveTo>
                  <a:lnTo>
                    <a:pt x="734302" y="4439"/>
                  </a:lnTo>
                  <a:lnTo>
                    <a:pt x="734302" y="41"/>
                  </a:lnTo>
                  <a:lnTo>
                    <a:pt x="0" y="0"/>
                  </a:lnTo>
                  <a:lnTo>
                    <a:pt x="0" y="4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283863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2883387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292813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296915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301389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305863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310338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314813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318915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3233894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327863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332338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336812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340915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345389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3498638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354338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2833946" y="4419313"/>
              <a:ext cx="731520" cy="8890"/>
            </a:xfrm>
            <a:custGeom>
              <a:avLst/>
              <a:gdLst/>
              <a:ahLst/>
              <a:cxnLst/>
              <a:rect l="l" t="t" r="r" b="b"/>
              <a:pathLst>
                <a:path w="731519" h="8889">
                  <a:moveTo>
                    <a:pt x="731056" y="0"/>
                  </a:moveTo>
                  <a:lnTo>
                    <a:pt x="0" y="0"/>
                  </a:lnTo>
                  <a:lnTo>
                    <a:pt x="0" y="8795"/>
                  </a:lnTo>
                  <a:lnTo>
                    <a:pt x="731056" y="8837"/>
                  </a:lnTo>
                  <a:lnTo>
                    <a:pt x="73105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283863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2883387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292813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296915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301389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305863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3103380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314813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3189150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3233894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3278639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332338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3368125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340915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345389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3498638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354338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2833946" y="4410514"/>
              <a:ext cx="731520" cy="8890"/>
            </a:xfrm>
            <a:custGeom>
              <a:avLst/>
              <a:gdLst/>
              <a:ahLst/>
              <a:cxnLst/>
              <a:rect l="l" t="t" r="r" b="b"/>
              <a:pathLst>
                <a:path w="731519" h="8889">
                  <a:moveTo>
                    <a:pt x="0" y="8795"/>
                  </a:moveTo>
                  <a:lnTo>
                    <a:pt x="0" y="0"/>
                  </a:lnTo>
                  <a:lnTo>
                    <a:pt x="731056" y="0"/>
                  </a:lnTo>
                  <a:lnTo>
                    <a:pt x="731056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3565746" y="39425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3565746" y="386797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3565746" y="37934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3565746" y="3718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3565746" y="364424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3565746" y="35696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3565746" y="349509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3565746" y="342052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3233894" y="331239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3282369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335694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3431516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350608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3565746" y="334595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3565746" y="327137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3603040" y="323035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3233894" y="32862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329355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336812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3442698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351728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3565746" y="32378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3565746" y="33123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3565746" y="33869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3565746" y="34615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3565746" y="353611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3565746" y="361069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3565746" y="36852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3565746" y="375984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3565746" y="38344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3565746" y="391272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3232953" y="3233741"/>
              <a:ext cx="376555" cy="749935"/>
            </a:xfrm>
            <a:custGeom>
              <a:avLst/>
              <a:gdLst/>
              <a:ahLst/>
              <a:cxnLst/>
              <a:rect l="l" t="t" r="r" b="b"/>
              <a:pathLst>
                <a:path w="376555" h="749935">
                  <a:moveTo>
                    <a:pt x="376124" y="749568"/>
                  </a:moveTo>
                  <a:lnTo>
                    <a:pt x="332052" y="749568"/>
                  </a:lnTo>
                  <a:lnTo>
                    <a:pt x="332052" y="96876"/>
                  </a:lnTo>
                  <a:lnTo>
                    <a:pt x="0" y="96876"/>
                  </a:lnTo>
                  <a:lnTo>
                    <a:pt x="0" y="52846"/>
                  </a:lnTo>
                  <a:lnTo>
                    <a:pt x="332052" y="52846"/>
                  </a:lnTo>
                  <a:lnTo>
                    <a:pt x="332052" y="0"/>
                  </a:lnTo>
                  <a:lnTo>
                    <a:pt x="376124" y="0"/>
                  </a:lnTo>
                  <a:lnTo>
                    <a:pt x="376124" y="749568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3552697" y="3974512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1761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9EA2A7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3552697" y="397450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65" y="0"/>
                  </a:lnTo>
                </a:path>
              </a:pathLst>
            </a:custGeom>
            <a:ln w="5591">
              <a:solidFill>
                <a:srgbClr val="9EA2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3563258" y="3974509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141"/>
                  </a:lnTo>
                </a:path>
              </a:pathLst>
            </a:custGeom>
            <a:ln w="5591">
              <a:solidFill>
                <a:srgbClr val="9EA2A7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3552693" y="415065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9EA2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3830491" y="33086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48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387896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395353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402812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410270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417727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4251845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432641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440100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447557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455015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4624723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469929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4777603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4852192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4926763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4997603" y="373001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4997603" y="365544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4997603" y="358085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4997603" y="350628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4997603" y="343170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4997603" y="3357133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5001337" y="328628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3830491" y="32862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3893881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3968470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4043042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411761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419218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426676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434134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4415922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449049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456506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463964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4714227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478880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486337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493794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4997603" y="330120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4997603" y="337578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4997603" y="345035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4997603" y="35249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4997603" y="3599507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4997603" y="367408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5012518" y="3748656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69" h="29845">
                  <a:moveTo>
                    <a:pt x="0" y="29831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3829260" y="3286578"/>
              <a:ext cx="1211580" cy="495300"/>
            </a:xfrm>
            <a:custGeom>
              <a:avLst/>
              <a:gdLst/>
              <a:ahLst/>
              <a:cxnLst/>
              <a:rect l="l" t="t" r="r" b="b"/>
              <a:pathLst>
                <a:path w="1211580" h="495300">
                  <a:moveTo>
                    <a:pt x="1211114" y="495042"/>
                  </a:moveTo>
                  <a:lnTo>
                    <a:pt x="1211114" y="0"/>
                  </a:lnTo>
                  <a:lnTo>
                    <a:pt x="0" y="0"/>
                  </a:lnTo>
                  <a:lnTo>
                    <a:pt x="0" y="44051"/>
                  </a:lnTo>
                  <a:lnTo>
                    <a:pt x="1167084" y="44051"/>
                  </a:lnTo>
                  <a:lnTo>
                    <a:pt x="1167084" y="495042"/>
                  </a:lnTo>
                  <a:lnTo>
                    <a:pt x="1211114" y="49504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3829262" y="3330618"/>
              <a:ext cx="26670" cy="252095"/>
            </a:xfrm>
            <a:custGeom>
              <a:avLst/>
              <a:gdLst/>
              <a:ahLst/>
              <a:cxnLst/>
              <a:rect l="l" t="t" r="r" b="b"/>
              <a:pathLst>
                <a:path w="26669" h="252095">
                  <a:moveTo>
                    <a:pt x="0" y="0"/>
                  </a:moveTo>
                  <a:lnTo>
                    <a:pt x="0" y="251908"/>
                  </a:lnTo>
                  <a:lnTo>
                    <a:pt x="26449" y="240107"/>
                  </a:lnTo>
                  <a:lnTo>
                    <a:pt x="26449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3834223" y="357340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3834223" y="3528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3834223" y="3483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3834223" y="344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3834223" y="33981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3834223" y="33534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3833661" y="3330618"/>
              <a:ext cx="17780" cy="250190"/>
            </a:xfrm>
            <a:custGeom>
              <a:avLst/>
              <a:gdLst/>
              <a:ahLst/>
              <a:cxnLst/>
              <a:rect l="l" t="t" r="r" b="b"/>
              <a:pathLst>
                <a:path w="17780" h="250189">
                  <a:moveTo>
                    <a:pt x="0" y="0"/>
                  </a:moveTo>
                  <a:lnTo>
                    <a:pt x="0" y="249940"/>
                  </a:lnTo>
                  <a:lnTo>
                    <a:pt x="17653" y="242076"/>
                  </a:lnTo>
                  <a:lnTo>
                    <a:pt x="1765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3852876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3852869" y="34317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3852869" y="3427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3852309" y="3427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3851308" y="3330618"/>
              <a:ext cx="4445" cy="242570"/>
            </a:xfrm>
            <a:custGeom>
              <a:avLst/>
              <a:gdLst/>
              <a:ahLst/>
              <a:cxnLst/>
              <a:rect l="l" t="t" r="r" b="b"/>
              <a:pathLst>
                <a:path w="4444" h="242570">
                  <a:moveTo>
                    <a:pt x="0" y="0"/>
                  </a:moveTo>
                  <a:lnTo>
                    <a:pt x="0" y="242076"/>
                  </a:lnTo>
                  <a:lnTo>
                    <a:pt x="4397" y="24010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3830495" y="3435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3834223" y="34317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3830491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3829920" y="337148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30" y="56502"/>
                  </a:moveTo>
                  <a:lnTo>
                    <a:pt x="965" y="56108"/>
                  </a:lnTo>
                  <a:lnTo>
                    <a:pt x="571" y="55943"/>
                  </a:lnTo>
                  <a:lnTo>
                    <a:pt x="165" y="56108"/>
                  </a:lnTo>
                  <a:lnTo>
                    <a:pt x="0" y="56502"/>
                  </a:lnTo>
                  <a:lnTo>
                    <a:pt x="165" y="56896"/>
                  </a:lnTo>
                  <a:lnTo>
                    <a:pt x="571" y="57061"/>
                  </a:lnTo>
                  <a:lnTo>
                    <a:pt x="965" y="56896"/>
                  </a:lnTo>
                  <a:lnTo>
                    <a:pt x="1130" y="56502"/>
                  </a:lnTo>
                  <a:close/>
                </a:path>
                <a:path w="5080" h="57150">
                  <a:moveTo>
                    <a:pt x="4851" y="571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71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99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3834223" y="33720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3833662" y="33752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3830495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3833662" y="349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3830491" y="34876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3830491" y="34839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3830495" y="3435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3833662" y="3434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3830491" y="3427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3829262" y="3330618"/>
              <a:ext cx="4445" cy="252095"/>
            </a:xfrm>
            <a:custGeom>
              <a:avLst/>
              <a:gdLst/>
              <a:ahLst/>
              <a:cxnLst/>
              <a:rect l="l" t="t" r="r" b="b"/>
              <a:pathLst>
                <a:path w="4444" h="252095">
                  <a:moveTo>
                    <a:pt x="0" y="0"/>
                  </a:moveTo>
                  <a:lnTo>
                    <a:pt x="0" y="251908"/>
                  </a:lnTo>
                  <a:lnTo>
                    <a:pt x="4397" y="249940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3829262" y="39771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3610828" y="402824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3610840" y="39771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8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3610840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3610840" y="328658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3610840" y="333592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3610840" y="338525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3610840" y="3434584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3610840" y="348388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3610840" y="3533210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3610840" y="393312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3610840" y="392782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3829262" y="392782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3610828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3610840" y="368650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3610840" y="3681203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3829262" y="3681203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3610828" y="373053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3720050" y="3286581"/>
              <a:ext cx="0" cy="690880"/>
            </a:xfrm>
            <a:custGeom>
              <a:avLst/>
              <a:gdLst/>
              <a:ahLst/>
              <a:cxnLst/>
              <a:rect l="l" t="t" r="r" b="b"/>
              <a:pathLst>
                <a:path h="690879">
                  <a:moveTo>
                    <a:pt x="0" y="0"/>
                  </a:moveTo>
                  <a:lnTo>
                    <a:pt x="0" y="690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3711412" y="396216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17287" y="0"/>
                  </a:moveTo>
                  <a:lnTo>
                    <a:pt x="8638" y="1499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3609078" y="39771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3609078" y="4029995"/>
              <a:ext cx="222250" cy="0"/>
            </a:xfrm>
            <a:custGeom>
              <a:avLst/>
              <a:gdLst/>
              <a:ahLst/>
              <a:cxnLst/>
              <a:rect l="l" t="t" r="r" b="b"/>
              <a:pathLst>
                <a:path w="222250">
                  <a:moveTo>
                    <a:pt x="0" y="0"/>
                  </a:moveTo>
                  <a:lnTo>
                    <a:pt x="22194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3831022" y="399654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45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3609078" y="4007099"/>
              <a:ext cx="222250" cy="0"/>
            </a:xfrm>
            <a:custGeom>
              <a:avLst/>
              <a:gdLst/>
              <a:ahLst/>
              <a:cxnLst/>
              <a:rect l="l" t="t" r="r" b="b"/>
              <a:pathLst>
                <a:path w="222250">
                  <a:moveTo>
                    <a:pt x="0" y="0"/>
                  </a:moveTo>
                  <a:lnTo>
                    <a:pt x="22194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3823556" y="40070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3715653" y="328218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397" y="0"/>
                  </a:moveTo>
                  <a:lnTo>
                    <a:pt x="1978" y="0"/>
                  </a:lnTo>
                  <a:lnTo>
                    <a:pt x="0" y="1968"/>
                  </a:lnTo>
                  <a:lnTo>
                    <a:pt x="0" y="4397"/>
                  </a:lnTo>
                  <a:lnTo>
                    <a:pt x="0" y="6816"/>
                  </a:lnTo>
                  <a:lnTo>
                    <a:pt x="1978" y="8795"/>
                  </a:lnTo>
                  <a:lnTo>
                    <a:pt x="4397" y="8795"/>
                  </a:lnTo>
                  <a:lnTo>
                    <a:pt x="6816" y="8795"/>
                  </a:lnTo>
                  <a:lnTo>
                    <a:pt x="8795" y="6816"/>
                  </a:lnTo>
                  <a:lnTo>
                    <a:pt x="8795" y="4397"/>
                  </a:lnTo>
                  <a:lnTo>
                    <a:pt x="8795" y="1968"/>
                  </a:lnTo>
                  <a:lnTo>
                    <a:pt x="6816" y="0"/>
                  </a:lnTo>
                  <a:lnTo>
                    <a:pt x="439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3610840" y="3582539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3610840" y="3631868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3610840" y="368121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3610840" y="393312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3610840" y="392782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3829262" y="392782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3610828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3610840" y="373054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3610840" y="3779840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3610840" y="3829168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3610840" y="387849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3610840" y="3927825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2626100" y="440865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2626966" y="4381539"/>
              <a:ext cx="8890" cy="38100"/>
            </a:xfrm>
            <a:custGeom>
              <a:avLst/>
              <a:gdLst/>
              <a:ahLst/>
              <a:cxnLst/>
              <a:rect l="l" t="t" r="r" b="b"/>
              <a:pathLst>
                <a:path w="8890" h="38100">
                  <a:moveTo>
                    <a:pt x="8795" y="0"/>
                  </a:moveTo>
                  <a:lnTo>
                    <a:pt x="8795" y="37768"/>
                  </a:lnTo>
                  <a:lnTo>
                    <a:pt x="0" y="37768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2626100" y="43676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2626100" y="43228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2626100" y="427814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2626966" y="4274865"/>
              <a:ext cx="8890" cy="106045"/>
            </a:xfrm>
            <a:custGeom>
              <a:avLst/>
              <a:gdLst/>
              <a:ahLst/>
              <a:cxnLst/>
              <a:rect l="l" t="t" r="r" b="b"/>
              <a:pathLst>
                <a:path w="8890" h="106045">
                  <a:moveTo>
                    <a:pt x="8795" y="0"/>
                  </a:moveTo>
                  <a:lnTo>
                    <a:pt x="8795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2626966" y="4256362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90" h="17779">
                  <a:moveTo>
                    <a:pt x="8795" y="0"/>
                  </a:moveTo>
                  <a:lnTo>
                    <a:pt x="8795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2133897" y="43788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2133897" y="43042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2133897" y="42296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2133897" y="41550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2133897" y="40805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2133897" y="400594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2133897" y="393136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2133897" y="38567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2133897" y="37822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2133897" y="37076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2133897" y="36330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2133897" y="355848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2133897" y="348391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2133897" y="340933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2107800" y="3308656"/>
              <a:ext cx="22860" cy="19050"/>
            </a:xfrm>
            <a:custGeom>
              <a:avLst/>
              <a:gdLst/>
              <a:ahLst/>
              <a:cxnLst/>
              <a:rect l="l" t="t" r="r" b="b"/>
              <a:pathLst>
                <a:path w="22859" h="19050">
                  <a:moveTo>
                    <a:pt x="0" y="0"/>
                  </a:moveTo>
                  <a:lnTo>
                    <a:pt x="22376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2133897" y="3334761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2160000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2107800" y="328628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2133897" y="3301205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09" h="67310">
                  <a:moveTo>
                    <a:pt x="0" y="67118"/>
                  </a:moveTo>
                  <a:lnTo>
                    <a:pt x="6711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2133897" y="33981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2133897" y="34727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2133897" y="35473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2133897" y="36218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2133897" y="36964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2133897" y="37710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2133897" y="384560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2133897" y="3923914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2133897" y="399848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2133897" y="407306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2133897" y="414763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2133897" y="422221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2133897" y="42967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2133897" y="437136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2109029" y="3286581"/>
              <a:ext cx="93980" cy="1146175"/>
            </a:xfrm>
            <a:custGeom>
              <a:avLst/>
              <a:gdLst/>
              <a:ahLst/>
              <a:cxnLst/>
              <a:rect l="l" t="t" r="r" b="b"/>
              <a:pathLst>
                <a:path w="93979" h="1146175">
                  <a:moveTo>
                    <a:pt x="0" y="0"/>
                  </a:moveTo>
                  <a:lnTo>
                    <a:pt x="93358" y="0"/>
                  </a:lnTo>
                  <a:lnTo>
                    <a:pt x="93358" y="44030"/>
                  </a:lnTo>
                  <a:lnTo>
                    <a:pt x="68720" y="44030"/>
                  </a:lnTo>
                  <a:lnTo>
                    <a:pt x="68720" y="1145933"/>
                  </a:lnTo>
                  <a:lnTo>
                    <a:pt x="24690" y="1145933"/>
                  </a:lnTo>
                  <a:lnTo>
                    <a:pt x="24690" y="44030"/>
                  </a:lnTo>
                  <a:lnTo>
                    <a:pt x="0" y="4403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1384414" y="423339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1406786" y="42110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1385018" y="4212331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059391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063492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067966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072441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07691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081390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085492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089967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094441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098915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10339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107492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111967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116441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120915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125390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129865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133966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0586105" y="4243170"/>
              <a:ext cx="799465" cy="8890"/>
            </a:xfrm>
            <a:custGeom>
              <a:avLst/>
              <a:gdLst/>
              <a:ahLst/>
              <a:cxnLst/>
              <a:rect l="l" t="t" r="r" b="b"/>
              <a:pathLst>
                <a:path w="799465" h="8889">
                  <a:moveTo>
                    <a:pt x="798897" y="8795"/>
                  </a:moveTo>
                  <a:lnTo>
                    <a:pt x="798897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798897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1033904" y="42557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1362045" y="425204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0705772" y="42483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1037631" y="42483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136950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1026450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0694583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1358311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1025890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0694583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1358308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102644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0694023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06125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0615716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0612552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0608827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060882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134712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0977975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0608825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1346561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0977975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0612552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134339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097741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0974242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133966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0601364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0970517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1339669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0601367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060136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1097298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124271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1096737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109730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1104195" y="4251496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694" y="3721"/>
                  </a:lnTo>
                  <a:lnTo>
                    <a:pt x="149301" y="3886"/>
                  </a:lnTo>
                  <a:lnTo>
                    <a:pt x="149136" y="4279"/>
                  </a:lnTo>
                  <a:lnTo>
                    <a:pt x="149301" y="4673"/>
                  </a:lnTo>
                  <a:lnTo>
                    <a:pt x="149694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1104752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061199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1253901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0608827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124645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060509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0601364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1245891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0582827" y="4251964"/>
              <a:ext cx="802640" cy="4445"/>
            </a:xfrm>
            <a:custGeom>
              <a:avLst/>
              <a:gdLst/>
              <a:ahLst/>
              <a:cxnLst/>
              <a:rect l="l" t="t" r="r" b="b"/>
              <a:pathLst>
                <a:path w="802640" h="4445">
                  <a:moveTo>
                    <a:pt x="802174" y="4397"/>
                  </a:moveTo>
                  <a:lnTo>
                    <a:pt x="802174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02174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0638092" y="4210475"/>
              <a:ext cx="273685" cy="5080"/>
            </a:xfrm>
            <a:custGeom>
              <a:avLst/>
              <a:gdLst/>
              <a:ahLst/>
              <a:cxnLst/>
              <a:rect l="l" t="t" r="r" b="b"/>
              <a:pathLst>
                <a:path w="273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73684" h="5079">
                  <a:moveTo>
                    <a:pt x="273316" y="4292"/>
                  </a:moveTo>
                  <a:lnTo>
                    <a:pt x="273151" y="3898"/>
                  </a:lnTo>
                  <a:lnTo>
                    <a:pt x="272757" y="3733"/>
                  </a:lnTo>
                  <a:lnTo>
                    <a:pt x="272364" y="3898"/>
                  </a:lnTo>
                  <a:lnTo>
                    <a:pt x="272199" y="4292"/>
                  </a:lnTo>
                  <a:lnTo>
                    <a:pt x="272364" y="4686"/>
                  </a:lnTo>
                  <a:lnTo>
                    <a:pt x="272757" y="4851"/>
                  </a:lnTo>
                  <a:lnTo>
                    <a:pt x="273151" y="4686"/>
                  </a:lnTo>
                  <a:lnTo>
                    <a:pt x="27331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0907124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090340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0899670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063809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0910856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091458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0705211" y="4214209"/>
              <a:ext cx="213995" cy="1270"/>
            </a:xfrm>
            <a:custGeom>
              <a:avLst/>
              <a:gdLst/>
              <a:ahLst/>
              <a:cxnLst/>
              <a:rect l="l" t="t" r="r" b="b"/>
              <a:pathLst>
                <a:path w="21399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13995" h="1270">
                  <a:moveTo>
                    <a:pt x="206197" y="558"/>
                  </a:moveTo>
                  <a:lnTo>
                    <a:pt x="206032" y="165"/>
                  </a:lnTo>
                  <a:lnTo>
                    <a:pt x="205638" y="0"/>
                  </a:lnTo>
                  <a:lnTo>
                    <a:pt x="205244" y="165"/>
                  </a:lnTo>
                  <a:lnTo>
                    <a:pt x="205079" y="558"/>
                  </a:lnTo>
                  <a:lnTo>
                    <a:pt x="205244" y="952"/>
                  </a:lnTo>
                  <a:lnTo>
                    <a:pt x="205638" y="1117"/>
                  </a:lnTo>
                  <a:lnTo>
                    <a:pt x="206032" y="952"/>
                  </a:lnTo>
                  <a:lnTo>
                    <a:pt x="206197" y="558"/>
                  </a:lnTo>
                  <a:close/>
                </a:path>
                <a:path w="213995" h="1270">
                  <a:moveTo>
                    <a:pt x="213664" y="558"/>
                  </a:moveTo>
                  <a:lnTo>
                    <a:pt x="213499" y="165"/>
                  </a:lnTo>
                  <a:lnTo>
                    <a:pt x="213093" y="0"/>
                  </a:lnTo>
                  <a:lnTo>
                    <a:pt x="212699" y="165"/>
                  </a:lnTo>
                  <a:lnTo>
                    <a:pt x="212534" y="558"/>
                  </a:lnTo>
                  <a:lnTo>
                    <a:pt x="212699" y="952"/>
                  </a:lnTo>
                  <a:lnTo>
                    <a:pt x="213093" y="1117"/>
                  </a:lnTo>
                  <a:lnTo>
                    <a:pt x="213499" y="952"/>
                  </a:lnTo>
                  <a:lnTo>
                    <a:pt x="2136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105628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0712666" y="4210475"/>
              <a:ext cx="347980" cy="5080"/>
            </a:xfrm>
            <a:custGeom>
              <a:avLst/>
              <a:gdLst/>
              <a:ahLst/>
              <a:cxnLst/>
              <a:rect l="l" t="t" r="r" b="b"/>
              <a:pathLst>
                <a:path w="3479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347979" h="5079">
                  <a:moveTo>
                    <a:pt x="347903" y="558"/>
                  </a:moveTo>
                  <a:lnTo>
                    <a:pt x="347738" y="165"/>
                  </a:lnTo>
                  <a:lnTo>
                    <a:pt x="347345" y="0"/>
                  </a:lnTo>
                  <a:lnTo>
                    <a:pt x="346938" y="165"/>
                  </a:lnTo>
                  <a:lnTo>
                    <a:pt x="346773" y="558"/>
                  </a:lnTo>
                  <a:lnTo>
                    <a:pt x="346938" y="952"/>
                  </a:lnTo>
                  <a:lnTo>
                    <a:pt x="347345" y="1117"/>
                  </a:lnTo>
                  <a:lnTo>
                    <a:pt x="347738" y="952"/>
                  </a:lnTo>
                  <a:lnTo>
                    <a:pt x="34790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070949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070577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0580189" y="4212331"/>
              <a:ext cx="554355" cy="4445"/>
            </a:xfrm>
            <a:custGeom>
              <a:avLst/>
              <a:gdLst/>
              <a:ahLst/>
              <a:cxnLst/>
              <a:rect l="l" t="t" r="r" b="b"/>
              <a:pathLst>
                <a:path w="554354" h="4445">
                  <a:moveTo>
                    <a:pt x="0" y="0"/>
                  </a:moveTo>
                  <a:lnTo>
                    <a:pt x="0" y="4397"/>
                  </a:lnTo>
                  <a:lnTo>
                    <a:pt x="553752" y="4397"/>
                  </a:lnTo>
                  <a:lnTo>
                    <a:pt x="55375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1242157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1238985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123526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123152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1230969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1280008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1283176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1283735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1279444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1280004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1201134" y="421047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80" y="3898"/>
                  </a:lnTo>
                  <a:lnTo>
                    <a:pt x="145427" y="4292"/>
                  </a:lnTo>
                  <a:lnTo>
                    <a:pt x="145580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1201700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120170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1208597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120915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135458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120859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135085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134712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1133942" y="4212330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251060" y="4397"/>
                  </a:moveTo>
                  <a:lnTo>
                    <a:pt x="25106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5106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059391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063492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067966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072441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07691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081390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085492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089967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094441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098915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10339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107492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111967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0586110" y="4216728"/>
              <a:ext cx="548005" cy="17780"/>
            </a:xfrm>
            <a:custGeom>
              <a:avLst/>
              <a:gdLst/>
              <a:ahLst/>
              <a:cxnLst/>
              <a:rect l="l" t="t" r="r" b="b"/>
              <a:pathLst>
                <a:path w="548004" h="17779">
                  <a:moveTo>
                    <a:pt x="0" y="0"/>
                  </a:moveTo>
                  <a:lnTo>
                    <a:pt x="0" y="17601"/>
                  </a:lnTo>
                  <a:lnTo>
                    <a:pt x="547836" y="17601"/>
                  </a:lnTo>
                  <a:lnTo>
                    <a:pt x="54783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116441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120915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125390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129865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133966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1133946" y="4216728"/>
              <a:ext cx="251460" cy="17780"/>
            </a:xfrm>
            <a:custGeom>
              <a:avLst/>
              <a:gdLst/>
              <a:ahLst/>
              <a:cxnLst/>
              <a:rect l="l" t="t" r="r" b="b"/>
              <a:pathLst>
                <a:path w="251459" h="17779">
                  <a:moveTo>
                    <a:pt x="0" y="0"/>
                  </a:moveTo>
                  <a:lnTo>
                    <a:pt x="0" y="17601"/>
                  </a:lnTo>
                  <a:lnTo>
                    <a:pt x="251060" y="17601"/>
                  </a:lnTo>
                  <a:lnTo>
                    <a:pt x="25106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083255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1104196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0769164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110475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110102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076543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109729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0764863" y="4232839"/>
              <a:ext cx="68580" cy="5080"/>
            </a:xfrm>
            <a:custGeom>
              <a:avLst/>
              <a:gdLst/>
              <a:ahLst/>
              <a:cxnLst/>
              <a:rect l="l" t="t" r="r" b="b"/>
              <a:pathLst>
                <a:path w="685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8579" h="5079">
                  <a:moveTo>
                    <a:pt x="68249" y="558"/>
                  </a:moveTo>
                  <a:lnTo>
                    <a:pt x="68084" y="165"/>
                  </a:lnTo>
                  <a:lnTo>
                    <a:pt x="67678" y="0"/>
                  </a:lnTo>
                  <a:lnTo>
                    <a:pt x="67284" y="165"/>
                  </a:lnTo>
                  <a:lnTo>
                    <a:pt x="67119" y="558"/>
                  </a:lnTo>
                  <a:lnTo>
                    <a:pt x="67284" y="965"/>
                  </a:lnTo>
                  <a:lnTo>
                    <a:pt x="67678" y="1130"/>
                  </a:lnTo>
                  <a:lnTo>
                    <a:pt x="68084" y="965"/>
                  </a:lnTo>
                  <a:lnTo>
                    <a:pt x="6824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0828825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083255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0690297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068713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082826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0653571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0653002" y="423657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12700" h="1270">
                  <a:moveTo>
                    <a:pt x="12306" y="558"/>
                  </a:moveTo>
                  <a:lnTo>
                    <a:pt x="12141" y="165"/>
                  </a:lnTo>
                  <a:lnTo>
                    <a:pt x="11747" y="0"/>
                  </a:lnTo>
                  <a:lnTo>
                    <a:pt x="11353" y="165"/>
                  </a:lnTo>
                  <a:lnTo>
                    <a:pt x="11188" y="558"/>
                  </a:lnTo>
                  <a:lnTo>
                    <a:pt x="11353" y="952"/>
                  </a:lnTo>
                  <a:lnTo>
                    <a:pt x="11747" y="1117"/>
                  </a:lnTo>
                  <a:lnTo>
                    <a:pt x="12141" y="952"/>
                  </a:lnTo>
                  <a:lnTo>
                    <a:pt x="123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0661028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080589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065729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065357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0802717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0586112" y="4234329"/>
              <a:ext cx="548005" cy="4445"/>
            </a:xfrm>
            <a:custGeom>
              <a:avLst/>
              <a:gdLst/>
              <a:ahLst/>
              <a:cxnLst/>
              <a:rect l="l" t="t" r="r" b="b"/>
              <a:pathLst>
                <a:path w="548004" h="4445">
                  <a:moveTo>
                    <a:pt x="547836" y="0"/>
                  </a:moveTo>
                  <a:lnTo>
                    <a:pt x="0" y="0"/>
                  </a:lnTo>
                  <a:lnTo>
                    <a:pt x="0" y="4397"/>
                  </a:lnTo>
                  <a:lnTo>
                    <a:pt x="547836" y="4439"/>
                  </a:lnTo>
                  <a:lnTo>
                    <a:pt x="54783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119797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12017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1201703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119797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1294919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1148937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1294923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1149500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1156392" y="4232839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1306110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130237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129809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1133946" y="4234331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0" y="0"/>
                  </a:moveTo>
                  <a:lnTo>
                    <a:pt x="0" y="4439"/>
                  </a:lnTo>
                  <a:lnTo>
                    <a:pt x="251060" y="4439"/>
                  </a:lnTo>
                  <a:lnTo>
                    <a:pt x="25106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1104756" y="42371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1096737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1097298" y="42371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0916043" y="4238774"/>
              <a:ext cx="235585" cy="4445"/>
            </a:xfrm>
            <a:custGeom>
              <a:avLst/>
              <a:gdLst/>
              <a:ahLst/>
              <a:cxnLst/>
              <a:rect l="l" t="t" r="r" b="b"/>
              <a:pathLst>
                <a:path w="235584" h="4445">
                  <a:moveTo>
                    <a:pt x="0" y="0"/>
                  </a:moveTo>
                  <a:lnTo>
                    <a:pt x="0" y="4397"/>
                  </a:lnTo>
                  <a:lnTo>
                    <a:pt x="235553" y="4397"/>
                  </a:lnTo>
                  <a:lnTo>
                    <a:pt x="23555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142915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147390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151864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155966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1637970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171254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1787123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1861695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164915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172373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179830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187288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1627231" y="3286582"/>
              <a:ext cx="290195" cy="44450"/>
            </a:xfrm>
            <a:custGeom>
              <a:avLst/>
              <a:gdLst/>
              <a:ahLst/>
              <a:cxnLst/>
              <a:rect l="l" t="t" r="r" b="b"/>
              <a:pathLst>
                <a:path w="290195" h="44450">
                  <a:moveTo>
                    <a:pt x="289792" y="0"/>
                  </a:moveTo>
                  <a:lnTo>
                    <a:pt x="289792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28979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1627237" y="3330631"/>
              <a:ext cx="26670" cy="882015"/>
            </a:xfrm>
            <a:custGeom>
              <a:avLst/>
              <a:gdLst/>
              <a:ahLst/>
              <a:cxnLst/>
              <a:rect l="l" t="t" r="r" b="b"/>
              <a:pathLst>
                <a:path w="26670" h="882014">
                  <a:moveTo>
                    <a:pt x="26428" y="0"/>
                  </a:moveTo>
                  <a:lnTo>
                    <a:pt x="0" y="0"/>
                  </a:lnTo>
                  <a:lnTo>
                    <a:pt x="0" y="881700"/>
                  </a:lnTo>
                  <a:lnTo>
                    <a:pt x="26428" y="881700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1627233" y="3330630"/>
              <a:ext cx="26670" cy="882015"/>
            </a:xfrm>
            <a:custGeom>
              <a:avLst/>
              <a:gdLst/>
              <a:ahLst/>
              <a:cxnLst/>
              <a:rect l="l" t="t" r="r" b="b"/>
              <a:pathLst>
                <a:path w="26670" h="882014">
                  <a:moveTo>
                    <a:pt x="0" y="881700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881700"/>
                  </a:lnTo>
                  <a:lnTo>
                    <a:pt x="0" y="88170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1626784" y="3476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1626784" y="38717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1630512" y="3472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1630512" y="38605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1626781" y="34690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1626781" y="38605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1626221" y="34684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1630512" y="34130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1629952" y="34162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1630512" y="34167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1629952" y="3434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1630512" y="34317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1629952" y="34311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1630512" y="40581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1626784" y="34913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1630512" y="34951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1629952" y="34982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1626781" y="34988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1629952" y="40650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1630512" y="40618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1629952" y="4061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1630512" y="35845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1629952" y="3587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1626784" y="4002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1626784" y="36517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1630512" y="36517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1629952" y="36474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1626781" y="36479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1626781" y="39947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1626215" y="3584034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79" h="411479">
                  <a:moveTo>
                    <a:pt x="1117" y="410730"/>
                  </a:moveTo>
                  <a:lnTo>
                    <a:pt x="952" y="410337"/>
                  </a:lnTo>
                  <a:lnTo>
                    <a:pt x="558" y="410171"/>
                  </a:lnTo>
                  <a:lnTo>
                    <a:pt x="165" y="410337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79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1627233" y="3330630"/>
              <a:ext cx="4445" cy="882015"/>
            </a:xfrm>
            <a:custGeom>
              <a:avLst/>
              <a:gdLst/>
              <a:ahLst/>
              <a:cxnLst/>
              <a:rect l="l" t="t" r="r" b="b"/>
              <a:pathLst>
                <a:path w="4445" h="882014">
                  <a:moveTo>
                    <a:pt x="0" y="881700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881700"/>
                  </a:lnTo>
                  <a:lnTo>
                    <a:pt x="0" y="8817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1648593" y="3695896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79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79" h="6096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1649155" y="41476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1648599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1649155" y="374865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1652883" y="41439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1652323" y="41396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1649159" y="37486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1648599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1649159" y="41401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1652323" y="40836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1652883" y="36889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1652883" y="40842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1649159" y="36927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1649155" y="3696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1652314" y="3826414"/>
              <a:ext cx="1270" cy="262255"/>
            </a:xfrm>
            <a:custGeom>
              <a:avLst/>
              <a:gdLst/>
              <a:ahLst/>
              <a:cxnLst/>
              <a:rect l="l" t="t" r="r" b="b"/>
              <a:pathLst>
                <a:path w="1270" h="262254">
                  <a:moveTo>
                    <a:pt x="1117" y="261569"/>
                  </a:moveTo>
                  <a:lnTo>
                    <a:pt x="965" y="261175"/>
                  </a:lnTo>
                  <a:lnTo>
                    <a:pt x="558" y="261010"/>
                  </a:lnTo>
                  <a:lnTo>
                    <a:pt x="165" y="261175"/>
                  </a:lnTo>
                  <a:lnTo>
                    <a:pt x="0" y="261569"/>
                  </a:lnTo>
                  <a:lnTo>
                    <a:pt x="165" y="261962"/>
                  </a:lnTo>
                  <a:lnTo>
                    <a:pt x="558" y="262128"/>
                  </a:lnTo>
                  <a:lnTo>
                    <a:pt x="965" y="261962"/>
                  </a:lnTo>
                  <a:lnTo>
                    <a:pt x="1117" y="261569"/>
                  </a:lnTo>
                  <a:close/>
                </a:path>
                <a:path w="1270" h="262254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1652883" y="38232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1652323" y="38226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1649155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1648593" y="3434886"/>
              <a:ext cx="5080" cy="777240"/>
            </a:xfrm>
            <a:custGeom>
              <a:avLst/>
              <a:gdLst/>
              <a:ahLst/>
              <a:cxnLst/>
              <a:rect l="l" t="t" r="r" b="b"/>
              <a:pathLst>
                <a:path w="5079" h="77723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777239">
                  <a:moveTo>
                    <a:pt x="4838" y="776147"/>
                  </a:moveTo>
                  <a:lnTo>
                    <a:pt x="4686" y="775754"/>
                  </a:lnTo>
                  <a:lnTo>
                    <a:pt x="4279" y="775589"/>
                  </a:lnTo>
                  <a:lnTo>
                    <a:pt x="3886" y="775754"/>
                  </a:lnTo>
                  <a:lnTo>
                    <a:pt x="3721" y="776147"/>
                  </a:lnTo>
                  <a:lnTo>
                    <a:pt x="3886" y="776541"/>
                  </a:lnTo>
                  <a:lnTo>
                    <a:pt x="4279" y="776706"/>
                  </a:lnTo>
                  <a:lnTo>
                    <a:pt x="4686" y="776541"/>
                  </a:lnTo>
                  <a:lnTo>
                    <a:pt x="4838" y="776147"/>
                  </a:lnTo>
                  <a:close/>
                </a:path>
                <a:path w="5079" h="777239">
                  <a:moveTo>
                    <a:pt x="4838" y="567334"/>
                  </a:moveTo>
                  <a:lnTo>
                    <a:pt x="4686" y="566940"/>
                  </a:lnTo>
                  <a:lnTo>
                    <a:pt x="4279" y="566775"/>
                  </a:lnTo>
                  <a:lnTo>
                    <a:pt x="3886" y="566940"/>
                  </a:lnTo>
                  <a:lnTo>
                    <a:pt x="3721" y="567334"/>
                  </a:lnTo>
                  <a:lnTo>
                    <a:pt x="3886" y="567728"/>
                  </a:lnTo>
                  <a:lnTo>
                    <a:pt x="4279" y="567893"/>
                  </a:lnTo>
                  <a:lnTo>
                    <a:pt x="4686" y="567728"/>
                  </a:lnTo>
                  <a:lnTo>
                    <a:pt x="4838" y="56733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1649155" y="34354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1652883" y="34391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1649159" y="344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1652323" y="40091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1652883" y="40059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1652883" y="4002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1649159" y="38120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1652883" y="41625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1652323" y="4165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1649155" y="38157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1648593" y="3468452"/>
              <a:ext cx="5080" cy="351790"/>
            </a:xfrm>
            <a:custGeom>
              <a:avLst/>
              <a:gdLst/>
              <a:ahLst/>
              <a:cxnLst/>
              <a:rect l="l" t="t" r="r" b="b"/>
              <a:pathLst>
                <a:path w="5079" h="351789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351789">
                  <a:moveTo>
                    <a:pt x="4838" y="351066"/>
                  </a:moveTo>
                  <a:lnTo>
                    <a:pt x="4686" y="350659"/>
                  </a:lnTo>
                  <a:lnTo>
                    <a:pt x="4279" y="350494"/>
                  </a:lnTo>
                  <a:lnTo>
                    <a:pt x="3886" y="350659"/>
                  </a:lnTo>
                  <a:lnTo>
                    <a:pt x="3721" y="351066"/>
                  </a:lnTo>
                  <a:lnTo>
                    <a:pt x="3886" y="351459"/>
                  </a:lnTo>
                  <a:lnTo>
                    <a:pt x="4279" y="351624"/>
                  </a:lnTo>
                  <a:lnTo>
                    <a:pt x="4686" y="351459"/>
                  </a:lnTo>
                  <a:lnTo>
                    <a:pt x="4838" y="3510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1649155" y="34690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1648599" y="38786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1649155" y="38754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1649159" y="38754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1649159" y="34615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1648593" y="3460984"/>
              <a:ext cx="5080" cy="351790"/>
            </a:xfrm>
            <a:custGeom>
              <a:avLst/>
              <a:gdLst/>
              <a:ahLst/>
              <a:cxnLst/>
              <a:rect l="l" t="t" r="r" b="b"/>
              <a:pathLst>
                <a:path w="5079" h="35178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5079" h="351789">
                  <a:moveTo>
                    <a:pt x="4838" y="351066"/>
                  </a:moveTo>
                  <a:lnTo>
                    <a:pt x="4686" y="350672"/>
                  </a:lnTo>
                  <a:lnTo>
                    <a:pt x="4279" y="350507"/>
                  </a:lnTo>
                  <a:lnTo>
                    <a:pt x="3886" y="350672"/>
                  </a:lnTo>
                  <a:lnTo>
                    <a:pt x="3721" y="351066"/>
                  </a:lnTo>
                  <a:lnTo>
                    <a:pt x="3886" y="351472"/>
                  </a:lnTo>
                  <a:lnTo>
                    <a:pt x="4279" y="351624"/>
                  </a:lnTo>
                  <a:lnTo>
                    <a:pt x="4686" y="351472"/>
                  </a:lnTo>
                  <a:lnTo>
                    <a:pt x="4838" y="3510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1649159" y="38120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1652323" y="4161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1649263" y="3330630"/>
              <a:ext cx="4445" cy="882015"/>
            </a:xfrm>
            <a:custGeom>
              <a:avLst/>
              <a:gdLst/>
              <a:ahLst/>
              <a:cxnLst/>
              <a:rect l="l" t="t" r="r" b="b"/>
              <a:pathLst>
                <a:path w="4445" h="882014">
                  <a:moveTo>
                    <a:pt x="4397" y="881700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881700"/>
                  </a:lnTo>
                  <a:lnTo>
                    <a:pt x="4397" y="8817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1630512" y="41886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1630512" y="414763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1630512" y="410289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1630512" y="40581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1630512" y="40134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1630512" y="396865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1630512" y="39276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1630512" y="3882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1630512" y="383814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1630512" y="3793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1630512" y="37486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1630512" y="37076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1630512" y="366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1630512" y="3618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1630512" y="35734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1630512" y="3528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1630512" y="3483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1630512" y="344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1630512" y="33981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1630512" y="33534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1631631" y="3330612"/>
              <a:ext cx="17780" cy="882015"/>
            </a:xfrm>
            <a:custGeom>
              <a:avLst/>
              <a:gdLst/>
              <a:ahLst/>
              <a:cxnLst/>
              <a:rect l="l" t="t" r="r" b="b"/>
              <a:pathLst>
                <a:path w="17779" h="882014">
                  <a:moveTo>
                    <a:pt x="17632" y="0"/>
                  </a:moveTo>
                  <a:lnTo>
                    <a:pt x="17632" y="881700"/>
                  </a:lnTo>
                  <a:lnTo>
                    <a:pt x="0" y="881700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160440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164915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169390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173864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17796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18244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18691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191390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195864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200339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20444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20891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1429052" y="4243170"/>
              <a:ext cx="704850" cy="8890"/>
            </a:xfrm>
            <a:custGeom>
              <a:avLst/>
              <a:gdLst/>
              <a:ahLst/>
              <a:cxnLst/>
              <a:rect l="l" t="t" r="r" b="b"/>
              <a:pathLst>
                <a:path w="704850" h="8889">
                  <a:moveTo>
                    <a:pt x="704659" y="8795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704659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169763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2029498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170136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2036953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1965534" y="42552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169390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2025768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1693900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2081695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1716273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208113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17125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170881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2077964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1708816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1738648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1887800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173865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174237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174610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1894695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1749837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1895256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1891523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1887800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1429052" y="4251964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704659" y="4397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04659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1574578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1910170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1574018" y="4210475"/>
              <a:ext cx="337185" cy="1270"/>
            </a:xfrm>
            <a:custGeom>
              <a:avLst/>
              <a:gdLst/>
              <a:ahLst/>
              <a:cxnLst/>
              <a:rect l="l" t="t" r="r" b="b"/>
              <a:pathLst>
                <a:path w="337184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37184" h="1270">
                  <a:moveTo>
                    <a:pt x="336702" y="558"/>
                  </a:moveTo>
                  <a:lnTo>
                    <a:pt x="336537" y="165"/>
                  </a:lnTo>
                  <a:lnTo>
                    <a:pt x="336143" y="0"/>
                  </a:lnTo>
                  <a:lnTo>
                    <a:pt x="335749" y="165"/>
                  </a:lnTo>
                  <a:lnTo>
                    <a:pt x="335584" y="558"/>
                  </a:lnTo>
                  <a:lnTo>
                    <a:pt x="335749" y="952"/>
                  </a:lnTo>
                  <a:lnTo>
                    <a:pt x="336143" y="1117"/>
                  </a:lnTo>
                  <a:lnTo>
                    <a:pt x="336537" y="952"/>
                  </a:lnTo>
                  <a:lnTo>
                    <a:pt x="33670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189898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1567121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1898981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1540452" y="4210475"/>
              <a:ext cx="27305" cy="5080"/>
            </a:xfrm>
            <a:custGeom>
              <a:avLst/>
              <a:gdLst/>
              <a:ahLst/>
              <a:cxnLst/>
              <a:rect l="l" t="t" r="r" b="b"/>
              <a:pathLst>
                <a:path w="27304" h="5079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27304" h="5079">
                  <a:moveTo>
                    <a:pt x="27228" y="4292"/>
                  </a:moveTo>
                  <a:lnTo>
                    <a:pt x="27063" y="3898"/>
                  </a:lnTo>
                  <a:lnTo>
                    <a:pt x="26657" y="3733"/>
                  </a:lnTo>
                  <a:lnTo>
                    <a:pt x="26263" y="3898"/>
                  </a:lnTo>
                  <a:lnTo>
                    <a:pt x="26098" y="4292"/>
                  </a:lnTo>
                  <a:lnTo>
                    <a:pt x="26263" y="4686"/>
                  </a:lnTo>
                  <a:lnTo>
                    <a:pt x="26657" y="4851"/>
                  </a:lnTo>
                  <a:lnTo>
                    <a:pt x="27063" y="4686"/>
                  </a:lnTo>
                  <a:lnTo>
                    <a:pt x="27228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153729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1536731" y="4210475"/>
              <a:ext cx="116839" cy="1270"/>
            </a:xfrm>
            <a:custGeom>
              <a:avLst/>
              <a:gdLst/>
              <a:ahLst/>
              <a:cxnLst/>
              <a:rect l="l" t="t" r="r" b="b"/>
              <a:pathLst>
                <a:path w="11684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16840" h="1270">
                  <a:moveTo>
                    <a:pt x="112979" y="558"/>
                  </a:moveTo>
                  <a:lnTo>
                    <a:pt x="112814" y="165"/>
                  </a:lnTo>
                  <a:lnTo>
                    <a:pt x="112420" y="0"/>
                  </a:lnTo>
                  <a:lnTo>
                    <a:pt x="112026" y="165"/>
                  </a:lnTo>
                  <a:lnTo>
                    <a:pt x="111861" y="558"/>
                  </a:lnTo>
                  <a:lnTo>
                    <a:pt x="112026" y="952"/>
                  </a:lnTo>
                  <a:lnTo>
                    <a:pt x="112420" y="1117"/>
                  </a:lnTo>
                  <a:lnTo>
                    <a:pt x="112814" y="952"/>
                  </a:lnTo>
                  <a:lnTo>
                    <a:pt x="112979" y="558"/>
                  </a:lnTo>
                  <a:close/>
                </a:path>
                <a:path w="116840" h="1270">
                  <a:moveTo>
                    <a:pt x="116700" y="558"/>
                  </a:moveTo>
                  <a:lnTo>
                    <a:pt x="116547" y="165"/>
                  </a:lnTo>
                  <a:lnTo>
                    <a:pt x="116141" y="0"/>
                  </a:lnTo>
                  <a:lnTo>
                    <a:pt x="115747" y="165"/>
                  </a:lnTo>
                  <a:lnTo>
                    <a:pt x="115582" y="558"/>
                  </a:lnTo>
                  <a:lnTo>
                    <a:pt x="115747" y="952"/>
                  </a:lnTo>
                  <a:lnTo>
                    <a:pt x="116141" y="1117"/>
                  </a:lnTo>
                  <a:lnTo>
                    <a:pt x="116547" y="952"/>
                  </a:lnTo>
                  <a:lnTo>
                    <a:pt x="11670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202203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165288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1656048" y="4214209"/>
              <a:ext cx="367030" cy="1270"/>
            </a:xfrm>
            <a:custGeom>
              <a:avLst/>
              <a:gdLst/>
              <a:ahLst/>
              <a:cxnLst/>
              <a:rect l="l" t="t" r="r" b="b"/>
              <a:pathLst>
                <a:path w="36702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29" h="1270">
                  <a:moveTo>
                    <a:pt x="366547" y="558"/>
                  </a:moveTo>
                  <a:lnTo>
                    <a:pt x="366382" y="165"/>
                  </a:lnTo>
                  <a:lnTo>
                    <a:pt x="365988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88" y="1117"/>
                  </a:lnTo>
                  <a:lnTo>
                    <a:pt x="366382" y="952"/>
                  </a:lnTo>
                  <a:lnTo>
                    <a:pt x="36654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1645426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2014581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164543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1842496" y="4210475"/>
              <a:ext cx="172720" cy="5080"/>
            </a:xfrm>
            <a:custGeom>
              <a:avLst/>
              <a:gdLst/>
              <a:ahLst/>
              <a:cxnLst/>
              <a:rect l="l" t="t" r="r" b="b"/>
              <a:pathLst>
                <a:path w="17272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72720" h="5079">
                  <a:moveTo>
                    <a:pt x="150253" y="4292"/>
                  </a:moveTo>
                  <a:lnTo>
                    <a:pt x="150088" y="3898"/>
                  </a:lnTo>
                  <a:lnTo>
                    <a:pt x="149694" y="3733"/>
                  </a:lnTo>
                  <a:lnTo>
                    <a:pt x="149301" y="3898"/>
                  </a:lnTo>
                  <a:lnTo>
                    <a:pt x="149136" y="4292"/>
                  </a:lnTo>
                  <a:lnTo>
                    <a:pt x="149301" y="4686"/>
                  </a:lnTo>
                  <a:lnTo>
                    <a:pt x="149694" y="4851"/>
                  </a:lnTo>
                  <a:lnTo>
                    <a:pt x="150088" y="4686"/>
                  </a:lnTo>
                  <a:lnTo>
                    <a:pt x="150253" y="4292"/>
                  </a:lnTo>
                  <a:close/>
                </a:path>
                <a:path w="172720" h="5079">
                  <a:moveTo>
                    <a:pt x="172643" y="558"/>
                  </a:moveTo>
                  <a:lnTo>
                    <a:pt x="172478" y="165"/>
                  </a:lnTo>
                  <a:lnTo>
                    <a:pt x="172072" y="0"/>
                  </a:lnTo>
                  <a:lnTo>
                    <a:pt x="171678" y="165"/>
                  </a:lnTo>
                  <a:lnTo>
                    <a:pt x="171513" y="558"/>
                  </a:lnTo>
                  <a:lnTo>
                    <a:pt x="171678" y="952"/>
                  </a:lnTo>
                  <a:lnTo>
                    <a:pt x="172072" y="1117"/>
                  </a:lnTo>
                  <a:lnTo>
                    <a:pt x="172478" y="952"/>
                  </a:lnTo>
                  <a:lnTo>
                    <a:pt x="17264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1843052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1700790" y="4210475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5430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  <a:path w="154304" h="5079">
                  <a:moveTo>
                    <a:pt x="154000" y="4292"/>
                  </a:moveTo>
                  <a:lnTo>
                    <a:pt x="153835" y="3898"/>
                  </a:lnTo>
                  <a:lnTo>
                    <a:pt x="153441" y="3733"/>
                  </a:lnTo>
                  <a:lnTo>
                    <a:pt x="153047" y="3898"/>
                  </a:lnTo>
                  <a:lnTo>
                    <a:pt x="152882" y="4292"/>
                  </a:lnTo>
                  <a:lnTo>
                    <a:pt x="153047" y="4686"/>
                  </a:lnTo>
                  <a:lnTo>
                    <a:pt x="153441" y="4851"/>
                  </a:lnTo>
                  <a:lnTo>
                    <a:pt x="153835" y="4686"/>
                  </a:lnTo>
                  <a:lnTo>
                    <a:pt x="15400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1701357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185423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1999098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185051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1992200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1991640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1429052" y="4212330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704659" y="4397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04659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142915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147390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151864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155966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160440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164915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169390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173864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17796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18244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18691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191390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195864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200339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20444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20891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1429052" y="4216730"/>
              <a:ext cx="704850" cy="17780"/>
            </a:xfrm>
            <a:custGeom>
              <a:avLst/>
              <a:gdLst/>
              <a:ahLst/>
              <a:cxnLst/>
              <a:rect l="l" t="t" r="r" b="b"/>
              <a:pathLst>
                <a:path w="704850" h="17779">
                  <a:moveTo>
                    <a:pt x="704659" y="17601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17601"/>
                  </a:lnTo>
                  <a:lnTo>
                    <a:pt x="704659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143978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1772207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2104067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1436615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1768475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1764188" y="4232839"/>
              <a:ext cx="340995" cy="1270"/>
            </a:xfrm>
            <a:custGeom>
              <a:avLst/>
              <a:gdLst/>
              <a:ahLst/>
              <a:cxnLst/>
              <a:rect l="l" t="t" r="r" b="b"/>
              <a:pathLst>
                <a:path w="34099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340995" h="1270">
                  <a:moveTo>
                    <a:pt x="340436" y="558"/>
                  </a:moveTo>
                  <a:lnTo>
                    <a:pt x="340271" y="165"/>
                  </a:lnTo>
                  <a:lnTo>
                    <a:pt x="339877" y="0"/>
                  </a:lnTo>
                  <a:lnTo>
                    <a:pt x="339471" y="165"/>
                  </a:lnTo>
                  <a:lnTo>
                    <a:pt x="339318" y="558"/>
                  </a:lnTo>
                  <a:lnTo>
                    <a:pt x="339471" y="965"/>
                  </a:lnTo>
                  <a:lnTo>
                    <a:pt x="339877" y="1130"/>
                  </a:lnTo>
                  <a:lnTo>
                    <a:pt x="340271" y="965"/>
                  </a:lnTo>
                  <a:lnTo>
                    <a:pt x="34043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143289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2096051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176101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1429157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209287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1760454" y="4232839"/>
              <a:ext cx="195580" cy="5080"/>
            </a:xfrm>
            <a:custGeom>
              <a:avLst/>
              <a:gdLst/>
              <a:ahLst/>
              <a:cxnLst/>
              <a:rect l="l" t="t" r="r" b="b"/>
              <a:pathLst>
                <a:path w="1955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95579" h="5079">
                  <a:moveTo>
                    <a:pt x="195008" y="558"/>
                  </a:moveTo>
                  <a:lnTo>
                    <a:pt x="194856" y="165"/>
                  </a:lnTo>
                  <a:lnTo>
                    <a:pt x="194449" y="0"/>
                  </a:lnTo>
                  <a:lnTo>
                    <a:pt x="194056" y="165"/>
                  </a:lnTo>
                  <a:lnTo>
                    <a:pt x="193890" y="558"/>
                  </a:lnTo>
                  <a:lnTo>
                    <a:pt x="194056" y="965"/>
                  </a:lnTo>
                  <a:lnTo>
                    <a:pt x="194449" y="1130"/>
                  </a:lnTo>
                  <a:lnTo>
                    <a:pt x="194856" y="965"/>
                  </a:lnTo>
                  <a:lnTo>
                    <a:pt x="19500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1954918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1954914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1951189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1951189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195118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1931982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156712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193944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156712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19400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1570855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1562830" y="4236573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23" y="558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58"/>
                  </a:lnTo>
                  <a:lnTo>
                    <a:pt x="376770" y="952"/>
                  </a:lnTo>
                  <a:lnTo>
                    <a:pt x="377164" y="1117"/>
                  </a:lnTo>
                  <a:lnTo>
                    <a:pt x="377558" y="952"/>
                  </a:lnTo>
                  <a:lnTo>
                    <a:pt x="37772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1932542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1563393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1931982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19400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179085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193944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179457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1798309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1801475" y="4232839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67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67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194745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2088593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1943734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1447234" y="4232839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20" h="5079">
                  <a:moveTo>
                    <a:pt x="1130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30" y="4292"/>
                  </a:lnTo>
                  <a:close/>
                </a:path>
                <a:path w="642620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60" y="0"/>
                  </a:lnTo>
                  <a:lnTo>
                    <a:pt x="492366" y="165"/>
                  </a:lnTo>
                  <a:lnTo>
                    <a:pt x="492201" y="558"/>
                  </a:lnTo>
                  <a:lnTo>
                    <a:pt x="492366" y="965"/>
                  </a:lnTo>
                  <a:lnTo>
                    <a:pt x="492760" y="1130"/>
                  </a:lnTo>
                  <a:lnTo>
                    <a:pt x="493153" y="965"/>
                  </a:lnTo>
                  <a:lnTo>
                    <a:pt x="493318" y="558"/>
                  </a:lnTo>
                  <a:close/>
                </a:path>
                <a:path w="642620" h="5079">
                  <a:moveTo>
                    <a:pt x="642467" y="4292"/>
                  </a:moveTo>
                  <a:lnTo>
                    <a:pt x="642315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15" y="4686"/>
                  </a:lnTo>
                  <a:lnTo>
                    <a:pt x="6424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1429045" y="4234331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0" y="4397"/>
                  </a:moveTo>
                  <a:lnTo>
                    <a:pt x="704659" y="4429"/>
                  </a:ln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217864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222339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226440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230915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235389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39864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244338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2484404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252914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257389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261864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2177755" y="4419310"/>
              <a:ext cx="458470" cy="8890"/>
            </a:xfrm>
            <a:custGeom>
              <a:avLst/>
              <a:gdLst/>
              <a:ahLst/>
              <a:cxnLst/>
              <a:rect l="l" t="t" r="r" b="b"/>
              <a:pathLst>
                <a:path w="458470" h="8889">
                  <a:moveTo>
                    <a:pt x="458006" y="0"/>
                  </a:moveTo>
                  <a:lnTo>
                    <a:pt x="458006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5800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2177745" y="4225529"/>
              <a:ext cx="418465" cy="194310"/>
            </a:xfrm>
            <a:custGeom>
              <a:avLst/>
              <a:gdLst/>
              <a:ahLst/>
              <a:cxnLst/>
              <a:rect l="l" t="t" r="r" b="b"/>
              <a:pathLst>
                <a:path w="418465" h="194310">
                  <a:moveTo>
                    <a:pt x="418374" y="0"/>
                  </a:moveTo>
                  <a:lnTo>
                    <a:pt x="0" y="0"/>
                  </a:lnTo>
                  <a:lnTo>
                    <a:pt x="0" y="193784"/>
                  </a:lnTo>
                  <a:lnTo>
                    <a:pt x="22522" y="26627"/>
                  </a:lnTo>
                  <a:lnTo>
                    <a:pt x="4183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2177745" y="4225531"/>
              <a:ext cx="418465" cy="194310"/>
            </a:xfrm>
            <a:custGeom>
              <a:avLst/>
              <a:gdLst/>
              <a:ahLst/>
              <a:cxnLst/>
              <a:rect l="l" t="t" r="r" b="b"/>
              <a:pathLst>
                <a:path w="418465" h="194310">
                  <a:moveTo>
                    <a:pt x="22522" y="26627"/>
                  </a:moveTo>
                  <a:lnTo>
                    <a:pt x="418385" y="0"/>
                  </a:lnTo>
                  <a:lnTo>
                    <a:pt x="0" y="0"/>
                  </a:lnTo>
                  <a:lnTo>
                    <a:pt x="0" y="1937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2178641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2223392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2264402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2309155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2353899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2398640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2443385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2484404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2529146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2573899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2177742" y="4216728"/>
              <a:ext cx="418465" cy="8890"/>
            </a:xfrm>
            <a:custGeom>
              <a:avLst/>
              <a:gdLst/>
              <a:ahLst/>
              <a:cxnLst/>
              <a:rect l="l" t="t" r="r" b="b"/>
              <a:pathLst>
                <a:path w="418465" h="8889">
                  <a:moveTo>
                    <a:pt x="418447" y="0"/>
                  </a:moveTo>
                  <a:lnTo>
                    <a:pt x="418447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1844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57017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242032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573899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2230848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2562707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2230848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56271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230278" y="4210475"/>
              <a:ext cx="161925" cy="5080"/>
            </a:xfrm>
            <a:custGeom>
              <a:avLst/>
              <a:gdLst/>
              <a:ahLst/>
              <a:cxnLst/>
              <a:rect l="l" t="t" r="r" b="b"/>
              <a:pathLst>
                <a:path w="161925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161925" h="5079">
                  <a:moveTo>
                    <a:pt x="161455" y="558"/>
                  </a:moveTo>
                  <a:lnTo>
                    <a:pt x="161302" y="165"/>
                  </a:lnTo>
                  <a:lnTo>
                    <a:pt x="160896" y="0"/>
                  </a:lnTo>
                  <a:lnTo>
                    <a:pt x="160502" y="165"/>
                  </a:lnTo>
                  <a:lnTo>
                    <a:pt x="160337" y="558"/>
                  </a:lnTo>
                  <a:lnTo>
                    <a:pt x="160502" y="952"/>
                  </a:lnTo>
                  <a:lnTo>
                    <a:pt x="160896" y="1117"/>
                  </a:lnTo>
                  <a:lnTo>
                    <a:pt x="161302" y="952"/>
                  </a:lnTo>
                  <a:lnTo>
                    <a:pt x="16145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2391185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2390625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238372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238372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2483844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248440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2342714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345874" y="4210475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42811" y="4292"/>
                  </a:moveTo>
                  <a:lnTo>
                    <a:pt x="142646" y="3898"/>
                  </a:lnTo>
                  <a:lnTo>
                    <a:pt x="142252" y="3733"/>
                  </a:lnTo>
                  <a:lnTo>
                    <a:pt x="141859" y="3898"/>
                  </a:lnTo>
                  <a:lnTo>
                    <a:pt x="141693" y="4292"/>
                  </a:lnTo>
                  <a:lnTo>
                    <a:pt x="141859" y="4686"/>
                  </a:lnTo>
                  <a:lnTo>
                    <a:pt x="142252" y="4851"/>
                  </a:lnTo>
                  <a:lnTo>
                    <a:pt x="142646" y="4686"/>
                  </a:lnTo>
                  <a:lnTo>
                    <a:pt x="142811" y="4292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49559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49503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2177664" y="4212331"/>
              <a:ext cx="418465" cy="4445"/>
            </a:xfrm>
            <a:custGeom>
              <a:avLst/>
              <a:gdLst/>
              <a:ahLst/>
              <a:cxnLst/>
              <a:rect l="l" t="t" r="r" b="b"/>
              <a:pathLst>
                <a:path w="418465" h="4445">
                  <a:moveTo>
                    <a:pt x="418447" y="0"/>
                  </a:moveTo>
                  <a:lnTo>
                    <a:pt x="418447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184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2271860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2603724" y="44272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227130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2603727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2268135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2596271" y="4427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2264402" y="4427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2595711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2521696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2525419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2529146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2521131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252169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2208478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2207917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2219658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221593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2215369" y="4426743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220847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2357623" y="44310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2177743" y="4428119"/>
              <a:ext cx="462915" cy="4445"/>
            </a:xfrm>
            <a:custGeom>
              <a:avLst/>
              <a:gdLst/>
              <a:ahLst/>
              <a:cxnLst/>
              <a:rect l="l" t="t" r="r" b="b"/>
              <a:pathLst>
                <a:path w="462915" h="4445">
                  <a:moveTo>
                    <a:pt x="462415" y="0"/>
                  </a:moveTo>
                  <a:lnTo>
                    <a:pt x="462415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6241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9689429" y="2463904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44030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44030"/>
                  </a:lnTo>
                  <a:lnTo>
                    <a:pt x="0" y="4403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9687813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9710184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968944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065730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067966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06583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065730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067966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06583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1142042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1164413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114278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162678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1649159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1627233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211152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213389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2111681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2596271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2618641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2596128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3081016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310338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30805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4050493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4072871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404948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4535234" y="248459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4557616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4533933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0172558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0194929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0173892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3565746" y="296934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3565746" y="28947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3565746" y="28201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3565746" y="27456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3565746" y="26710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3565746" y="25964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3565746" y="25218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3580661" y="24622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0" y="0"/>
                  </a:moveTo>
                  <a:lnTo>
                    <a:pt x="29842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3565746" y="249205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3565746" y="25666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3565746" y="26412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3565746" y="271578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3565746" y="27903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3565746" y="286494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3565746" y="2939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3584394" y="301408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69">
                  <a:moveTo>
                    <a:pt x="0" y="26103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3565003" y="2463902"/>
              <a:ext cx="44450" cy="577850"/>
            </a:xfrm>
            <a:custGeom>
              <a:avLst/>
              <a:gdLst/>
              <a:ahLst/>
              <a:cxnLst/>
              <a:rect l="l" t="t" r="r" b="b"/>
              <a:pathLst>
                <a:path w="44450" h="577850">
                  <a:moveTo>
                    <a:pt x="44082" y="0"/>
                  </a:moveTo>
                  <a:lnTo>
                    <a:pt x="44082" y="577804"/>
                  </a:lnTo>
                  <a:lnTo>
                    <a:pt x="0" y="577804"/>
                  </a:lnTo>
                  <a:lnTo>
                    <a:pt x="0" y="0"/>
                  </a:lnTo>
                  <a:lnTo>
                    <a:pt x="4408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9445441" y="191781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9445441" y="1843245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9520021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9594594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9669166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9743747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9818319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9892900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9922728" y="1869350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0"/>
                  </a:moveTo>
                  <a:lnTo>
                    <a:pt x="33559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9945099" y="182087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9445441" y="1835791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9445441" y="191036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9516287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9590861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9665441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9740013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9814594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9922728" y="182086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376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9889167" y="1880534"/>
              <a:ext cx="67310" cy="71120"/>
            </a:xfrm>
            <a:custGeom>
              <a:avLst/>
              <a:gdLst/>
              <a:ahLst/>
              <a:cxnLst/>
              <a:rect l="l" t="t" r="r" b="b"/>
              <a:pathLst>
                <a:path w="67309" h="71119">
                  <a:moveTo>
                    <a:pt x="0" y="70846"/>
                  </a:moveTo>
                  <a:lnTo>
                    <a:pt x="6711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9445441" y="176867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9445441" y="169409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9508829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9583410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9657982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9732555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9807136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9922728" y="1794770"/>
              <a:ext cx="22860" cy="26670"/>
            </a:xfrm>
            <a:custGeom>
              <a:avLst/>
              <a:gdLst/>
              <a:ahLst/>
              <a:cxnLst/>
              <a:rect l="l" t="t" r="r" b="b"/>
              <a:pathLst>
                <a:path w="22859" h="26669">
                  <a:moveTo>
                    <a:pt x="0" y="0"/>
                  </a:moveTo>
                  <a:lnTo>
                    <a:pt x="22376" y="261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9881708" y="1679179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29" h="74930">
                  <a:moveTo>
                    <a:pt x="0" y="0"/>
                  </a:moveTo>
                  <a:lnTo>
                    <a:pt x="74573" y="745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9954053" y="16769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9445441" y="167918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9445441" y="1761211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9520021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9594594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9669166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9743747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9818319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9892900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9922728" y="1731387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9945099" y="1805964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29" h="15239">
                  <a:moveTo>
                    <a:pt x="0" y="1491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9447213" y="1679956"/>
              <a:ext cx="511175" cy="273685"/>
            </a:xfrm>
            <a:custGeom>
              <a:avLst/>
              <a:gdLst/>
              <a:ahLst/>
              <a:cxnLst/>
              <a:rect l="l" t="t" r="r" b="b"/>
              <a:pathLst>
                <a:path w="511175" h="273685">
                  <a:moveTo>
                    <a:pt x="0" y="0"/>
                  </a:moveTo>
                  <a:lnTo>
                    <a:pt x="0" y="273059"/>
                  </a:lnTo>
                  <a:lnTo>
                    <a:pt x="510874" y="273059"/>
                  </a:lnTo>
                  <a:lnTo>
                    <a:pt x="510874" y="0"/>
                  </a:lnTo>
                  <a:lnTo>
                    <a:pt x="0" y="0"/>
                  </a:lnTo>
                  <a:close/>
                </a:path>
                <a:path w="511175" h="273685">
                  <a:moveTo>
                    <a:pt x="475639" y="44051"/>
                  </a:moveTo>
                  <a:lnTo>
                    <a:pt x="475639" y="237835"/>
                  </a:lnTo>
                  <a:lnTo>
                    <a:pt x="35234" y="237835"/>
                  </a:lnTo>
                  <a:lnTo>
                    <a:pt x="35234" y="44051"/>
                  </a:lnTo>
                  <a:lnTo>
                    <a:pt x="475639" y="44051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9958081" y="1679547"/>
              <a:ext cx="4977130" cy="44450"/>
            </a:xfrm>
            <a:custGeom>
              <a:avLst/>
              <a:gdLst/>
              <a:ahLst/>
              <a:cxnLst/>
              <a:rect l="l" t="t" r="r" b="b"/>
              <a:pathLst>
                <a:path w="4977130" h="44450">
                  <a:moveTo>
                    <a:pt x="0" y="44450"/>
                  </a:moveTo>
                  <a:lnTo>
                    <a:pt x="4976612" y="44450"/>
                  </a:lnTo>
                  <a:lnTo>
                    <a:pt x="4976612" y="0"/>
                  </a:lnTo>
                  <a:lnTo>
                    <a:pt x="0" y="0"/>
                  </a:lnTo>
                  <a:lnTo>
                    <a:pt x="0" y="444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9958081" y="1679967"/>
              <a:ext cx="4977130" cy="749300"/>
            </a:xfrm>
            <a:custGeom>
              <a:avLst/>
              <a:gdLst/>
              <a:ahLst/>
              <a:cxnLst/>
              <a:rect l="l" t="t" r="r" b="b"/>
              <a:pathLst>
                <a:path w="4977130" h="749300">
                  <a:moveTo>
                    <a:pt x="0" y="44030"/>
                  </a:moveTo>
                  <a:lnTo>
                    <a:pt x="220202" y="44030"/>
                  </a:lnTo>
                  <a:lnTo>
                    <a:pt x="220202" y="748689"/>
                  </a:lnTo>
                  <a:lnTo>
                    <a:pt x="255426" y="748689"/>
                  </a:lnTo>
                  <a:lnTo>
                    <a:pt x="255426" y="44030"/>
                  </a:lnTo>
                  <a:lnTo>
                    <a:pt x="4976612" y="44030"/>
                  </a:lnTo>
                  <a:lnTo>
                    <a:pt x="4976612" y="0"/>
                  </a:lnTo>
                  <a:lnTo>
                    <a:pt x="0" y="0"/>
                  </a:lnTo>
                  <a:lnTo>
                    <a:pt x="0" y="4403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9427835" y="2197884"/>
              <a:ext cx="55244" cy="229235"/>
            </a:xfrm>
            <a:custGeom>
              <a:avLst/>
              <a:gdLst/>
              <a:ahLst/>
              <a:cxnLst/>
              <a:rect l="l" t="t" r="r" b="b"/>
              <a:pathLst>
                <a:path w="55245" h="229235">
                  <a:moveTo>
                    <a:pt x="55003" y="0"/>
                  </a:moveTo>
                  <a:lnTo>
                    <a:pt x="55003" y="229029"/>
                  </a:lnTo>
                  <a:lnTo>
                    <a:pt x="0" y="229029"/>
                  </a:lnTo>
                  <a:lnTo>
                    <a:pt x="0" y="0"/>
                  </a:lnTo>
                  <a:lnTo>
                    <a:pt x="55003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9958201" y="2196135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0" y="0"/>
                  </a:moveTo>
                  <a:lnTo>
                    <a:pt x="21025" y="0"/>
                  </a:lnTo>
                  <a:lnTo>
                    <a:pt x="21025" y="232537"/>
                  </a:lnTo>
                  <a:lnTo>
                    <a:pt x="0" y="232537"/>
                  </a:lnTo>
                  <a:lnTo>
                    <a:pt x="0" y="230778"/>
                  </a:lnTo>
                  <a:lnTo>
                    <a:pt x="19266" y="230778"/>
                  </a:lnTo>
                  <a:lnTo>
                    <a:pt x="19266" y="1759"/>
                  </a:lnTo>
                  <a:lnTo>
                    <a:pt x="0" y="1759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9939443" y="2197884"/>
              <a:ext cx="38100" cy="229235"/>
            </a:xfrm>
            <a:custGeom>
              <a:avLst/>
              <a:gdLst/>
              <a:ahLst/>
              <a:cxnLst/>
              <a:rect l="l" t="t" r="r" b="b"/>
              <a:pathLst>
                <a:path w="38100" h="229235">
                  <a:moveTo>
                    <a:pt x="38019" y="0"/>
                  </a:moveTo>
                  <a:lnTo>
                    <a:pt x="38019" y="229029"/>
                  </a:lnTo>
                  <a:lnTo>
                    <a:pt x="0" y="229029"/>
                  </a:lnTo>
                  <a:lnTo>
                    <a:pt x="0" y="0"/>
                  </a:lnTo>
                  <a:lnTo>
                    <a:pt x="38019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988871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9482824" y="2312401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4566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9482842" y="230376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80">
                  <a:moveTo>
                    <a:pt x="14973" y="17287"/>
                  </a:moveTo>
                  <a:lnTo>
                    <a:pt x="0" y="8638"/>
                  </a:lnTo>
                  <a:lnTo>
                    <a:pt x="149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983797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978724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973650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968577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963503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31" y="0"/>
                  </a:lnTo>
                  <a:lnTo>
                    <a:pt x="5073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9584308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953356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9482839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9426076" y="2196131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21130" y="232537"/>
                  </a:moveTo>
                  <a:lnTo>
                    <a:pt x="0" y="232537"/>
                  </a:lnTo>
                  <a:lnTo>
                    <a:pt x="0" y="0"/>
                  </a:lnTo>
                  <a:lnTo>
                    <a:pt x="21234" y="0"/>
                  </a:lnTo>
                  <a:lnTo>
                    <a:pt x="21234" y="1759"/>
                  </a:lnTo>
                  <a:lnTo>
                    <a:pt x="1759" y="1759"/>
                  </a:lnTo>
                  <a:lnTo>
                    <a:pt x="1759" y="230778"/>
                  </a:lnTo>
                  <a:lnTo>
                    <a:pt x="21130" y="230778"/>
                  </a:lnTo>
                  <a:lnTo>
                    <a:pt x="21130" y="232537"/>
                  </a:lnTo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9934162" y="230718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7926" y="9769"/>
                  </a:moveTo>
                  <a:lnTo>
                    <a:pt x="7120" y="10250"/>
                  </a:lnTo>
                  <a:lnTo>
                    <a:pt x="6230" y="10470"/>
                  </a:lnTo>
                  <a:lnTo>
                    <a:pt x="5287" y="10470"/>
                  </a:lnTo>
                  <a:lnTo>
                    <a:pt x="4355" y="10470"/>
                  </a:lnTo>
                  <a:lnTo>
                    <a:pt x="3465" y="10250"/>
                  </a:lnTo>
                  <a:lnTo>
                    <a:pt x="2649" y="9769"/>
                  </a:lnTo>
                  <a:lnTo>
                    <a:pt x="1821" y="9287"/>
                  </a:lnTo>
                  <a:lnTo>
                    <a:pt x="1183" y="8648"/>
                  </a:lnTo>
                  <a:lnTo>
                    <a:pt x="722" y="7863"/>
                  </a:lnTo>
                  <a:lnTo>
                    <a:pt x="240" y="7046"/>
                  </a:lnTo>
                  <a:lnTo>
                    <a:pt x="0" y="6146"/>
                  </a:lnTo>
                  <a:lnTo>
                    <a:pt x="0" y="5214"/>
                  </a:lnTo>
                  <a:lnTo>
                    <a:pt x="0" y="4282"/>
                  </a:lnTo>
                  <a:lnTo>
                    <a:pt x="240" y="3434"/>
                  </a:lnTo>
                  <a:lnTo>
                    <a:pt x="722" y="2607"/>
                  </a:lnTo>
                  <a:lnTo>
                    <a:pt x="1183" y="1780"/>
                  </a:lnTo>
                  <a:lnTo>
                    <a:pt x="1821" y="1151"/>
                  </a:lnTo>
                  <a:lnTo>
                    <a:pt x="2649" y="659"/>
                  </a:lnTo>
                  <a:lnTo>
                    <a:pt x="3465" y="209"/>
                  </a:lnTo>
                  <a:lnTo>
                    <a:pt x="4355" y="0"/>
                  </a:lnTo>
                  <a:lnTo>
                    <a:pt x="5287" y="0"/>
                  </a:lnTo>
                  <a:lnTo>
                    <a:pt x="6230" y="0"/>
                  </a:lnTo>
                  <a:lnTo>
                    <a:pt x="9863" y="2607"/>
                  </a:lnTo>
                  <a:lnTo>
                    <a:pt x="10334" y="3434"/>
                  </a:lnTo>
                  <a:lnTo>
                    <a:pt x="10565" y="4282"/>
                  </a:lnTo>
                  <a:lnTo>
                    <a:pt x="10565" y="5214"/>
                  </a:lnTo>
                  <a:lnTo>
                    <a:pt x="10565" y="6146"/>
                  </a:lnTo>
                  <a:lnTo>
                    <a:pt x="10334" y="7046"/>
                  </a:lnTo>
                  <a:lnTo>
                    <a:pt x="9863" y="7863"/>
                  </a:lnTo>
                  <a:lnTo>
                    <a:pt x="9402" y="8648"/>
                  </a:lnTo>
                  <a:lnTo>
                    <a:pt x="8753" y="9287"/>
                  </a:lnTo>
                  <a:lnTo>
                    <a:pt x="7926" y="97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9922449" y="1954813"/>
              <a:ext cx="55244" cy="229235"/>
            </a:xfrm>
            <a:custGeom>
              <a:avLst/>
              <a:gdLst/>
              <a:ahLst/>
              <a:cxnLst/>
              <a:rect l="l" t="t" r="r" b="b"/>
              <a:pathLst>
                <a:path w="55245" h="229235">
                  <a:moveTo>
                    <a:pt x="55014" y="0"/>
                  </a:moveTo>
                  <a:lnTo>
                    <a:pt x="55014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55014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9447192" y="1954813"/>
              <a:ext cx="19050" cy="229235"/>
            </a:xfrm>
            <a:custGeom>
              <a:avLst/>
              <a:gdLst/>
              <a:ahLst/>
              <a:cxnLst/>
              <a:rect l="l" t="t" r="r" b="b"/>
              <a:pathLst>
                <a:path w="19050" h="229235">
                  <a:moveTo>
                    <a:pt x="18648" y="0"/>
                  </a:moveTo>
                  <a:lnTo>
                    <a:pt x="18648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18648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9465840" y="1954784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9465846" y="2069284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66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29" name="object 342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513772" y="1951988"/>
              <a:ext cx="411485" cy="234600"/>
            </a:xfrm>
            <a:prstGeom prst="rect">
              <a:avLst/>
            </a:prstGeom>
          </p:spPr>
        </p:pic>
        <p:sp>
          <p:nvSpPr>
            <p:cNvPr id="3430" name="object 3430"/>
            <p:cNvSpPr/>
            <p:nvPr/>
          </p:nvSpPr>
          <p:spPr>
            <a:xfrm>
              <a:off x="9957987" y="1953018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94" y="0"/>
                  </a:moveTo>
                  <a:lnTo>
                    <a:pt x="21234" y="0"/>
                  </a:lnTo>
                  <a:lnTo>
                    <a:pt x="21234" y="232568"/>
                  </a:lnTo>
                  <a:lnTo>
                    <a:pt x="0" y="232568"/>
                  </a:lnTo>
                  <a:lnTo>
                    <a:pt x="0" y="230778"/>
                  </a:lnTo>
                  <a:lnTo>
                    <a:pt x="19486" y="230778"/>
                  </a:lnTo>
                  <a:lnTo>
                    <a:pt x="19486" y="1790"/>
                  </a:lnTo>
                  <a:lnTo>
                    <a:pt x="94" y="1790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9460561" y="206407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2638" y="701"/>
                  </a:moveTo>
                  <a:lnTo>
                    <a:pt x="3465" y="219"/>
                  </a:lnTo>
                  <a:lnTo>
                    <a:pt x="4334" y="0"/>
                  </a:lnTo>
                  <a:lnTo>
                    <a:pt x="5277" y="0"/>
                  </a:lnTo>
                  <a:lnTo>
                    <a:pt x="6230" y="0"/>
                  </a:lnTo>
                  <a:lnTo>
                    <a:pt x="7109" y="219"/>
                  </a:lnTo>
                  <a:lnTo>
                    <a:pt x="7926" y="701"/>
                  </a:lnTo>
                  <a:lnTo>
                    <a:pt x="8743" y="1151"/>
                  </a:lnTo>
                  <a:lnTo>
                    <a:pt x="9402" y="1790"/>
                  </a:lnTo>
                  <a:lnTo>
                    <a:pt x="9863" y="2617"/>
                  </a:lnTo>
                  <a:lnTo>
                    <a:pt x="10334" y="3423"/>
                  </a:lnTo>
                  <a:lnTo>
                    <a:pt x="10565" y="4272"/>
                  </a:lnTo>
                  <a:lnTo>
                    <a:pt x="10565" y="5224"/>
                  </a:lnTo>
                  <a:lnTo>
                    <a:pt x="10565" y="6188"/>
                  </a:lnTo>
                  <a:lnTo>
                    <a:pt x="10334" y="7036"/>
                  </a:lnTo>
                  <a:lnTo>
                    <a:pt x="9863" y="7863"/>
                  </a:lnTo>
                  <a:lnTo>
                    <a:pt x="9402" y="8690"/>
                  </a:lnTo>
                  <a:lnTo>
                    <a:pt x="8743" y="9329"/>
                  </a:lnTo>
                  <a:lnTo>
                    <a:pt x="7926" y="9758"/>
                  </a:lnTo>
                  <a:lnTo>
                    <a:pt x="7109" y="10240"/>
                  </a:lnTo>
                  <a:lnTo>
                    <a:pt x="6230" y="10470"/>
                  </a:lnTo>
                  <a:lnTo>
                    <a:pt x="5277" y="10470"/>
                  </a:lnTo>
                  <a:lnTo>
                    <a:pt x="4334" y="10470"/>
                  </a:lnTo>
                  <a:lnTo>
                    <a:pt x="3465" y="10240"/>
                  </a:lnTo>
                  <a:lnTo>
                    <a:pt x="2638" y="9758"/>
                  </a:lnTo>
                  <a:lnTo>
                    <a:pt x="1832" y="9329"/>
                  </a:lnTo>
                  <a:lnTo>
                    <a:pt x="1183" y="8690"/>
                  </a:lnTo>
                  <a:lnTo>
                    <a:pt x="701" y="7863"/>
                  </a:lnTo>
                  <a:lnTo>
                    <a:pt x="230" y="7036"/>
                  </a:lnTo>
                  <a:lnTo>
                    <a:pt x="0" y="6188"/>
                  </a:lnTo>
                  <a:lnTo>
                    <a:pt x="0" y="5224"/>
                  </a:lnTo>
                  <a:lnTo>
                    <a:pt x="0" y="4272"/>
                  </a:lnTo>
                  <a:lnTo>
                    <a:pt x="230" y="3423"/>
                  </a:lnTo>
                  <a:lnTo>
                    <a:pt x="701" y="2617"/>
                  </a:lnTo>
                  <a:lnTo>
                    <a:pt x="1183" y="1790"/>
                  </a:lnTo>
                  <a:lnTo>
                    <a:pt x="1832" y="1151"/>
                  </a:lnTo>
                  <a:lnTo>
                    <a:pt x="2638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9422546" y="2166204"/>
              <a:ext cx="560705" cy="49530"/>
            </a:xfrm>
            <a:custGeom>
              <a:avLst/>
              <a:gdLst/>
              <a:ahLst/>
              <a:cxnLst/>
              <a:rect l="l" t="t" r="r" b="b"/>
              <a:pathLst>
                <a:path w="560704" h="49530">
                  <a:moveTo>
                    <a:pt x="538653" y="0"/>
                  </a:moveTo>
                  <a:lnTo>
                    <a:pt x="35245" y="0"/>
                  </a:lnTo>
                  <a:lnTo>
                    <a:pt x="35245" y="7036"/>
                  </a:lnTo>
                  <a:lnTo>
                    <a:pt x="535418" y="7036"/>
                  </a:lnTo>
                  <a:lnTo>
                    <a:pt x="537732" y="7036"/>
                  </a:lnTo>
                  <a:lnTo>
                    <a:pt x="553040" y="22323"/>
                  </a:lnTo>
                  <a:lnTo>
                    <a:pt x="553040" y="26952"/>
                  </a:lnTo>
                  <a:lnTo>
                    <a:pt x="537732" y="42270"/>
                  </a:lnTo>
                  <a:lnTo>
                    <a:pt x="22355" y="42270"/>
                  </a:lnTo>
                  <a:lnTo>
                    <a:pt x="7046" y="26952"/>
                  </a:lnTo>
                  <a:lnTo>
                    <a:pt x="7046" y="22323"/>
                  </a:lnTo>
                  <a:lnTo>
                    <a:pt x="22355" y="7036"/>
                  </a:lnTo>
                  <a:lnTo>
                    <a:pt x="24648" y="7036"/>
                  </a:lnTo>
                  <a:lnTo>
                    <a:pt x="24648" y="0"/>
                  </a:lnTo>
                  <a:lnTo>
                    <a:pt x="21423" y="0"/>
                  </a:lnTo>
                  <a:lnTo>
                    <a:pt x="18219" y="617"/>
                  </a:lnTo>
                  <a:lnTo>
                    <a:pt x="0" y="21392"/>
                  </a:lnTo>
                  <a:lnTo>
                    <a:pt x="0" y="27883"/>
                  </a:lnTo>
                  <a:lnTo>
                    <a:pt x="21423" y="49328"/>
                  </a:lnTo>
                  <a:lnTo>
                    <a:pt x="538653" y="49328"/>
                  </a:lnTo>
                  <a:lnTo>
                    <a:pt x="560077" y="27883"/>
                  </a:lnTo>
                  <a:lnTo>
                    <a:pt x="560077" y="21392"/>
                  </a:lnTo>
                  <a:lnTo>
                    <a:pt x="5386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9422546" y="2166204"/>
              <a:ext cx="560705" cy="49530"/>
            </a:xfrm>
            <a:custGeom>
              <a:avLst/>
              <a:gdLst/>
              <a:ahLst/>
              <a:cxnLst/>
              <a:rect l="l" t="t" r="r" b="b"/>
              <a:pathLst>
                <a:path w="560704" h="49530">
                  <a:moveTo>
                    <a:pt x="535418" y="7036"/>
                  </a:moveTo>
                  <a:lnTo>
                    <a:pt x="537732" y="7036"/>
                  </a:lnTo>
                  <a:lnTo>
                    <a:pt x="540014" y="7486"/>
                  </a:lnTo>
                  <a:lnTo>
                    <a:pt x="542161" y="8376"/>
                  </a:lnTo>
                  <a:lnTo>
                    <a:pt x="544308" y="9277"/>
                  </a:lnTo>
                  <a:lnTo>
                    <a:pt x="546245" y="10544"/>
                  </a:lnTo>
                  <a:lnTo>
                    <a:pt x="547878" y="12198"/>
                  </a:lnTo>
                  <a:lnTo>
                    <a:pt x="549512" y="13821"/>
                  </a:lnTo>
                  <a:lnTo>
                    <a:pt x="550810" y="15769"/>
                  </a:lnTo>
                  <a:lnTo>
                    <a:pt x="551700" y="17926"/>
                  </a:lnTo>
                  <a:lnTo>
                    <a:pt x="552569" y="20051"/>
                  </a:lnTo>
                  <a:lnTo>
                    <a:pt x="553040" y="22323"/>
                  </a:lnTo>
                  <a:lnTo>
                    <a:pt x="553040" y="24637"/>
                  </a:lnTo>
                  <a:lnTo>
                    <a:pt x="553040" y="26952"/>
                  </a:lnTo>
                  <a:lnTo>
                    <a:pt x="547878" y="37098"/>
                  </a:lnTo>
                  <a:lnTo>
                    <a:pt x="546245" y="38731"/>
                  </a:lnTo>
                  <a:lnTo>
                    <a:pt x="544308" y="40040"/>
                  </a:lnTo>
                  <a:lnTo>
                    <a:pt x="542161" y="40941"/>
                  </a:lnTo>
                  <a:lnTo>
                    <a:pt x="540014" y="41820"/>
                  </a:lnTo>
                  <a:lnTo>
                    <a:pt x="537732" y="42270"/>
                  </a:lnTo>
                  <a:lnTo>
                    <a:pt x="535418" y="42270"/>
                  </a:lnTo>
                  <a:lnTo>
                    <a:pt x="24648" y="42270"/>
                  </a:lnTo>
                  <a:lnTo>
                    <a:pt x="22355" y="42270"/>
                  </a:lnTo>
                  <a:lnTo>
                    <a:pt x="20051" y="41820"/>
                  </a:lnTo>
                  <a:lnTo>
                    <a:pt x="17926" y="40941"/>
                  </a:lnTo>
                  <a:lnTo>
                    <a:pt x="15779" y="40040"/>
                  </a:lnTo>
                  <a:lnTo>
                    <a:pt x="13842" y="38731"/>
                  </a:lnTo>
                  <a:lnTo>
                    <a:pt x="12209" y="37098"/>
                  </a:lnTo>
                  <a:lnTo>
                    <a:pt x="10575" y="35496"/>
                  </a:lnTo>
                  <a:lnTo>
                    <a:pt x="9266" y="33506"/>
                  </a:lnTo>
                  <a:lnTo>
                    <a:pt x="8387" y="31381"/>
                  </a:lnTo>
                  <a:lnTo>
                    <a:pt x="7497" y="29266"/>
                  </a:lnTo>
                  <a:lnTo>
                    <a:pt x="7046" y="26952"/>
                  </a:lnTo>
                  <a:lnTo>
                    <a:pt x="7046" y="24637"/>
                  </a:lnTo>
                  <a:lnTo>
                    <a:pt x="7046" y="22323"/>
                  </a:lnTo>
                  <a:lnTo>
                    <a:pt x="7497" y="20051"/>
                  </a:lnTo>
                  <a:lnTo>
                    <a:pt x="8387" y="17926"/>
                  </a:lnTo>
                  <a:lnTo>
                    <a:pt x="9266" y="15769"/>
                  </a:lnTo>
                  <a:lnTo>
                    <a:pt x="10575" y="13821"/>
                  </a:lnTo>
                  <a:lnTo>
                    <a:pt x="12209" y="12198"/>
                  </a:lnTo>
                  <a:lnTo>
                    <a:pt x="13842" y="10544"/>
                  </a:lnTo>
                  <a:lnTo>
                    <a:pt x="15779" y="9277"/>
                  </a:lnTo>
                  <a:lnTo>
                    <a:pt x="17926" y="8376"/>
                  </a:lnTo>
                  <a:lnTo>
                    <a:pt x="20051" y="7486"/>
                  </a:lnTo>
                  <a:lnTo>
                    <a:pt x="22355" y="7036"/>
                  </a:lnTo>
                  <a:lnTo>
                    <a:pt x="24648" y="7036"/>
                  </a:lnTo>
                  <a:lnTo>
                    <a:pt x="24648" y="0"/>
                  </a:lnTo>
                  <a:lnTo>
                    <a:pt x="21423" y="0"/>
                  </a:lnTo>
                  <a:lnTo>
                    <a:pt x="18219" y="617"/>
                  </a:lnTo>
                  <a:lnTo>
                    <a:pt x="15224" y="1863"/>
                  </a:lnTo>
                  <a:lnTo>
                    <a:pt x="12240" y="3120"/>
                  </a:lnTo>
                  <a:lnTo>
                    <a:pt x="9507" y="4910"/>
                  </a:lnTo>
                  <a:lnTo>
                    <a:pt x="7224" y="7224"/>
                  </a:lnTo>
                  <a:lnTo>
                    <a:pt x="4931" y="9507"/>
                  </a:lnTo>
                  <a:lnTo>
                    <a:pt x="3120" y="12229"/>
                  </a:lnTo>
                  <a:lnTo>
                    <a:pt x="1874" y="15203"/>
                  </a:lnTo>
                  <a:lnTo>
                    <a:pt x="628" y="18187"/>
                  </a:lnTo>
                  <a:lnTo>
                    <a:pt x="0" y="21392"/>
                  </a:lnTo>
                  <a:lnTo>
                    <a:pt x="0" y="24637"/>
                  </a:lnTo>
                  <a:lnTo>
                    <a:pt x="0" y="27883"/>
                  </a:lnTo>
                  <a:lnTo>
                    <a:pt x="628" y="31088"/>
                  </a:lnTo>
                  <a:lnTo>
                    <a:pt x="1874" y="34072"/>
                  </a:lnTo>
                  <a:lnTo>
                    <a:pt x="3120" y="37098"/>
                  </a:lnTo>
                  <a:lnTo>
                    <a:pt x="4931" y="39820"/>
                  </a:lnTo>
                  <a:lnTo>
                    <a:pt x="7224" y="42082"/>
                  </a:lnTo>
                  <a:lnTo>
                    <a:pt x="9507" y="44375"/>
                  </a:lnTo>
                  <a:lnTo>
                    <a:pt x="12240" y="46187"/>
                  </a:lnTo>
                  <a:lnTo>
                    <a:pt x="15224" y="47433"/>
                  </a:lnTo>
                  <a:lnTo>
                    <a:pt x="18219" y="48689"/>
                  </a:lnTo>
                  <a:lnTo>
                    <a:pt x="21423" y="49328"/>
                  </a:lnTo>
                  <a:lnTo>
                    <a:pt x="24648" y="49328"/>
                  </a:lnTo>
                  <a:lnTo>
                    <a:pt x="535418" y="49328"/>
                  </a:lnTo>
                  <a:lnTo>
                    <a:pt x="538653" y="49328"/>
                  </a:lnTo>
                  <a:lnTo>
                    <a:pt x="541868" y="48689"/>
                  </a:lnTo>
                  <a:lnTo>
                    <a:pt x="544852" y="47433"/>
                  </a:lnTo>
                  <a:lnTo>
                    <a:pt x="547847" y="46187"/>
                  </a:lnTo>
                  <a:lnTo>
                    <a:pt x="550569" y="44375"/>
                  </a:lnTo>
                  <a:lnTo>
                    <a:pt x="552862" y="42082"/>
                  </a:lnTo>
                  <a:lnTo>
                    <a:pt x="555145" y="39820"/>
                  </a:lnTo>
                  <a:lnTo>
                    <a:pt x="556967" y="37098"/>
                  </a:lnTo>
                  <a:lnTo>
                    <a:pt x="558192" y="34072"/>
                  </a:lnTo>
                  <a:lnTo>
                    <a:pt x="559438" y="31088"/>
                  </a:lnTo>
                  <a:lnTo>
                    <a:pt x="560077" y="27883"/>
                  </a:lnTo>
                  <a:lnTo>
                    <a:pt x="560077" y="24637"/>
                  </a:lnTo>
                  <a:lnTo>
                    <a:pt x="560077" y="21392"/>
                  </a:lnTo>
                  <a:lnTo>
                    <a:pt x="559438" y="18187"/>
                  </a:lnTo>
                  <a:lnTo>
                    <a:pt x="558192" y="15203"/>
                  </a:lnTo>
                  <a:lnTo>
                    <a:pt x="556967" y="12229"/>
                  </a:lnTo>
                  <a:lnTo>
                    <a:pt x="555145" y="9507"/>
                  </a:lnTo>
                  <a:lnTo>
                    <a:pt x="552862" y="7224"/>
                  </a:lnTo>
                  <a:lnTo>
                    <a:pt x="550569" y="4910"/>
                  </a:lnTo>
                  <a:lnTo>
                    <a:pt x="547847" y="3120"/>
                  </a:lnTo>
                  <a:lnTo>
                    <a:pt x="544852" y="1863"/>
                  </a:lnTo>
                  <a:lnTo>
                    <a:pt x="541868" y="617"/>
                  </a:lnTo>
                  <a:lnTo>
                    <a:pt x="538653" y="0"/>
                  </a:lnTo>
                  <a:lnTo>
                    <a:pt x="535418" y="0"/>
                  </a:lnTo>
                  <a:lnTo>
                    <a:pt x="35245" y="0"/>
                  </a:lnTo>
                  <a:lnTo>
                    <a:pt x="35245" y="7036"/>
                  </a:lnTo>
                  <a:lnTo>
                    <a:pt x="535418" y="70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9447228" y="2183791"/>
              <a:ext cx="511175" cy="14604"/>
            </a:xfrm>
            <a:custGeom>
              <a:avLst/>
              <a:gdLst/>
              <a:ahLst/>
              <a:cxnLst/>
              <a:rect l="l" t="t" r="r" b="b"/>
              <a:pathLst>
                <a:path w="511175" h="14605">
                  <a:moveTo>
                    <a:pt x="0" y="14093"/>
                  </a:moveTo>
                  <a:lnTo>
                    <a:pt x="0" y="0"/>
                  </a:lnTo>
                  <a:lnTo>
                    <a:pt x="510874" y="0"/>
                  </a:lnTo>
                  <a:lnTo>
                    <a:pt x="510874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9448984" y="1958048"/>
              <a:ext cx="8890" cy="223520"/>
            </a:xfrm>
            <a:custGeom>
              <a:avLst/>
              <a:gdLst/>
              <a:ahLst/>
              <a:cxnLst/>
              <a:rect l="l" t="t" r="r" b="b"/>
              <a:pathLst>
                <a:path w="8890" h="223519">
                  <a:moveTo>
                    <a:pt x="0" y="223134"/>
                  </a:moveTo>
                  <a:lnTo>
                    <a:pt x="0" y="0"/>
                  </a:lnTo>
                  <a:lnTo>
                    <a:pt x="8806" y="0"/>
                  </a:lnTo>
                  <a:lnTo>
                    <a:pt x="8806" y="223134"/>
                  </a:lnTo>
                  <a:lnTo>
                    <a:pt x="0" y="2231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0178287" y="1723999"/>
              <a:ext cx="35560" cy="704850"/>
            </a:xfrm>
            <a:custGeom>
              <a:avLst/>
              <a:gdLst/>
              <a:ahLst/>
              <a:cxnLst/>
              <a:rect l="l" t="t" r="r" b="b"/>
              <a:pathLst>
                <a:path w="35559" h="704850">
                  <a:moveTo>
                    <a:pt x="35234" y="0"/>
                  </a:moveTo>
                  <a:lnTo>
                    <a:pt x="0" y="0"/>
                  </a:lnTo>
                  <a:lnTo>
                    <a:pt x="0" y="704659"/>
                  </a:lnTo>
                  <a:lnTo>
                    <a:pt x="35234" y="704659"/>
                  </a:lnTo>
                  <a:lnTo>
                    <a:pt x="352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0178289" y="1724006"/>
              <a:ext cx="35560" cy="704850"/>
            </a:xfrm>
            <a:custGeom>
              <a:avLst/>
              <a:gdLst/>
              <a:ahLst/>
              <a:cxnLst/>
              <a:rect l="l" t="t" r="r" b="b"/>
              <a:pathLst>
                <a:path w="35559" h="704850">
                  <a:moveTo>
                    <a:pt x="0" y="704659"/>
                  </a:moveTo>
                  <a:lnTo>
                    <a:pt x="0" y="0"/>
                  </a:lnTo>
                  <a:lnTo>
                    <a:pt x="35234" y="0"/>
                  </a:lnTo>
                  <a:lnTo>
                    <a:pt x="35234" y="704659"/>
                  </a:lnTo>
                  <a:lnTo>
                    <a:pt x="0" y="704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1252894" y="23934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03" y="0"/>
                  </a:moveTo>
                  <a:lnTo>
                    <a:pt x="28306" y="685"/>
                  </a:lnTo>
                  <a:lnTo>
                    <a:pt x="21725" y="2689"/>
                  </a:lnTo>
                  <a:lnTo>
                    <a:pt x="680" y="28338"/>
                  </a:lnTo>
                  <a:lnTo>
                    <a:pt x="0" y="352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4881822" y="2393429"/>
              <a:ext cx="53340" cy="35560"/>
            </a:xfrm>
            <a:custGeom>
              <a:avLst/>
              <a:gdLst/>
              <a:ahLst/>
              <a:cxnLst/>
              <a:rect l="l" t="t" r="r" b="b"/>
              <a:pathLst>
                <a:path w="53340" h="35560">
                  <a:moveTo>
                    <a:pt x="0" y="0"/>
                  </a:moveTo>
                  <a:lnTo>
                    <a:pt x="17653" y="0"/>
                  </a:lnTo>
                  <a:lnTo>
                    <a:pt x="19947" y="0"/>
                  </a:lnTo>
                  <a:lnTo>
                    <a:pt x="22282" y="219"/>
                  </a:lnTo>
                  <a:lnTo>
                    <a:pt x="24501" y="701"/>
                  </a:lnTo>
                  <a:lnTo>
                    <a:pt x="26784" y="1151"/>
                  </a:lnTo>
                  <a:lnTo>
                    <a:pt x="28972" y="1832"/>
                  </a:lnTo>
                  <a:lnTo>
                    <a:pt x="31109" y="2691"/>
                  </a:lnTo>
                  <a:lnTo>
                    <a:pt x="33276" y="3570"/>
                  </a:lnTo>
                  <a:lnTo>
                    <a:pt x="35286" y="4659"/>
                  </a:lnTo>
                  <a:lnTo>
                    <a:pt x="37223" y="5968"/>
                  </a:lnTo>
                  <a:lnTo>
                    <a:pt x="39119" y="7224"/>
                  </a:lnTo>
                  <a:lnTo>
                    <a:pt x="40909" y="8680"/>
                  </a:lnTo>
                  <a:lnTo>
                    <a:pt x="42553" y="10334"/>
                  </a:lnTo>
                  <a:lnTo>
                    <a:pt x="44197" y="11978"/>
                  </a:lnTo>
                  <a:lnTo>
                    <a:pt x="50186" y="21768"/>
                  </a:lnTo>
                  <a:lnTo>
                    <a:pt x="51087" y="23894"/>
                  </a:lnTo>
                  <a:lnTo>
                    <a:pt x="51768" y="26103"/>
                  </a:lnTo>
                  <a:lnTo>
                    <a:pt x="52207" y="28365"/>
                  </a:lnTo>
                  <a:lnTo>
                    <a:pt x="52668" y="30658"/>
                  </a:lnTo>
                  <a:lnTo>
                    <a:pt x="52867" y="32920"/>
                  </a:lnTo>
                  <a:lnTo>
                    <a:pt x="52867" y="352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1288099" y="2393429"/>
              <a:ext cx="3594100" cy="0"/>
            </a:xfrm>
            <a:custGeom>
              <a:avLst/>
              <a:gdLst/>
              <a:ahLst/>
              <a:cxnLst/>
              <a:rect l="l" t="t" r="r" b="b"/>
              <a:pathLst>
                <a:path w="3594100">
                  <a:moveTo>
                    <a:pt x="359372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5019979" y="248459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503863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50183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550099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552336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5502807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6470468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6492852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6471724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6480514" y="2507934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428" y="0"/>
                  </a:moveTo>
                  <a:lnTo>
                    <a:pt x="0" y="0"/>
                  </a:lnTo>
                  <a:lnTo>
                    <a:pt x="0" y="1704398"/>
                  </a:lnTo>
                  <a:lnTo>
                    <a:pt x="26428" y="1704398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6480515" y="2507933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1704398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1704398"/>
                  </a:lnTo>
                  <a:lnTo>
                    <a:pt x="0" y="1704398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6504038" y="39089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6504038" y="3517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6503473" y="3065735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20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20"/>
                  </a:lnTo>
                  <a:lnTo>
                    <a:pt x="165" y="396214"/>
                  </a:lnTo>
                  <a:lnTo>
                    <a:pt x="558" y="396379"/>
                  </a:lnTo>
                  <a:lnTo>
                    <a:pt x="952" y="396214"/>
                  </a:lnTo>
                  <a:lnTo>
                    <a:pt x="1117" y="395820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6504038" y="26747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6504033" y="3461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6504038" y="3066294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727" y="7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6504033" y="2682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6504033" y="3073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6504033" y="34652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6503473" y="2681674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87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87"/>
                  </a:lnTo>
                  <a:lnTo>
                    <a:pt x="165" y="392480"/>
                  </a:lnTo>
                  <a:lnTo>
                    <a:pt x="558" y="392645"/>
                  </a:lnTo>
                  <a:lnTo>
                    <a:pt x="952" y="392480"/>
                  </a:lnTo>
                  <a:lnTo>
                    <a:pt x="1117" y="392087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6504033" y="39201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6504033" y="31296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6504033" y="3521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6504033" y="39164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6504033" y="31259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6503474" y="3520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6504033" y="39089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6504033" y="35174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6504038" y="312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6504038" y="33310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6503474" y="4016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6507766" y="33273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6503474" y="4016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6504033" y="33273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6504033" y="33273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6504033" y="33310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6503473" y="266675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6504038" y="36517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6503473" y="344234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6504038" y="2667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6504033" y="343917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6504033" y="34354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6504033" y="265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6503473" y="343488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6504033" y="26598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6504033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6504033" y="28686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6504033" y="36442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6503473" y="3651154"/>
              <a:ext cx="5080" cy="206375"/>
            </a:xfrm>
            <a:custGeom>
              <a:avLst/>
              <a:gdLst/>
              <a:ahLst/>
              <a:cxnLst/>
              <a:rect l="l" t="t" r="r" b="b"/>
              <a:pathLst>
                <a:path w="5080" h="2063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06375">
                  <a:moveTo>
                    <a:pt x="4851" y="205651"/>
                  </a:moveTo>
                  <a:lnTo>
                    <a:pt x="4686" y="205244"/>
                  </a:lnTo>
                  <a:lnTo>
                    <a:pt x="4292" y="205079"/>
                  </a:lnTo>
                  <a:lnTo>
                    <a:pt x="3886" y="205244"/>
                  </a:lnTo>
                  <a:lnTo>
                    <a:pt x="3721" y="205651"/>
                  </a:lnTo>
                  <a:lnTo>
                    <a:pt x="3886" y="206044"/>
                  </a:lnTo>
                  <a:lnTo>
                    <a:pt x="4292" y="206209"/>
                  </a:lnTo>
                  <a:lnTo>
                    <a:pt x="4686" y="206044"/>
                  </a:lnTo>
                  <a:lnTo>
                    <a:pt x="4851" y="2056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6504038" y="2872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6504033" y="417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6504033" y="30700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6507766" y="27195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6507205" y="27189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6504038" y="30662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6503474" y="34162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6504038" y="4177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6503473" y="2655563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80">
                  <a:moveTo>
                    <a:pt x="1117" y="347345"/>
                  </a:moveTo>
                  <a:lnTo>
                    <a:pt x="952" y="346951"/>
                  </a:lnTo>
                  <a:lnTo>
                    <a:pt x="558" y="346786"/>
                  </a:lnTo>
                  <a:lnTo>
                    <a:pt x="165" y="346951"/>
                  </a:lnTo>
                  <a:lnTo>
                    <a:pt x="0" y="347345"/>
                  </a:lnTo>
                  <a:lnTo>
                    <a:pt x="165" y="347738"/>
                  </a:lnTo>
                  <a:lnTo>
                    <a:pt x="558" y="347903"/>
                  </a:lnTo>
                  <a:lnTo>
                    <a:pt x="952" y="347738"/>
                  </a:lnTo>
                  <a:lnTo>
                    <a:pt x="1117" y="347345"/>
                  </a:lnTo>
                  <a:close/>
                </a:path>
                <a:path w="5080" h="41148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1480">
                  <a:moveTo>
                    <a:pt x="4851" y="410730"/>
                  </a:moveTo>
                  <a:lnTo>
                    <a:pt x="4686" y="410337"/>
                  </a:lnTo>
                  <a:lnTo>
                    <a:pt x="4292" y="410171"/>
                  </a:lnTo>
                  <a:lnTo>
                    <a:pt x="3886" y="410337"/>
                  </a:lnTo>
                  <a:lnTo>
                    <a:pt x="3721" y="410730"/>
                  </a:lnTo>
                  <a:lnTo>
                    <a:pt x="3886" y="411137"/>
                  </a:lnTo>
                  <a:lnTo>
                    <a:pt x="4292" y="411289"/>
                  </a:lnTo>
                  <a:lnTo>
                    <a:pt x="4686" y="411137"/>
                  </a:lnTo>
                  <a:lnTo>
                    <a:pt x="4851" y="4107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6504038" y="34167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6504038" y="37635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6503474" y="41135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6504038" y="26561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6504033" y="30028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6503473" y="3352856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1479">
                  <a:moveTo>
                    <a:pt x="4851" y="410718"/>
                  </a:moveTo>
                  <a:lnTo>
                    <a:pt x="4686" y="410324"/>
                  </a:lnTo>
                  <a:lnTo>
                    <a:pt x="4292" y="410159"/>
                  </a:lnTo>
                  <a:lnTo>
                    <a:pt x="3886" y="410324"/>
                  </a:lnTo>
                  <a:lnTo>
                    <a:pt x="3721" y="410718"/>
                  </a:lnTo>
                  <a:lnTo>
                    <a:pt x="3886" y="411124"/>
                  </a:lnTo>
                  <a:lnTo>
                    <a:pt x="4292" y="411276"/>
                  </a:lnTo>
                  <a:lnTo>
                    <a:pt x="4686" y="411124"/>
                  </a:lnTo>
                  <a:lnTo>
                    <a:pt x="4851" y="4107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6504038" y="41140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6503474" y="30060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6504033" y="33534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6507766" y="41140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6504033" y="41178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6503474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6504033" y="30066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6504033" y="265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6503474" y="41209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6504033" y="37710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6504033" y="34205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6503473" y="2659297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89">
                  <a:moveTo>
                    <a:pt x="1117" y="351066"/>
                  </a:moveTo>
                  <a:lnTo>
                    <a:pt x="952" y="350672"/>
                  </a:lnTo>
                  <a:lnTo>
                    <a:pt x="558" y="350507"/>
                  </a:lnTo>
                  <a:lnTo>
                    <a:pt x="165" y="350672"/>
                  </a:lnTo>
                  <a:lnTo>
                    <a:pt x="0" y="351066"/>
                  </a:lnTo>
                  <a:lnTo>
                    <a:pt x="165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69" h="3517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6504033" y="41811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6504033" y="34205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6504033" y="3073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6507205" y="27226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6502546" y="2507933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1704398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1704398"/>
                  </a:lnTo>
                  <a:lnTo>
                    <a:pt x="4397" y="17043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6481674" y="41886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6481108" y="373691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57150">
                  <a:moveTo>
                    <a:pt x="4851" y="56489"/>
                  </a:moveTo>
                  <a:lnTo>
                    <a:pt x="4686" y="56095"/>
                  </a:lnTo>
                  <a:lnTo>
                    <a:pt x="4292" y="55930"/>
                  </a:lnTo>
                  <a:lnTo>
                    <a:pt x="3886" y="56095"/>
                  </a:lnTo>
                  <a:lnTo>
                    <a:pt x="3733" y="56489"/>
                  </a:lnTo>
                  <a:lnTo>
                    <a:pt x="3886" y="56883"/>
                  </a:lnTo>
                  <a:lnTo>
                    <a:pt x="4292" y="57048"/>
                  </a:lnTo>
                  <a:lnTo>
                    <a:pt x="4686" y="56883"/>
                  </a:lnTo>
                  <a:lnTo>
                    <a:pt x="4851" y="5648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6481674" y="334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6481674" y="29506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6481674" y="25554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6481668" y="373747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6485402" y="33459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6484841" y="29575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6481668" y="33496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6481107" y="374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6481668" y="25666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6481668" y="295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6481107" y="33528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6481668" y="41961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6481668" y="25628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6481108" y="2957594"/>
              <a:ext cx="5080" cy="448945"/>
            </a:xfrm>
            <a:custGeom>
              <a:avLst/>
              <a:gdLst/>
              <a:ahLst/>
              <a:cxnLst/>
              <a:rect l="l" t="t" r="r" b="b"/>
              <a:pathLst>
                <a:path w="5080" h="44894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48945">
                  <a:moveTo>
                    <a:pt x="4851" y="448017"/>
                  </a:moveTo>
                  <a:lnTo>
                    <a:pt x="4686" y="447624"/>
                  </a:lnTo>
                  <a:lnTo>
                    <a:pt x="4292" y="447459"/>
                  </a:lnTo>
                  <a:lnTo>
                    <a:pt x="3886" y="447624"/>
                  </a:lnTo>
                  <a:lnTo>
                    <a:pt x="3733" y="448017"/>
                  </a:lnTo>
                  <a:lnTo>
                    <a:pt x="3886" y="448411"/>
                  </a:lnTo>
                  <a:lnTo>
                    <a:pt x="4292" y="448576"/>
                  </a:lnTo>
                  <a:lnTo>
                    <a:pt x="4686" y="448411"/>
                  </a:lnTo>
                  <a:lnTo>
                    <a:pt x="4851" y="4480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6481668" y="3800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6481668" y="41923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6484841" y="34050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6481668" y="37971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6481107" y="41880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6481674" y="37934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6485402" y="34018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6481668" y="25554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6481674" y="37262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6484842" y="372199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99"/>
                  </a:lnTo>
                  <a:lnTo>
                    <a:pt x="558" y="4864"/>
                  </a:lnTo>
                  <a:lnTo>
                    <a:pt x="952" y="4699"/>
                  </a:lnTo>
                  <a:lnTo>
                    <a:pt x="1117" y="4292"/>
                  </a:lnTo>
                  <a:close/>
                </a:path>
                <a:path w="1269" h="507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71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6481668" y="37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6481108" y="3035902"/>
              <a:ext cx="5080" cy="691515"/>
            </a:xfrm>
            <a:custGeom>
              <a:avLst/>
              <a:gdLst/>
              <a:ahLst/>
              <a:cxnLst/>
              <a:rect l="l" t="t" r="r" b="b"/>
              <a:pathLst>
                <a:path w="5080" h="691514">
                  <a:moveTo>
                    <a:pt x="1117" y="690384"/>
                  </a:moveTo>
                  <a:lnTo>
                    <a:pt x="952" y="689991"/>
                  </a:lnTo>
                  <a:lnTo>
                    <a:pt x="558" y="689825"/>
                  </a:lnTo>
                  <a:lnTo>
                    <a:pt x="152" y="689991"/>
                  </a:lnTo>
                  <a:lnTo>
                    <a:pt x="0" y="690384"/>
                  </a:lnTo>
                  <a:lnTo>
                    <a:pt x="152" y="690791"/>
                  </a:lnTo>
                  <a:lnTo>
                    <a:pt x="558" y="690956"/>
                  </a:lnTo>
                  <a:lnTo>
                    <a:pt x="952" y="690791"/>
                  </a:lnTo>
                  <a:lnTo>
                    <a:pt x="1117" y="690384"/>
                  </a:lnTo>
                  <a:close/>
                </a:path>
                <a:path w="5080" h="691514">
                  <a:moveTo>
                    <a:pt x="1117" y="686663"/>
                  </a:moveTo>
                  <a:lnTo>
                    <a:pt x="952" y="686257"/>
                  </a:lnTo>
                  <a:lnTo>
                    <a:pt x="558" y="686092"/>
                  </a:lnTo>
                  <a:lnTo>
                    <a:pt x="152" y="686257"/>
                  </a:lnTo>
                  <a:lnTo>
                    <a:pt x="0" y="686663"/>
                  </a:lnTo>
                  <a:lnTo>
                    <a:pt x="152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5080" h="691514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33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6485402" y="30364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6481108" y="261082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33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6481674" y="35920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6484841" y="35952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6481668" y="33832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6481674" y="2611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6481668" y="4155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6481674" y="3379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6481668" y="33795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6481107" y="41545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6481668" y="260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6481107" y="33789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6485402" y="35845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6481107" y="260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6481668" y="3584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6481107" y="260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6485402" y="28127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6481668" y="35883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6481108" y="35914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33" y="209372"/>
                  </a:lnTo>
                  <a:lnTo>
                    <a:pt x="3886" y="209778"/>
                  </a:lnTo>
                  <a:lnTo>
                    <a:pt x="4292" y="209931"/>
                  </a:lnTo>
                  <a:lnTo>
                    <a:pt x="4686" y="209778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6485402" y="28164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6481668" y="39947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6481668" y="3644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6481107" y="2536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6481674" y="25330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6481107" y="2883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6481674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6481668" y="39910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6484841" y="25325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6481674" y="28798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6481674" y="32303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6481108" y="3580301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64770">
                  <a:moveTo>
                    <a:pt x="4851" y="63957"/>
                  </a:moveTo>
                  <a:lnTo>
                    <a:pt x="4686" y="63563"/>
                  </a:lnTo>
                  <a:lnTo>
                    <a:pt x="4292" y="63398"/>
                  </a:lnTo>
                  <a:lnTo>
                    <a:pt x="3886" y="63563"/>
                  </a:lnTo>
                  <a:lnTo>
                    <a:pt x="3733" y="63957"/>
                  </a:lnTo>
                  <a:lnTo>
                    <a:pt x="3886" y="64350"/>
                  </a:lnTo>
                  <a:lnTo>
                    <a:pt x="4292" y="64516"/>
                  </a:lnTo>
                  <a:lnTo>
                    <a:pt x="4686" y="64350"/>
                  </a:lnTo>
                  <a:lnTo>
                    <a:pt x="4851" y="6395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6481674" y="39910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6484841" y="3229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6481674" y="35808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6481107" y="39308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6481668" y="28201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6485402" y="35808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6481668" y="39313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6481107" y="3934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6481668" y="3584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6481108" y="2823368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5289">
                  <a:moveTo>
                    <a:pt x="4851" y="414451"/>
                  </a:moveTo>
                  <a:lnTo>
                    <a:pt x="4686" y="414045"/>
                  </a:lnTo>
                  <a:lnTo>
                    <a:pt x="4292" y="413893"/>
                  </a:lnTo>
                  <a:lnTo>
                    <a:pt x="3886" y="414045"/>
                  </a:lnTo>
                  <a:lnTo>
                    <a:pt x="3733" y="414451"/>
                  </a:lnTo>
                  <a:lnTo>
                    <a:pt x="3886" y="414845"/>
                  </a:lnTo>
                  <a:lnTo>
                    <a:pt x="4292" y="415010"/>
                  </a:lnTo>
                  <a:lnTo>
                    <a:pt x="4686" y="414845"/>
                  </a:lnTo>
                  <a:lnTo>
                    <a:pt x="4851" y="4144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6481668" y="39984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6481107" y="3587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6481668" y="3237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6481668" y="2887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6481108" y="2539967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17" y="1458531"/>
                  </a:moveTo>
                  <a:lnTo>
                    <a:pt x="952" y="1458125"/>
                  </a:lnTo>
                  <a:lnTo>
                    <a:pt x="558" y="1457972"/>
                  </a:lnTo>
                  <a:lnTo>
                    <a:pt x="152" y="1458125"/>
                  </a:lnTo>
                  <a:lnTo>
                    <a:pt x="0" y="1458531"/>
                  </a:lnTo>
                  <a:lnTo>
                    <a:pt x="152" y="1458925"/>
                  </a:lnTo>
                  <a:lnTo>
                    <a:pt x="558" y="1459090"/>
                  </a:lnTo>
                  <a:lnTo>
                    <a:pt x="952" y="1458925"/>
                  </a:lnTo>
                  <a:lnTo>
                    <a:pt x="1117" y="1458531"/>
                  </a:lnTo>
                  <a:close/>
                </a:path>
                <a:path w="5080" h="1459229">
                  <a:moveTo>
                    <a:pt x="4851" y="571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33" y="571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6481668" y="36479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6481107" y="28867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6481668" y="25368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6480516" y="2507932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31" y="1704398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429" y="1704398"/>
                  </a:lnTo>
                  <a:lnTo>
                    <a:pt x="31" y="17043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6485402" y="252188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6485402" y="256663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6485402" y="26113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6485402" y="26561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6485402" y="27008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6485402" y="274188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6485402" y="278663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6485402" y="28313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6485402" y="287612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6485402" y="29208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6485402" y="29656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6485402" y="30066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6485402" y="30513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6485402" y="309612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6485402" y="3140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6485402" y="31856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6485402" y="322662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6485402" y="32713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6485402" y="33161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6485402" y="336086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6485402" y="3405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6485402" y="34466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6485402" y="34913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6485402" y="35361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6485402" y="35808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6485402" y="3625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6485402" y="366662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6485402" y="37113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6485402" y="37561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6485402" y="3800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6485402" y="38456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6485402" y="38903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6485402" y="39313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6485402" y="39761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6485402" y="402086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6485402" y="40656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6485402" y="411034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6485402" y="41513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6485402" y="41961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6484913" y="2507934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0"/>
                  </a:moveTo>
                  <a:lnTo>
                    <a:pt x="0" y="1704398"/>
                  </a:lnTo>
                  <a:lnTo>
                    <a:pt x="17632" y="1704398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6496588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6500316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649229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6492856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65301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6529584" y="4210475"/>
              <a:ext cx="53340" cy="5080"/>
            </a:xfrm>
            <a:custGeom>
              <a:avLst/>
              <a:gdLst/>
              <a:ahLst/>
              <a:cxnLst/>
              <a:rect l="l" t="t" r="r" b="b"/>
              <a:pathLst>
                <a:path w="5334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53340" h="5079">
                  <a:moveTo>
                    <a:pt x="4838" y="4292"/>
                  </a:moveTo>
                  <a:lnTo>
                    <a:pt x="4673" y="3898"/>
                  </a:lnTo>
                  <a:lnTo>
                    <a:pt x="4267" y="3733"/>
                  </a:lnTo>
                  <a:lnTo>
                    <a:pt x="3873" y="3898"/>
                  </a:lnTo>
                  <a:lnTo>
                    <a:pt x="3708" y="4292"/>
                  </a:lnTo>
                  <a:lnTo>
                    <a:pt x="3873" y="4686"/>
                  </a:lnTo>
                  <a:lnTo>
                    <a:pt x="4267" y="4851"/>
                  </a:lnTo>
                  <a:lnTo>
                    <a:pt x="4673" y="4686"/>
                  </a:lnTo>
                  <a:lnTo>
                    <a:pt x="4838" y="4292"/>
                  </a:lnTo>
                  <a:close/>
                </a:path>
                <a:path w="53340" h="5079">
                  <a:moveTo>
                    <a:pt x="53314" y="558"/>
                  </a:moveTo>
                  <a:lnTo>
                    <a:pt x="53149" y="165"/>
                  </a:lnTo>
                  <a:lnTo>
                    <a:pt x="52743" y="0"/>
                  </a:lnTo>
                  <a:lnTo>
                    <a:pt x="52349" y="165"/>
                  </a:lnTo>
                  <a:lnTo>
                    <a:pt x="52184" y="558"/>
                  </a:lnTo>
                  <a:lnTo>
                    <a:pt x="52349" y="952"/>
                  </a:lnTo>
                  <a:lnTo>
                    <a:pt x="52743" y="1117"/>
                  </a:lnTo>
                  <a:lnTo>
                    <a:pt x="53149" y="952"/>
                  </a:lnTo>
                  <a:lnTo>
                    <a:pt x="5331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657862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6488550" y="4210475"/>
              <a:ext cx="90805" cy="5080"/>
            </a:xfrm>
            <a:custGeom>
              <a:avLst/>
              <a:gdLst/>
              <a:ahLst/>
              <a:cxnLst/>
              <a:rect l="l" t="t" r="r" b="b"/>
              <a:pathLst>
                <a:path w="90805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90805" h="5079">
                  <a:moveTo>
                    <a:pt x="8585" y="4292"/>
                  </a:moveTo>
                  <a:lnTo>
                    <a:pt x="8420" y="3898"/>
                  </a:lnTo>
                  <a:lnTo>
                    <a:pt x="8026" y="3733"/>
                  </a:lnTo>
                  <a:lnTo>
                    <a:pt x="7632" y="3898"/>
                  </a:lnTo>
                  <a:lnTo>
                    <a:pt x="7467" y="4292"/>
                  </a:lnTo>
                  <a:lnTo>
                    <a:pt x="7632" y="4686"/>
                  </a:lnTo>
                  <a:lnTo>
                    <a:pt x="8026" y="4851"/>
                  </a:lnTo>
                  <a:lnTo>
                    <a:pt x="8420" y="4686"/>
                  </a:lnTo>
                  <a:lnTo>
                    <a:pt x="8585" y="4292"/>
                  </a:lnTo>
                  <a:close/>
                </a:path>
                <a:path w="90805" h="5079">
                  <a:moveTo>
                    <a:pt x="90627" y="558"/>
                  </a:moveTo>
                  <a:lnTo>
                    <a:pt x="90462" y="165"/>
                  </a:lnTo>
                  <a:lnTo>
                    <a:pt x="90068" y="0"/>
                  </a:lnTo>
                  <a:lnTo>
                    <a:pt x="89674" y="165"/>
                  </a:lnTo>
                  <a:lnTo>
                    <a:pt x="89509" y="558"/>
                  </a:lnTo>
                  <a:lnTo>
                    <a:pt x="89674" y="952"/>
                  </a:lnTo>
                  <a:lnTo>
                    <a:pt x="90068" y="1117"/>
                  </a:lnTo>
                  <a:lnTo>
                    <a:pt x="90462" y="952"/>
                  </a:lnTo>
                  <a:lnTo>
                    <a:pt x="9062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6489119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6488559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5743362" y="423339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5765741" y="42110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5745044" y="4212331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543760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548234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552336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556811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561286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56576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570235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5408552" y="4216728"/>
              <a:ext cx="336550" cy="17780"/>
            </a:xfrm>
            <a:custGeom>
              <a:avLst/>
              <a:gdLst/>
              <a:ahLst/>
              <a:cxnLst/>
              <a:rect l="l" t="t" r="r" b="b"/>
              <a:pathLst>
                <a:path w="336550" h="17779">
                  <a:moveTo>
                    <a:pt x="0" y="0"/>
                  </a:moveTo>
                  <a:lnTo>
                    <a:pt x="0" y="17601"/>
                  </a:lnTo>
                  <a:lnTo>
                    <a:pt x="336492" y="17601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5504729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5492970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5493531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5478049" y="4210475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6509" h="5079">
                  <a:moveTo>
                    <a:pt x="16040" y="4292"/>
                  </a:moveTo>
                  <a:lnTo>
                    <a:pt x="15875" y="3898"/>
                  </a:lnTo>
                  <a:lnTo>
                    <a:pt x="15481" y="3733"/>
                  </a:lnTo>
                  <a:lnTo>
                    <a:pt x="15074" y="3898"/>
                  </a:lnTo>
                  <a:lnTo>
                    <a:pt x="14909" y="4292"/>
                  </a:lnTo>
                  <a:lnTo>
                    <a:pt x="15074" y="4686"/>
                  </a:lnTo>
                  <a:lnTo>
                    <a:pt x="15481" y="4851"/>
                  </a:lnTo>
                  <a:lnTo>
                    <a:pt x="15875" y="4686"/>
                  </a:lnTo>
                  <a:lnTo>
                    <a:pt x="1604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547861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5474338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5471167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5470595" y="4210475"/>
              <a:ext cx="228600" cy="1270"/>
            </a:xfrm>
            <a:custGeom>
              <a:avLst/>
              <a:gdLst/>
              <a:ahLst/>
              <a:cxnLst/>
              <a:rect l="l" t="t" r="r" b="b"/>
              <a:pathLst>
                <a:path w="2286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228600" h="1270">
                  <a:moveTo>
                    <a:pt x="228574" y="558"/>
                  </a:moveTo>
                  <a:lnTo>
                    <a:pt x="228409" y="165"/>
                  </a:lnTo>
                  <a:lnTo>
                    <a:pt x="228015" y="0"/>
                  </a:lnTo>
                  <a:lnTo>
                    <a:pt x="227622" y="165"/>
                  </a:lnTo>
                  <a:lnTo>
                    <a:pt x="227457" y="558"/>
                  </a:lnTo>
                  <a:lnTo>
                    <a:pt x="227622" y="952"/>
                  </a:lnTo>
                  <a:lnTo>
                    <a:pt x="228015" y="1117"/>
                  </a:lnTo>
                  <a:lnTo>
                    <a:pt x="228409" y="952"/>
                  </a:lnTo>
                  <a:lnTo>
                    <a:pt x="22857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5698616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5553204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569862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5556358" y="4210475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26" y="3898"/>
                  </a:lnTo>
                  <a:lnTo>
                    <a:pt x="149161" y="4292"/>
                  </a:lnTo>
                  <a:lnTo>
                    <a:pt x="149326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570608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570552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5402662" y="4212331"/>
              <a:ext cx="342900" cy="4445"/>
            </a:xfrm>
            <a:custGeom>
              <a:avLst/>
              <a:gdLst/>
              <a:ahLst/>
              <a:cxnLst/>
              <a:rect l="l" t="t" r="r" b="b"/>
              <a:pathLst>
                <a:path w="342900" h="4445">
                  <a:moveTo>
                    <a:pt x="0" y="0"/>
                  </a:moveTo>
                  <a:lnTo>
                    <a:pt x="0" y="4397"/>
                  </a:lnTo>
                  <a:lnTo>
                    <a:pt x="342377" y="4397"/>
                  </a:lnTo>
                  <a:lnTo>
                    <a:pt x="34237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543760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548234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552336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556811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561286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56576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570235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5408552" y="4243171"/>
              <a:ext cx="336550" cy="8890"/>
            </a:xfrm>
            <a:custGeom>
              <a:avLst/>
              <a:gdLst/>
              <a:ahLst/>
              <a:cxnLst/>
              <a:rect l="l" t="t" r="r" b="b"/>
              <a:pathLst>
                <a:path w="336550" h="8889">
                  <a:moveTo>
                    <a:pt x="0" y="0"/>
                  </a:moveTo>
                  <a:lnTo>
                    <a:pt x="0" y="8795"/>
                  </a:lnTo>
                  <a:lnTo>
                    <a:pt x="336492" y="8795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5624050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5560655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555692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5556921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562404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5467436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546370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5463702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567625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5679975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568314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553827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5534558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5675693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559421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5739644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5593654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559422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560110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5601670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5742794" y="42514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5405319" y="4251965"/>
              <a:ext cx="339725" cy="4445"/>
            </a:xfrm>
            <a:custGeom>
              <a:avLst/>
              <a:gdLst/>
              <a:ahLst/>
              <a:cxnLst/>
              <a:rect l="l" t="t" r="r" b="b"/>
              <a:pathLst>
                <a:path w="339725" h="4445">
                  <a:moveTo>
                    <a:pt x="0" y="0"/>
                  </a:moveTo>
                  <a:lnTo>
                    <a:pt x="0" y="4397"/>
                  </a:lnTo>
                  <a:lnTo>
                    <a:pt x="339727" y="4397"/>
                  </a:lnTo>
                  <a:lnTo>
                    <a:pt x="33972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569861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5690608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5687436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568744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5645865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5646429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5653309" y="4232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5408552" y="4234331"/>
              <a:ext cx="336550" cy="4445"/>
            </a:xfrm>
            <a:custGeom>
              <a:avLst/>
              <a:gdLst/>
              <a:ahLst/>
              <a:cxnLst/>
              <a:rect l="l" t="t" r="r" b="b"/>
              <a:pathLst>
                <a:path w="336550" h="4445">
                  <a:moveTo>
                    <a:pt x="0" y="0"/>
                  </a:moveTo>
                  <a:lnTo>
                    <a:pt x="0" y="4439"/>
                  </a:lnTo>
                  <a:lnTo>
                    <a:pt x="336492" y="4439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5691171" y="42371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5690597" y="423657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5408551" y="4238773"/>
              <a:ext cx="336550" cy="4445"/>
            </a:xfrm>
            <a:custGeom>
              <a:avLst/>
              <a:gdLst/>
              <a:ahLst/>
              <a:cxnLst/>
              <a:rect l="l" t="t" r="r" b="b"/>
              <a:pathLst>
                <a:path w="336550" h="4445">
                  <a:moveTo>
                    <a:pt x="336492" y="4397"/>
                  </a:moveTo>
                  <a:lnTo>
                    <a:pt x="336492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336492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583286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5836581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5825399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582540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584721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584777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58440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584031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584031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5843486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585149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584777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58440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7197597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7272170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7346743" y="421102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7193866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722742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730199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7195324" y="4212331"/>
              <a:ext cx="163195" cy="44450"/>
            </a:xfrm>
            <a:custGeom>
              <a:avLst/>
              <a:gdLst/>
              <a:ahLst/>
              <a:cxnLst/>
              <a:rect l="l" t="t" r="r" b="b"/>
              <a:pathLst>
                <a:path w="163194" h="44450">
                  <a:moveTo>
                    <a:pt x="162947" y="0"/>
                  </a:moveTo>
                  <a:lnTo>
                    <a:pt x="16294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62947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7159733" y="4210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709691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709318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7092621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708946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7088892" y="4214209"/>
              <a:ext cx="50165" cy="1270"/>
            </a:xfrm>
            <a:custGeom>
              <a:avLst/>
              <a:gdLst/>
              <a:ahLst/>
              <a:cxnLst/>
              <a:rect l="l" t="t" r="r" b="b"/>
              <a:pathLst>
                <a:path w="50165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165" h="127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  <a:path w="50165" h="1270">
                  <a:moveTo>
                    <a:pt x="42138" y="558"/>
                  </a:moveTo>
                  <a:lnTo>
                    <a:pt x="41973" y="165"/>
                  </a:lnTo>
                  <a:lnTo>
                    <a:pt x="41579" y="0"/>
                  </a:lnTo>
                  <a:lnTo>
                    <a:pt x="41186" y="165"/>
                  </a:lnTo>
                  <a:lnTo>
                    <a:pt x="41021" y="558"/>
                  </a:lnTo>
                  <a:lnTo>
                    <a:pt x="41186" y="952"/>
                  </a:lnTo>
                  <a:lnTo>
                    <a:pt x="41579" y="1117"/>
                  </a:lnTo>
                  <a:lnTo>
                    <a:pt x="41973" y="952"/>
                  </a:lnTo>
                  <a:lnTo>
                    <a:pt x="42138" y="558"/>
                  </a:lnTo>
                  <a:close/>
                </a:path>
                <a:path w="50165" h="1270">
                  <a:moveTo>
                    <a:pt x="49606" y="558"/>
                  </a:moveTo>
                  <a:lnTo>
                    <a:pt x="49441" y="165"/>
                  </a:lnTo>
                  <a:lnTo>
                    <a:pt x="49047" y="0"/>
                  </a:lnTo>
                  <a:lnTo>
                    <a:pt x="48641" y="165"/>
                  </a:lnTo>
                  <a:lnTo>
                    <a:pt x="48475" y="558"/>
                  </a:lnTo>
                  <a:lnTo>
                    <a:pt x="48641" y="952"/>
                  </a:lnTo>
                  <a:lnTo>
                    <a:pt x="49047" y="1117"/>
                  </a:lnTo>
                  <a:lnTo>
                    <a:pt x="49441" y="952"/>
                  </a:lnTo>
                  <a:lnTo>
                    <a:pt x="496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713420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713047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6160993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6168448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616042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6160984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6216364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6213192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6209459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6197708" y="421047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2700" h="1270">
                  <a:moveTo>
                    <a:pt x="12306" y="558"/>
                  </a:moveTo>
                  <a:lnTo>
                    <a:pt x="12141" y="165"/>
                  </a:lnTo>
                  <a:lnTo>
                    <a:pt x="11747" y="0"/>
                  </a:lnTo>
                  <a:lnTo>
                    <a:pt x="11353" y="165"/>
                  </a:lnTo>
                  <a:lnTo>
                    <a:pt x="11188" y="558"/>
                  </a:lnTo>
                  <a:lnTo>
                    <a:pt x="11353" y="952"/>
                  </a:lnTo>
                  <a:lnTo>
                    <a:pt x="11747" y="1117"/>
                  </a:lnTo>
                  <a:lnTo>
                    <a:pt x="12141" y="952"/>
                  </a:lnTo>
                  <a:lnTo>
                    <a:pt x="123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619828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6828444" y="42110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6835339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6824730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683963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6764496" y="4210475"/>
              <a:ext cx="80010" cy="5080"/>
            </a:xfrm>
            <a:custGeom>
              <a:avLst/>
              <a:gdLst/>
              <a:ahLst/>
              <a:cxnLst/>
              <a:rect l="l" t="t" r="r" b="b"/>
              <a:pathLst>
                <a:path w="8000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80009" h="5079">
                  <a:moveTo>
                    <a:pt x="79413" y="558"/>
                  </a:moveTo>
                  <a:lnTo>
                    <a:pt x="79248" y="165"/>
                  </a:lnTo>
                  <a:lnTo>
                    <a:pt x="78854" y="0"/>
                  </a:lnTo>
                  <a:lnTo>
                    <a:pt x="78447" y="165"/>
                  </a:lnTo>
                  <a:lnTo>
                    <a:pt x="78282" y="558"/>
                  </a:lnTo>
                  <a:lnTo>
                    <a:pt x="78447" y="952"/>
                  </a:lnTo>
                  <a:lnTo>
                    <a:pt x="78854" y="1117"/>
                  </a:lnTo>
                  <a:lnTo>
                    <a:pt x="79248" y="952"/>
                  </a:lnTo>
                  <a:lnTo>
                    <a:pt x="7941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6761328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6723462" y="4214209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8734" h="1270">
                  <a:moveTo>
                    <a:pt x="38417" y="558"/>
                  </a:moveTo>
                  <a:lnTo>
                    <a:pt x="38252" y="165"/>
                  </a:lnTo>
                  <a:lnTo>
                    <a:pt x="37858" y="0"/>
                  </a:lnTo>
                  <a:lnTo>
                    <a:pt x="37465" y="165"/>
                  </a:lnTo>
                  <a:lnTo>
                    <a:pt x="37299" y="558"/>
                  </a:lnTo>
                  <a:lnTo>
                    <a:pt x="37465" y="952"/>
                  </a:lnTo>
                  <a:lnTo>
                    <a:pt x="37858" y="1117"/>
                  </a:lnTo>
                  <a:lnTo>
                    <a:pt x="38252" y="952"/>
                  </a:lnTo>
                  <a:lnTo>
                    <a:pt x="384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6947767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6947198" y="4210475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4925" h="1270">
                  <a:moveTo>
                    <a:pt x="34683" y="558"/>
                  </a:moveTo>
                  <a:lnTo>
                    <a:pt x="34518" y="165"/>
                  </a:lnTo>
                  <a:lnTo>
                    <a:pt x="34124" y="0"/>
                  </a:lnTo>
                  <a:lnTo>
                    <a:pt x="33731" y="165"/>
                  </a:lnTo>
                  <a:lnTo>
                    <a:pt x="33566" y="558"/>
                  </a:lnTo>
                  <a:lnTo>
                    <a:pt x="33731" y="952"/>
                  </a:lnTo>
                  <a:lnTo>
                    <a:pt x="34124" y="1117"/>
                  </a:lnTo>
                  <a:lnTo>
                    <a:pt x="34518" y="952"/>
                  </a:lnTo>
                  <a:lnTo>
                    <a:pt x="3468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698132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6984485" y="421420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6992511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6339401" y="4210475"/>
              <a:ext cx="654050" cy="1270"/>
            </a:xfrm>
            <a:custGeom>
              <a:avLst/>
              <a:gdLst/>
              <a:ahLst/>
              <a:cxnLst/>
              <a:rect l="l" t="t" r="r" b="b"/>
              <a:pathLst>
                <a:path w="65405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654050" h="1270">
                  <a:moveTo>
                    <a:pt x="653669" y="558"/>
                  </a:moveTo>
                  <a:lnTo>
                    <a:pt x="653503" y="165"/>
                  </a:lnTo>
                  <a:lnTo>
                    <a:pt x="653097" y="0"/>
                  </a:lnTo>
                  <a:lnTo>
                    <a:pt x="652703" y="165"/>
                  </a:lnTo>
                  <a:lnTo>
                    <a:pt x="652538" y="558"/>
                  </a:lnTo>
                  <a:lnTo>
                    <a:pt x="652703" y="952"/>
                  </a:lnTo>
                  <a:lnTo>
                    <a:pt x="653097" y="1117"/>
                  </a:lnTo>
                  <a:lnTo>
                    <a:pt x="653503" y="952"/>
                  </a:lnTo>
                  <a:lnTo>
                    <a:pt x="65366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633997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6343135" y="421420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6351154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634742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5789075" y="4212331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578810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58328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58776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592234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59670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60081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605284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609759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61423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61870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62281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627285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63175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636233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640709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64481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64928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65375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658233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662708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66681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67128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67575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680234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684708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689182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69328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69775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702234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706708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711182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71528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5789075" y="4216728"/>
              <a:ext cx="1406525" cy="17780"/>
            </a:xfrm>
            <a:custGeom>
              <a:avLst/>
              <a:gdLst/>
              <a:ahLst/>
              <a:cxnLst/>
              <a:rect l="l" t="t" r="r" b="b"/>
              <a:pathLst>
                <a:path w="1406525" h="17779">
                  <a:moveTo>
                    <a:pt x="0" y="0"/>
                  </a:moveTo>
                  <a:lnTo>
                    <a:pt x="0" y="17632"/>
                  </a:lnTo>
                  <a:lnTo>
                    <a:pt x="1406250" y="17632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578810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58328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58776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592234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59670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60081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605284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609759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61423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61870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62281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627285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63175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636233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640709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64481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64928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65375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658233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662708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66681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67128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67575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680234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684708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689182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69328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69775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702234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706708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711182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71528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5789075" y="4243171"/>
              <a:ext cx="1406525" cy="8890"/>
            </a:xfrm>
            <a:custGeom>
              <a:avLst/>
              <a:gdLst/>
              <a:ahLst/>
              <a:cxnLst/>
              <a:rect l="l" t="t" r="r" b="b"/>
              <a:pathLst>
                <a:path w="1406525" h="8889">
                  <a:moveTo>
                    <a:pt x="0" y="0"/>
                  </a:moveTo>
                  <a:lnTo>
                    <a:pt x="0" y="8795"/>
                  </a:lnTo>
                  <a:lnTo>
                    <a:pt x="1406250" y="8795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5895680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6228106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655997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6895560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5892521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622437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6559976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689556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6556242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622381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588878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6884378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655250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622065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588878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6884378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655250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6779415" y="42477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6410817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604540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678742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641455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6048572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715657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678742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641827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6049132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7156571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678686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6410813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6779975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7149122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6045399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6410253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6779975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7149122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623557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6384716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6876912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702607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623557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6876917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6239293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688065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688438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624302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703669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6888109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639162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6246754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703352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6392183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702978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63884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638471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7026074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5789075" y="4251965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6029926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6358626" y="42371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6690483" y="423339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7022344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6030488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6366070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6022460" y="4232839"/>
              <a:ext cx="1008380" cy="5080"/>
            </a:xfrm>
            <a:custGeom>
              <a:avLst/>
              <a:gdLst/>
              <a:ahLst/>
              <a:cxnLst/>
              <a:rect l="l" t="t" r="r" b="b"/>
              <a:pathLst>
                <a:path w="100838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008380" h="5079">
                  <a:moveTo>
                    <a:pt x="332981" y="558"/>
                  </a:moveTo>
                  <a:lnTo>
                    <a:pt x="332816" y="165"/>
                  </a:lnTo>
                  <a:lnTo>
                    <a:pt x="332422" y="0"/>
                  </a:lnTo>
                  <a:lnTo>
                    <a:pt x="332028" y="165"/>
                  </a:lnTo>
                  <a:lnTo>
                    <a:pt x="331863" y="558"/>
                  </a:lnTo>
                  <a:lnTo>
                    <a:pt x="332028" y="965"/>
                  </a:lnTo>
                  <a:lnTo>
                    <a:pt x="332422" y="1130"/>
                  </a:lnTo>
                  <a:lnTo>
                    <a:pt x="332816" y="965"/>
                  </a:lnTo>
                  <a:lnTo>
                    <a:pt x="332981" y="558"/>
                  </a:lnTo>
                  <a:close/>
                </a:path>
                <a:path w="1008380" h="5079">
                  <a:moveTo>
                    <a:pt x="664845" y="558"/>
                  </a:moveTo>
                  <a:lnTo>
                    <a:pt x="664679" y="165"/>
                  </a:lnTo>
                  <a:lnTo>
                    <a:pt x="664286" y="0"/>
                  </a:lnTo>
                  <a:lnTo>
                    <a:pt x="663892" y="165"/>
                  </a:lnTo>
                  <a:lnTo>
                    <a:pt x="663727" y="558"/>
                  </a:lnTo>
                  <a:lnTo>
                    <a:pt x="663892" y="965"/>
                  </a:lnTo>
                  <a:lnTo>
                    <a:pt x="664286" y="1130"/>
                  </a:lnTo>
                  <a:lnTo>
                    <a:pt x="664679" y="965"/>
                  </a:lnTo>
                  <a:lnTo>
                    <a:pt x="664845" y="558"/>
                  </a:lnTo>
                  <a:close/>
                </a:path>
                <a:path w="1008380" h="5079">
                  <a:moveTo>
                    <a:pt x="676033" y="558"/>
                  </a:moveTo>
                  <a:lnTo>
                    <a:pt x="675868" y="165"/>
                  </a:lnTo>
                  <a:lnTo>
                    <a:pt x="675474" y="0"/>
                  </a:lnTo>
                  <a:lnTo>
                    <a:pt x="675081" y="165"/>
                  </a:lnTo>
                  <a:lnTo>
                    <a:pt x="674916" y="558"/>
                  </a:lnTo>
                  <a:lnTo>
                    <a:pt x="675081" y="965"/>
                  </a:lnTo>
                  <a:lnTo>
                    <a:pt x="675474" y="1130"/>
                  </a:lnTo>
                  <a:lnTo>
                    <a:pt x="675868" y="965"/>
                  </a:lnTo>
                  <a:lnTo>
                    <a:pt x="676033" y="558"/>
                  </a:lnTo>
                  <a:close/>
                </a:path>
                <a:path w="1008380" h="5079">
                  <a:moveTo>
                    <a:pt x="937044" y="4292"/>
                  </a:moveTo>
                  <a:lnTo>
                    <a:pt x="936879" y="3898"/>
                  </a:lnTo>
                  <a:lnTo>
                    <a:pt x="936485" y="3733"/>
                  </a:lnTo>
                  <a:lnTo>
                    <a:pt x="936091" y="3898"/>
                  </a:lnTo>
                  <a:lnTo>
                    <a:pt x="935926" y="4292"/>
                  </a:lnTo>
                  <a:lnTo>
                    <a:pt x="936091" y="4686"/>
                  </a:lnTo>
                  <a:lnTo>
                    <a:pt x="936485" y="4851"/>
                  </a:lnTo>
                  <a:lnTo>
                    <a:pt x="936879" y="4686"/>
                  </a:lnTo>
                  <a:lnTo>
                    <a:pt x="937044" y="4292"/>
                  </a:lnTo>
                  <a:close/>
                </a:path>
                <a:path w="1008380" h="5079">
                  <a:moveTo>
                    <a:pt x="1007884" y="558"/>
                  </a:moveTo>
                  <a:lnTo>
                    <a:pt x="1007719" y="165"/>
                  </a:lnTo>
                  <a:lnTo>
                    <a:pt x="1007325" y="0"/>
                  </a:lnTo>
                  <a:lnTo>
                    <a:pt x="1006932" y="165"/>
                  </a:lnTo>
                  <a:lnTo>
                    <a:pt x="1006767" y="558"/>
                  </a:lnTo>
                  <a:lnTo>
                    <a:pt x="1006932" y="965"/>
                  </a:lnTo>
                  <a:lnTo>
                    <a:pt x="1007325" y="1130"/>
                  </a:lnTo>
                  <a:lnTo>
                    <a:pt x="1007719" y="965"/>
                  </a:lnTo>
                  <a:lnTo>
                    <a:pt x="100788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602302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7021779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6686757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6354893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6022460" y="4232839"/>
              <a:ext cx="788035" cy="5080"/>
            </a:xfrm>
            <a:custGeom>
              <a:avLst/>
              <a:gdLst/>
              <a:ahLst/>
              <a:cxnLst/>
              <a:rect l="l" t="t" r="r" b="b"/>
              <a:pathLst>
                <a:path w="788034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788034" h="5079">
                  <a:moveTo>
                    <a:pt x="787895" y="558"/>
                  </a:moveTo>
                  <a:lnTo>
                    <a:pt x="787730" y="165"/>
                  </a:lnTo>
                  <a:lnTo>
                    <a:pt x="787336" y="0"/>
                  </a:lnTo>
                  <a:lnTo>
                    <a:pt x="786942" y="165"/>
                  </a:lnTo>
                  <a:lnTo>
                    <a:pt x="786777" y="558"/>
                  </a:lnTo>
                  <a:lnTo>
                    <a:pt x="786942" y="965"/>
                  </a:lnTo>
                  <a:lnTo>
                    <a:pt x="787336" y="1130"/>
                  </a:lnTo>
                  <a:lnTo>
                    <a:pt x="787730" y="965"/>
                  </a:lnTo>
                  <a:lnTo>
                    <a:pt x="78789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680607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6805511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700743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6134322" y="4232839"/>
              <a:ext cx="877569" cy="5080"/>
            </a:xfrm>
            <a:custGeom>
              <a:avLst/>
              <a:gdLst/>
              <a:ahLst/>
              <a:cxnLst/>
              <a:rect l="l" t="t" r="r" b="b"/>
              <a:pathLst>
                <a:path w="8775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877569" h="5079">
                  <a:moveTo>
                    <a:pt x="735698" y="558"/>
                  </a:moveTo>
                  <a:lnTo>
                    <a:pt x="735533" y="165"/>
                  </a:lnTo>
                  <a:lnTo>
                    <a:pt x="735139" y="0"/>
                  </a:lnTo>
                  <a:lnTo>
                    <a:pt x="734745" y="165"/>
                  </a:lnTo>
                  <a:lnTo>
                    <a:pt x="734580" y="558"/>
                  </a:lnTo>
                  <a:lnTo>
                    <a:pt x="734745" y="965"/>
                  </a:lnTo>
                  <a:lnTo>
                    <a:pt x="735139" y="1130"/>
                  </a:lnTo>
                  <a:lnTo>
                    <a:pt x="735533" y="965"/>
                  </a:lnTo>
                  <a:lnTo>
                    <a:pt x="735698" y="558"/>
                  </a:lnTo>
                  <a:close/>
                </a:path>
                <a:path w="877569" h="5079">
                  <a:moveTo>
                    <a:pt x="877392" y="4292"/>
                  </a:moveTo>
                  <a:lnTo>
                    <a:pt x="877227" y="3898"/>
                  </a:lnTo>
                  <a:lnTo>
                    <a:pt x="876833" y="3733"/>
                  </a:lnTo>
                  <a:lnTo>
                    <a:pt x="876439" y="3898"/>
                  </a:lnTo>
                  <a:lnTo>
                    <a:pt x="876274" y="4292"/>
                  </a:lnTo>
                  <a:lnTo>
                    <a:pt x="876439" y="4686"/>
                  </a:lnTo>
                  <a:lnTo>
                    <a:pt x="876833" y="4851"/>
                  </a:lnTo>
                  <a:lnTo>
                    <a:pt x="877227" y="4686"/>
                  </a:lnTo>
                  <a:lnTo>
                    <a:pt x="87739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650031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6134887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686573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6496583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6131154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6127435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6496583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686517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612743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6496024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686199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5791836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6436926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7078266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5791842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628777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6436366" y="4232839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7039" y="558"/>
                  </a:moveTo>
                  <a:lnTo>
                    <a:pt x="496874" y="165"/>
                  </a:lnTo>
                  <a:lnTo>
                    <a:pt x="496481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65"/>
                  </a:lnTo>
                  <a:lnTo>
                    <a:pt x="496481" y="1130"/>
                  </a:lnTo>
                  <a:lnTo>
                    <a:pt x="496874" y="965"/>
                  </a:lnTo>
                  <a:lnTo>
                    <a:pt x="497039" y="558"/>
                  </a:lnTo>
                  <a:close/>
                </a:path>
                <a:path w="642619" h="5079">
                  <a:moveTo>
                    <a:pt x="642454" y="4292"/>
                  </a:moveTo>
                  <a:lnTo>
                    <a:pt x="642289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289" y="4686"/>
                  </a:lnTo>
                  <a:lnTo>
                    <a:pt x="64245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629150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6932853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6936574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629523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5802458" y="4232839"/>
              <a:ext cx="1287780" cy="5080"/>
            </a:xfrm>
            <a:custGeom>
              <a:avLst/>
              <a:gdLst/>
              <a:ahLst/>
              <a:cxnLst/>
              <a:rect l="l" t="t" r="r" b="b"/>
              <a:pathLst>
                <a:path w="128778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287780" h="5079">
                  <a:moveTo>
                    <a:pt x="497065" y="558"/>
                  </a:moveTo>
                  <a:lnTo>
                    <a:pt x="496900" y="165"/>
                  </a:lnTo>
                  <a:lnTo>
                    <a:pt x="496493" y="0"/>
                  </a:lnTo>
                  <a:lnTo>
                    <a:pt x="496100" y="165"/>
                  </a:lnTo>
                  <a:lnTo>
                    <a:pt x="495935" y="558"/>
                  </a:lnTo>
                  <a:lnTo>
                    <a:pt x="496100" y="965"/>
                  </a:lnTo>
                  <a:lnTo>
                    <a:pt x="496493" y="1130"/>
                  </a:lnTo>
                  <a:lnTo>
                    <a:pt x="496900" y="965"/>
                  </a:lnTo>
                  <a:lnTo>
                    <a:pt x="497065" y="558"/>
                  </a:lnTo>
                  <a:close/>
                </a:path>
                <a:path w="1287780" h="5079">
                  <a:moveTo>
                    <a:pt x="642467" y="4292"/>
                  </a:moveTo>
                  <a:lnTo>
                    <a:pt x="642302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02" y="4686"/>
                  </a:lnTo>
                  <a:lnTo>
                    <a:pt x="642467" y="4292"/>
                  </a:lnTo>
                  <a:close/>
                </a:path>
                <a:path w="1287780" h="5079">
                  <a:moveTo>
                    <a:pt x="1138402" y="558"/>
                  </a:moveTo>
                  <a:lnTo>
                    <a:pt x="1138237" y="165"/>
                  </a:lnTo>
                  <a:lnTo>
                    <a:pt x="1137843" y="0"/>
                  </a:lnTo>
                  <a:lnTo>
                    <a:pt x="1137437" y="165"/>
                  </a:lnTo>
                  <a:lnTo>
                    <a:pt x="1137272" y="558"/>
                  </a:lnTo>
                  <a:lnTo>
                    <a:pt x="1137437" y="965"/>
                  </a:lnTo>
                  <a:lnTo>
                    <a:pt x="1137843" y="1130"/>
                  </a:lnTo>
                  <a:lnTo>
                    <a:pt x="1138237" y="965"/>
                  </a:lnTo>
                  <a:lnTo>
                    <a:pt x="1138402" y="558"/>
                  </a:lnTo>
                  <a:close/>
                </a:path>
                <a:path w="1287780" h="5079">
                  <a:moveTo>
                    <a:pt x="1287564" y="4292"/>
                  </a:moveTo>
                  <a:lnTo>
                    <a:pt x="1287399" y="3898"/>
                  </a:lnTo>
                  <a:lnTo>
                    <a:pt x="1287005" y="3733"/>
                  </a:lnTo>
                  <a:lnTo>
                    <a:pt x="1286598" y="3898"/>
                  </a:lnTo>
                  <a:lnTo>
                    <a:pt x="1286433" y="4292"/>
                  </a:lnTo>
                  <a:lnTo>
                    <a:pt x="1286598" y="4686"/>
                  </a:lnTo>
                  <a:lnTo>
                    <a:pt x="1287005" y="4851"/>
                  </a:lnTo>
                  <a:lnTo>
                    <a:pt x="1287399" y="4686"/>
                  </a:lnTo>
                  <a:lnTo>
                    <a:pt x="128756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7085730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644437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5799302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7081999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6585512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644064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5795004" y="4232839"/>
              <a:ext cx="1283970" cy="5080"/>
            </a:xfrm>
            <a:custGeom>
              <a:avLst/>
              <a:gdLst/>
              <a:ahLst/>
              <a:cxnLst/>
              <a:rect l="l" t="t" r="r" b="b"/>
              <a:pathLst>
                <a:path w="12839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283969" h="50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  <a:path w="1283969" h="5079">
                  <a:moveTo>
                    <a:pt x="150266" y="4292"/>
                  </a:moveTo>
                  <a:lnTo>
                    <a:pt x="150101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01" y="4686"/>
                  </a:lnTo>
                  <a:lnTo>
                    <a:pt x="150266" y="4292"/>
                  </a:lnTo>
                  <a:close/>
                </a:path>
                <a:path w="1283969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21" y="0"/>
                  </a:lnTo>
                  <a:lnTo>
                    <a:pt x="641515" y="165"/>
                  </a:lnTo>
                  <a:lnTo>
                    <a:pt x="641362" y="558"/>
                  </a:lnTo>
                  <a:lnTo>
                    <a:pt x="641515" y="965"/>
                  </a:lnTo>
                  <a:lnTo>
                    <a:pt x="641921" y="1130"/>
                  </a:lnTo>
                  <a:lnTo>
                    <a:pt x="642315" y="965"/>
                  </a:lnTo>
                  <a:lnTo>
                    <a:pt x="642480" y="558"/>
                  </a:lnTo>
                  <a:close/>
                </a:path>
                <a:path w="1283969" h="5079">
                  <a:moveTo>
                    <a:pt x="791629" y="4292"/>
                  </a:moveTo>
                  <a:lnTo>
                    <a:pt x="791464" y="3898"/>
                  </a:lnTo>
                  <a:lnTo>
                    <a:pt x="791057" y="3733"/>
                  </a:lnTo>
                  <a:lnTo>
                    <a:pt x="790663" y="3898"/>
                  </a:lnTo>
                  <a:lnTo>
                    <a:pt x="790498" y="4292"/>
                  </a:lnTo>
                  <a:lnTo>
                    <a:pt x="790663" y="4686"/>
                  </a:lnTo>
                  <a:lnTo>
                    <a:pt x="791057" y="4851"/>
                  </a:lnTo>
                  <a:lnTo>
                    <a:pt x="791464" y="4686"/>
                  </a:lnTo>
                  <a:lnTo>
                    <a:pt x="791629" y="4292"/>
                  </a:lnTo>
                  <a:close/>
                </a:path>
                <a:path w="1283969" h="5079">
                  <a:moveTo>
                    <a:pt x="1283817" y="558"/>
                  </a:moveTo>
                  <a:lnTo>
                    <a:pt x="1283652" y="165"/>
                  </a:lnTo>
                  <a:lnTo>
                    <a:pt x="1283258" y="0"/>
                  </a:lnTo>
                  <a:lnTo>
                    <a:pt x="1282865" y="165"/>
                  </a:lnTo>
                  <a:lnTo>
                    <a:pt x="1282700" y="558"/>
                  </a:lnTo>
                  <a:lnTo>
                    <a:pt x="1282865" y="965"/>
                  </a:lnTo>
                  <a:lnTo>
                    <a:pt x="1283258" y="1130"/>
                  </a:lnTo>
                  <a:lnTo>
                    <a:pt x="1283652" y="965"/>
                  </a:lnTo>
                  <a:lnTo>
                    <a:pt x="12838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5789075" y="4234362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5430601" y="2281565"/>
              <a:ext cx="188595" cy="147320"/>
            </a:xfrm>
            <a:custGeom>
              <a:avLst/>
              <a:gdLst/>
              <a:ahLst/>
              <a:cxnLst/>
              <a:rect l="l" t="t" r="r" b="b"/>
              <a:pathLst>
                <a:path w="188594" h="147319">
                  <a:moveTo>
                    <a:pt x="188486" y="0"/>
                  </a:moveTo>
                  <a:lnTo>
                    <a:pt x="188486" y="147105"/>
                  </a:lnTo>
                  <a:lnTo>
                    <a:pt x="0" y="147105"/>
                  </a:lnTo>
                  <a:lnTo>
                    <a:pt x="0" y="0"/>
                  </a:lnTo>
                  <a:lnTo>
                    <a:pt x="18848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5431483" y="2282449"/>
              <a:ext cx="187325" cy="146685"/>
            </a:xfrm>
            <a:custGeom>
              <a:avLst/>
              <a:gdLst/>
              <a:ahLst/>
              <a:cxnLst/>
              <a:rect l="l" t="t" r="r" b="b"/>
              <a:pathLst>
                <a:path w="187325" h="146685">
                  <a:moveTo>
                    <a:pt x="0" y="146215"/>
                  </a:moveTo>
                  <a:lnTo>
                    <a:pt x="0" y="0"/>
                  </a:lnTo>
                  <a:lnTo>
                    <a:pt x="186737" y="0"/>
                  </a:lnTo>
                  <a:lnTo>
                    <a:pt x="186737" y="146215"/>
                  </a:lnTo>
                  <a:lnTo>
                    <a:pt x="0" y="146215"/>
                  </a:lnTo>
                  <a:close/>
                </a:path>
                <a:path w="187325" h="146685">
                  <a:moveTo>
                    <a:pt x="0" y="146215"/>
                  </a:moveTo>
                  <a:lnTo>
                    <a:pt x="186706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5431491" y="242814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5431491" y="24223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5431491" y="24218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5431491" y="241598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5431491" y="24154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5431491" y="24096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5431491" y="24091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5431491" y="24033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5431491" y="240278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5431491" y="239697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5431491" y="23964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5431491" y="239063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5431491" y="23901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5431491" y="238429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5431491" y="238377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5431491" y="2377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5431491" y="237739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5431491" y="237161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5431491" y="237105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5431491" y="2365240"/>
              <a:ext cx="187325" cy="635"/>
            </a:xfrm>
            <a:custGeom>
              <a:avLst/>
              <a:gdLst/>
              <a:ahLst/>
              <a:cxnLst/>
              <a:rect l="l" t="t" r="r" b="b"/>
              <a:pathLst>
                <a:path w="187325" h="635">
                  <a:moveTo>
                    <a:pt x="0" y="0"/>
                  </a:moveTo>
                  <a:lnTo>
                    <a:pt x="18670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5431491" y="236471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5431491" y="23588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5431491" y="235837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5431491" y="235256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5431491" y="235204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5431491" y="23462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5431491" y="23456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5431491" y="233988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5431491" y="233936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5431491" y="23335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5431491" y="23330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5431491" y="23272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5431491" y="232668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5431491" y="2320867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5431491" y="23203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5431491" y="23145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5431491" y="23140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5431491" y="230819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5431491" y="2307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5431491" y="2301849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5431491" y="23013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5431491" y="22955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5431491" y="2294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5431491" y="228917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5431491" y="228861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5431491" y="228279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543149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543200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543783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543834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54441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544469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54505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545103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54568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54573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54631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54637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54695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547004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547585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547638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548219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54827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548854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548905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549488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54954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550122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55017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550759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55081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551393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551445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55202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552079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55266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552713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55329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55334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553929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55398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554563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55461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55519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555249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555830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55588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55646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55651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55709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557154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557732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55778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558365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55842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559004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559055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55963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559690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56027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56032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560905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56095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561539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56159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5436741" y="228775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14091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5436741" y="22877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5436741" y="2287754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20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5612940" y="2287754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91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5612940" y="24212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5436735" y="242866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20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6399866" y="2282449"/>
              <a:ext cx="187325" cy="146685"/>
            </a:xfrm>
            <a:custGeom>
              <a:avLst/>
              <a:gdLst/>
              <a:ahLst/>
              <a:cxnLst/>
              <a:rect l="l" t="t" r="r" b="b"/>
              <a:pathLst>
                <a:path w="187325" h="146685">
                  <a:moveTo>
                    <a:pt x="0" y="146215"/>
                  </a:moveTo>
                  <a:lnTo>
                    <a:pt x="0" y="0"/>
                  </a:lnTo>
                  <a:lnTo>
                    <a:pt x="186737" y="0"/>
                  </a:lnTo>
                  <a:lnTo>
                    <a:pt x="186737" y="146215"/>
                  </a:lnTo>
                  <a:lnTo>
                    <a:pt x="0" y="146215"/>
                  </a:lnTo>
                  <a:close/>
                </a:path>
                <a:path w="187325" h="146685">
                  <a:moveTo>
                    <a:pt x="0" y="146215"/>
                  </a:moveTo>
                  <a:lnTo>
                    <a:pt x="186737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6399857" y="242814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6399857" y="24223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6399857" y="24218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6399857" y="241598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6399857" y="24154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6399857" y="24096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6399857" y="24091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6399857" y="24033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6399857" y="240278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6399857" y="239697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6399857" y="23964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6399857" y="239063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6399857" y="23901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6399857" y="238429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6399857" y="238377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6399857" y="2377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6399857" y="237739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6399857" y="237161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6399857" y="237105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6399857" y="2365240"/>
              <a:ext cx="187325" cy="635"/>
            </a:xfrm>
            <a:custGeom>
              <a:avLst/>
              <a:gdLst/>
              <a:ahLst/>
              <a:cxnLst/>
              <a:rect l="l" t="t" r="r" b="b"/>
              <a:pathLst>
                <a:path w="187325" h="635">
                  <a:moveTo>
                    <a:pt x="0" y="0"/>
                  </a:moveTo>
                  <a:lnTo>
                    <a:pt x="18673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6399857" y="236471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6399857" y="23588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6399857" y="235837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6399857" y="235256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6399857" y="235204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6399857" y="23462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6399857" y="23456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6399857" y="233988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6399857" y="233936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6399857" y="23335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6399857" y="23330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6399857" y="23272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6399857" y="232668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6399857" y="2320867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6399857" y="23203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6399857" y="23145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6399857" y="23140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6399857" y="230819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6399857" y="2307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6399857" y="2301849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6399857" y="23013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6399857" y="22955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6399857" y="2294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6399857" y="228917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6399857" y="228861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6399857" y="228279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639985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640037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640620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64067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64125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64130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64188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64194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64252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64257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643155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64320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64378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643841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644422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644475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645056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64510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64569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64574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64632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64638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646962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647013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647596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64764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648230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648282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64886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64891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64949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649550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65013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65018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650765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65081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65139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65145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65203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65208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652667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65271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653301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653357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653935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653991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654568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65462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65520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65525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65584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65589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656473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65652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657107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65716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657742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657793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658376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658427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6405109" y="228775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14091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6405109" y="22877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6405109" y="2287754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183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6581290" y="2287754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91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6581290" y="24212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6405107" y="242866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18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598574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6008106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59872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6955219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697759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6956154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743996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7462344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744060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71" y="0"/>
                  </a:moveTo>
                  <a:lnTo>
                    <a:pt x="4407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7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7924710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7947073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79250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8409456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8431818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8409528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7678611" y="424458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771962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77941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786876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794335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801792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809250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816707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824164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831623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839080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846537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853995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8618258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7678611" y="4211024"/>
              <a:ext cx="41275" cy="37465"/>
            </a:xfrm>
            <a:custGeom>
              <a:avLst/>
              <a:gdLst/>
              <a:ahLst/>
              <a:cxnLst/>
              <a:rect l="l" t="t" r="r" b="b"/>
              <a:pathLst>
                <a:path w="41275" h="37464">
                  <a:moveTo>
                    <a:pt x="0" y="37286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774945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782402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7898611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797318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804775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812232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819690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827149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834606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8424369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8498940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857351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8648087" y="4225937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69" h="29845">
                  <a:moveTo>
                    <a:pt x="0" y="29831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7679751" y="4212331"/>
              <a:ext cx="994410" cy="44450"/>
            </a:xfrm>
            <a:custGeom>
              <a:avLst/>
              <a:gdLst/>
              <a:ahLst/>
              <a:cxnLst/>
              <a:rect l="l" t="t" r="r" b="b"/>
              <a:pathLst>
                <a:path w="994409" h="44450">
                  <a:moveTo>
                    <a:pt x="993990" y="0"/>
                  </a:moveTo>
                  <a:lnTo>
                    <a:pt x="99399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99399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8692060" y="3353511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431609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31609"/>
                  </a:lnTo>
                  <a:lnTo>
                    <a:pt x="0" y="4316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8692062" y="3497448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8692062" y="364138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8692060" y="3785120"/>
              <a:ext cx="26034" cy="449580"/>
            </a:xfrm>
            <a:custGeom>
              <a:avLst/>
              <a:gdLst/>
              <a:ahLst/>
              <a:cxnLst/>
              <a:rect l="l" t="t" r="r" b="b"/>
              <a:pathLst>
                <a:path w="26034" h="449579">
                  <a:moveTo>
                    <a:pt x="0" y="449211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49211"/>
                  </a:lnTo>
                  <a:lnTo>
                    <a:pt x="0" y="44921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8692062" y="39348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8692062" y="408458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8692060" y="2921903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431609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31609"/>
                  </a:lnTo>
                  <a:lnTo>
                    <a:pt x="0" y="4316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8692062" y="306584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8692062" y="32097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8692060" y="2481877"/>
              <a:ext cx="26034" cy="440055"/>
            </a:xfrm>
            <a:custGeom>
              <a:avLst/>
              <a:gdLst/>
              <a:ahLst/>
              <a:cxnLst/>
              <a:rect l="l" t="t" r="r" b="b"/>
              <a:pathLst>
                <a:path w="26034" h="440055">
                  <a:moveTo>
                    <a:pt x="0" y="440028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40028"/>
                  </a:lnTo>
                  <a:lnTo>
                    <a:pt x="0" y="4400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8692062" y="262860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8692062" y="2775329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25" name="object 422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186015" y="1757221"/>
              <a:ext cx="9535689" cy="2521177"/>
            </a:xfrm>
            <a:prstGeom prst="rect">
              <a:avLst/>
            </a:prstGeom>
          </p:spPr>
        </p:pic>
        <p:sp>
          <p:nvSpPr>
            <p:cNvPr id="4226" name="object 4226"/>
            <p:cNvSpPr/>
            <p:nvPr/>
          </p:nvSpPr>
          <p:spPr>
            <a:xfrm>
              <a:off x="14881822" y="1760017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30">
                  <a:moveTo>
                    <a:pt x="0" y="0"/>
                  </a:moveTo>
                  <a:lnTo>
                    <a:pt x="0" y="6334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1298423" y="1760017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30">
                  <a:moveTo>
                    <a:pt x="0" y="0"/>
                  </a:moveTo>
                  <a:lnTo>
                    <a:pt x="0" y="6334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3529803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3480477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3431152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338180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333248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328314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323384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3184523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3135188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3085856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303652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2987198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2937901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288856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2888573" y="4300665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67642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2888578" y="4292011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41" y="17308"/>
                  </a:moveTo>
                  <a:lnTo>
                    <a:pt x="0" y="8659"/>
                  </a:lnTo>
                  <a:lnTo>
                    <a:pt x="149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2888569" y="4196709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0" y="0"/>
                  </a:moveTo>
                  <a:lnTo>
                    <a:pt x="676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2888569" y="4404587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0" y="0"/>
                  </a:moveTo>
                  <a:lnTo>
                    <a:pt x="676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2835651" y="4205275"/>
              <a:ext cx="729615" cy="7620"/>
            </a:xfrm>
            <a:custGeom>
              <a:avLst/>
              <a:gdLst/>
              <a:ahLst/>
              <a:cxnLst/>
              <a:rect l="l" t="t" r="r" b="b"/>
              <a:pathLst>
                <a:path w="729615" h="7620">
                  <a:moveTo>
                    <a:pt x="729359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729359" y="7057"/>
                  </a:lnTo>
                  <a:lnTo>
                    <a:pt x="7293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2835656" y="4205274"/>
              <a:ext cx="729615" cy="7620"/>
            </a:xfrm>
            <a:custGeom>
              <a:avLst/>
              <a:gdLst/>
              <a:ahLst/>
              <a:cxnLst/>
              <a:rect l="l" t="t" r="r" b="b"/>
              <a:pathLst>
                <a:path w="729615" h="7620">
                  <a:moveTo>
                    <a:pt x="0" y="7057"/>
                  </a:moveTo>
                  <a:lnTo>
                    <a:pt x="0" y="0"/>
                  </a:lnTo>
                  <a:lnTo>
                    <a:pt x="729370" y="0"/>
                  </a:lnTo>
                  <a:lnTo>
                    <a:pt x="729370" y="7057"/>
                  </a:lnTo>
                  <a:lnTo>
                    <a:pt x="0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8717790" y="2428668"/>
              <a:ext cx="0" cy="4932680"/>
            </a:xfrm>
            <a:custGeom>
              <a:avLst/>
              <a:gdLst/>
              <a:ahLst/>
              <a:cxnLst/>
              <a:rect l="l" t="t" r="r" b="b"/>
              <a:pathLst>
                <a:path h="4932680">
                  <a:moveTo>
                    <a:pt x="0" y="0"/>
                  </a:moveTo>
                  <a:lnTo>
                    <a:pt x="0" y="4932593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8717790" y="73538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7832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9209681" y="7361271"/>
              <a:ext cx="9508490" cy="0"/>
            </a:xfrm>
            <a:custGeom>
              <a:avLst/>
              <a:gdLst/>
              <a:ahLst/>
              <a:cxnLst/>
              <a:rect l="l" t="t" r="r" b="b"/>
              <a:pathLst>
                <a:path w="9508490">
                  <a:moveTo>
                    <a:pt x="0" y="0"/>
                  </a:moveTo>
                  <a:lnTo>
                    <a:pt x="9508097" y="0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9227799" y="2428668"/>
              <a:ext cx="9490075" cy="0"/>
            </a:xfrm>
            <a:custGeom>
              <a:avLst/>
              <a:gdLst/>
              <a:ahLst/>
              <a:cxnLst/>
              <a:rect l="l" t="t" r="r" b="b"/>
              <a:pathLst>
                <a:path w="9490075">
                  <a:moveTo>
                    <a:pt x="0" y="0"/>
                  </a:moveTo>
                  <a:lnTo>
                    <a:pt x="9489983" y="0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1298423" y="2076743"/>
              <a:ext cx="3504565" cy="0"/>
            </a:xfrm>
            <a:custGeom>
              <a:avLst/>
              <a:gdLst/>
              <a:ahLst/>
              <a:cxnLst/>
              <a:rect l="l" t="t" r="r" b="b"/>
              <a:pathLst>
                <a:path w="3504565">
                  <a:moveTo>
                    <a:pt x="0" y="0"/>
                  </a:moveTo>
                  <a:lnTo>
                    <a:pt x="350414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4787600" y="206809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80">
                  <a:moveTo>
                    <a:pt x="0" y="0"/>
                  </a:moveTo>
                  <a:lnTo>
                    <a:pt x="14962" y="8659"/>
                  </a:lnTo>
                  <a:lnTo>
                    <a:pt x="0" y="1728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9447206" y="1953018"/>
              <a:ext cx="0" cy="245110"/>
            </a:xfrm>
            <a:custGeom>
              <a:avLst/>
              <a:gdLst/>
              <a:ahLst/>
              <a:cxnLst/>
              <a:rect l="l" t="t" r="r" b="b"/>
              <a:pathLst>
                <a:path h="245110">
                  <a:moveTo>
                    <a:pt x="0" y="0"/>
                  </a:moveTo>
                  <a:lnTo>
                    <a:pt x="0" y="2448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3619639" y="3233747"/>
              <a:ext cx="7620" cy="443230"/>
            </a:xfrm>
            <a:custGeom>
              <a:avLst/>
              <a:gdLst/>
              <a:ahLst/>
              <a:cxnLst/>
              <a:rect l="l" t="t" r="r" b="b"/>
              <a:pathLst>
                <a:path w="7619" h="443229">
                  <a:moveTo>
                    <a:pt x="7036" y="0"/>
                  </a:moveTo>
                  <a:lnTo>
                    <a:pt x="0" y="0"/>
                  </a:lnTo>
                  <a:lnTo>
                    <a:pt x="0" y="442719"/>
                  </a:lnTo>
                  <a:lnTo>
                    <a:pt x="7036" y="439557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3619639" y="3233750"/>
              <a:ext cx="7620" cy="443230"/>
            </a:xfrm>
            <a:custGeom>
              <a:avLst/>
              <a:gdLst/>
              <a:ahLst/>
              <a:cxnLst/>
              <a:rect l="l" t="t" r="r" b="b"/>
              <a:pathLst>
                <a:path w="7619" h="443229">
                  <a:moveTo>
                    <a:pt x="0" y="0"/>
                  </a:moveTo>
                  <a:lnTo>
                    <a:pt x="0" y="442719"/>
                  </a:lnTo>
                  <a:lnTo>
                    <a:pt x="7036" y="439546"/>
                  </a:lnTo>
                  <a:lnTo>
                    <a:pt x="70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3552702" y="3886416"/>
              <a:ext cx="10795" cy="176530"/>
            </a:xfrm>
            <a:custGeom>
              <a:avLst/>
              <a:gdLst/>
              <a:ahLst/>
              <a:cxnLst/>
              <a:rect l="l" t="t" r="r" b="b"/>
              <a:pathLst>
                <a:path w="10794" h="176529">
                  <a:moveTo>
                    <a:pt x="0" y="176172"/>
                  </a:moveTo>
                  <a:lnTo>
                    <a:pt x="0" y="0"/>
                  </a:lnTo>
                  <a:lnTo>
                    <a:pt x="10575" y="0"/>
                  </a:lnTo>
                  <a:lnTo>
                    <a:pt x="10575" y="176172"/>
                  </a:lnTo>
                  <a:lnTo>
                    <a:pt x="0" y="17617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9233192" y="1723997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140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8162748" y="244981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5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8162747" y="2428668"/>
              <a:ext cx="39370" cy="0"/>
            </a:xfrm>
            <a:custGeom>
              <a:avLst/>
              <a:gdLst/>
              <a:ahLst/>
              <a:cxnLst/>
              <a:rect l="l" t="t" r="r" b="b"/>
              <a:pathLst>
                <a:path w="39369">
                  <a:moveTo>
                    <a:pt x="3875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8162748" y="24286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8164509" y="244805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8164512" y="243045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18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8164509" y="243045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8162748" y="243045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5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9154795" y="1425619"/>
              <a:ext cx="35560" cy="496570"/>
            </a:xfrm>
            <a:custGeom>
              <a:avLst/>
              <a:gdLst/>
              <a:ahLst/>
              <a:cxnLst/>
              <a:rect l="l" t="t" r="r" b="b"/>
              <a:pathLst>
                <a:path w="35559" h="496569">
                  <a:moveTo>
                    <a:pt x="35229" y="0"/>
                  </a:moveTo>
                  <a:lnTo>
                    <a:pt x="30556" y="0"/>
                  </a:lnTo>
                  <a:lnTo>
                    <a:pt x="30556" y="16408"/>
                  </a:lnTo>
                  <a:lnTo>
                    <a:pt x="14109" y="16408"/>
                  </a:lnTo>
                  <a:lnTo>
                    <a:pt x="14109" y="20878"/>
                  </a:lnTo>
                  <a:lnTo>
                    <a:pt x="30556" y="20878"/>
                  </a:lnTo>
                  <a:lnTo>
                    <a:pt x="30556" y="64897"/>
                  </a:lnTo>
                  <a:lnTo>
                    <a:pt x="14109" y="64897"/>
                  </a:lnTo>
                  <a:lnTo>
                    <a:pt x="14109" y="69367"/>
                  </a:lnTo>
                  <a:lnTo>
                    <a:pt x="30556" y="69367"/>
                  </a:lnTo>
                  <a:lnTo>
                    <a:pt x="30556" y="109639"/>
                  </a:lnTo>
                  <a:lnTo>
                    <a:pt x="14109" y="109639"/>
                  </a:lnTo>
                  <a:lnTo>
                    <a:pt x="14109" y="114109"/>
                  </a:lnTo>
                  <a:lnTo>
                    <a:pt x="30556" y="114109"/>
                  </a:lnTo>
                  <a:lnTo>
                    <a:pt x="30556" y="158115"/>
                  </a:lnTo>
                  <a:lnTo>
                    <a:pt x="14109" y="158115"/>
                  </a:lnTo>
                  <a:lnTo>
                    <a:pt x="14109" y="162585"/>
                  </a:lnTo>
                  <a:lnTo>
                    <a:pt x="30556" y="162585"/>
                  </a:lnTo>
                  <a:lnTo>
                    <a:pt x="30556" y="202857"/>
                  </a:lnTo>
                  <a:lnTo>
                    <a:pt x="14109" y="202857"/>
                  </a:lnTo>
                  <a:lnTo>
                    <a:pt x="14109" y="207327"/>
                  </a:lnTo>
                  <a:lnTo>
                    <a:pt x="30556" y="207327"/>
                  </a:lnTo>
                  <a:lnTo>
                    <a:pt x="30556" y="251333"/>
                  </a:lnTo>
                  <a:lnTo>
                    <a:pt x="14109" y="251333"/>
                  </a:lnTo>
                  <a:lnTo>
                    <a:pt x="14109" y="255803"/>
                  </a:lnTo>
                  <a:lnTo>
                    <a:pt x="30556" y="255803"/>
                  </a:lnTo>
                  <a:lnTo>
                    <a:pt x="30556" y="296075"/>
                  </a:lnTo>
                  <a:lnTo>
                    <a:pt x="14122" y="296075"/>
                  </a:lnTo>
                  <a:lnTo>
                    <a:pt x="14122" y="300545"/>
                  </a:lnTo>
                  <a:lnTo>
                    <a:pt x="30556" y="300545"/>
                  </a:lnTo>
                  <a:lnTo>
                    <a:pt x="30556" y="344551"/>
                  </a:lnTo>
                  <a:lnTo>
                    <a:pt x="14122" y="344551"/>
                  </a:lnTo>
                  <a:lnTo>
                    <a:pt x="14122" y="349021"/>
                  </a:lnTo>
                  <a:lnTo>
                    <a:pt x="30556" y="349021"/>
                  </a:lnTo>
                  <a:lnTo>
                    <a:pt x="30556" y="389293"/>
                  </a:lnTo>
                  <a:lnTo>
                    <a:pt x="14122" y="389293"/>
                  </a:lnTo>
                  <a:lnTo>
                    <a:pt x="14122" y="393763"/>
                  </a:lnTo>
                  <a:lnTo>
                    <a:pt x="30556" y="393763"/>
                  </a:lnTo>
                  <a:lnTo>
                    <a:pt x="30556" y="437769"/>
                  </a:lnTo>
                  <a:lnTo>
                    <a:pt x="14122" y="437769"/>
                  </a:lnTo>
                  <a:lnTo>
                    <a:pt x="14122" y="442239"/>
                  </a:lnTo>
                  <a:lnTo>
                    <a:pt x="30556" y="442239"/>
                  </a:lnTo>
                  <a:lnTo>
                    <a:pt x="30556" y="482511"/>
                  </a:lnTo>
                  <a:lnTo>
                    <a:pt x="0" y="482511"/>
                  </a:lnTo>
                  <a:lnTo>
                    <a:pt x="0" y="486981"/>
                  </a:lnTo>
                  <a:lnTo>
                    <a:pt x="30556" y="486981"/>
                  </a:lnTo>
                  <a:lnTo>
                    <a:pt x="30556" y="496417"/>
                  </a:lnTo>
                  <a:lnTo>
                    <a:pt x="35229" y="496417"/>
                  </a:lnTo>
                  <a:lnTo>
                    <a:pt x="35229" y="486981"/>
                  </a:lnTo>
                  <a:lnTo>
                    <a:pt x="35229" y="482511"/>
                  </a:lnTo>
                  <a:lnTo>
                    <a:pt x="35229" y="16408"/>
                  </a:lnTo>
                  <a:lnTo>
                    <a:pt x="352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9154787" y="1338001"/>
              <a:ext cx="35560" cy="584200"/>
            </a:xfrm>
            <a:custGeom>
              <a:avLst/>
              <a:gdLst/>
              <a:ahLst/>
              <a:cxnLst/>
              <a:rect l="l" t="t" r="r" b="b"/>
              <a:pathLst>
                <a:path w="35559" h="584200">
                  <a:moveTo>
                    <a:pt x="0" y="584035"/>
                  </a:moveTo>
                  <a:lnTo>
                    <a:pt x="0" y="562036"/>
                  </a:lnTo>
                  <a:lnTo>
                    <a:pt x="14125" y="562036"/>
                  </a:lnTo>
                  <a:lnTo>
                    <a:pt x="14101" y="0"/>
                  </a:lnTo>
                </a:path>
                <a:path w="35559" h="584200">
                  <a:moveTo>
                    <a:pt x="35234" y="0"/>
                  </a:moveTo>
                  <a:lnTo>
                    <a:pt x="35234" y="584035"/>
                  </a:lnTo>
                  <a:lnTo>
                    <a:pt x="0" y="584035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9162052" y="238019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831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9162052" y="23317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831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9188153" y="2298149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60">
                  <a:moveTo>
                    <a:pt x="0" y="857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9154787" y="2299049"/>
              <a:ext cx="35560" cy="87630"/>
            </a:xfrm>
            <a:custGeom>
              <a:avLst/>
              <a:gdLst/>
              <a:ahLst/>
              <a:cxnLst/>
              <a:rect l="l" t="t" r="r" b="b"/>
              <a:pathLst>
                <a:path w="35559" h="87630">
                  <a:moveTo>
                    <a:pt x="0" y="0"/>
                  </a:moveTo>
                  <a:lnTo>
                    <a:pt x="0" y="16931"/>
                  </a:lnTo>
                  <a:lnTo>
                    <a:pt x="7926" y="16931"/>
                  </a:lnTo>
                  <a:lnTo>
                    <a:pt x="7926" y="87547"/>
                  </a:lnTo>
                  <a:lnTo>
                    <a:pt x="35234" y="87547"/>
                  </a:lnTo>
                  <a:lnTo>
                    <a:pt x="35234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9173237" y="50425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9167131" y="5043291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5">
                  <a:moveTo>
                    <a:pt x="16564" y="0"/>
                  </a:moveTo>
                  <a:lnTo>
                    <a:pt x="16564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1656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9199342" y="50425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9187223" y="5043291"/>
              <a:ext cx="27305" cy="13335"/>
            </a:xfrm>
            <a:custGeom>
              <a:avLst/>
              <a:gdLst/>
              <a:ahLst/>
              <a:cxnLst/>
              <a:rect l="l" t="t" r="r" b="b"/>
              <a:pathLst>
                <a:path w="27304" h="13335">
                  <a:moveTo>
                    <a:pt x="27297" y="0"/>
                  </a:moveTo>
                  <a:lnTo>
                    <a:pt x="27297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272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76" name="object 42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064640" y="5033303"/>
              <a:ext cx="108070" cy="332293"/>
            </a:xfrm>
            <a:prstGeom prst="rect">
              <a:avLst/>
            </a:prstGeom>
          </p:spPr>
        </p:pic>
        <p:sp>
          <p:nvSpPr>
            <p:cNvPr id="4277" name="object 4277"/>
            <p:cNvSpPr/>
            <p:nvPr/>
          </p:nvSpPr>
          <p:spPr>
            <a:xfrm>
              <a:off x="9154598" y="1828331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30">
                  <a:moveTo>
                    <a:pt x="0" y="0"/>
                  </a:moveTo>
                  <a:lnTo>
                    <a:pt x="14910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9154598" y="1738837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30">
                  <a:moveTo>
                    <a:pt x="0" y="0"/>
                  </a:moveTo>
                  <a:lnTo>
                    <a:pt x="14910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9154598" y="164561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9154598" y="155612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9154598" y="1466642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9154598" y="137714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9154799" y="1337388"/>
              <a:ext cx="14604" cy="563245"/>
            </a:xfrm>
            <a:custGeom>
              <a:avLst/>
              <a:gdLst/>
              <a:ahLst/>
              <a:cxnLst/>
              <a:rect l="l" t="t" r="r" b="b"/>
              <a:pathLst>
                <a:path w="14604" h="563244">
                  <a:moveTo>
                    <a:pt x="0" y="0"/>
                  </a:moveTo>
                  <a:lnTo>
                    <a:pt x="0" y="562642"/>
                  </a:lnTo>
                  <a:lnTo>
                    <a:pt x="14093" y="56264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9113580" y="2331716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0" y="0"/>
                  </a:moveTo>
                  <a:lnTo>
                    <a:pt x="48480" y="4848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9113580" y="231307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286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9154598" y="237646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455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9115154" y="2316024"/>
              <a:ext cx="47625" cy="70485"/>
            </a:xfrm>
            <a:custGeom>
              <a:avLst/>
              <a:gdLst/>
              <a:ahLst/>
              <a:cxnLst/>
              <a:rect l="l" t="t" r="r" b="b"/>
              <a:pathLst>
                <a:path w="47625" h="70485">
                  <a:moveTo>
                    <a:pt x="47569" y="0"/>
                  </a:moveTo>
                  <a:lnTo>
                    <a:pt x="47569" y="70448"/>
                  </a:lnTo>
                  <a:lnTo>
                    <a:pt x="0" y="70448"/>
                  </a:lnTo>
                  <a:lnTo>
                    <a:pt x="0" y="0"/>
                  </a:lnTo>
                  <a:lnTo>
                    <a:pt x="47569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9167123" y="2485042"/>
              <a:ext cx="0" cy="1806575"/>
            </a:xfrm>
            <a:custGeom>
              <a:avLst/>
              <a:gdLst/>
              <a:ahLst/>
              <a:cxnLst/>
              <a:rect l="l" t="t" r="r" b="b"/>
              <a:pathLst>
                <a:path h="1806575">
                  <a:moveTo>
                    <a:pt x="0" y="180656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9167123" y="24850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9167123" y="5001555"/>
              <a:ext cx="0" cy="2683510"/>
            </a:xfrm>
            <a:custGeom>
              <a:avLst/>
              <a:gdLst/>
              <a:ahLst/>
              <a:cxnLst/>
              <a:rect l="l" t="t" r="r" b="b"/>
              <a:pathLst>
                <a:path h="2683509">
                  <a:moveTo>
                    <a:pt x="0" y="268309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9167123" y="50015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9132227" y="405069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9132227" y="396119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9132227" y="387170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9132227" y="377848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9132227" y="368899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9132227" y="359950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9132227" y="351001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9132227" y="342052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9132227" y="3331029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9131886" y="3305147"/>
              <a:ext cx="31750" cy="813435"/>
            </a:xfrm>
            <a:custGeom>
              <a:avLst/>
              <a:gdLst/>
              <a:ahLst/>
              <a:cxnLst/>
              <a:rect l="l" t="t" r="r" b="b"/>
              <a:pathLst>
                <a:path w="31750" h="813435">
                  <a:moveTo>
                    <a:pt x="31705" y="813032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813032"/>
                  </a:lnTo>
                  <a:lnTo>
                    <a:pt x="31705" y="81303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9132227" y="315204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9132227" y="306255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9132227" y="29730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9132227" y="288357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9132227" y="279035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9132227" y="270087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9132227" y="2611376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9132227" y="252188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9132227" y="243239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9131881" y="2386483"/>
              <a:ext cx="31750" cy="813435"/>
            </a:xfrm>
            <a:custGeom>
              <a:avLst/>
              <a:gdLst/>
              <a:ahLst/>
              <a:cxnLst/>
              <a:rect l="l" t="t" r="r" b="b"/>
              <a:pathLst>
                <a:path w="31750" h="813435">
                  <a:moveTo>
                    <a:pt x="0" y="0"/>
                  </a:moveTo>
                  <a:lnTo>
                    <a:pt x="0" y="813001"/>
                  </a:lnTo>
                  <a:lnTo>
                    <a:pt x="31705" y="813001"/>
                  </a:lnTo>
                  <a:lnTo>
                    <a:pt x="31705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9202497" y="7324007"/>
              <a:ext cx="5080" cy="333375"/>
            </a:xfrm>
            <a:custGeom>
              <a:avLst/>
              <a:gdLst/>
              <a:ahLst/>
              <a:cxnLst/>
              <a:rect l="l" t="t" r="r" b="b"/>
              <a:pathLst>
                <a:path w="5079" h="333375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79" h="333375">
                  <a:moveTo>
                    <a:pt x="4851" y="332422"/>
                  </a:moveTo>
                  <a:lnTo>
                    <a:pt x="4699" y="332028"/>
                  </a:lnTo>
                  <a:lnTo>
                    <a:pt x="4292" y="331863"/>
                  </a:lnTo>
                  <a:lnTo>
                    <a:pt x="3898" y="332028"/>
                  </a:lnTo>
                  <a:lnTo>
                    <a:pt x="3733" y="332422"/>
                  </a:lnTo>
                  <a:lnTo>
                    <a:pt x="3898" y="332828"/>
                  </a:lnTo>
                  <a:lnTo>
                    <a:pt x="4292" y="332994"/>
                  </a:lnTo>
                  <a:lnTo>
                    <a:pt x="4699" y="332828"/>
                  </a:lnTo>
                  <a:lnTo>
                    <a:pt x="4851" y="33242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9206799" y="76564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9202497" y="7391126"/>
              <a:ext cx="5080" cy="269875"/>
            </a:xfrm>
            <a:custGeom>
              <a:avLst/>
              <a:gdLst/>
              <a:ahLst/>
              <a:cxnLst/>
              <a:rect l="l" t="t" r="r" b="b"/>
              <a:pathLst>
                <a:path w="5079" h="269875">
                  <a:moveTo>
                    <a:pt x="1130" y="205638"/>
                  </a:moveTo>
                  <a:lnTo>
                    <a:pt x="965" y="205244"/>
                  </a:lnTo>
                  <a:lnTo>
                    <a:pt x="558" y="205079"/>
                  </a:lnTo>
                  <a:lnTo>
                    <a:pt x="165" y="205244"/>
                  </a:lnTo>
                  <a:lnTo>
                    <a:pt x="0" y="205638"/>
                  </a:lnTo>
                  <a:lnTo>
                    <a:pt x="165" y="206032"/>
                  </a:lnTo>
                  <a:lnTo>
                    <a:pt x="558" y="206197"/>
                  </a:lnTo>
                  <a:lnTo>
                    <a:pt x="965" y="206032"/>
                  </a:lnTo>
                  <a:lnTo>
                    <a:pt x="1130" y="205638"/>
                  </a:lnTo>
                  <a:close/>
                </a:path>
                <a:path w="5079" h="269875">
                  <a:moveTo>
                    <a:pt x="4851" y="269036"/>
                  </a:moveTo>
                  <a:lnTo>
                    <a:pt x="4699" y="268643"/>
                  </a:lnTo>
                  <a:lnTo>
                    <a:pt x="4292" y="268478"/>
                  </a:lnTo>
                  <a:lnTo>
                    <a:pt x="3898" y="268643"/>
                  </a:lnTo>
                  <a:lnTo>
                    <a:pt x="3733" y="269036"/>
                  </a:lnTo>
                  <a:lnTo>
                    <a:pt x="3898" y="269430"/>
                  </a:lnTo>
                  <a:lnTo>
                    <a:pt x="4292" y="269595"/>
                  </a:lnTo>
                  <a:lnTo>
                    <a:pt x="4699" y="269430"/>
                  </a:lnTo>
                  <a:lnTo>
                    <a:pt x="4851" y="269036"/>
                  </a:lnTo>
                  <a:close/>
                </a:path>
                <a:path w="5079" h="269875">
                  <a:moveTo>
                    <a:pt x="4851" y="558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99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9203072" y="75967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9206239" y="75999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9203067" y="76042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9206239" y="73948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9203067" y="73916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9203072" y="73916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9203072" y="76862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9203072" y="73357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9206239" y="73389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9203067" y="73320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9203067" y="76788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9202507" y="76782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9204107" y="7326011"/>
              <a:ext cx="3175" cy="358775"/>
            </a:xfrm>
            <a:custGeom>
              <a:avLst/>
              <a:gdLst/>
              <a:ahLst/>
              <a:cxnLst/>
              <a:rect l="l" t="t" r="r" b="b"/>
              <a:pathLst>
                <a:path w="3175" h="358775">
                  <a:moveTo>
                    <a:pt x="2638" y="358634"/>
                  </a:moveTo>
                  <a:lnTo>
                    <a:pt x="2638" y="0"/>
                  </a:lnTo>
                  <a:lnTo>
                    <a:pt x="0" y="0"/>
                  </a:lnTo>
                  <a:lnTo>
                    <a:pt x="0" y="3586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9221718" y="14740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9221718" y="18656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9221155" y="2316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9221718" y="23130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9221715" y="23093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9224886" y="1857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9221715" y="1466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9221715" y="22534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9221715" y="18581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9221155" y="22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9221715" y="18656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9221718" y="22571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9221718" y="20520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9224886" y="18464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9225446" y="20520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9221715" y="22645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9221153" y="2062689"/>
              <a:ext cx="5080" cy="206375"/>
            </a:xfrm>
            <a:custGeom>
              <a:avLst/>
              <a:gdLst/>
              <a:ahLst/>
              <a:cxnLst/>
              <a:rect l="l" t="t" r="r" b="b"/>
              <a:pathLst>
                <a:path w="5079" h="206375">
                  <a:moveTo>
                    <a:pt x="1117" y="205638"/>
                  </a:moveTo>
                  <a:lnTo>
                    <a:pt x="952" y="205244"/>
                  </a:lnTo>
                  <a:lnTo>
                    <a:pt x="558" y="205079"/>
                  </a:lnTo>
                  <a:lnTo>
                    <a:pt x="165" y="205244"/>
                  </a:lnTo>
                  <a:lnTo>
                    <a:pt x="0" y="205638"/>
                  </a:lnTo>
                  <a:lnTo>
                    <a:pt x="165" y="206044"/>
                  </a:lnTo>
                  <a:lnTo>
                    <a:pt x="558" y="206209"/>
                  </a:lnTo>
                  <a:lnTo>
                    <a:pt x="952" y="206044"/>
                  </a:lnTo>
                  <a:lnTo>
                    <a:pt x="1117" y="205638"/>
                  </a:lnTo>
                  <a:close/>
                </a:path>
                <a:path w="5079" h="20637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9221715" y="20632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9224886" y="18501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9225446" y="18469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9225446" y="20073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9224886" y="2010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9221718" y="16642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9221718" y="24249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9221153" y="1663705"/>
              <a:ext cx="5080" cy="762000"/>
            </a:xfrm>
            <a:custGeom>
              <a:avLst/>
              <a:gdLst/>
              <a:ahLst/>
              <a:cxnLst/>
              <a:rect l="l" t="t" r="r" b="b"/>
              <a:pathLst>
                <a:path w="5079" h="762000">
                  <a:moveTo>
                    <a:pt x="1117" y="410730"/>
                  </a:moveTo>
                  <a:lnTo>
                    <a:pt x="952" y="410337"/>
                  </a:lnTo>
                  <a:lnTo>
                    <a:pt x="558" y="410171"/>
                  </a:lnTo>
                  <a:lnTo>
                    <a:pt x="165" y="410337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79" h="762000">
                  <a:moveTo>
                    <a:pt x="4851" y="761238"/>
                  </a:moveTo>
                  <a:lnTo>
                    <a:pt x="4686" y="760844"/>
                  </a:lnTo>
                  <a:lnTo>
                    <a:pt x="4292" y="760679"/>
                  </a:lnTo>
                  <a:lnTo>
                    <a:pt x="3886" y="760844"/>
                  </a:lnTo>
                  <a:lnTo>
                    <a:pt x="3721" y="761238"/>
                  </a:lnTo>
                  <a:lnTo>
                    <a:pt x="3886" y="761631"/>
                  </a:lnTo>
                  <a:lnTo>
                    <a:pt x="4292" y="761796"/>
                  </a:lnTo>
                  <a:lnTo>
                    <a:pt x="4686" y="761631"/>
                  </a:lnTo>
                  <a:lnTo>
                    <a:pt x="4851" y="761238"/>
                  </a:lnTo>
                  <a:close/>
                </a:path>
                <a:path w="5079" h="76200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9221718" y="2074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9221153" y="17233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9221715" y="17201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9221715" y="2070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9221153" y="1656251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79" h="415289">
                  <a:moveTo>
                    <a:pt x="1117" y="414464"/>
                  </a:moveTo>
                  <a:lnTo>
                    <a:pt x="952" y="414058"/>
                  </a:lnTo>
                  <a:lnTo>
                    <a:pt x="558" y="413905"/>
                  </a:lnTo>
                  <a:lnTo>
                    <a:pt x="165" y="414058"/>
                  </a:lnTo>
                  <a:lnTo>
                    <a:pt x="0" y="414464"/>
                  </a:lnTo>
                  <a:lnTo>
                    <a:pt x="165" y="414858"/>
                  </a:lnTo>
                  <a:lnTo>
                    <a:pt x="558" y="415023"/>
                  </a:lnTo>
                  <a:lnTo>
                    <a:pt x="952" y="414858"/>
                  </a:lnTo>
                  <a:lnTo>
                    <a:pt x="1117" y="414464"/>
                  </a:lnTo>
                  <a:close/>
                </a:path>
                <a:path w="5079" h="41528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9221715" y="24174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9221715" y="16568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9224886" y="20067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9222602" y="1338001"/>
              <a:ext cx="3175" cy="1104900"/>
            </a:xfrm>
            <a:custGeom>
              <a:avLst/>
              <a:gdLst/>
              <a:ahLst/>
              <a:cxnLst/>
              <a:rect l="l" t="t" r="r" b="b"/>
              <a:pathLst>
                <a:path w="3175" h="1104900">
                  <a:moveTo>
                    <a:pt x="0" y="1104761"/>
                  </a:moveTo>
                  <a:lnTo>
                    <a:pt x="2638" y="1104761"/>
                  </a:lnTo>
                  <a:lnTo>
                    <a:pt x="2638" y="0"/>
                  </a:lnTo>
                </a:path>
                <a:path w="3175" h="1104900">
                  <a:moveTo>
                    <a:pt x="0" y="0"/>
                  </a:moveTo>
                  <a:lnTo>
                    <a:pt x="0" y="11047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9165782" y="727236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9165782" y="722761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9165782" y="718659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9165782" y="714185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9165782" y="709711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9165782" y="70523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9165782" y="700761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9165782" y="696659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9176971" y="692185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9176971" y="687710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9165782" y="68323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9165782" y="67876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9165782" y="674287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9165782" y="670185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9165782" y="665710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9165782" y="66123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9165782" y="656762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9165782" y="652287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9165782" y="64818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9165782" y="64371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9165782" y="639236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9165782" y="634762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9165782" y="630287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9165782" y="62618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9165782" y="621711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9165782" y="617237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9176971" y="612762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9176971" y="60828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9165782" y="60418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9165782" y="599711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9165782" y="595237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9165782" y="59076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9165782" y="586288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9165782" y="581813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9165782" y="577712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9165782" y="57323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9165782" y="56876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9165782" y="564288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9165782" y="559813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9165782" y="555712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9165782" y="551237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9165782" y="546762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9165782" y="542288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9165782" y="537813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9165782" y="533711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9165782" y="529237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9165782" y="524763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9165782" y="520288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9165782" y="515813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9165782" y="511339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9167120" y="5077631"/>
              <a:ext cx="19685" cy="2227580"/>
            </a:xfrm>
            <a:custGeom>
              <a:avLst/>
              <a:gdLst/>
              <a:ahLst/>
              <a:cxnLst/>
              <a:rect l="l" t="t" r="r" b="b"/>
              <a:pathLst>
                <a:path w="19684" h="2227579">
                  <a:moveTo>
                    <a:pt x="19371" y="0"/>
                  </a:moveTo>
                  <a:lnTo>
                    <a:pt x="0" y="0"/>
                  </a:lnTo>
                  <a:lnTo>
                    <a:pt x="0" y="965666"/>
                  </a:lnTo>
                  <a:lnTo>
                    <a:pt x="8806" y="965666"/>
                  </a:lnTo>
                  <a:lnTo>
                    <a:pt x="8806" y="1071360"/>
                  </a:lnTo>
                  <a:lnTo>
                    <a:pt x="0" y="1071360"/>
                  </a:lnTo>
                  <a:lnTo>
                    <a:pt x="0" y="1765443"/>
                  </a:lnTo>
                  <a:lnTo>
                    <a:pt x="8806" y="1765443"/>
                  </a:lnTo>
                  <a:lnTo>
                    <a:pt x="8806" y="1871147"/>
                  </a:lnTo>
                  <a:lnTo>
                    <a:pt x="0" y="1871147"/>
                  </a:lnTo>
                  <a:lnTo>
                    <a:pt x="0" y="2227241"/>
                  </a:lnTo>
                  <a:lnTo>
                    <a:pt x="19371" y="2227241"/>
                  </a:lnTo>
                  <a:lnTo>
                    <a:pt x="1937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9176971" y="767134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9165782" y="76265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9165782" y="758184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9165782" y="753710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9165782" y="749236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9165782" y="744761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9165782" y="740659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9165782" y="736185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9167113" y="7326015"/>
              <a:ext cx="37465" cy="358775"/>
            </a:xfrm>
            <a:custGeom>
              <a:avLst/>
              <a:gdLst/>
              <a:ahLst/>
              <a:cxnLst/>
              <a:rect l="l" t="t" r="r" b="b"/>
              <a:pathLst>
                <a:path w="37465" h="358775">
                  <a:moveTo>
                    <a:pt x="36993" y="358629"/>
                  </a:moveTo>
                  <a:lnTo>
                    <a:pt x="36993" y="0"/>
                  </a:lnTo>
                  <a:lnTo>
                    <a:pt x="0" y="0"/>
                  </a:lnTo>
                  <a:lnTo>
                    <a:pt x="0" y="316838"/>
                  </a:lnTo>
                  <a:lnTo>
                    <a:pt x="8826" y="316838"/>
                  </a:lnTo>
                  <a:lnTo>
                    <a:pt x="8826" y="35862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9165782" y="24286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9191883" y="23839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9191883" y="233917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9191883" y="229815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9191883" y="22534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9191883" y="220866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9191883" y="216392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9191883" y="211917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9191883" y="207816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9191883" y="20334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9191883" y="198866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9191883" y="19439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9191883" y="189917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9191883" y="185443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9191883" y="181341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9191883" y="17686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9191883" y="172392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9191883" y="167917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9191883" y="163443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9191883" y="159341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9191883" y="15486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9191883" y="150392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9191883" y="145917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9191883" y="141443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9191883" y="13734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9167117" y="1338001"/>
              <a:ext cx="55880" cy="1126490"/>
            </a:xfrm>
            <a:custGeom>
              <a:avLst/>
              <a:gdLst/>
              <a:ahLst/>
              <a:cxnLst/>
              <a:rect l="l" t="t" r="r" b="b"/>
              <a:pathLst>
                <a:path w="55879" h="1126489">
                  <a:moveTo>
                    <a:pt x="22899" y="0"/>
                  </a:moveTo>
                  <a:lnTo>
                    <a:pt x="22899" y="1048605"/>
                  </a:lnTo>
                  <a:lnTo>
                    <a:pt x="0" y="1048605"/>
                  </a:lnTo>
                  <a:lnTo>
                    <a:pt x="0" y="1125890"/>
                  </a:lnTo>
                  <a:lnTo>
                    <a:pt x="19381" y="1125890"/>
                  </a:lnTo>
                  <a:lnTo>
                    <a:pt x="19381" y="1090708"/>
                  </a:lnTo>
                  <a:lnTo>
                    <a:pt x="35213" y="1090708"/>
                  </a:lnTo>
                  <a:lnTo>
                    <a:pt x="35213" y="1086290"/>
                  </a:lnTo>
                  <a:lnTo>
                    <a:pt x="55485" y="1086290"/>
                  </a:lnTo>
                  <a:lnTo>
                    <a:pt x="5548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9176971" y="41886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9176971" y="414763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9165782" y="410289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9165782" y="405814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9165782" y="401340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9165782" y="396865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9165782" y="392764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9165782" y="388289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9165782" y="383814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9165782" y="379340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9165782" y="374865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9165782" y="370763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9165782" y="36628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9165782" y="361814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9165782" y="35734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9165782" y="35286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9165782" y="348391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9165782" y="34428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9165782" y="339815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9165782" y="335340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9165782" y="33086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9176971" y="326391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9176971" y="322289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9165782" y="317815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9165782" y="313340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9165782" y="308866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9165782" y="304391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9165782" y="30029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9165782" y="295815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9165782" y="291340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9165782" y="286866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9165782" y="282391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9165782" y="27791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9165782" y="2738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9165782" y="269341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9165782" y="264866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9165782" y="260391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9165782" y="255917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9165782" y="2518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9167125" y="2485045"/>
              <a:ext cx="19685" cy="1717675"/>
            </a:xfrm>
            <a:custGeom>
              <a:avLst/>
              <a:gdLst/>
              <a:ahLst/>
              <a:cxnLst/>
              <a:rect l="l" t="t" r="r" b="b"/>
              <a:pathLst>
                <a:path w="19684" h="1717675">
                  <a:moveTo>
                    <a:pt x="8806" y="1717664"/>
                  </a:moveTo>
                  <a:lnTo>
                    <a:pt x="19371" y="1717664"/>
                  </a:lnTo>
                  <a:lnTo>
                    <a:pt x="19371" y="0"/>
                  </a:lnTo>
                  <a:lnTo>
                    <a:pt x="0" y="0"/>
                  </a:lnTo>
                  <a:lnTo>
                    <a:pt x="0" y="714438"/>
                  </a:lnTo>
                  <a:lnTo>
                    <a:pt x="8806" y="714438"/>
                  </a:lnTo>
                  <a:lnTo>
                    <a:pt x="8806" y="820100"/>
                  </a:lnTo>
                  <a:lnTo>
                    <a:pt x="0" y="820100"/>
                  </a:lnTo>
                  <a:lnTo>
                    <a:pt x="0" y="1633133"/>
                  </a:lnTo>
                  <a:lnTo>
                    <a:pt x="8806" y="1633133"/>
                  </a:lnTo>
                  <a:lnTo>
                    <a:pt x="8806" y="171766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9154598" y="227578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376" y="22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9154598" y="2186295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9154598" y="2096800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9154598" y="200731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9158323" y="1921551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4" h="29844">
                  <a:moveTo>
                    <a:pt x="0" y="0"/>
                  </a:moveTo>
                  <a:lnTo>
                    <a:pt x="33559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9154785" y="1922078"/>
              <a:ext cx="35560" cy="377190"/>
            </a:xfrm>
            <a:custGeom>
              <a:avLst/>
              <a:gdLst/>
              <a:ahLst/>
              <a:cxnLst/>
              <a:rect l="l" t="t" r="r" b="b"/>
              <a:pathLst>
                <a:path w="35559" h="377189">
                  <a:moveTo>
                    <a:pt x="35234" y="0"/>
                  </a:moveTo>
                  <a:lnTo>
                    <a:pt x="35234" y="376983"/>
                  </a:lnTo>
                  <a:lnTo>
                    <a:pt x="0" y="376983"/>
                  </a:lnTo>
                  <a:lnTo>
                    <a:pt x="0" y="0"/>
                  </a:lnTo>
                  <a:lnTo>
                    <a:pt x="3523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9132227" y="6836091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09">
                  <a:moveTo>
                    <a:pt x="0" y="0"/>
                  </a:moveTo>
                  <a:lnTo>
                    <a:pt x="7455" y="372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9132227" y="674287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9132227" y="6653384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9132227" y="656389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9132227" y="647440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9132227" y="638490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9132227" y="629542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9132227" y="620592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9159820" y="61440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9131886" y="6148985"/>
              <a:ext cx="31750" cy="694690"/>
            </a:xfrm>
            <a:custGeom>
              <a:avLst/>
              <a:gdLst/>
              <a:ahLst/>
              <a:cxnLst/>
              <a:rect l="l" t="t" r="r" b="b"/>
              <a:pathLst>
                <a:path w="31750" h="694690">
                  <a:moveTo>
                    <a:pt x="31705" y="694083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1705" y="694083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9132227" y="755202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9132227" y="746253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9132227" y="737303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9132227" y="728355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9132227" y="719405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9132227" y="710456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9132227" y="701507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9154598" y="694795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9131886" y="6948779"/>
              <a:ext cx="31750" cy="694690"/>
            </a:xfrm>
            <a:custGeom>
              <a:avLst/>
              <a:gdLst/>
              <a:ahLst/>
              <a:cxnLst/>
              <a:rect l="l" t="t" r="r" b="b"/>
              <a:pathLst>
                <a:path w="31750" h="694690">
                  <a:moveTo>
                    <a:pt x="31705" y="694083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1705" y="694083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9132227" y="602694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9132227" y="593745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9132227" y="584796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9132227" y="575474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9132227" y="566525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9132227" y="557576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9132227" y="548627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9132227" y="5396784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9131881" y="5360021"/>
              <a:ext cx="31750" cy="683895"/>
            </a:xfrm>
            <a:custGeom>
              <a:avLst/>
              <a:gdLst/>
              <a:ahLst/>
              <a:cxnLst/>
              <a:rect l="l" t="t" r="r" b="b"/>
              <a:pathLst>
                <a:path w="31750" h="683895">
                  <a:moveTo>
                    <a:pt x="0" y="0"/>
                  </a:moveTo>
                  <a:lnTo>
                    <a:pt x="0" y="683288"/>
                  </a:lnTo>
                  <a:lnTo>
                    <a:pt x="31705" y="683288"/>
                  </a:lnTo>
                  <a:lnTo>
                    <a:pt x="31705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8986797" y="4173737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9076293" y="4173737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8954345" y="4176212"/>
              <a:ext cx="177800" cy="53340"/>
            </a:xfrm>
            <a:custGeom>
              <a:avLst/>
              <a:gdLst/>
              <a:ahLst/>
              <a:cxnLst/>
              <a:rect l="l" t="t" r="r" b="b"/>
              <a:pathLst>
                <a:path w="177800" h="53339">
                  <a:moveTo>
                    <a:pt x="0" y="0"/>
                  </a:moveTo>
                  <a:lnTo>
                    <a:pt x="177536" y="0"/>
                  </a:lnTo>
                  <a:lnTo>
                    <a:pt x="177536" y="52867"/>
                  </a:lnTo>
                  <a:lnTo>
                    <a:pt x="0" y="52867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8955894" y="2975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234" y="3523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9045380" y="2975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234" y="3523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8954345" y="2975712"/>
              <a:ext cx="177800" cy="35560"/>
            </a:xfrm>
            <a:custGeom>
              <a:avLst/>
              <a:gdLst/>
              <a:ahLst/>
              <a:cxnLst/>
              <a:rect l="l" t="t" r="r" b="b"/>
              <a:pathLst>
                <a:path w="177800" h="35560">
                  <a:moveTo>
                    <a:pt x="177536" y="35234"/>
                  </a:moveTo>
                  <a:lnTo>
                    <a:pt x="177536" y="0"/>
                  </a:lnTo>
                  <a:lnTo>
                    <a:pt x="0" y="0"/>
                  </a:lnTo>
                </a:path>
                <a:path w="177800" h="35560">
                  <a:moveTo>
                    <a:pt x="0" y="35234"/>
                  </a:moveTo>
                  <a:lnTo>
                    <a:pt x="177536" y="35234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9227802" y="1338001"/>
              <a:ext cx="0" cy="1106170"/>
            </a:xfrm>
            <a:custGeom>
              <a:avLst/>
              <a:gdLst/>
              <a:ahLst/>
              <a:cxnLst/>
              <a:rect l="l" t="t" r="r" b="b"/>
              <a:pathLst>
                <a:path h="1106170">
                  <a:moveTo>
                    <a:pt x="0" y="0"/>
                  </a:moveTo>
                  <a:lnTo>
                    <a:pt x="0" y="11056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9207611" y="241107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63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9207611" y="241106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2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9215539" y="1338001"/>
              <a:ext cx="0" cy="1073150"/>
            </a:xfrm>
            <a:custGeom>
              <a:avLst/>
              <a:gdLst/>
              <a:ahLst/>
              <a:cxnLst/>
              <a:rect l="l" t="t" r="r" b="b"/>
              <a:pathLst>
                <a:path h="1073150">
                  <a:moveTo>
                    <a:pt x="0" y="107306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8994256" y="516932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8954345" y="5171530"/>
              <a:ext cx="116205" cy="37465"/>
            </a:xfrm>
            <a:custGeom>
              <a:avLst/>
              <a:gdLst/>
              <a:ahLst/>
              <a:cxnLst/>
              <a:rect l="l" t="t" r="r" b="b"/>
              <a:pathLst>
                <a:path w="116204" h="37464">
                  <a:moveTo>
                    <a:pt x="0" y="0"/>
                  </a:moveTo>
                  <a:lnTo>
                    <a:pt x="115892" y="0"/>
                  </a:lnTo>
                  <a:lnTo>
                    <a:pt x="115892" y="36993"/>
                  </a:lnTo>
                  <a:lnTo>
                    <a:pt x="0" y="36993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9162056" y="41028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9162056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9162056" y="40134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9162056" y="39686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9162056" y="3927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9162056" y="3882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9162056" y="38381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9162056" y="3793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9162056" y="37486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9162056" y="37076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9162056" y="366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9162056" y="36181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9162056" y="35734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9162056" y="35286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9162056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9162056" y="344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9162056" y="3398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9162056" y="335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9162056" y="33086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9163590" y="3305147"/>
              <a:ext cx="3810" cy="813435"/>
            </a:xfrm>
            <a:custGeom>
              <a:avLst/>
              <a:gdLst/>
              <a:ahLst/>
              <a:cxnLst/>
              <a:rect l="l" t="t" r="r" b="b"/>
              <a:pathLst>
                <a:path w="3809" h="813435">
                  <a:moveTo>
                    <a:pt x="3528" y="813032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813032"/>
                  </a:lnTo>
                  <a:lnTo>
                    <a:pt x="3528" y="81303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9163590" y="2386608"/>
              <a:ext cx="3810" cy="77470"/>
            </a:xfrm>
            <a:custGeom>
              <a:avLst/>
              <a:gdLst/>
              <a:ahLst/>
              <a:cxnLst/>
              <a:rect l="l" t="t" r="r" b="b"/>
              <a:pathLst>
                <a:path w="3809" h="77469">
                  <a:moveTo>
                    <a:pt x="3528" y="0"/>
                  </a:moveTo>
                  <a:lnTo>
                    <a:pt x="3528" y="77296"/>
                  </a:lnTo>
                  <a:lnTo>
                    <a:pt x="0" y="77296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9162056" y="317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9162056" y="313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9162056" y="3088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9162056" y="30439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9162056" y="30029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9162056" y="295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9162056" y="2913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9162056" y="2868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9162056" y="282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9162056" y="27791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9162056" y="27381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9162056" y="26934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9162056" y="2648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9162056" y="260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9162056" y="25591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9162056" y="25181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9163590" y="2485047"/>
              <a:ext cx="3810" cy="715010"/>
            </a:xfrm>
            <a:custGeom>
              <a:avLst/>
              <a:gdLst/>
              <a:ahLst/>
              <a:cxnLst/>
              <a:rect l="l" t="t" r="r" b="b"/>
              <a:pathLst>
                <a:path w="3809" h="715010">
                  <a:moveTo>
                    <a:pt x="3528" y="0"/>
                  </a:moveTo>
                  <a:lnTo>
                    <a:pt x="3528" y="714438"/>
                  </a:lnTo>
                  <a:lnTo>
                    <a:pt x="0" y="714438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9132227" y="32452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9158323" y="31967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48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9132227" y="31967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9135950" y="326019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9131877" y="3199483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61"/>
                  </a:lnTo>
                  <a:lnTo>
                    <a:pt x="0" y="10566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9132227" y="4218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9132227" y="41439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9132227" y="411781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82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9132227" y="41588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9131877" y="4118180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82"/>
                  </a:lnTo>
                  <a:lnTo>
                    <a:pt x="0" y="105682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9162056" y="683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9162056" y="67876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9162056" y="67428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9162056" y="67018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9162056" y="66571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9162056" y="661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9162056" y="65676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9162056" y="6522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9162056" y="6481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9162056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9162056" y="63923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9162056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9162056" y="6302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9162056" y="62618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9162056" y="6217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9162056" y="61723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9163590" y="6148985"/>
              <a:ext cx="3810" cy="694690"/>
            </a:xfrm>
            <a:custGeom>
              <a:avLst/>
              <a:gdLst/>
              <a:ahLst/>
              <a:cxnLst/>
              <a:rect l="l" t="t" r="r" b="b"/>
              <a:pathLst>
                <a:path w="3809" h="694690">
                  <a:moveTo>
                    <a:pt x="3528" y="694083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528" y="69408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9162056" y="76265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9162056" y="75818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9162056" y="75371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9162056" y="74923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9162056" y="74476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9162056" y="74065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9162056" y="73618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9163590" y="7326025"/>
              <a:ext cx="3810" cy="316865"/>
            </a:xfrm>
            <a:custGeom>
              <a:avLst/>
              <a:gdLst/>
              <a:ahLst/>
              <a:cxnLst/>
              <a:rect l="l" t="t" r="r" b="b"/>
              <a:pathLst>
                <a:path w="3809" h="316865">
                  <a:moveTo>
                    <a:pt x="3528" y="0"/>
                  </a:moveTo>
                  <a:lnTo>
                    <a:pt x="3528" y="316838"/>
                  </a:lnTo>
                  <a:lnTo>
                    <a:pt x="0" y="316838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9162056" y="72723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9162056" y="72276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9162056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9162056" y="71418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9162056" y="70971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9162056" y="70523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9162056" y="70076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9162056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9163590" y="6948780"/>
              <a:ext cx="3810" cy="356235"/>
            </a:xfrm>
            <a:custGeom>
              <a:avLst/>
              <a:gdLst/>
              <a:ahLst/>
              <a:cxnLst/>
              <a:rect l="l" t="t" r="r" b="b"/>
              <a:pathLst>
                <a:path w="3809" h="356234">
                  <a:moveTo>
                    <a:pt x="3528" y="0"/>
                  </a:moveTo>
                  <a:lnTo>
                    <a:pt x="3528" y="356104"/>
                  </a:lnTo>
                  <a:lnTo>
                    <a:pt x="0" y="356104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9162056" y="60418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9162056" y="5997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9162056" y="59523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9162056" y="59076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9162056" y="5862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9162056" y="58181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9162056" y="57771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9162056" y="57323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9162056" y="56876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9162056" y="5642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9162056" y="55981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9162056" y="55571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9162056" y="5512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9162056" y="54676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9162056" y="54228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9162056" y="53781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9163592" y="5360021"/>
              <a:ext cx="3810" cy="683895"/>
            </a:xfrm>
            <a:custGeom>
              <a:avLst/>
              <a:gdLst/>
              <a:ahLst/>
              <a:cxnLst/>
              <a:rect l="l" t="t" r="r" b="b"/>
              <a:pathLst>
                <a:path w="3809" h="683895">
                  <a:moveTo>
                    <a:pt x="0" y="0"/>
                  </a:moveTo>
                  <a:lnTo>
                    <a:pt x="0" y="683288"/>
                  </a:lnTo>
                  <a:lnTo>
                    <a:pt x="3528" y="683288"/>
                  </a:lnTo>
                  <a:lnTo>
                    <a:pt x="352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9132227" y="608660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9162056" y="6041858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9132227" y="604186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9132227" y="61015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9131877" y="6043291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93"/>
                  </a:lnTo>
                  <a:lnTo>
                    <a:pt x="0" y="105693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9132227" y="6906939"/>
              <a:ext cx="37465" cy="41275"/>
            </a:xfrm>
            <a:custGeom>
              <a:avLst/>
              <a:gdLst/>
              <a:ahLst/>
              <a:cxnLst/>
              <a:rect l="l" t="t" r="r" b="b"/>
              <a:pathLst>
                <a:path w="37465" h="41275">
                  <a:moveTo>
                    <a:pt x="0" y="0"/>
                  </a:moveTo>
                  <a:lnTo>
                    <a:pt x="37286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9139684" y="68398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9132227" y="685101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9154598" y="69255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376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9131877" y="6843069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9132227" y="7656429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0"/>
                  </a:moveTo>
                  <a:lnTo>
                    <a:pt x="28216" y="2821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9163668" y="767134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300"/>
                  </a:moveTo>
                  <a:lnTo>
                    <a:pt x="1330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9131898" y="7642862"/>
              <a:ext cx="44450" cy="41910"/>
            </a:xfrm>
            <a:custGeom>
              <a:avLst/>
              <a:gdLst/>
              <a:ahLst/>
              <a:cxnLst/>
              <a:rect l="l" t="t" r="r" b="b"/>
              <a:pathLst>
                <a:path w="44450" h="41909">
                  <a:moveTo>
                    <a:pt x="44030" y="0"/>
                  </a:moveTo>
                  <a:lnTo>
                    <a:pt x="44030" y="41783"/>
                  </a:lnTo>
                </a:path>
                <a:path w="44450" h="41909">
                  <a:moveTo>
                    <a:pt x="0" y="41783"/>
                  </a:moveTo>
                  <a:lnTo>
                    <a:pt x="0" y="0"/>
                  </a:lnTo>
                  <a:lnTo>
                    <a:pt x="44030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9131885" y="2299047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874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9225029" y="2442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219" y="0"/>
                  </a:moveTo>
                  <a:lnTo>
                    <a:pt x="20" y="261"/>
                  </a:lnTo>
                  <a:lnTo>
                    <a:pt x="0" y="418"/>
                  </a:lnTo>
                  <a:lnTo>
                    <a:pt x="0" y="607"/>
                  </a:lnTo>
                  <a:lnTo>
                    <a:pt x="83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8612114" y="2472699"/>
              <a:ext cx="0" cy="5212080"/>
            </a:xfrm>
            <a:custGeom>
              <a:avLst/>
              <a:gdLst/>
              <a:ahLst/>
              <a:cxnLst/>
              <a:rect l="l" t="t" r="r" b="b"/>
              <a:pathLst>
                <a:path h="5212080">
                  <a:moveTo>
                    <a:pt x="0" y="521194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9228663" y="2428775"/>
              <a:ext cx="0" cy="3082925"/>
            </a:xfrm>
            <a:custGeom>
              <a:avLst/>
              <a:gdLst/>
              <a:ahLst/>
              <a:cxnLst/>
              <a:rect l="l" t="t" r="r" b="b"/>
              <a:pathLst>
                <a:path h="3082925">
                  <a:moveTo>
                    <a:pt x="0" y="1805776"/>
                  </a:moveTo>
                  <a:lnTo>
                    <a:pt x="0" y="3082743"/>
                  </a:lnTo>
                </a:path>
                <a:path h="3082925">
                  <a:moveTo>
                    <a:pt x="0" y="0"/>
                  </a:moveTo>
                  <a:lnTo>
                    <a:pt x="0" y="18057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9228661" y="4234551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232537" y="0"/>
                  </a:moveTo>
                  <a:lnTo>
                    <a:pt x="0" y="0"/>
                  </a:lnTo>
                  <a:lnTo>
                    <a:pt x="0" y="1321027"/>
                  </a:lnTo>
                  <a:lnTo>
                    <a:pt x="232537" y="1321027"/>
                  </a:lnTo>
                  <a:lnTo>
                    <a:pt x="232537" y="0"/>
                  </a:lnTo>
                  <a:close/>
                </a:path>
              </a:pathLst>
            </a:custGeom>
            <a:solidFill>
              <a:srgbClr val="ED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9228664" y="4234552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0" y="1321027"/>
                  </a:moveTo>
                  <a:lnTo>
                    <a:pt x="0" y="0"/>
                  </a:lnTo>
                  <a:lnTo>
                    <a:pt x="232537" y="0"/>
                  </a:lnTo>
                  <a:lnTo>
                    <a:pt x="232537" y="1321027"/>
                  </a:lnTo>
                  <a:lnTo>
                    <a:pt x="0" y="132102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8983796" y="5557335"/>
              <a:ext cx="491490" cy="2127250"/>
            </a:xfrm>
            <a:custGeom>
              <a:avLst/>
              <a:gdLst/>
              <a:ahLst/>
              <a:cxnLst/>
              <a:rect l="l" t="t" r="r" b="b"/>
              <a:pathLst>
                <a:path w="491490" h="2127250">
                  <a:moveTo>
                    <a:pt x="491490" y="1037590"/>
                  </a:moveTo>
                  <a:lnTo>
                    <a:pt x="244868" y="1037590"/>
                  </a:lnTo>
                  <a:lnTo>
                    <a:pt x="244868" y="0"/>
                  </a:lnTo>
                  <a:lnTo>
                    <a:pt x="0" y="0"/>
                  </a:lnTo>
                  <a:lnTo>
                    <a:pt x="0" y="1037590"/>
                  </a:lnTo>
                  <a:lnTo>
                    <a:pt x="0" y="2127250"/>
                  </a:lnTo>
                  <a:lnTo>
                    <a:pt x="491490" y="2127250"/>
                  </a:lnTo>
                  <a:lnTo>
                    <a:pt x="491490" y="1037590"/>
                  </a:lnTo>
                  <a:close/>
                </a:path>
              </a:pathLst>
            </a:custGeom>
            <a:solidFill>
              <a:srgbClr val="ED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8983793" y="5557336"/>
              <a:ext cx="492125" cy="2127885"/>
            </a:xfrm>
            <a:custGeom>
              <a:avLst/>
              <a:gdLst/>
              <a:ahLst/>
              <a:cxnLst/>
              <a:rect l="l" t="t" r="r" b="b"/>
              <a:pathLst>
                <a:path w="492125" h="2127884">
                  <a:moveTo>
                    <a:pt x="491503" y="2127309"/>
                  </a:moveTo>
                  <a:lnTo>
                    <a:pt x="491503" y="1037612"/>
                  </a:lnTo>
                  <a:lnTo>
                    <a:pt x="244872" y="1037612"/>
                  </a:lnTo>
                  <a:lnTo>
                    <a:pt x="244872" y="0"/>
                  </a:lnTo>
                  <a:lnTo>
                    <a:pt x="0" y="0"/>
                  </a:lnTo>
                  <a:lnTo>
                    <a:pt x="0" y="212730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9231306" y="3838862"/>
              <a:ext cx="257810" cy="393065"/>
            </a:xfrm>
            <a:custGeom>
              <a:avLst/>
              <a:gdLst/>
              <a:ahLst/>
              <a:cxnLst/>
              <a:rect l="l" t="t" r="r" b="b"/>
              <a:pathLst>
                <a:path w="257809" h="393064">
                  <a:moveTo>
                    <a:pt x="257206" y="0"/>
                  </a:moveTo>
                  <a:lnTo>
                    <a:pt x="257206" y="392857"/>
                  </a:lnTo>
                  <a:lnTo>
                    <a:pt x="0" y="392857"/>
                  </a:lnTo>
                  <a:lnTo>
                    <a:pt x="0" y="0"/>
                  </a:lnTo>
                  <a:lnTo>
                    <a:pt x="2572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9488513" y="3838874"/>
              <a:ext cx="26670" cy="393065"/>
            </a:xfrm>
            <a:custGeom>
              <a:avLst/>
              <a:gdLst/>
              <a:ahLst/>
              <a:cxnLst/>
              <a:rect l="l" t="t" r="r" b="b"/>
              <a:pathLst>
                <a:path w="26669" h="393064">
                  <a:moveTo>
                    <a:pt x="0" y="392846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392846"/>
                  </a:lnTo>
                  <a:lnTo>
                    <a:pt x="0" y="3928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9228663" y="3797469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53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9561605" y="3797469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938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9228652" y="4278405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33295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9228656" y="5220517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2325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9228658" y="521186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94" y="17308"/>
                  </a:moveTo>
                  <a:lnTo>
                    <a:pt x="0" y="8659"/>
                  </a:lnTo>
                  <a:lnTo>
                    <a:pt x="149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9235826" y="2425163"/>
              <a:ext cx="9992995" cy="0"/>
            </a:xfrm>
            <a:custGeom>
              <a:avLst/>
              <a:gdLst/>
              <a:ahLst/>
              <a:cxnLst/>
              <a:rect l="l" t="t" r="r" b="b"/>
              <a:pathLst>
                <a:path w="9992994">
                  <a:moveTo>
                    <a:pt x="99928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9196966" y="2425168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180938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9196966" y="24251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9228663" y="2425163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0"/>
                  </a:moveTo>
                  <a:lnTo>
                    <a:pt x="0" y="1809389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9220045" y="42345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61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9196966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9196966" y="423455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21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9228663" y="4234558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0"/>
                  </a:moveTo>
                  <a:lnTo>
                    <a:pt x="0" y="132102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9206559" y="555558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210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8950353" y="5557343"/>
              <a:ext cx="0" cy="2127885"/>
            </a:xfrm>
            <a:custGeom>
              <a:avLst/>
              <a:gdLst/>
              <a:ahLst/>
              <a:cxnLst/>
              <a:rect l="l" t="t" r="r" b="b"/>
              <a:pathLst>
                <a:path h="2127884">
                  <a:moveTo>
                    <a:pt x="0" y="212730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8950353" y="555733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4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8982048" y="5557339"/>
              <a:ext cx="0" cy="2127885"/>
            </a:xfrm>
            <a:custGeom>
              <a:avLst/>
              <a:gdLst/>
              <a:ahLst/>
              <a:cxnLst/>
              <a:rect l="l" t="t" r="r" b="b"/>
              <a:pathLst>
                <a:path h="2127884">
                  <a:moveTo>
                    <a:pt x="0" y="0"/>
                  </a:moveTo>
                  <a:lnTo>
                    <a:pt x="0" y="2127306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9228663" y="2425168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18093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9167123" y="4279257"/>
              <a:ext cx="0" cy="760095"/>
            </a:xfrm>
            <a:custGeom>
              <a:avLst/>
              <a:gdLst/>
              <a:ahLst/>
              <a:cxnLst/>
              <a:rect l="l" t="t" r="r" b="b"/>
              <a:pathLst>
                <a:path h="760095">
                  <a:moveTo>
                    <a:pt x="0" y="7596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9232288" y="4256367"/>
              <a:ext cx="0" cy="782955"/>
            </a:xfrm>
            <a:custGeom>
              <a:avLst/>
              <a:gdLst/>
              <a:ahLst/>
              <a:cxnLst/>
              <a:rect l="l" t="t" r="r" b="b"/>
              <a:pathLst>
                <a:path h="782954">
                  <a:moveTo>
                    <a:pt x="0" y="7825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5612940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5436741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5619083" y="24184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17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5430596" y="242866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48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5430595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5618188" y="241829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5431482" y="2428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1867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5431491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6581290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6405109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6587375" y="24184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17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6398962" y="242866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41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6398964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6586588" y="241829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6399850" y="2428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18673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6399857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3028514" y="441122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177" y="0"/>
                  </a:moveTo>
                  <a:lnTo>
                    <a:pt x="0" y="0"/>
                  </a:lnTo>
                  <a:lnTo>
                    <a:pt x="0" y="16177"/>
                  </a:lnTo>
                  <a:lnTo>
                    <a:pt x="16177" y="16177"/>
                  </a:lnTo>
                  <a:lnTo>
                    <a:pt x="161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3028511" y="441122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77"/>
                  </a:moveTo>
                  <a:lnTo>
                    <a:pt x="0" y="0"/>
                  </a:lnTo>
                  <a:lnTo>
                    <a:pt x="16177" y="0"/>
                  </a:lnTo>
                  <a:lnTo>
                    <a:pt x="16177" y="16177"/>
                  </a:lnTo>
                  <a:lnTo>
                    <a:pt x="0" y="16177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3028808" y="526627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3028808" y="52401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3028808" y="52103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3028808" y="51842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3028808" y="51581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3028808" y="513204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3028808" y="51059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3028808" y="50798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3029367" y="5069081"/>
              <a:ext cx="11430" cy="213995"/>
            </a:xfrm>
            <a:custGeom>
              <a:avLst/>
              <a:gdLst/>
              <a:ahLst/>
              <a:cxnLst/>
              <a:rect l="l" t="t" r="r" b="b"/>
              <a:pathLst>
                <a:path w="11430" h="213995">
                  <a:moveTo>
                    <a:pt x="0" y="213490"/>
                  </a:moveTo>
                  <a:lnTo>
                    <a:pt x="0" y="0"/>
                  </a:lnTo>
                  <a:lnTo>
                    <a:pt x="10826" y="0"/>
                  </a:lnTo>
                  <a:lnTo>
                    <a:pt x="10826" y="213490"/>
                  </a:lnTo>
                  <a:lnTo>
                    <a:pt x="0" y="2134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3028808" y="50537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3028808" y="502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3028808" y="500152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3028808" y="497542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3028808" y="494932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3028808" y="492322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3028808" y="48933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3028808" y="48672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3029367" y="4852906"/>
              <a:ext cx="11430" cy="215265"/>
            </a:xfrm>
            <a:custGeom>
              <a:avLst/>
              <a:gdLst/>
              <a:ahLst/>
              <a:cxnLst/>
              <a:rect l="l" t="t" r="r" b="b"/>
              <a:pathLst>
                <a:path w="11430" h="215264">
                  <a:moveTo>
                    <a:pt x="0" y="214653"/>
                  </a:moveTo>
                  <a:lnTo>
                    <a:pt x="0" y="0"/>
                  </a:lnTo>
                  <a:lnTo>
                    <a:pt x="10826" y="0"/>
                  </a:lnTo>
                  <a:lnTo>
                    <a:pt x="10826" y="214653"/>
                  </a:lnTo>
                  <a:lnTo>
                    <a:pt x="0" y="21465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3045322" y="48653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3044652" y="48659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7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3044655" y="4865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3044655" y="48653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3044652" y="48593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7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3044655" y="48588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3045322" y="48588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3044655" y="4858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3043831" y="48581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3043954" y="4858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3043954" y="48659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3043572" y="48584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36"/>
                  </a:lnTo>
                  <a:lnTo>
                    <a:pt x="230" y="376"/>
                  </a:lnTo>
                  <a:lnTo>
                    <a:pt x="376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3044655" y="48593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9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3045322" y="48593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9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3034838" y="48518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3040140" y="48659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3041036" y="486255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3040136" y="48615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00" y="963"/>
                  </a:moveTo>
                  <a:lnTo>
                    <a:pt x="900" y="586"/>
                  </a:lnTo>
                  <a:lnTo>
                    <a:pt x="638" y="293"/>
                  </a:lnTo>
                  <a:lnTo>
                    <a:pt x="376" y="3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3040140" y="4864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376" y="931"/>
                  </a:lnTo>
                  <a:lnTo>
                    <a:pt x="638" y="649"/>
                  </a:lnTo>
                  <a:lnTo>
                    <a:pt x="900" y="408"/>
                  </a:ln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3044696" y="485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3044694" y="4857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3042341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3042345" y="4856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3042341" y="4853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3042345" y="4852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3042610" y="48521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3044989" y="48524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5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3042607" y="48581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3042341" y="48564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3042341" y="48571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3042607" y="48562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3042712" y="4854094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2125"/>
                  </a:lnTo>
                </a:path>
                <a:path w="634" h="2539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3042341" y="4852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3042341" y="48536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3042312" y="4852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35" y="0"/>
                  </a:lnTo>
                  <a:lnTo>
                    <a:pt x="0" y="324"/>
                  </a:lnTo>
                  <a:lnTo>
                    <a:pt x="0" y="743"/>
                  </a:lnTo>
                  <a:lnTo>
                    <a:pt x="0" y="1151"/>
                  </a:lnTo>
                  <a:lnTo>
                    <a:pt x="33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51"/>
                  </a:lnTo>
                  <a:lnTo>
                    <a:pt x="1486" y="743"/>
                  </a:lnTo>
                  <a:lnTo>
                    <a:pt x="1486" y="324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3043306" y="4853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3042905" y="48530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7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3042639" y="4853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3042645" y="4853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3042789" y="4853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3043160" y="4853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3042312" y="4856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35" y="0"/>
                  </a:lnTo>
                  <a:lnTo>
                    <a:pt x="0" y="324"/>
                  </a:lnTo>
                  <a:lnTo>
                    <a:pt x="0" y="743"/>
                  </a:lnTo>
                  <a:lnTo>
                    <a:pt x="0" y="1151"/>
                  </a:lnTo>
                  <a:lnTo>
                    <a:pt x="33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51"/>
                  </a:lnTo>
                  <a:lnTo>
                    <a:pt x="1486" y="743"/>
                  </a:lnTo>
                  <a:lnTo>
                    <a:pt x="1486" y="324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3043055" y="4857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3043388" y="4856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3043063" y="4856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3042678" y="4856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3042676" y="4856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3042676" y="48571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3042335" y="48652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3042335" y="48588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3042712" y="48588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3042341" y="48524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3042017" y="48529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3042007" y="4857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3042606" y="48584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3045322" y="485241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3042607" y="4851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3042007" y="48524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3042606" y="48521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3044989" y="485240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8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3042607" y="48581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3042341" y="4857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3042007" y="4858753"/>
              <a:ext cx="635" cy="6985"/>
            </a:xfrm>
            <a:custGeom>
              <a:avLst/>
              <a:gdLst/>
              <a:ahLst/>
              <a:cxnLst/>
              <a:rect l="l" t="t" r="r" b="b"/>
              <a:pathLst>
                <a:path w="634" h="6985">
                  <a:moveTo>
                    <a:pt x="0" y="6638"/>
                  </a:moveTo>
                  <a:lnTo>
                    <a:pt x="0" y="0"/>
                  </a:lnTo>
                </a:path>
                <a:path w="634" h="6985">
                  <a:moveTo>
                    <a:pt x="0" y="6638"/>
                  </a:moveTo>
                  <a:lnTo>
                    <a:pt x="324" y="6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3042341" y="48587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3041934" y="4858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4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3042153" y="4858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450"/>
                  </a:moveTo>
                  <a:lnTo>
                    <a:pt x="157" y="23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3042046" y="48581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3041817" y="4858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3041970" y="4858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3041636" y="4858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61"/>
                  </a:lnTo>
                  <a:lnTo>
                    <a:pt x="18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3041939" y="4857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314"/>
                  </a:lnTo>
                </a:path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3041639" y="48573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01" y="324"/>
                  </a:moveTo>
                  <a:lnTo>
                    <a:pt x="701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3041636" y="48576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3042007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261"/>
                  </a:lnTo>
                  <a:lnTo>
                    <a:pt x="188" y="408"/>
                  </a:lnTo>
                  <a:lnTo>
                    <a:pt x="324" y="607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3044732" y="48578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261" y="607"/>
                  </a:lnTo>
                  <a:lnTo>
                    <a:pt x="450" y="418"/>
                  </a:lnTo>
                  <a:lnTo>
                    <a:pt x="586" y="282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3044736" y="4851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86" y="607"/>
                  </a:moveTo>
                  <a:lnTo>
                    <a:pt x="586" y="345"/>
                  </a:lnTo>
                  <a:lnTo>
                    <a:pt x="450" y="188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3042000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345" y="0"/>
                  </a:lnTo>
                  <a:lnTo>
                    <a:pt x="188" y="188"/>
                  </a:lnTo>
                  <a:lnTo>
                    <a:pt x="0" y="324"/>
                  </a:ln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3042345" y="4852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73" y="73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3044727" y="485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188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3044732" y="4857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88" y="188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3042341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3039916" y="486203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8" y="2806"/>
                  </a:moveTo>
                  <a:lnTo>
                    <a:pt x="4762" y="825"/>
                  </a:lnTo>
                  <a:lnTo>
                    <a:pt x="2794" y="0"/>
                  </a:lnTo>
                  <a:lnTo>
                    <a:pt x="812" y="825"/>
                  </a:lnTo>
                  <a:lnTo>
                    <a:pt x="0" y="2806"/>
                  </a:lnTo>
                  <a:lnTo>
                    <a:pt x="812" y="4775"/>
                  </a:lnTo>
                  <a:lnTo>
                    <a:pt x="2794" y="5600"/>
                  </a:lnTo>
                  <a:lnTo>
                    <a:pt x="4762" y="4775"/>
                  </a:lnTo>
                  <a:lnTo>
                    <a:pt x="5588" y="28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3044989" y="531918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3045322" y="531918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3044989" y="53332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3044989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3045322" y="53332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3044645" y="533361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38" y="0"/>
                  </a:moveTo>
                  <a:lnTo>
                    <a:pt x="0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3044655" y="5335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3042860" y="53382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3042160" y="5336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3042160" y="53360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3042531" y="53360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3042866" y="53378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3044284" y="53356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3044320" y="533350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863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3024897" y="53170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3045322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3024214" y="53188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3024560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3024217" y="53174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3045283" y="53333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1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3044655" y="53354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3043949" y="53374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293" y="712"/>
                  </a:lnTo>
                  <a:lnTo>
                    <a:pt x="481" y="481"/>
                  </a:lnTo>
                  <a:lnTo>
                    <a:pt x="701" y="303"/>
                  </a:ln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3042160" y="5337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19" y="481"/>
                  </a:lnTo>
                  <a:lnTo>
                    <a:pt x="450" y="712"/>
                  </a:lnTo>
                  <a:lnTo>
                    <a:pt x="701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3042531" y="5337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188" y="345"/>
                  </a:lnTo>
                  <a:lnTo>
                    <a:pt x="32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3043949" y="5337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36" y="345"/>
                  </a:lnTo>
                  <a:lnTo>
                    <a:pt x="324" y="157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3044289" y="53353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3044989" y="53333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3044665" y="5317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24"/>
                  </a:moveTo>
                  <a:lnTo>
                    <a:pt x="324" y="167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3044652" y="53166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701"/>
                  </a:moveTo>
                  <a:lnTo>
                    <a:pt x="670" y="439"/>
                  </a:lnTo>
                  <a:lnTo>
                    <a:pt x="481" y="219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3024567" y="531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94" y="104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3024221" y="53166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408" y="0"/>
                  </a:lnTo>
                  <a:lnTo>
                    <a:pt x="188" y="219"/>
                  </a:lnTo>
                  <a:lnTo>
                    <a:pt x="0" y="450"/>
                  </a:ln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3024897" y="5316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3024217" y="533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3024036" y="533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36"/>
                  </a:lnTo>
                  <a:lnTo>
                    <a:pt x="188" y="324"/>
                  </a:ln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3024213" y="53166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3024045" y="5316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67" y="0"/>
                  </a:lnTo>
                  <a:lnTo>
                    <a:pt x="0" y="188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3044466" y="5338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3044466" y="53382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57" y="324"/>
                  </a:lnTo>
                  <a:lnTo>
                    <a:pt x="345" y="136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3024036" y="5316874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32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3024217" y="5316871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2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3024369" y="53166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0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3025971" y="53165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3024370" y="53165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0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3044655" y="53365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3044655" y="53365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3044806" y="53365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3024372" y="53385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3024370" y="53383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3053271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863" y="1225"/>
                  </a:lnTo>
                  <a:lnTo>
                    <a:pt x="17632" y="1225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25"/>
                  </a:moveTo>
                  <a:lnTo>
                    <a:pt x="15769" y="1225"/>
                  </a:lnTo>
                  <a:lnTo>
                    <a:pt x="16187" y="1790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3053271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44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30" y="0"/>
                  </a:lnTo>
                  <a:lnTo>
                    <a:pt x="17632" y="0"/>
                  </a:lnTo>
                  <a:lnTo>
                    <a:pt x="17632" y="3088"/>
                  </a:lnTo>
                  <a:lnTo>
                    <a:pt x="17632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187" y="1790"/>
                  </a:lnTo>
                  <a:lnTo>
                    <a:pt x="15769" y="1225"/>
                  </a:lnTo>
                  <a:lnTo>
                    <a:pt x="2450" y="1225"/>
                  </a:lnTo>
                  <a:lnTo>
                    <a:pt x="1863" y="1225"/>
                  </a:lnTo>
                  <a:lnTo>
                    <a:pt x="1413" y="1790"/>
                  </a:lnTo>
                  <a:lnTo>
                    <a:pt x="1005" y="2314"/>
                  </a:lnTo>
                  <a:lnTo>
                    <a:pt x="1005" y="14544"/>
                  </a:lnTo>
                  <a:lnTo>
                    <a:pt x="1005" y="16376"/>
                  </a:lnTo>
                  <a:lnTo>
                    <a:pt x="15130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3032084" y="4852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3030963" y="4852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3030371" y="48518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3029634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3029364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73" y="73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3030181" y="48518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7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3030894" y="4852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3029634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3037455" y="4852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3037455" y="4852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1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3038655" y="48518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81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3039361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3039917" y="4851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188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3039173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3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3038579" y="4852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3039361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3029665" y="4852564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4" h="635">
                  <a:moveTo>
                    <a:pt x="10219" y="0"/>
                  </a:moveTo>
                  <a:lnTo>
                    <a:pt x="10219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021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3029368" y="485289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081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3030821" y="4851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23"/>
                  </a:lnTo>
                  <a:lnTo>
                    <a:pt x="261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3031087" y="48524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3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3034323" y="48521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3028287" y="48493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3031083" y="485189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3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3038466" y="48518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261" y="523"/>
                  </a:lnTo>
                  <a:lnTo>
                    <a:pt x="261" y="261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3035670" y="48493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3035217" y="48521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3031083" y="4852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3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3035217" y="48524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3035217" y="4852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3031084" y="48521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3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3032571" y="48512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3036970" y="48512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3040179" y="485207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3029368" y="485207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3032084" y="50675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3030963" y="5067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3030371" y="50677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3029368" y="50680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3030189" y="5068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157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3030898" y="50677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3037455" y="50675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3037455" y="5067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1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3038655" y="50677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1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3039920" y="50680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88" y="188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3039170" y="5068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3038582" y="5067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3029362" y="506756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3038313" y="50677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3031265" y="5067707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607"/>
                  </a:moveTo>
                  <a:lnTo>
                    <a:pt x="0" y="0"/>
                  </a:lnTo>
                  <a:lnTo>
                    <a:pt x="7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3040179" y="5067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3029368" y="5067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3030963" y="50689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20" y="104"/>
                  </a:moveTo>
                  <a:lnTo>
                    <a:pt x="1120" y="0"/>
                  </a:lnTo>
                </a:path>
                <a:path w="1269" h="635">
                  <a:moveTo>
                    <a:pt x="1120" y="104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3030371" y="5068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3029368" y="5068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73" y="73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3030189" y="5068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3030898" y="5068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3037455" y="50689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0" y="0"/>
                  </a:lnTo>
                </a:path>
                <a:path w="1269" h="635">
                  <a:moveTo>
                    <a:pt x="0" y="104"/>
                  </a:moveTo>
                  <a:lnTo>
                    <a:pt x="112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3038655" y="5068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3039920" y="5068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62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3039170" y="5068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3038582" y="50689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3029362" y="506906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3038313" y="50683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3031265" y="5068314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0"/>
                  </a:moveTo>
                  <a:lnTo>
                    <a:pt x="0" y="638"/>
                  </a:lnTo>
                  <a:lnTo>
                    <a:pt x="7057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3040179" y="50685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3029368" y="50685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3032054" y="52828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3030861" y="52830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3030341" y="52830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3029616" y="52836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3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3029368" y="5283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3030150" y="5283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157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3030751" y="5283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3038725" y="5283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3039207" y="5283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3039397" y="52833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23" y="261"/>
                  </a:moveTo>
                  <a:lnTo>
                    <a:pt x="712" y="188"/>
                  </a:lnTo>
                  <a:lnTo>
                    <a:pt x="785" y="0"/>
                  </a:lnTo>
                </a:path>
                <a:path w="1269" h="635">
                  <a:moveTo>
                    <a:pt x="523" y="261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3038799" y="528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3037498" y="52830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3037495" y="52828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3029369" y="5282572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4" h="635">
                  <a:moveTo>
                    <a:pt x="293" y="0"/>
                  </a:moveTo>
                  <a:lnTo>
                    <a:pt x="293" y="324"/>
                  </a:lnTo>
                  <a:lnTo>
                    <a:pt x="10512" y="324"/>
                  </a:lnTo>
                  <a:lnTo>
                    <a:pt x="10512" y="0"/>
                  </a:lnTo>
                  <a:lnTo>
                    <a:pt x="293" y="0"/>
                  </a:lnTo>
                  <a:close/>
                </a:path>
                <a:path w="10794" h="635">
                  <a:moveTo>
                    <a:pt x="2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3039883" y="52825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3038275" y="528305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376" y="712"/>
                  </a:lnTo>
                  <a:lnTo>
                    <a:pt x="376" y="335"/>
                  </a:lnTo>
                  <a:lnTo>
                    <a:pt x="376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3033360" y="52837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3033360" y="5283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3033364" y="52833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  <a:path w="5080">
                  <a:moveTo>
                    <a:pt x="4910" y="0"/>
                  </a:moveTo>
                  <a:lnTo>
                    <a:pt x="4942" y="0"/>
                  </a:lnTo>
                  <a:lnTo>
                    <a:pt x="49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3031077" y="5283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376"/>
                  </a:lnTo>
                  <a:lnTo>
                    <a:pt x="188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3030710" y="52830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4" y="0"/>
                  </a:moveTo>
                  <a:lnTo>
                    <a:pt x="0" y="0"/>
                  </a:lnTo>
                  <a:lnTo>
                    <a:pt x="0" y="534"/>
                  </a:lnTo>
                  <a:lnTo>
                    <a:pt x="0" y="1036"/>
                  </a:lnTo>
                  <a:lnTo>
                    <a:pt x="554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3031270" y="528305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3031265" y="5283502"/>
              <a:ext cx="12700" cy="635"/>
            </a:xfrm>
            <a:custGeom>
              <a:avLst/>
              <a:gdLst/>
              <a:ahLst/>
              <a:cxnLst/>
              <a:rect l="l" t="t" r="r" b="b"/>
              <a:pathLst>
                <a:path w="12700" h="635">
                  <a:moveTo>
                    <a:pt x="12418" y="261"/>
                  </a:moveTo>
                  <a:lnTo>
                    <a:pt x="0" y="261"/>
                  </a:lnTo>
                </a:path>
                <a:path w="12700" h="635">
                  <a:moveTo>
                    <a:pt x="12418" y="261"/>
                  </a:moveTo>
                  <a:lnTo>
                    <a:pt x="12606" y="188"/>
                  </a:lnTo>
                  <a:lnTo>
                    <a:pt x="12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3043684" y="5283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230" y="607"/>
                  </a:lnTo>
                  <a:lnTo>
                    <a:pt x="408" y="450"/>
                  </a:lnTo>
                  <a:lnTo>
                    <a:pt x="607" y="282"/>
                  </a:ln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3043949" y="52770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3044284" y="52770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3031265" y="52833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3031265" y="528409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3043949" y="52770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3032571" y="52807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3036970" y="52807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3034769" y="52953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3032497" y="52925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3035483" y="5293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3034769" y="5291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3035293" y="529398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</a:path>
                <a:path w="634" h="1904">
                  <a:moveTo>
                    <a:pt x="0" y="1413"/>
                  </a:moveTo>
                  <a:lnTo>
                    <a:pt x="188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3034771" y="52952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3034065" y="52952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3031649" y="5291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3034257" y="52953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3034254" y="52939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3034065" y="5293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3034066" y="52952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3031459" y="52925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3031597" y="528409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72" y="0"/>
                  </a:moveTo>
                  <a:lnTo>
                    <a:pt x="2177" y="900"/>
                  </a:lnTo>
                  <a:lnTo>
                    <a:pt x="1350" y="1968"/>
                  </a:lnTo>
                  <a:lnTo>
                    <a:pt x="827" y="3172"/>
                  </a:lnTo>
                  <a:lnTo>
                    <a:pt x="272" y="4397"/>
                  </a:lnTo>
                  <a:lnTo>
                    <a:pt x="0" y="5748"/>
                  </a:lnTo>
                  <a:lnTo>
                    <a:pt x="52" y="7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3034761" y="528408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41" y="7057"/>
                  </a:moveTo>
                  <a:lnTo>
                    <a:pt x="3172" y="5748"/>
                  </a:lnTo>
                  <a:lnTo>
                    <a:pt x="2921" y="4418"/>
                  </a:lnTo>
                  <a:lnTo>
                    <a:pt x="2366" y="3172"/>
                  </a:lnTo>
                  <a:lnTo>
                    <a:pt x="1832" y="1978"/>
                  </a:lnTo>
                  <a:lnTo>
                    <a:pt x="1015" y="90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3027723" y="529114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3041817" y="52911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3027723" y="52911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3028619" y="530878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3027724" y="529256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3027723" y="53078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76"/>
                  </a:lnTo>
                  <a:lnTo>
                    <a:pt x="261" y="638"/>
                  </a:lnTo>
                  <a:lnTo>
                    <a:pt x="523" y="900"/>
                  </a:lnTo>
                  <a:lnTo>
                    <a:pt x="90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3040922" y="5307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00"/>
                  </a:moveTo>
                  <a:lnTo>
                    <a:pt x="376" y="900"/>
                  </a:lnTo>
                  <a:lnTo>
                    <a:pt x="638" y="638"/>
                  </a:lnTo>
                  <a:lnTo>
                    <a:pt x="900" y="376"/>
                  </a:ln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3035622" y="52937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3035483" y="52938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3033777" y="52937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04"/>
                  </a:moveTo>
                  <a:lnTo>
                    <a:pt x="240" y="240"/>
                  </a:lnTo>
                </a:path>
                <a:path w="634" h="635">
                  <a:moveTo>
                    <a:pt x="136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3034069" y="52939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3027624" y="5292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</a:path>
                <a:path w="634" h="635">
                  <a:moveTo>
                    <a:pt x="31" y="0"/>
                  </a:moveTo>
                  <a:lnTo>
                    <a:pt x="251" y="0"/>
                  </a:lnTo>
                </a:path>
                <a:path w="634" h="635">
                  <a:moveTo>
                    <a:pt x="31" y="0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3027701" y="52926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136" y="0"/>
                  </a:lnTo>
                  <a:lnTo>
                    <a:pt x="104" y="0"/>
                  </a:lnTo>
                </a:path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3027655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3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3027767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  <a:lnTo>
                    <a:pt x="62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3027655" y="52925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3027842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  <a:path w="634" h="635">
                  <a:moveTo>
                    <a:pt x="31" y="31"/>
                  </a:moveTo>
                  <a:lnTo>
                    <a:pt x="31" y="104"/>
                  </a:lnTo>
                </a:path>
                <a:path w="634" h="635">
                  <a:moveTo>
                    <a:pt x="31" y="31"/>
                  </a:moveTo>
                  <a:lnTo>
                    <a:pt x="3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3027578" y="5292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3033541" y="52936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4" y="104"/>
                  </a:lnTo>
                  <a:lnTo>
                    <a:pt x="45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3033548" y="5292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104"/>
                  </a:moveTo>
                  <a:lnTo>
                    <a:pt x="293" y="0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3033617" y="52937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3033617" y="52925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3035445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104"/>
                  </a:lnTo>
                  <a:lnTo>
                    <a:pt x="45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3034102" y="52936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324" y="104"/>
                  </a:lnTo>
                  <a:lnTo>
                    <a:pt x="670" y="104"/>
                  </a:lnTo>
                  <a:lnTo>
                    <a:pt x="1005" y="104"/>
                  </a:lnTo>
                  <a:lnTo>
                    <a:pt x="134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3034105" y="52925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04"/>
                  </a:moveTo>
                  <a:lnTo>
                    <a:pt x="1015" y="0"/>
                  </a:lnTo>
                  <a:lnTo>
                    <a:pt x="670" y="0"/>
                  </a:lnTo>
                  <a:lnTo>
                    <a:pt x="335" y="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3035452" y="52925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62"/>
                  </a:moveTo>
                  <a:lnTo>
                    <a:pt x="240" y="0"/>
                  </a:lnTo>
                  <a:lnTo>
                    <a:pt x="10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3035940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3034102" y="52926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3035940" y="52925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104"/>
                  </a:moveTo>
                  <a:lnTo>
                    <a:pt x="0" y="0"/>
                  </a:lnTo>
                </a:path>
                <a:path w="634" h="1270">
                  <a:moveTo>
                    <a:pt x="136" y="104"/>
                  </a:moveTo>
                  <a:lnTo>
                    <a:pt x="136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3035445" y="52926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3033466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3033466" y="52925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157" y="0"/>
                  </a:lnTo>
                </a:path>
                <a:path w="634" h="1270">
                  <a:moveTo>
                    <a:pt x="0" y="104"/>
                  </a:moveTo>
                  <a:lnTo>
                    <a:pt x="0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3033011" y="53034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759" y="0"/>
                  </a:moveTo>
                  <a:lnTo>
                    <a:pt x="795" y="0"/>
                  </a:lnTo>
                  <a:lnTo>
                    <a:pt x="0" y="774"/>
                  </a:lnTo>
                  <a:lnTo>
                    <a:pt x="0" y="1759"/>
                  </a:lnTo>
                  <a:lnTo>
                    <a:pt x="0" y="2722"/>
                  </a:lnTo>
                  <a:lnTo>
                    <a:pt x="795" y="3539"/>
                  </a:lnTo>
                  <a:lnTo>
                    <a:pt x="1759" y="3539"/>
                  </a:lnTo>
                  <a:lnTo>
                    <a:pt x="2722" y="3539"/>
                  </a:lnTo>
                  <a:lnTo>
                    <a:pt x="3518" y="2722"/>
                  </a:lnTo>
                  <a:lnTo>
                    <a:pt x="3518" y="1759"/>
                  </a:lnTo>
                  <a:lnTo>
                    <a:pt x="3518" y="774"/>
                  </a:lnTo>
                  <a:lnTo>
                    <a:pt x="2722" y="0"/>
                  </a:ln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3034769" y="53029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3032513" y="53052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3032756" y="529483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308" y="0"/>
                  </a:moveTo>
                  <a:lnTo>
                    <a:pt x="0" y="554"/>
                  </a:lnTo>
                  <a:lnTo>
                    <a:pt x="303" y="1968"/>
                  </a:lnTo>
                  <a:lnTo>
                    <a:pt x="607" y="3350"/>
                  </a:lnTo>
                  <a:lnTo>
                    <a:pt x="2010" y="3350"/>
                  </a:lnTo>
                  <a:lnTo>
                    <a:pt x="3434" y="3350"/>
                  </a:lnTo>
                  <a:lnTo>
                    <a:pt x="3727" y="1968"/>
                  </a:lnTo>
                  <a:lnTo>
                    <a:pt x="4031" y="554"/>
                  </a:lnTo>
                  <a:lnTo>
                    <a:pt x="272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3032513" y="529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3033278" y="52953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900" y="0"/>
                  </a:moveTo>
                  <a:lnTo>
                    <a:pt x="0" y="450"/>
                  </a:lnTo>
                  <a:lnTo>
                    <a:pt x="261" y="1465"/>
                  </a:lnTo>
                  <a:lnTo>
                    <a:pt x="492" y="2418"/>
                  </a:lnTo>
                  <a:lnTo>
                    <a:pt x="1486" y="2418"/>
                  </a:lnTo>
                  <a:lnTo>
                    <a:pt x="2502" y="2418"/>
                  </a:lnTo>
                  <a:lnTo>
                    <a:pt x="2732" y="1465"/>
                  </a:lnTo>
                  <a:lnTo>
                    <a:pt x="2984" y="450"/>
                  </a:lnTo>
                  <a:lnTo>
                    <a:pt x="20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3033808" y="52955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04" y="701"/>
                  </a:moveTo>
                  <a:lnTo>
                    <a:pt x="0" y="1308"/>
                  </a:lnTo>
                  <a:lnTo>
                    <a:pt x="481" y="1602"/>
                  </a:lnTo>
                  <a:lnTo>
                    <a:pt x="1005" y="1926"/>
                  </a:lnTo>
                  <a:lnTo>
                    <a:pt x="1486" y="1602"/>
                  </a:lnTo>
                  <a:lnTo>
                    <a:pt x="1937" y="1225"/>
                  </a:lnTo>
                  <a:lnTo>
                    <a:pt x="1811" y="670"/>
                  </a:lnTo>
                  <a:lnTo>
                    <a:pt x="1717" y="94"/>
                  </a:lnTo>
                  <a:lnTo>
                    <a:pt x="11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3034026" y="52956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45" y="0"/>
                  </a:lnTo>
                  <a:lnTo>
                    <a:pt x="0" y="345"/>
                  </a:lnTo>
                  <a:lnTo>
                    <a:pt x="0" y="743"/>
                  </a:lnTo>
                  <a:lnTo>
                    <a:pt x="0" y="1162"/>
                  </a:lnTo>
                  <a:lnTo>
                    <a:pt x="34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62"/>
                  </a:lnTo>
                  <a:lnTo>
                    <a:pt x="1486" y="743"/>
                  </a:lnTo>
                  <a:lnTo>
                    <a:pt x="1486" y="345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3033125" y="52950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3033131" y="529644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27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3033952" y="52978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3035588" y="529644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413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3035588" y="52950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3033492" y="53039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77" y="0"/>
                  </a:moveTo>
                  <a:lnTo>
                    <a:pt x="575" y="0"/>
                  </a:lnTo>
                  <a:lnTo>
                    <a:pt x="0" y="554"/>
                  </a:lnTo>
                  <a:lnTo>
                    <a:pt x="0" y="1277"/>
                  </a:lnTo>
                  <a:lnTo>
                    <a:pt x="0" y="1968"/>
                  </a:lnTo>
                  <a:lnTo>
                    <a:pt x="575" y="2575"/>
                  </a:lnTo>
                  <a:lnTo>
                    <a:pt x="1277" y="2575"/>
                  </a:lnTo>
                  <a:lnTo>
                    <a:pt x="1989" y="2575"/>
                  </a:lnTo>
                  <a:lnTo>
                    <a:pt x="2586" y="1968"/>
                  </a:lnTo>
                  <a:lnTo>
                    <a:pt x="2586" y="1277"/>
                  </a:lnTo>
                  <a:lnTo>
                    <a:pt x="2586" y="554"/>
                  </a:lnTo>
                  <a:lnTo>
                    <a:pt x="1989" y="0"/>
                  </a:lnTo>
                  <a:lnTo>
                    <a:pt x="127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3033808" y="53043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04" y="701"/>
                  </a:moveTo>
                  <a:lnTo>
                    <a:pt x="0" y="1308"/>
                  </a:lnTo>
                  <a:lnTo>
                    <a:pt x="481" y="1602"/>
                  </a:lnTo>
                  <a:lnTo>
                    <a:pt x="1005" y="1926"/>
                  </a:lnTo>
                  <a:lnTo>
                    <a:pt x="1486" y="1602"/>
                  </a:lnTo>
                  <a:lnTo>
                    <a:pt x="1937" y="1256"/>
                  </a:lnTo>
                  <a:lnTo>
                    <a:pt x="1811" y="670"/>
                  </a:lnTo>
                  <a:lnTo>
                    <a:pt x="1717" y="94"/>
                  </a:lnTo>
                  <a:lnTo>
                    <a:pt x="11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3034026" y="5304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45" y="0"/>
                  </a:lnTo>
                  <a:lnTo>
                    <a:pt x="0" y="345"/>
                  </a:lnTo>
                  <a:lnTo>
                    <a:pt x="0" y="712"/>
                  </a:lnTo>
                  <a:lnTo>
                    <a:pt x="0" y="1120"/>
                  </a:lnTo>
                  <a:lnTo>
                    <a:pt x="345" y="1465"/>
                  </a:lnTo>
                  <a:lnTo>
                    <a:pt x="743" y="1465"/>
                  </a:lnTo>
                  <a:lnTo>
                    <a:pt x="1151" y="1465"/>
                  </a:lnTo>
                  <a:lnTo>
                    <a:pt x="1486" y="1120"/>
                  </a:lnTo>
                  <a:lnTo>
                    <a:pt x="1486" y="712"/>
                  </a:lnTo>
                  <a:lnTo>
                    <a:pt x="1486" y="345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3033125" y="53038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3033131" y="53052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27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3033952" y="53066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3035588" y="53052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413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3035588" y="53038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138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3033955" y="53038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3034769" y="52941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3035484" y="52950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3033960" y="52950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3034254" y="48482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3035293" y="48482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3034254" y="48465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59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3035031" y="48465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3034511" y="48465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3034769" y="484477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3024036" y="531616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2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3040179" y="52825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3029368" y="52825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3001996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01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01" y="17601"/>
                  </a:lnTo>
                  <a:lnTo>
                    <a:pt x="17601" y="16376"/>
                  </a:lnTo>
                  <a:lnTo>
                    <a:pt x="973" y="16376"/>
                  </a:lnTo>
                  <a:lnTo>
                    <a:pt x="973" y="2314"/>
                  </a:lnTo>
                  <a:lnTo>
                    <a:pt x="1413" y="1790"/>
                  </a:lnTo>
                  <a:lnTo>
                    <a:pt x="1832" y="1225"/>
                  </a:lnTo>
                  <a:lnTo>
                    <a:pt x="17601" y="1225"/>
                  </a:lnTo>
                  <a:lnTo>
                    <a:pt x="17601" y="0"/>
                  </a:lnTo>
                  <a:close/>
                </a:path>
                <a:path w="17780" h="17779">
                  <a:moveTo>
                    <a:pt x="17601" y="1225"/>
                  </a:moveTo>
                  <a:lnTo>
                    <a:pt x="15737" y="1225"/>
                  </a:lnTo>
                  <a:lnTo>
                    <a:pt x="16187" y="1790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01" y="16376"/>
                  </a:lnTo>
                  <a:lnTo>
                    <a:pt x="17601" y="12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3001996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01" y="14544"/>
                  </a:moveTo>
                  <a:lnTo>
                    <a:pt x="17601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51" y="0"/>
                  </a:lnTo>
                  <a:lnTo>
                    <a:pt x="17601" y="0"/>
                  </a:lnTo>
                  <a:lnTo>
                    <a:pt x="17601" y="3088"/>
                  </a:lnTo>
                  <a:lnTo>
                    <a:pt x="17601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187" y="1790"/>
                  </a:lnTo>
                  <a:lnTo>
                    <a:pt x="15737" y="1225"/>
                  </a:lnTo>
                  <a:lnTo>
                    <a:pt x="2450" y="1225"/>
                  </a:lnTo>
                  <a:lnTo>
                    <a:pt x="1832" y="1225"/>
                  </a:lnTo>
                  <a:lnTo>
                    <a:pt x="1413" y="1790"/>
                  </a:lnTo>
                  <a:lnTo>
                    <a:pt x="973" y="2314"/>
                  </a:lnTo>
                  <a:lnTo>
                    <a:pt x="973" y="14544"/>
                  </a:lnTo>
                  <a:lnTo>
                    <a:pt x="973" y="16376"/>
                  </a:lnTo>
                  <a:lnTo>
                    <a:pt x="15151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3027766" y="4410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863" y="1246"/>
                  </a:lnTo>
                  <a:lnTo>
                    <a:pt x="17632" y="1246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46"/>
                  </a:moveTo>
                  <a:lnTo>
                    <a:pt x="15769" y="1246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3027766" y="4410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44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82" y="0"/>
                  </a:lnTo>
                  <a:lnTo>
                    <a:pt x="17632" y="0"/>
                  </a:lnTo>
                  <a:lnTo>
                    <a:pt x="17632" y="3088"/>
                  </a:lnTo>
                  <a:lnTo>
                    <a:pt x="17632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219" y="1790"/>
                  </a:lnTo>
                  <a:lnTo>
                    <a:pt x="15769" y="1246"/>
                  </a:lnTo>
                  <a:lnTo>
                    <a:pt x="2450" y="1246"/>
                  </a:lnTo>
                  <a:lnTo>
                    <a:pt x="1863" y="1246"/>
                  </a:lnTo>
                  <a:lnTo>
                    <a:pt x="1413" y="1790"/>
                  </a:lnTo>
                  <a:lnTo>
                    <a:pt x="1005" y="2314"/>
                  </a:lnTo>
                  <a:lnTo>
                    <a:pt x="1005" y="14544"/>
                  </a:lnTo>
                  <a:lnTo>
                    <a:pt x="1005" y="16376"/>
                  </a:lnTo>
                  <a:lnTo>
                    <a:pt x="15182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3053271" y="52907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413" y="1759"/>
                  </a:lnTo>
                  <a:lnTo>
                    <a:pt x="1863" y="1246"/>
                  </a:lnTo>
                  <a:lnTo>
                    <a:pt x="17632" y="1246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46"/>
                  </a:moveTo>
                  <a:lnTo>
                    <a:pt x="15769" y="1246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3053271" y="52907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12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57"/>
                  </a:lnTo>
                  <a:lnTo>
                    <a:pt x="0" y="0"/>
                  </a:lnTo>
                  <a:lnTo>
                    <a:pt x="15130" y="0"/>
                  </a:lnTo>
                  <a:lnTo>
                    <a:pt x="17632" y="0"/>
                  </a:lnTo>
                  <a:lnTo>
                    <a:pt x="17632" y="3057"/>
                  </a:lnTo>
                  <a:lnTo>
                    <a:pt x="17632" y="14512"/>
                  </a:lnTo>
                </a:path>
                <a:path w="17780" h="17779">
                  <a:moveTo>
                    <a:pt x="16638" y="3057"/>
                  </a:moveTo>
                  <a:lnTo>
                    <a:pt x="16638" y="2314"/>
                  </a:lnTo>
                  <a:lnTo>
                    <a:pt x="16187" y="1759"/>
                  </a:lnTo>
                  <a:lnTo>
                    <a:pt x="15769" y="1246"/>
                  </a:lnTo>
                  <a:lnTo>
                    <a:pt x="2450" y="1246"/>
                  </a:lnTo>
                  <a:lnTo>
                    <a:pt x="1863" y="1246"/>
                  </a:lnTo>
                  <a:lnTo>
                    <a:pt x="1413" y="1759"/>
                  </a:lnTo>
                  <a:lnTo>
                    <a:pt x="1005" y="2314"/>
                  </a:lnTo>
                  <a:lnTo>
                    <a:pt x="1005" y="14512"/>
                  </a:lnTo>
                  <a:lnTo>
                    <a:pt x="1005" y="16376"/>
                  </a:lnTo>
                  <a:lnTo>
                    <a:pt x="15130" y="16376"/>
                  </a:lnTo>
                  <a:lnTo>
                    <a:pt x="16638" y="16376"/>
                  </a:lnTo>
                  <a:lnTo>
                    <a:pt x="16638" y="14512"/>
                  </a:lnTo>
                  <a:lnTo>
                    <a:pt x="16638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3023319" y="4837726"/>
              <a:ext cx="25400" cy="1905"/>
            </a:xfrm>
            <a:custGeom>
              <a:avLst/>
              <a:gdLst/>
              <a:ahLst/>
              <a:cxnLst/>
              <a:rect l="l" t="t" r="r" b="b"/>
              <a:pathLst>
                <a:path w="25400" h="1904">
                  <a:moveTo>
                    <a:pt x="24847" y="0"/>
                  </a:moveTo>
                  <a:lnTo>
                    <a:pt x="24847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8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2626966" y="5516879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2626100" y="55123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2626100" y="54676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2626966" y="5427839"/>
              <a:ext cx="8890" cy="88265"/>
            </a:xfrm>
            <a:custGeom>
              <a:avLst/>
              <a:gdLst/>
              <a:ahLst/>
              <a:cxnLst/>
              <a:rect l="l" t="t" r="r" b="b"/>
              <a:pathLst>
                <a:path w="8890" h="88264">
                  <a:moveTo>
                    <a:pt x="8795" y="0"/>
                  </a:moveTo>
                  <a:lnTo>
                    <a:pt x="8795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2626100" y="542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2626966" y="541023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40281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40728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411388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4158625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4203370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42481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4292874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4333883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4378627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44233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4468112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4512856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4557616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4598628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46433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4688115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473285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4777603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48186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4863374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4908118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495285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4022158" y="4842124"/>
              <a:ext cx="974725" cy="8890"/>
            </a:xfrm>
            <a:custGeom>
              <a:avLst/>
              <a:gdLst/>
              <a:ahLst/>
              <a:cxnLst/>
              <a:rect l="l" t="t" r="r" b="b"/>
              <a:pathLst>
                <a:path w="974725" h="8889">
                  <a:moveTo>
                    <a:pt x="974190" y="0"/>
                  </a:moveTo>
                  <a:lnTo>
                    <a:pt x="974190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97419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2635761" y="5516879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2637285" y="5441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2637282" y="54303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2637282" y="54303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2635761" y="5427839"/>
              <a:ext cx="4445" cy="88265"/>
            </a:xfrm>
            <a:custGeom>
              <a:avLst/>
              <a:gdLst/>
              <a:ahLst/>
              <a:cxnLst/>
              <a:rect l="l" t="t" r="r" b="b"/>
              <a:pathLst>
                <a:path w="4445" h="88264">
                  <a:moveTo>
                    <a:pt x="4397" y="0"/>
                  </a:moveTo>
                  <a:lnTo>
                    <a:pt x="4397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2635761" y="541023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4136263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4468112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4803714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4132529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4467552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4799982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4463837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4128797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4792516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4460665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4125066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4792516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4355700" y="4836915"/>
              <a:ext cx="367030" cy="5080"/>
            </a:xfrm>
            <a:custGeom>
              <a:avLst/>
              <a:gdLst/>
              <a:ahLst/>
              <a:cxnLst/>
              <a:rect l="l" t="t" r="r" b="b"/>
              <a:pathLst>
                <a:path w="36703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30" h="5079">
                  <a:moveTo>
                    <a:pt x="105524" y="4279"/>
                  </a:moveTo>
                  <a:lnTo>
                    <a:pt x="105359" y="3886"/>
                  </a:lnTo>
                  <a:lnTo>
                    <a:pt x="104952" y="3721"/>
                  </a:lnTo>
                  <a:lnTo>
                    <a:pt x="104559" y="3886"/>
                  </a:lnTo>
                  <a:lnTo>
                    <a:pt x="104394" y="4279"/>
                  </a:lnTo>
                  <a:lnTo>
                    <a:pt x="104559" y="4673"/>
                  </a:lnTo>
                  <a:lnTo>
                    <a:pt x="104952" y="4838"/>
                  </a:lnTo>
                  <a:lnTo>
                    <a:pt x="105359" y="4673"/>
                  </a:lnTo>
                  <a:lnTo>
                    <a:pt x="105524" y="4279"/>
                  </a:lnTo>
                  <a:close/>
                </a:path>
                <a:path w="367030" h="5079">
                  <a:moveTo>
                    <a:pt x="366534" y="558"/>
                  </a:moveTo>
                  <a:lnTo>
                    <a:pt x="366369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69" y="952"/>
                  </a:lnTo>
                  <a:lnTo>
                    <a:pt x="36653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4725413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4356264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4729141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4359980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4351970" y="48406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4721677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4352535" y="48374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4721117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4128797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4624163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4773885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4624730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4628461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4632194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4139419" y="4836915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642619" h="5079">
                  <a:moveTo>
                    <a:pt x="497052" y="558"/>
                  </a:moveTo>
                  <a:lnTo>
                    <a:pt x="496887" y="165"/>
                  </a:lnTo>
                  <a:lnTo>
                    <a:pt x="496493" y="0"/>
                  </a:lnTo>
                  <a:lnTo>
                    <a:pt x="496100" y="165"/>
                  </a:lnTo>
                  <a:lnTo>
                    <a:pt x="495935" y="558"/>
                  </a:lnTo>
                  <a:lnTo>
                    <a:pt x="496100" y="952"/>
                  </a:lnTo>
                  <a:lnTo>
                    <a:pt x="496493" y="1117"/>
                  </a:lnTo>
                  <a:lnTo>
                    <a:pt x="496887" y="952"/>
                  </a:lnTo>
                  <a:lnTo>
                    <a:pt x="497052" y="558"/>
                  </a:lnTo>
                  <a:close/>
                </a:path>
                <a:path w="642619" h="5079">
                  <a:moveTo>
                    <a:pt x="642467" y="4279"/>
                  </a:moveTo>
                  <a:lnTo>
                    <a:pt x="642302" y="3886"/>
                  </a:lnTo>
                  <a:lnTo>
                    <a:pt x="641908" y="3721"/>
                  </a:lnTo>
                  <a:lnTo>
                    <a:pt x="641515" y="3886"/>
                  </a:lnTo>
                  <a:lnTo>
                    <a:pt x="641350" y="4279"/>
                  </a:lnTo>
                  <a:lnTo>
                    <a:pt x="641515" y="4673"/>
                  </a:lnTo>
                  <a:lnTo>
                    <a:pt x="641908" y="4838"/>
                  </a:lnTo>
                  <a:lnTo>
                    <a:pt x="642302" y="4673"/>
                  </a:lnTo>
                  <a:lnTo>
                    <a:pt x="642467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4781334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4139979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4777603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4132529" y="48374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4131969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4773885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4022158" y="4837726"/>
              <a:ext cx="974725" cy="4445"/>
            </a:xfrm>
            <a:custGeom>
              <a:avLst/>
              <a:gdLst/>
              <a:ahLst/>
              <a:cxnLst/>
              <a:rect l="l" t="t" r="r" b="b"/>
              <a:pathLst>
                <a:path w="974725" h="4445">
                  <a:moveTo>
                    <a:pt x="974190" y="0"/>
                  </a:moveTo>
                  <a:lnTo>
                    <a:pt x="974190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9741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2223392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2264402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2309155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2353899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2398640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2443385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2484404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2529146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2573899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2177824" y="4978628"/>
              <a:ext cx="431800" cy="8890"/>
            </a:xfrm>
            <a:custGeom>
              <a:avLst/>
              <a:gdLst/>
              <a:ahLst/>
              <a:cxnLst/>
              <a:rect l="l" t="t" r="r" b="b"/>
              <a:pathLst>
                <a:path w="431800" h="8889">
                  <a:moveTo>
                    <a:pt x="431526" y="0"/>
                  </a:moveTo>
                  <a:lnTo>
                    <a:pt x="431526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3152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2383727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2372537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2248922" y="4971141"/>
              <a:ext cx="124460" cy="5080"/>
            </a:xfrm>
            <a:custGeom>
              <a:avLst/>
              <a:gdLst/>
              <a:ahLst/>
              <a:cxnLst/>
              <a:rect l="l" t="t" r="r" b="b"/>
              <a:pathLst>
                <a:path w="12445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4459" h="5079">
                  <a:moveTo>
                    <a:pt x="124167" y="4292"/>
                  </a:moveTo>
                  <a:lnTo>
                    <a:pt x="124002" y="3898"/>
                  </a:lnTo>
                  <a:lnTo>
                    <a:pt x="123609" y="3733"/>
                  </a:lnTo>
                  <a:lnTo>
                    <a:pt x="123215" y="3898"/>
                  </a:lnTo>
                  <a:lnTo>
                    <a:pt x="123050" y="4292"/>
                  </a:lnTo>
                  <a:lnTo>
                    <a:pt x="123215" y="4686"/>
                  </a:lnTo>
                  <a:lnTo>
                    <a:pt x="123609" y="4851"/>
                  </a:lnTo>
                  <a:lnTo>
                    <a:pt x="124002" y="4686"/>
                  </a:lnTo>
                  <a:lnTo>
                    <a:pt x="1241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2249494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2245201" y="49748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2245764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2480120" y="49711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2480676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2484408" y="4975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2488133" y="4975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2491860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2177824" y="4974231"/>
              <a:ext cx="431800" cy="4445"/>
            </a:xfrm>
            <a:custGeom>
              <a:avLst/>
              <a:gdLst/>
              <a:ahLst/>
              <a:cxnLst/>
              <a:rect l="l" t="t" r="r" b="b"/>
              <a:pathLst>
                <a:path w="431800" h="4445">
                  <a:moveTo>
                    <a:pt x="431526" y="0"/>
                  </a:moveTo>
                  <a:lnTo>
                    <a:pt x="431526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3152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4598628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4643371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4688115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473285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4777603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481862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4863374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4908118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495285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4592926" y="4164746"/>
              <a:ext cx="403860" cy="8890"/>
            </a:xfrm>
            <a:custGeom>
              <a:avLst/>
              <a:gdLst/>
              <a:ahLst/>
              <a:cxnLst/>
              <a:rect l="l" t="t" r="r" b="b"/>
              <a:pathLst>
                <a:path w="403859" h="8889">
                  <a:moveTo>
                    <a:pt x="403422" y="8837"/>
                  </a:moveTo>
                  <a:lnTo>
                    <a:pt x="403422" y="0"/>
                  </a:lnTo>
                  <a:lnTo>
                    <a:pt x="0" y="0"/>
                  </a:lnTo>
                  <a:lnTo>
                    <a:pt x="0" y="8837"/>
                  </a:lnTo>
                  <a:lnTo>
                    <a:pt x="403422" y="883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4591163" y="41886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2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4592922" y="4173578"/>
              <a:ext cx="8890" cy="39370"/>
            </a:xfrm>
            <a:custGeom>
              <a:avLst/>
              <a:gdLst/>
              <a:ahLst/>
              <a:cxnLst/>
              <a:rect l="l" t="t" r="r" b="b"/>
              <a:pathLst>
                <a:path w="8890" h="39370">
                  <a:moveTo>
                    <a:pt x="8826" y="38752"/>
                  </a:moveTo>
                  <a:lnTo>
                    <a:pt x="8826" y="0"/>
                  </a:lnTo>
                  <a:lnTo>
                    <a:pt x="0" y="0"/>
                  </a:lnTo>
                  <a:lnTo>
                    <a:pt x="0" y="38752"/>
                  </a:lnTo>
                  <a:lnTo>
                    <a:pt x="8826" y="3875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4588526" y="4164741"/>
              <a:ext cx="4445" cy="47625"/>
            </a:xfrm>
            <a:custGeom>
              <a:avLst/>
              <a:gdLst/>
              <a:ahLst/>
              <a:cxnLst/>
              <a:rect l="l" t="t" r="r" b="b"/>
              <a:pathLst>
                <a:path w="4444" h="47625">
                  <a:moveTo>
                    <a:pt x="4397" y="47590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47590"/>
                  </a:lnTo>
                  <a:lnTo>
                    <a:pt x="4397" y="475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4840998" y="41588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4844729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4836715" y="4158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4837275" y="41588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4765860" y="4158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4762688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4758971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4717383" y="415826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146684" h="5079">
                  <a:moveTo>
                    <a:pt x="42138" y="571"/>
                  </a:moveTo>
                  <a:lnTo>
                    <a:pt x="41973" y="165"/>
                  </a:lnTo>
                  <a:lnTo>
                    <a:pt x="41579" y="0"/>
                  </a:lnTo>
                  <a:lnTo>
                    <a:pt x="41186" y="165"/>
                  </a:lnTo>
                  <a:lnTo>
                    <a:pt x="41021" y="571"/>
                  </a:lnTo>
                  <a:lnTo>
                    <a:pt x="41186" y="965"/>
                  </a:lnTo>
                  <a:lnTo>
                    <a:pt x="41579" y="1130"/>
                  </a:lnTo>
                  <a:lnTo>
                    <a:pt x="41973" y="965"/>
                  </a:lnTo>
                  <a:lnTo>
                    <a:pt x="42138" y="571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4717943" y="41588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4717383" y="416199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4725408" y="41588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4724838" y="415826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4867105" y="4162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4863374" y="4162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4588528" y="4160345"/>
              <a:ext cx="408305" cy="4445"/>
            </a:xfrm>
            <a:custGeom>
              <a:avLst/>
              <a:gdLst/>
              <a:ahLst/>
              <a:cxnLst/>
              <a:rect l="l" t="t" r="r" b="b"/>
              <a:pathLst>
                <a:path w="408305" h="4445">
                  <a:moveTo>
                    <a:pt x="407820" y="4397"/>
                  </a:moveTo>
                  <a:lnTo>
                    <a:pt x="40782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0782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2635715" y="4381539"/>
              <a:ext cx="4445" cy="51435"/>
            </a:xfrm>
            <a:custGeom>
              <a:avLst/>
              <a:gdLst/>
              <a:ahLst/>
              <a:cxnLst/>
              <a:rect l="l" t="t" r="r" b="b"/>
              <a:pathLst>
                <a:path w="4445" h="51435">
                  <a:moveTo>
                    <a:pt x="4397" y="0"/>
                  </a:moveTo>
                  <a:lnTo>
                    <a:pt x="4397" y="50972"/>
                  </a:lnTo>
                  <a:lnTo>
                    <a:pt x="0" y="5097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2635715" y="4274865"/>
              <a:ext cx="4445" cy="106045"/>
            </a:xfrm>
            <a:custGeom>
              <a:avLst/>
              <a:gdLst/>
              <a:ahLst/>
              <a:cxnLst/>
              <a:rect l="l" t="t" r="r" b="b"/>
              <a:pathLst>
                <a:path w="4445" h="106045">
                  <a:moveTo>
                    <a:pt x="4397" y="0"/>
                  </a:moveTo>
                  <a:lnTo>
                    <a:pt x="4397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2635715" y="425636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4397" y="0"/>
                  </a:moveTo>
                  <a:lnTo>
                    <a:pt x="4397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3487441" y="37076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3487441" y="3662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3487441" y="361814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3487441" y="357340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3487441" y="35286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3487441" y="3483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3487441" y="3442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3487441" y="33981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3487441" y="33534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3485784" y="3330632"/>
              <a:ext cx="8890" cy="420370"/>
            </a:xfrm>
            <a:custGeom>
              <a:avLst/>
              <a:gdLst/>
              <a:ahLst/>
              <a:cxnLst/>
              <a:rect l="l" t="t" r="r" b="b"/>
              <a:pathLst>
                <a:path w="8890" h="420370">
                  <a:moveTo>
                    <a:pt x="8795" y="419966"/>
                  </a:moveTo>
                  <a:lnTo>
                    <a:pt x="8795" y="0"/>
                  </a:lnTo>
                  <a:lnTo>
                    <a:pt x="0" y="0"/>
                  </a:lnTo>
                  <a:lnTo>
                    <a:pt x="0" y="419966"/>
                  </a:lnTo>
                  <a:lnTo>
                    <a:pt x="8795" y="419966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3498638" y="37412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3543382" y="37412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3494580" y="3741788"/>
              <a:ext cx="70485" cy="8890"/>
            </a:xfrm>
            <a:custGeom>
              <a:avLst/>
              <a:gdLst/>
              <a:ahLst/>
              <a:cxnLst/>
              <a:rect l="l" t="t" r="r" b="b"/>
              <a:pathLst>
                <a:path w="70484" h="8889">
                  <a:moveTo>
                    <a:pt x="0" y="0"/>
                  </a:moveTo>
                  <a:lnTo>
                    <a:pt x="0" y="8795"/>
                  </a:lnTo>
                  <a:lnTo>
                    <a:pt x="70427" y="8795"/>
                  </a:lnTo>
                  <a:lnTo>
                    <a:pt x="70427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3485771" y="3750598"/>
              <a:ext cx="79375" cy="4445"/>
            </a:xfrm>
            <a:custGeom>
              <a:avLst/>
              <a:gdLst/>
              <a:ahLst/>
              <a:cxnLst/>
              <a:rect l="l" t="t" r="r" b="b"/>
              <a:pathLst>
                <a:path w="79375" h="4445">
                  <a:moveTo>
                    <a:pt x="0" y="0"/>
                  </a:moveTo>
                  <a:lnTo>
                    <a:pt x="0" y="4397"/>
                  </a:lnTo>
                  <a:lnTo>
                    <a:pt x="79233" y="4397"/>
                  </a:lnTo>
                  <a:lnTo>
                    <a:pt x="7923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3483723" y="34950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3479997" y="35473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3479991" y="35435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3483725" y="34876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3479991" y="34876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3479431" y="349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3479997" y="34913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3483725" y="33496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3483725" y="33459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3483723" y="334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3479997" y="3636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3483723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3483723" y="3636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3483725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3479991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3479991" y="36405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3483725" y="3431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3483725" y="3427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3479996" y="3442900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44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3486881" y="34460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3479991" y="343917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3479431" y="34386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3481331" y="3330631"/>
              <a:ext cx="4445" cy="424815"/>
            </a:xfrm>
            <a:custGeom>
              <a:avLst/>
              <a:gdLst/>
              <a:ahLst/>
              <a:cxnLst/>
              <a:rect l="l" t="t" r="r" b="b"/>
              <a:pathLst>
                <a:path w="4444" h="424814">
                  <a:moveTo>
                    <a:pt x="4439" y="424364"/>
                  </a:moveTo>
                  <a:lnTo>
                    <a:pt x="4439" y="0"/>
                  </a:lnTo>
                  <a:lnTo>
                    <a:pt x="0" y="0"/>
                  </a:lnTo>
                  <a:lnTo>
                    <a:pt x="0" y="424364"/>
                  </a:lnTo>
                  <a:lnTo>
                    <a:pt x="4439" y="42436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9449948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9464925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0135082" y="691555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125" y="10"/>
                  </a:moveTo>
                  <a:lnTo>
                    <a:pt x="0" y="890"/>
                  </a:lnTo>
                  <a:lnTo>
                    <a:pt x="366" y="900"/>
                  </a:lnTo>
                  <a:lnTo>
                    <a:pt x="272" y="1183"/>
                  </a:lnTo>
                  <a:lnTo>
                    <a:pt x="484" y="1602"/>
                  </a:lnTo>
                  <a:lnTo>
                    <a:pt x="1403" y="1654"/>
                  </a:lnTo>
                  <a:lnTo>
                    <a:pt x="1706" y="1246"/>
                  </a:lnTo>
                  <a:lnTo>
                    <a:pt x="1585" y="1109"/>
                  </a:lnTo>
                  <a:lnTo>
                    <a:pt x="1591" y="890"/>
                  </a:lnTo>
                  <a:lnTo>
                    <a:pt x="2659" y="890"/>
                  </a:lnTo>
                  <a:lnTo>
                    <a:pt x="2722" y="460"/>
                  </a:lnTo>
                  <a:lnTo>
                    <a:pt x="2913" y="240"/>
                  </a:lnTo>
                  <a:lnTo>
                    <a:pt x="272" y="240"/>
                  </a:lnTo>
                  <a:lnTo>
                    <a:pt x="125" y="10"/>
                  </a:lnTo>
                  <a:close/>
                </a:path>
                <a:path w="3809" h="1904">
                  <a:moveTo>
                    <a:pt x="481" y="10"/>
                  </a:moveTo>
                  <a:lnTo>
                    <a:pt x="272" y="240"/>
                  </a:lnTo>
                  <a:lnTo>
                    <a:pt x="586" y="240"/>
                  </a:lnTo>
                  <a:lnTo>
                    <a:pt x="481" y="10"/>
                  </a:lnTo>
                  <a:close/>
                </a:path>
                <a:path w="3809" h="1904">
                  <a:moveTo>
                    <a:pt x="659" y="0"/>
                  </a:moveTo>
                  <a:lnTo>
                    <a:pt x="869" y="240"/>
                  </a:lnTo>
                  <a:lnTo>
                    <a:pt x="1151" y="240"/>
                  </a:lnTo>
                  <a:lnTo>
                    <a:pt x="659" y="0"/>
                  </a:lnTo>
                  <a:close/>
                </a:path>
                <a:path w="3809" h="1904">
                  <a:moveTo>
                    <a:pt x="1497" y="219"/>
                  </a:moveTo>
                  <a:lnTo>
                    <a:pt x="1204" y="219"/>
                  </a:lnTo>
                  <a:lnTo>
                    <a:pt x="1497" y="240"/>
                  </a:lnTo>
                  <a:close/>
                </a:path>
                <a:path w="3809" h="1904">
                  <a:moveTo>
                    <a:pt x="2073" y="0"/>
                  </a:moveTo>
                  <a:lnTo>
                    <a:pt x="1539" y="240"/>
                  </a:lnTo>
                  <a:lnTo>
                    <a:pt x="1821" y="240"/>
                  </a:lnTo>
                  <a:lnTo>
                    <a:pt x="2073" y="0"/>
                  </a:lnTo>
                  <a:close/>
                </a:path>
                <a:path w="3809" h="1904">
                  <a:moveTo>
                    <a:pt x="2261" y="0"/>
                  </a:moveTo>
                  <a:lnTo>
                    <a:pt x="2094" y="240"/>
                  </a:lnTo>
                  <a:lnTo>
                    <a:pt x="2913" y="240"/>
                  </a:lnTo>
                  <a:lnTo>
                    <a:pt x="2450" y="198"/>
                  </a:lnTo>
                  <a:lnTo>
                    <a:pt x="2261" y="0"/>
                  </a:lnTo>
                  <a:close/>
                </a:path>
                <a:path w="3809" h="1904">
                  <a:moveTo>
                    <a:pt x="1382" y="10"/>
                  </a:moveTo>
                  <a:lnTo>
                    <a:pt x="1214" y="219"/>
                  </a:lnTo>
                  <a:lnTo>
                    <a:pt x="1476" y="219"/>
                  </a:lnTo>
                  <a:lnTo>
                    <a:pt x="1382" y="10"/>
                  </a:lnTo>
                  <a:close/>
                </a:path>
                <a:path w="3809" h="1904">
                  <a:moveTo>
                    <a:pt x="3266" y="0"/>
                  </a:moveTo>
                  <a:lnTo>
                    <a:pt x="2617" y="0"/>
                  </a:lnTo>
                  <a:lnTo>
                    <a:pt x="2450" y="198"/>
                  </a:lnTo>
                  <a:lnTo>
                    <a:pt x="2961" y="198"/>
                  </a:lnTo>
                  <a:lnTo>
                    <a:pt x="3099" y="146"/>
                  </a:lnTo>
                  <a:lnTo>
                    <a:pt x="3266" y="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0135037" y="69155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77" y="0"/>
                  </a:moveTo>
                  <a:lnTo>
                    <a:pt x="2691" y="0"/>
                  </a:lnTo>
                  <a:lnTo>
                    <a:pt x="2544" y="157"/>
                  </a:lnTo>
                  <a:lnTo>
                    <a:pt x="2408" y="167"/>
                  </a:lnTo>
                  <a:lnTo>
                    <a:pt x="2345" y="31"/>
                  </a:lnTo>
                  <a:lnTo>
                    <a:pt x="2177" y="198"/>
                  </a:lnTo>
                  <a:lnTo>
                    <a:pt x="1863" y="230"/>
                  </a:lnTo>
                  <a:lnTo>
                    <a:pt x="2115" y="94"/>
                  </a:lnTo>
                  <a:lnTo>
                    <a:pt x="1602" y="219"/>
                  </a:lnTo>
                  <a:lnTo>
                    <a:pt x="1424" y="31"/>
                  </a:lnTo>
                  <a:lnTo>
                    <a:pt x="1256" y="198"/>
                  </a:lnTo>
                  <a:lnTo>
                    <a:pt x="701" y="0"/>
                  </a:lnTo>
                  <a:lnTo>
                    <a:pt x="910" y="230"/>
                  </a:lnTo>
                  <a:lnTo>
                    <a:pt x="649" y="230"/>
                  </a:lnTo>
                  <a:lnTo>
                    <a:pt x="523" y="31"/>
                  </a:lnTo>
                  <a:lnTo>
                    <a:pt x="356" y="198"/>
                  </a:lnTo>
                  <a:lnTo>
                    <a:pt x="188" y="31"/>
                  </a:lnTo>
                  <a:lnTo>
                    <a:pt x="10" y="198"/>
                  </a:lnTo>
                  <a:lnTo>
                    <a:pt x="0" y="827"/>
                  </a:lnTo>
                  <a:lnTo>
                    <a:pt x="376" y="890"/>
                  </a:lnTo>
                  <a:lnTo>
                    <a:pt x="418" y="1088"/>
                  </a:lnTo>
                  <a:lnTo>
                    <a:pt x="282" y="1193"/>
                  </a:lnTo>
                  <a:lnTo>
                    <a:pt x="523" y="1602"/>
                  </a:lnTo>
                  <a:lnTo>
                    <a:pt x="638" y="1664"/>
                  </a:lnTo>
                  <a:lnTo>
                    <a:pt x="1424" y="1664"/>
                  </a:lnTo>
                  <a:lnTo>
                    <a:pt x="1738" y="1256"/>
                  </a:lnTo>
                  <a:lnTo>
                    <a:pt x="1633" y="1120"/>
                  </a:lnTo>
                  <a:lnTo>
                    <a:pt x="1612" y="931"/>
                  </a:lnTo>
                  <a:lnTo>
                    <a:pt x="2691" y="890"/>
                  </a:lnTo>
                  <a:lnTo>
                    <a:pt x="2753" y="837"/>
                  </a:lnTo>
                  <a:lnTo>
                    <a:pt x="2753" y="481"/>
                  </a:lnTo>
                  <a:lnTo>
                    <a:pt x="2879" y="324"/>
                  </a:lnTo>
                  <a:lnTo>
                    <a:pt x="3057" y="167"/>
                  </a:lnTo>
                  <a:lnTo>
                    <a:pt x="3214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0123772" y="691549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4" y="0"/>
                  </a:moveTo>
                  <a:lnTo>
                    <a:pt x="3088" y="272"/>
                  </a:lnTo>
                  <a:lnTo>
                    <a:pt x="2900" y="94"/>
                  </a:lnTo>
                  <a:lnTo>
                    <a:pt x="2732" y="272"/>
                  </a:lnTo>
                  <a:lnTo>
                    <a:pt x="2429" y="293"/>
                  </a:lnTo>
                  <a:lnTo>
                    <a:pt x="2680" y="167"/>
                  </a:lnTo>
                  <a:lnTo>
                    <a:pt x="2167" y="272"/>
                  </a:lnTo>
                  <a:lnTo>
                    <a:pt x="1989" y="94"/>
                  </a:lnTo>
                  <a:lnTo>
                    <a:pt x="1821" y="272"/>
                  </a:lnTo>
                  <a:lnTo>
                    <a:pt x="1266" y="73"/>
                  </a:lnTo>
                  <a:lnTo>
                    <a:pt x="1486" y="293"/>
                  </a:lnTo>
                  <a:lnTo>
                    <a:pt x="1193" y="293"/>
                  </a:lnTo>
                  <a:lnTo>
                    <a:pt x="1099" y="94"/>
                  </a:lnTo>
                  <a:lnTo>
                    <a:pt x="942" y="219"/>
                  </a:lnTo>
                  <a:lnTo>
                    <a:pt x="879" y="356"/>
                  </a:lnTo>
                  <a:lnTo>
                    <a:pt x="701" y="52"/>
                  </a:lnTo>
                  <a:lnTo>
                    <a:pt x="94" y="52"/>
                  </a:lnTo>
                  <a:lnTo>
                    <a:pt x="387" y="219"/>
                  </a:lnTo>
                  <a:lnTo>
                    <a:pt x="596" y="554"/>
                  </a:lnTo>
                  <a:lnTo>
                    <a:pt x="596" y="942"/>
                  </a:lnTo>
                  <a:lnTo>
                    <a:pt x="1727" y="942"/>
                  </a:lnTo>
                  <a:lnTo>
                    <a:pt x="1727" y="1172"/>
                  </a:lnTo>
                  <a:lnTo>
                    <a:pt x="1560" y="1266"/>
                  </a:lnTo>
                  <a:lnTo>
                    <a:pt x="1842" y="1654"/>
                  </a:lnTo>
                  <a:lnTo>
                    <a:pt x="2753" y="1738"/>
                  </a:lnTo>
                  <a:lnTo>
                    <a:pt x="3047" y="1319"/>
                  </a:lnTo>
                  <a:lnTo>
                    <a:pt x="2942" y="1172"/>
                  </a:lnTo>
                  <a:lnTo>
                    <a:pt x="2931" y="942"/>
                  </a:lnTo>
                  <a:lnTo>
                    <a:pt x="3350" y="942"/>
                  </a:lnTo>
                  <a:lnTo>
                    <a:pt x="3350" y="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0123763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088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9956317" y="691133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9232280" y="68797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528" y="31"/>
                  </a:moveTo>
                  <a:lnTo>
                    <a:pt x="1769" y="638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0" y="1507"/>
                  </a:lnTo>
                  <a:lnTo>
                    <a:pt x="251" y="1434"/>
                  </a:lnTo>
                  <a:lnTo>
                    <a:pt x="1790" y="963"/>
                  </a:lnTo>
                  <a:lnTo>
                    <a:pt x="3298" y="1465"/>
                  </a:lnTo>
                  <a:lnTo>
                    <a:pt x="3528" y="1539"/>
                  </a:lnTo>
                  <a:lnTo>
                    <a:pt x="3528" y="1790"/>
                  </a:lnTo>
                  <a:lnTo>
                    <a:pt x="352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9232282" y="688073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298" y="5874"/>
                  </a:moveTo>
                  <a:lnTo>
                    <a:pt x="1759" y="6355"/>
                  </a:lnTo>
                  <a:lnTo>
                    <a:pt x="251" y="5874"/>
                  </a:lnTo>
                  <a:lnTo>
                    <a:pt x="0" y="5800"/>
                  </a:lnTo>
                  <a:lnTo>
                    <a:pt x="0" y="5549"/>
                  </a:lnTo>
                  <a:lnTo>
                    <a:pt x="0" y="774"/>
                  </a:lnTo>
                  <a:lnTo>
                    <a:pt x="0" y="534"/>
                  </a:lnTo>
                  <a:lnTo>
                    <a:pt x="251" y="471"/>
                  </a:lnTo>
                  <a:lnTo>
                    <a:pt x="1780" y="0"/>
                  </a:lnTo>
                  <a:lnTo>
                    <a:pt x="3298" y="502"/>
                  </a:lnTo>
                  <a:lnTo>
                    <a:pt x="3528" y="575"/>
                  </a:lnTo>
                  <a:lnTo>
                    <a:pt x="3528" y="806"/>
                  </a:lnTo>
                  <a:lnTo>
                    <a:pt x="3528" y="5549"/>
                  </a:lnTo>
                  <a:lnTo>
                    <a:pt x="3528" y="5800"/>
                  </a:lnTo>
                  <a:lnTo>
                    <a:pt x="3298" y="58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9232295" y="690726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0" y="0"/>
                  </a:moveTo>
                  <a:lnTo>
                    <a:pt x="0" y="8261"/>
                  </a:lnTo>
                  <a:lnTo>
                    <a:pt x="3528" y="8261"/>
                  </a:lnTo>
                  <a:lnTo>
                    <a:pt x="352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9723967" y="6908054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890"/>
                  </a:moveTo>
                  <a:lnTo>
                    <a:pt x="0" y="0"/>
                  </a:lnTo>
                  <a:lnTo>
                    <a:pt x="196601" y="0"/>
                  </a:lnTo>
                  <a:lnTo>
                    <a:pt x="196601" y="890"/>
                  </a:lnTo>
                  <a:lnTo>
                    <a:pt x="0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9723967" y="6906997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890"/>
                  </a:moveTo>
                  <a:lnTo>
                    <a:pt x="0" y="0"/>
                  </a:lnTo>
                  <a:lnTo>
                    <a:pt x="196601" y="0"/>
                  </a:lnTo>
                  <a:lnTo>
                    <a:pt x="196601" y="890"/>
                  </a:lnTo>
                  <a:lnTo>
                    <a:pt x="0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9723967" y="6911772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0"/>
                  </a:moveTo>
                  <a:lnTo>
                    <a:pt x="0" y="890"/>
                  </a:lnTo>
                  <a:lnTo>
                    <a:pt x="196601" y="890"/>
                  </a:lnTo>
                  <a:lnTo>
                    <a:pt x="1966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9723967" y="6912829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0"/>
                  </a:moveTo>
                  <a:lnTo>
                    <a:pt x="0" y="890"/>
                  </a:lnTo>
                  <a:lnTo>
                    <a:pt x="196601" y="890"/>
                  </a:lnTo>
                  <a:lnTo>
                    <a:pt x="1966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9936766" y="69080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4146"/>
                  </a:lnTo>
                  <a:lnTo>
                    <a:pt x="0" y="4408"/>
                  </a:lnTo>
                  <a:lnTo>
                    <a:pt x="261" y="4408"/>
                  </a:lnTo>
                  <a:lnTo>
                    <a:pt x="2188" y="4408"/>
                  </a:lnTo>
                  <a:lnTo>
                    <a:pt x="2450" y="4408"/>
                  </a:lnTo>
                  <a:lnTo>
                    <a:pt x="2450" y="4146"/>
                  </a:lnTo>
                  <a:lnTo>
                    <a:pt x="2450" y="261"/>
                  </a:lnTo>
                  <a:lnTo>
                    <a:pt x="2450" y="0"/>
                  </a:lnTo>
                  <a:lnTo>
                    <a:pt x="218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9935354" y="690807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36" y="261"/>
                  </a:moveTo>
                  <a:lnTo>
                    <a:pt x="1036" y="4146"/>
                  </a:lnTo>
                  <a:lnTo>
                    <a:pt x="1036" y="4408"/>
                  </a:lnTo>
                  <a:lnTo>
                    <a:pt x="774" y="4408"/>
                  </a:lnTo>
                  <a:lnTo>
                    <a:pt x="261" y="4408"/>
                  </a:lnTo>
                  <a:lnTo>
                    <a:pt x="0" y="4408"/>
                  </a:lnTo>
                  <a:lnTo>
                    <a:pt x="0" y="4146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774" y="0"/>
                  </a:lnTo>
                  <a:lnTo>
                    <a:pt x="1036" y="0"/>
                  </a:lnTo>
                  <a:lnTo>
                    <a:pt x="1036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9931306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8722" y="0"/>
                  </a:moveTo>
                  <a:lnTo>
                    <a:pt x="94" y="0"/>
                  </a:lnTo>
                  <a:lnTo>
                    <a:pt x="0" y="869"/>
                  </a:lnTo>
                  <a:lnTo>
                    <a:pt x="408" y="869"/>
                  </a:lnTo>
                  <a:lnTo>
                    <a:pt x="408" y="701"/>
                  </a:lnTo>
                  <a:lnTo>
                    <a:pt x="230" y="701"/>
                  </a:lnTo>
                  <a:lnTo>
                    <a:pt x="230" y="261"/>
                  </a:lnTo>
                  <a:lnTo>
                    <a:pt x="1287" y="261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518" y="869"/>
                  </a:lnTo>
                  <a:lnTo>
                    <a:pt x="1518" y="356"/>
                  </a:lnTo>
                  <a:lnTo>
                    <a:pt x="2638" y="356"/>
                  </a:lnTo>
                  <a:lnTo>
                    <a:pt x="2638" y="1727"/>
                  </a:lnTo>
                  <a:lnTo>
                    <a:pt x="3162" y="1727"/>
                  </a:lnTo>
                  <a:lnTo>
                    <a:pt x="3162" y="2900"/>
                  </a:lnTo>
                  <a:lnTo>
                    <a:pt x="3162" y="3078"/>
                  </a:lnTo>
                  <a:lnTo>
                    <a:pt x="3162" y="3968"/>
                  </a:lnTo>
                  <a:lnTo>
                    <a:pt x="3214" y="4115"/>
                  </a:lnTo>
                  <a:lnTo>
                    <a:pt x="3162" y="4523"/>
                  </a:lnTo>
                  <a:lnTo>
                    <a:pt x="3455" y="4523"/>
                  </a:lnTo>
                  <a:lnTo>
                    <a:pt x="3455" y="3968"/>
                  </a:lnTo>
                  <a:lnTo>
                    <a:pt x="4314" y="3968"/>
                  </a:lnTo>
                  <a:lnTo>
                    <a:pt x="4314" y="4188"/>
                  </a:lnTo>
                  <a:lnTo>
                    <a:pt x="4073" y="4628"/>
                  </a:lnTo>
                  <a:lnTo>
                    <a:pt x="4429" y="4628"/>
                  </a:lnTo>
                  <a:lnTo>
                    <a:pt x="4429" y="5580"/>
                  </a:lnTo>
                  <a:lnTo>
                    <a:pt x="7528" y="5580"/>
                  </a:lnTo>
                  <a:lnTo>
                    <a:pt x="7528" y="4628"/>
                  </a:lnTo>
                  <a:lnTo>
                    <a:pt x="7884" y="4628"/>
                  </a:lnTo>
                  <a:lnTo>
                    <a:pt x="7622" y="4188"/>
                  </a:lnTo>
                  <a:lnTo>
                    <a:pt x="7622" y="3968"/>
                  </a:lnTo>
                  <a:lnTo>
                    <a:pt x="8491" y="3968"/>
                  </a:lnTo>
                  <a:lnTo>
                    <a:pt x="8491" y="4523"/>
                  </a:lnTo>
                  <a:lnTo>
                    <a:pt x="8774" y="4523"/>
                  </a:lnTo>
                  <a:lnTo>
                    <a:pt x="8774" y="4135"/>
                  </a:lnTo>
                  <a:lnTo>
                    <a:pt x="8722" y="3968"/>
                  </a:lnTo>
                  <a:lnTo>
                    <a:pt x="8774" y="1078"/>
                  </a:lnTo>
                  <a:lnTo>
                    <a:pt x="9151" y="1078"/>
                  </a:lnTo>
                  <a:lnTo>
                    <a:pt x="9612" y="1361"/>
                  </a:lnTo>
                  <a:lnTo>
                    <a:pt x="9737" y="1120"/>
                  </a:lnTo>
                  <a:lnTo>
                    <a:pt x="9245" y="816"/>
                  </a:lnTo>
                  <a:lnTo>
                    <a:pt x="8722" y="806"/>
                  </a:lnTo>
                  <a:lnTo>
                    <a:pt x="87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9931303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633" y="1057"/>
                  </a:moveTo>
                  <a:lnTo>
                    <a:pt x="9685" y="1225"/>
                  </a:lnTo>
                  <a:lnTo>
                    <a:pt x="9497" y="1287"/>
                  </a:lnTo>
                  <a:lnTo>
                    <a:pt x="9151" y="1078"/>
                  </a:lnTo>
                  <a:lnTo>
                    <a:pt x="8868" y="1078"/>
                  </a:lnTo>
                  <a:lnTo>
                    <a:pt x="8774" y="3957"/>
                  </a:lnTo>
                  <a:lnTo>
                    <a:pt x="8732" y="4115"/>
                  </a:lnTo>
                  <a:lnTo>
                    <a:pt x="8774" y="4460"/>
                  </a:lnTo>
                  <a:lnTo>
                    <a:pt x="8544" y="4523"/>
                  </a:lnTo>
                  <a:lnTo>
                    <a:pt x="8502" y="3978"/>
                  </a:lnTo>
                  <a:lnTo>
                    <a:pt x="7727" y="3957"/>
                  </a:lnTo>
                  <a:lnTo>
                    <a:pt x="7633" y="4177"/>
                  </a:lnTo>
                  <a:lnTo>
                    <a:pt x="7874" y="4596"/>
                  </a:lnTo>
                  <a:lnTo>
                    <a:pt x="7612" y="4628"/>
                  </a:lnTo>
                  <a:lnTo>
                    <a:pt x="7539" y="5235"/>
                  </a:lnTo>
                  <a:lnTo>
                    <a:pt x="7539" y="5580"/>
                  </a:lnTo>
                  <a:lnTo>
                    <a:pt x="7183" y="5580"/>
                  </a:lnTo>
                  <a:lnTo>
                    <a:pt x="4785" y="5580"/>
                  </a:lnTo>
                  <a:lnTo>
                    <a:pt x="4429" y="5580"/>
                  </a:lnTo>
                  <a:lnTo>
                    <a:pt x="4429" y="5235"/>
                  </a:lnTo>
                  <a:lnTo>
                    <a:pt x="4429" y="4711"/>
                  </a:lnTo>
                  <a:lnTo>
                    <a:pt x="4104" y="4628"/>
                  </a:lnTo>
                  <a:lnTo>
                    <a:pt x="4324" y="4177"/>
                  </a:lnTo>
                  <a:lnTo>
                    <a:pt x="4324" y="4041"/>
                  </a:lnTo>
                  <a:lnTo>
                    <a:pt x="3476" y="3957"/>
                  </a:lnTo>
                  <a:lnTo>
                    <a:pt x="3465" y="4460"/>
                  </a:lnTo>
                  <a:lnTo>
                    <a:pt x="3235" y="4523"/>
                  </a:lnTo>
                  <a:lnTo>
                    <a:pt x="3172" y="4135"/>
                  </a:lnTo>
                  <a:lnTo>
                    <a:pt x="3214" y="3957"/>
                  </a:lnTo>
                  <a:lnTo>
                    <a:pt x="3172" y="3078"/>
                  </a:lnTo>
                  <a:lnTo>
                    <a:pt x="3172" y="2910"/>
                  </a:lnTo>
                  <a:lnTo>
                    <a:pt x="3172" y="1727"/>
                  </a:lnTo>
                  <a:lnTo>
                    <a:pt x="2732" y="1727"/>
                  </a:lnTo>
                  <a:lnTo>
                    <a:pt x="2638" y="439"/>
                  </a:lnTo>
                  <a:lnTo>
                    <a:pt x="1602" y="356"/>
                  </a:lnTo>
                  <a:lnTo>
                    <a:pt x="1518" y="795"/>
                  </a:lnTo>
                  <a:lnTo>
                    <a:pt x="1214" y="869"/>
                  </a:lnTo>
                  <a:lnTo>
                    <a:pt x="1120" y="701"/>
                  </a:lnTo>
                  <a:lnTo>
                    <a:pt x="1287" y="701"/>
                  </a:lnTo>
                  <a:lnTo>
                    <a:pt x="1287" y="439"/>
                  </a:lnTo>
                  <a:lnTo>
                    <a:pt x="1287" y="261"/>
                  </a:lnTo>
                  <a:lnTo>
                    <a:pt x="1120" y="261"/>
                  </a:lnTo>
                  <a:lnTo>
                    <a:pt x="408" y="261"/>
                  </a:lnTo>
                  <a:lnTo>
                    <a:pt x="230" y="261"/>
                  </a:lnTo>
                  <a:lnTo>
                    <a:pt x="230" y="439"/>
                  </a:lnTo>
                  <a:lnTo>
                    <a:pt x="230" y="701"/>
                  </a:lnTo>
                  <a:lnTo>
                    <a:pt x="408" y="701"/>
                  </a:lnTo>
                  <a:lnTo>
                    <a:pt x="408" y="869"/>
                  </a:lnTo>
                  <a:lnTo>
                    <a:pt x="94" y="869"/>
                  </a:lnTo>
                  <a:lnTo>
                    <a:pt x="0" y="94"/>
                  </a:lnTo>
                  <a:lnTo>
                    <a:pt x="8732" y="0"/>
                  </a:lnTo>
                  <a:lnTo>
                    <a:pt x="8732" y="712"/>
                  </a:lnTo>
                  <a:lnTo>
                    <a:pt x="9151" y="806"/>
                  </a:lnTo>
                  <a:lnTo>
                    <a:pt x="9633" y="1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9934235" y="690263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86" y="0"/>
                  </a:moveTo>
                  <a:lnTo>
                    <a:pt x="1780" y="0"/>
                  </a:lnTo>
                  <a:lnTo>
                    <a:pt x="1780" y="617"/>
                  </a:lnTo>
                  <a:lnTo>
                    <a:pt x="1486" y="617"/>
                  </a:lnTo>
                  <a:lnTo>
                    <a:pt x="1486" y="0"/>
                  </a:lnTo>
                  <a:lnTo>
                    <a:pt x="0" y="0"/>
                  </a:lnTo>
                  <a:lnTo>
                    <a:pt x="0" y="1151"/>
                  </a:lnTo>
                  <a:lnTo>
                    <a:pt x="534" y="1151"/>
                  </a:lnTo>
                  <a:lnTo>
                    <a:pt x="534" y="2020"/>
                  </a:lnTo>
                  <a:lnTo>
                    <a:pt x="680" y="2167"/>
                  </a:lnTo>
                  <a:lnTo>
                    <a:pt x="680" y="3361"/>
                  </a:lnTo>
                  <a:lnTo>
                    <a:pt x="1780" y="3361"/>
                  </a:lnTo>
                  <a:lnTo>
                    <a:pt x="1780" y="4984"/>
                  </a:lnTo>
                  <a:lnTo>
                    <a:pt x="4293" y="4984"/>
                  </a:lnTo>
                  <a:lnTo>
                    <a:pt x="4293" y="3361"/>
                  </a:lnTo>
                  <a:lnTo>
                    <a:pt x="5560" y="3361"/>
                  </a:lnTo>
                  <a:lnTo>
                    <a:pt x="5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9934237" y="690263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560" y="94"/>
                  </a:moveTo>
                  <a:lnTo>
                    <a:pt x="1874" y="0"/>
                  </a:lnTo>
                  <a:lnTo>
                    <a:pt x="1780" y="534"/>
                  </a:lnTo>
                  <a:lnTo>
                    <a:pt x="1581" y="617"/>
                  </a:lnTo>
                  <a:lnTo>
                    <a:pt x="1486" y="94"/>
                  </a:lnTo>
                  <a:lnTo>
                    <a:pt x="73" y="0"/>
                  </a:lnTo>
                  <a:lnTo>
                    <a:pt x="0" y="1057"/>
                  </a:lnTo>
                  <a:lnTo>
                    <a:pt x="356" y="1151"/>
                  </a:lnTo>
                  <a:lnTo>
                    <a:pt x="523" y="1151"/>
                  </a:lnTo>
                  <a:lnTo>
                    <a:pt x="523" y="1340"/>
                  </a:lnTo>
                  <a:lnTo>
                    <a:pt x="523" y="2020"/>
                  </a:lnTo>
                  <a:lnTo>
                    <a:pt x="680" y="2177"/>
                  </a:lnTo>
                  <a:lnTo>
                    <a:pt x="680" y="3277"/>
                  </a:lnTo>
                  <a:lnTo>
                    <a:pt x="1612" y="3371"/>
                  </a:lnTo>
                  <a:lnTo>
                    <a:pt x="1780" y="3371"/>
                  </a:lnTo>
                  <a:lnTo>
                    <a:pt x="1780" y="3539"/>
                  </a:lnTo>
                  <a:lnTo>
                    <a:pt x="1780" y="4910"/>
                  </a:lnTo>
                  <a:lnTo>
                    <a:pt x="4209" y="4984"/>
                  </a:lnTo>
                  <a:lnTo>
                    <a:pt x="4282" y="3539"/>
                  </a:lnTo>
                  <a:lnTo>
                    <a:pt x="4282" y="3371"/>
                  </a:lnTo>
                  <a:lnTo>
                    <a:pt x="4471" y="3371"/>
                  </a:lnTo>
                  <a:lnTo>
                    <a:pt x="5486" y="3371"/>
                  </a:lnTo>
                  <a:lnTo>
                    <a:pt x="556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9933940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5224" y="0"/>
                  </a:moveTo>
                  <a:lnTo>
                    <a:pt x="4628" y="62"/>
                  </a:lnTo>
                  <a:lnTo>
                    <a:pt x="4439" y="670"/>
                  </a:lnTo>
                  <a:lnTo>
                    <a:pt x="2240" y="670"/>
                  </a:lnTo>
                  <a:lnTo>
                    <a:pt x="2041" y="62"/>
                  </a:lnTo>
                  <a:lnTo>
                    <a:pt x="1413" y="0"/>
                  </a:lnTo>
                  <a:lnTo>
                    <a:pt x="1685" y="460"/>
                  </a:lnTo>
                  <a:lnTo>
                    <a:pt x="1685" y="670"/>
                  </a:lnTo>
                  <a:lnTo>
                    <a:pt x="827" y="670"/>
                  </a:lnTo>
                  <a:lnTo>
                    <a:pt x="827" y="104"/>
                  </a:lnTo>
                  <a:lnTo>
                    <a:pt x="544" y="104"/>
                  </a:lnTo>
                  <a:lnTo>
                    <a:pt x="544" y="502"/>
                  </a:lnTo>
                  <a:lnTo>
                    <a:pt x="575" y="649"/>
                  </a:lnTo>
                  <a:lnTo>
                    <a:pt x="544" y="1151"/>
                  </a:lnTo>
                  <a:lnTo>
                    <a:pt x="0" y="1151"/>
                  </a:lnTo>
                  <a:lnTo>
                    <a:pt x="0" y="1361"/>
                  </a:lnTo>
                  <a:lnTo>
                    <a:pt x="1780" y="1361"/>
                  </a:lnTo>
                  <a:lnTo>
                    <a:pt x="1780" y="1874"/>
                  </a:lnTo>
                  <a:lnTo>
                    <a:pt x="2251" y="1874"/>
                  </a:lnTo>
                  <a:lnTo>
                    <a:pt x="2251" y="2376"/>
                  </a:lnTo>
                  <a:lnTo>
                    <a:pt x="2816" y="2376"/>
                  </a:lnTo>
                  <a:lnTo>
                    <a:pt x="2816" y="1874"/>
                  </a:lnTo>
                  <a:lnTo>
                    <a:pt x="3287" y="1874"/>
                  </a:lnTo>
                  <a:lnTo>
                    <a:pt x="3287" y="1602"/>
                  </a:lnTo>
                  <a:lnTo>
                    <a:pt x="2052" y="1602"/>
                  </a:lnTo>
                  <a:lnTo>
                    <a:pt x="2052" y="984"/>
                  </a:lnTo>
                  <a:lnTo>
                    <a:pt x="6135" y="984"/>
                  </a:lnTo>
                  <a:lnTo>
                    <a:pt x="6135" y="670"/>
                  </a:lnTo>
                  <a:lnTo>
                    <a:pt x="6114" y="502"/>
                  </a:lnTo>
                  <a:lnTo>
                    <a:pt x="6135" y="104"/>
                  </a:lnTo>
                  <a:lnTo>
                    <a:pt x="5853" y="104"/>
                  </a:lnTo>
                  <a:lnTo>
                    <a:pt x="5853" y="670"/>
                  </a:lnTo>
                  <a:lnTo>
                    <a:pt x="4994" y="670"/>
                  </a:lnTo>
                  <a:lnTo>
                    <a:pt x="4994" y="460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9933941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135" y="900"/>
                  </a:moveTo>
                  <a:lnTo>
                    <a:pt x="2146" y="973"/>
                  </a:lnTo>
                  <a:lnTo>
                    <a:pt x="2052" y="1518"/>
                  </a:lnTo>
                  <a:lnTo>
                    <a:pt x="3204" y="1602"/>
                  </a:lnTo>
                  <a:lnTo>
                    <a:pt x="3277" y="1800"/>
                  </a:lnTo>
                  <a:lnTo>
                    <a:pt x="2900" y="1884"/>
                  </a:lnTo>
                  <a:lnTo>
                    <a:pt x="2806" y="2209"/>
                  </a:lnTo>
                  <a:lnTo>
                    <a:pt x="2806" y="2376"/>
                  </a:lnTo>
                  <a:lnTo>
                    <a:pt x="2628" y="2376"/>
                  </a:lnTo>
                  <a:lnTo>
                    <a:pt x="2418" y="2376"/>
                  </a:lnTo>
                  <a:lnTo>
                    <a:pt x="2251" y="2376"/>
                  </a:lnTo>
                  <a:lnTo>
                    <a:pt x="2251" y="2209"/>
                  </a:lnTo>
                  <a:lnTo>
                    <a:pt x="2251" y="1968"/>
                  </a:lnTo>
                  <a:lnTo>
                    <a:pt x="1863" y="1884"/>
                  </a:lnTo>
                  <a:lnTo>
                    <a:pt x="1769" y="1455"/>
                  </a:lnTo>
                  <a:lnTo>
                    <a:pt x="94" y="1371"/>
                  </a:lnTo>
                  <a:lnTo>
                    <a:pt x="0" y="1225"/>
                  </a:lnTo>
                  <a:lnTo>
                    <a:pt x="450" y="1151"/>
                  </a:lnTo>
                  <a:lnTo>
                    <a:pt x="544" y="670"/>
                  </a:lnTo>
                  <a:lnTo>
                    <a:pt x="575" y="492"/>
                  </a:lnTo>
                  <a:lnTo>
                    <a:pt x="544" y="167"/>
                  </a:lnTo>
                  <a:lnTo>
                    <a:pt x="764" y="104"/>
                  </a:lnTo>
                  <a:lnTo>
                    <a:pt x="827" y="649"/>
                  </a:lnTo>
                  <a:lnTo>
                    <a:pt x="1602" y="670"/>
                  </a:lnTo>
                  <a:lnTo>
                    <a:pt x="1675" y="460"/>
                  </a:lnTo>
                  <a:lnTo>
                    <a:pt x="1444" y="31"/>
                  </a:lnTo>
                  <a:lnTo>
                    <a:pt x="2031" y="62"/>
                  </a:lnTo>
                  <a:lnTo>
                    <a:pt x="2219" y="607"/>
                  </a:lnTo>
                  <a:lnTo>
                    <a:pt x="4376" y="670"/>
                  </a:lnTo>
                  <a:lnTo>
                    <a:pt x="4628" y="62"/>
                  </a:lnTo>
                  <a:lnTo>
                    <a:pt x="5224" y="0"/>
                  </a:lnTo>
                  <a:lnTo>
                    <a:pt x="4984" y="460"/>
                  </a:lnTo>
                  <a:lnTo>
                    <a:pt x="4984" y="670"/>
                  </a:lnTo>
                  <a:lnTo>
                    <a:pt x="5842" y="670"/>
                  </a:lnTo>
                  <a:lnTo>
                    <a:pt x="5853" y="167"/>
                  </a:lnTo>
                  <a:lnTo>
                    <a:pt x="6094" y="104"/>
                  </a:lnTo>
                  <a:lnTo>
                    <a:pt x="6135" y="492"/>
                  </a:lnTo>
                  <a:lnTo>
                    <a:pt x="6104" y="649"/>
                  </a:lnTo>
                  <a:lnTo>
                    <a:pt x="6135" y="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9938821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256" y="649"/>
                  </a:moveTo>
                  <a:lnTo>
                    <a:pt x="1256" y="6397"/>
                  </a:lnTo>
                  <a:lnTo>
                    <a:pt x="1026" y="6471"/>
                  </a:lnTo>
                  <a:lnTo>
                    <a:pt x="973" y="6952"/>
                  </a:lnTo>
                  <a:lnTo>
                    <a:pt x="282" y="7036"/>
                  </a:lnTo>
                  <a:lnTo>
                    <a:pt x="0" y="7005"/>
                  </a:lnTo>
                  <a:lnTo>
                    <a:pt x="157" y="6774"/>
                  </a:lnTo>
                  <a:lnTo>
                    <a:pt x="387" y="6366"/>
                  </a:lnTo>
                  <a:lnTo>
                    <a:pt x="38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9939442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507"/>
                  </a:moveTo>
                  <a:lnTo>
                    <a:pt x="408" y="94"/>
                  </a:lnTo>
                  <a:lnTo>
                    <a:pt x="94" y="0"/>
                  </a:lnTo>
                  <a:lnTo>
                    <a:pt x="0" y="1507"/>
                  </a:lnTo>
                  <a:lnTo>
                    <a:pt x="335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9939442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94" y="0"/>
                  </a:lnTo>
                  <a:lnTo>
                    <a:pt x="0" y="1486"/>
                  </a:lnTo>
                  <a:lnTo>
                    <a:pt x="335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9939449" y="69107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497"/>
                  </a:lnTo>
                  <a:lnTo>
                    <a:pt x="324" y="1581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9934480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649"/>
                  </a:moveTo>
                  <a:lnTo>
                    <a:pt x="0" y="6397"/>
                  </a:lnTo>
                  <a:lnTo>
                    <a:pt x="230" y="6471"/>
                  </a:lnTo>
                  <a:lnTo>
                    <a:pt x="282" y="6952"/>
                  </a:lnTo>
                  <a:lnTo>
                    <a:pt x="984" y="7036"/>
                  </a:lnTo>
                  <a:lnTo>
                    <a:pt x="1256" y="7005"/>
                  </a:lnTo>
                  <a:lnTo>
                    <a:pt x="1099" y="6774"/>
                  </a:lnTo>
                  <a:lnTo>
                    <a:pt x="869" y="6366"/>
                  </a:lnTo>
                  <a:lnTo>
                    <a:pt x="869" y="712"/>
                  </a:lnTo>
                  <a:lnTo>
                    <a:pt x="1099" y="261"/>
                  </a:lnTo>
                  <a:lnTo>
                    <a:pt x="1256" y="3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82" y="513"/>
                  </a:lnTo>
                  <a:lnTo>
                    <a:pt x="7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9934707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07"/>
                  </a:moveTo>
                  <a:lnTo>
                    <a:pt x="0" y="94"/>
                  </a:lnTo>
                  <a:lnTo>
                    <a:pt x="314" y="0"/>
                  </a:lnTo>
                  <a:lnTo>
                    <a:pt x="408" y="1507"/>
                  </a:lnTo>
                  <a:lnTo>
                    <a:pt x="73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9934707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9934707" y="691080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9918796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827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827"/>
                  </a:lnTo>
                  <a:lnTo>
                    <a:pt x="0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9916783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183"/>
                  </a:moveTo>
                  <a:lnTo>
                    <a:pt x="1308" y="952"/>
                  </a:lnTo>
                  <a:lnTo>
                    <a:pt x="1141" y="858"/>
                  </a:lnTo>
                  <a:lnTo>
                    <a:pt x="785" y="952"/>
                  </a:lnTo>
                  <a:lnTo>
                    <a:pt x="785" y="1088"/>
                  </a:lnTo>
                  <a:lnTo>
                    <a:pt x="659" y="481"/>
                  </a:lnTo>
                  <a:lnTo>
                    <a:pt x="638" y="219"/>
                  </a:lnTo>
                  <a:lnTo>
                    <a:pt x="376" y="178"/>
                  </a:lnTo>
                  <a:lnTo>
                    <a:pt x="157" y="125"/>
                  </a:lnTo>
                  <a:lnTo>
                    <a:pt x="0" y="94"/>
                  </a:lnTo>
                  <a:lnTo>
                    <a:pt x="178" y="20"/>
                  </a:lnTo>
                  <a:lnTo>
                    <a:pt x="335" y="62"/>
                  </a:lnTo>
                  <a:lnTo>
                    <a:pt x="858" y="83"/>
                  </a:lnTo>
                  <a:lnTo>
                    <a:pt x="963" y="575"/>
                  </a:lnTo>
                  <a:lnTo>
                    <a:pt x="1172" y="659"/>
                  </a:lnTo>
                  <a:lnTo>
                    <a:pt x="1308" y="481"/>
                  </a:lnTo>
                  <a:lnTo>
                    <a:pt x="1790" y="439"/>
                  </a:lnTo>
                  <a:lnTo>
                    <a:pt x="1947" y="607"/>
                  </a:lnTo>
                  <a:lnTo>
                    <a:pt x="2209" y="659"/>
                  </a:lnTo>
                  <a:lnTo>
                    <a:pt x="2293" y="952"/>
                  </a:lnTo>
                  <a:lnTo>
                    <a:pt x="2052" y="952"/>
                  </a:lnTo>
                  <a:lnTo>
                    <a:pt x="1884" y="858"/>
                  </a:lnTo>
                  <a:lnTo>
                    <a:pt x="1884" y="1183"/>
                  </a:lnTo>
                  <a:lnTo>
                    <a:pt x="2073" y="1225"/>
                  </a:lnTo>
                  <a:lnTo>
                    <a:pt x="1811" y="1507"/>
                  </a:lnTo>
                  <a:lnTo>
                    <a:pt x="1444" y="1528"/>
                  </a:lnTo>
                  <a:lnTo>
                    <a:pt x="1204" y="1319"/>
                  </a:lnTo>
                  <a:lnTo>
                    <a:pt x="1308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9918238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356"/>
                  </a:lnTo>
                  <a:lnTo>
                    <a:pt x="282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9916886" y="69137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50" y="1539"/>
                  </a:moveTo>
                  <a:lnTo>
                    <a:pt x="1099" y="1340"/>
                  </a:lnTo>
                  <a:lnTo>
                    <a:pt x="1214" y="1193"/>
                  </a:lnTo>
                  <a:lnTo>
                    <a:pt x="1214" y="963"/>
                  </a:lnTo>
                  <a:lnTo>
                    <a:pt x="1068" y="890"/>
                  </a:lnTo>
                  <a:lnTo>
                    <a:pt x="680" y="963"/>
                  </a:lnTo>
                  <a:lnTo>
                    <a:pt x="680" y="1099"/>
                  </a:lnTo>
                  <a:lnTo>
                    <a:pt x="554" y="502"/>
                  </a:lnTo>
                  <a:lnTo>
                    <a:pt x="513" y="324"/>
                  </a:lnTo>
                  <a:lnTo>
                    <a:pt x="345" y="188"/>
                  </a:lnTo>
                  <a:lnTo>
                    <a:pt x="62" y="125"/>
                  </a:lnTo>
                  <a:lnTo>
                    <a:pt x="219" y="62"/>
                  </a:lnTo>
                  <a:lnTo>
                    <a:pt x="869" y="586"/>
                  </a:lnTo>
                  <a:lnTo>
                    <a:pt x="952" y="649"/>
                  </a:lnTo>
                  <a:lnTo>
                    <a:pt x="1099" y="649"/>
                  </a:lnTo>
                  <a:lnTo>
                    <a:pt x="1214" y="502"/>
                  </a:lnTo>
                  <a:lnTo>
                    <a:pt x="1256" y="450"/>
                  </a:lnTo>
                  <a:lnTo>
                    <a:pt x="1706" y="450"/>
                  </a:lnTo>
                  <a:lnTo>
                    <a:pt x="1832" y="607"/>
                  </a:lnTo>
                  <a:lnTo>
                    <a:pt x="2094" y="649"/>
                  </a:lnTo>
                  <a:lnTo>
                    <a:pt x="2188" y="963"/>
                  </a:lnTo>
                  <a:lnTo>
                    <a:pt x="1958" y="963"/>
                  </a:lnTo>
                  <a:lnTo>
                    <a:pt x="1821" y="890"/>
                  </a:lnTo>
                  <a:lnTo>
                    <a:pt x="1769" y="1193"/>
                  </a:lnTo>
                  <a:lnTo>
                    <a:pt x="1884" y="1340"/>
                  </a:lnTo>
                  <a:lnTo>
                    <a:pt x="1696" y="1528"/>
                  </a:lnTo>
                  <a:lnTo>
                    <a:pt x="1350" y="1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9916908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261"/>
                  </a:moveTo>
                  <a:lnTo>
                    <a:pt x="1528" y="104"/>
                  </a:lnTo>
                  <a:lnTo>
                    <a:pt x="1350" y="261"/>
                  </a:lnTo>
                  <a:lnTo>
                    <a:pt x="1183" y="167"/>
                  </a:lnTo>
                  <a:lnTo>
                    <a:pt x="1047" y="125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764" y="104"/>
                  </a:lnTo>
                  <a:lnTo>
                    <a:pt x="513" y="104"/>
                  </a:lnTo>
                  <a:lnTo>
                    <a:pt x="52" y="104"/>
                  </a:lnTo>
                  <a:lnTo>
                    <a:pt x="198" y="188"/>
                  </a:lnTo>
                  <a:lnTo>
                    <a:pt x="732" y="198"/>
                  </a:lnTo>
                  <a:lnTo>
                    <a:pt x="837" y="712"/>
                  </a:lnTo>
                  <a:lnTo>
                    <a:pt x="1047" y="774"/>
                  </a:lnTo>
                  <a:lnTo>
                    <a:pt x="1193" y="607"/>
                  </a:lnTo>
                  <a:lnTo>
                    <a:pt x="1664" y="575"/>
                  </a:lnTo>
                  <a:lnTo>
                    <a:pt x="1821" y="722"/>
                  </a:lnTo>
                  <a:lnTo>
                    <a:pt x="2083" y="774"/>
                  </a:lnTo>
                  <a:lnTo>
                    <a:pt x="2177" y="1088"/>
                  </a:lnTo>
                  <a:lnTo>
                    <a:pt x="2345" y="1088"/>
                  </a:lnTo>
                  <a:lnTo>
                    <a:pt x="2345" y="324"/>
                  </a:lnTo>
                  <a:lnTo>
                    <a:pt x="2240" y="136"/>
                  </a:lnTo>
                  <a:lnTo>
                    <a:pt x="2146" y="0"/>
                  </a:lnTo>
                  <a:lnTo>
                    <a:pt x="2094" y="167"/>
                  </a:lnTo>
                  <a:lnTo>
                    <a:pt x="2052" y="303"/>
                  </a:lnTo>
                  <a:lnTo>
                    <a:pt x="1895" y="167"/>
                  </a:lnTo>
                  <a:lnTo>
                    <a:pt x="1759" y="167"/>
                  </a:lnTo>
                  <a:lnTo>
                    <a:pt x="1696" y="303"/>
                  </a:lnTo>
                </a:path>
                <a:path w="2540" h="1270">
                  <a:moveTo>
                    <a:pt x="1570" y="261"/>
                  </a:moveTo>
                  <a:lnTo>
                    <a:pt x="1528" y="104"/>
                  </a:lnTo>
                  <a:lnTo>
                    <a:pt x="1350" y="261"/>
                  </a:lnTo>
                  <a:lnTo>
                    <a:pt x="1183" y="167"/>
                  </a:lnTo>
                  <a:lnTo>
                    <a:pt x="1047" y="125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764" y="104"/>
                  </a:lnTo>
                  <a:lnTo>
                    <a:pt x="513" y="104"/>
                  </a:lnTo>
                  <a:lnTo>
                    <a:pt x="52" y="104"/>
                  </a:lnTo>
                  <a:lnTo>
                    <a:pt x="198" y="188"/>
                  </a:lnTo>
                  <a:lnTo>
                    <a:pt x="732" y="198"/>
                  </a:lnTo>
                  <a:lnTo>
                    <a:pt x="837" y="712"/>
                  </a:lnTo>
                  <a:lnTo>
                    <a:pt x="1047" y="774"/>
                  </a:lnTo>
                  <a:lnTo>
                    <a:pt x="1193" y="607"/>
                  </a:lnTo>
                  <a:lnTo>
                    <a:pt x="1664" y="575"/>
                  </a:lnTo>
                  <a:lnTo>
                    <a:pt x="1821" y="722"/>
                  </a:lnTo>
                  <a:lnTo>
                    <a:pt x="2083" y="774"/>
                  </a:lnTo>
                  <a:lnTo>
                    <a:pt x="2177" y="1088"/>
                  </a:lnTo>
                  <a:lnTo>
                    <a:pt x="2345" y="1088"/>
                  </a:lnTo>
                  <a:lnTo>
                    <a:pt x="2345" y="324"/>
                  </a:lnTo>
                  <a:lnTo>
                    <a:pt x="2240" y="136"/>
                  </a:lnTo>
                  <a:lnTo>
                    <a:pt x="2146" y="0"/>
                  </a:lnTo>
                  <a:lnTo>
                    <a:pt x="2094" y="167"/>
                  </a:lnTo>
                  <a:lnTo>
                    <a:pt x="2052" y="303"/>
                  </a:lnTo>
                  <a:lnTo>
                    <a:pt x="1895" y="167"/>
                  </a:lnTo>
                  <a:lnTo>
                    <a:pt x="1759" y="167"/>
                  </a:lnTo>
                  <a:lnTo>
                    <a:pt x="169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9918090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94" y="0"/>
                  </a:moveTo>
                  <a:lnTo>
                    <a:pt x="0" y="3434"/>
                  </a:lnTo>
                  <a:lnTo>
                    <a:pt x="261" y="3528"/>
                  </a:lnTo>
                  <a:lnTo>
                    <a:pt x="356" y="3790"/>
                  </a:lnTo>
                  <a:lnTo>
                    <a:pt x="628" y="3884"/>
                  </a:lnTo>
                  <a:lnTo>
                    <a:pt x="712" y="3654"/>
                  </a:lnTo>
                  <a:lnTo>
                    <a:pt x="1643" y="3874"/>
                  </a:lnTo>
                  <a:lnTo>
                    <a:pt x="1759" y="3727"/>
                  </a:lnTo>
                  <a:lnTo>
                    <a:pt x="649" y="3266"/>
                  </a:lnTo>
                  <a:lnTo>
                    <a:pt x="356" y="3266"/>
                  </a:lnTo>
                  <a:lnTo>
                    <a:pt x="261" y="544"/>
                  </a:lnTo>
                  <a:lnTo>
                    <a:pt x="261" y="261"/>
                  </a:lnTo>
                  <a:lnTo>
                    <a:pt x="544" y="282"/>
                  </a:lnTo>
                  <a:lnTo>
                    <a:pt x="2251" y="345"/>
                  </a:lnTo>
                  <a:lnTo>
                    <a:pt x="2335" y="931"/>
                  </a:lnTo>
                  <a:lnTo>
                    <a:pt x="2397" y="1403"/>
                  </a:lnTo>
                  <a:lnTo>
                    <a:pt x="2607" y="963"/>
                  </a:lnTo>
                  <a:lnTo>
                    <a:pt x="2565" y="439"/>
                  </a:lnTo>
                  <a:lnTo>
                    <a:pt x="3277" y="356"/>
                  </a:lnTo>
                  <a:lnTo>
                    <a:pt x="3266" y="806"/>
                  </a:lnTo>
                  <a:lnTo>
                    <a:pt x="3235" y="952"/>
                  </a:lnTo>
                  <a:lnTo>
                    <a:pt x="4324" y="2052"/>
                  </a:lnTo>
                  <a:lnTo>
                    <a:pt x="4429" y="2303"/>
                  </a:lnTo>
                  <a:lnTo>
                    <a:pt x="4429" y="2691"/>
                  </a:lnTo>
                  <a:lnTo>
                    <a:pt x="4523" y="2502"/>
                  </a:lnTo>
                  <a:lnTo>
                    <a:pt x="4586" y="2366"/>
                  </a:lnTo>
                  <a:lnTo>
                    <a:pt x="4586" y="1790"/>
                  </a:lnTo>
                  <a:lnTo>
                    <a:pt x="4429" y="1853"/>
                  </a:lnTo>
                  <a:lnTo>
                    <a:pt x="3916" y="1319"/>
                  </a:lnTo>
                  <a:lnTo>
                    <a:pt x="3779" y="1183"/>
                  </a:lnTo>
                  <a:lnTo>
                    <a:pt x="3968" y="1162"/>
                  </a:lnTo>
                  <a:lnTo>
                    <a:pt x="4177" y="1151"/>
                  </a:lnTo>
                  <a:lnTo>
                    <a:pt x="4272" y="921"/>
                  </a:lnTo>
                  <a:lnTo>
                    <a:pt x="3748" y="931"/>
                  </a:lnTo>
                  <a:lnTo>
                    <a:pt x="3497" y="952"/>
                  </a:lnTo>
                  <a:lnTo>
                    <a:pt x="3560" y="701"/>
                  </a:lnTo>
                  <a:lnTo>
                    <a:pt x="3685" y="251"/>
                  </a:lnTo>
                  <a:lnTo>
                    <a:pt x="3790" y="0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9917889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93"/>
                  </a:moveTo>
                  <a:lnTo>
                    <a:pt x="963" y="450"/>
                  </a:lnTo>
                  <a:lnTo>
                    <a:pt x="439" y="544"/>
                  </a:lnTo>
                  <a:lnTo>
                    <a:pt x="0" y="544"/>
                  </a:lnTo>
                  <a:lnTo>
                    <a:pt x="0" y="356"/>
                  </a:lnTo>
                  <a:lnTo>
                    <a:pt x="146" y="335"/>
                  </a:lnTo>
                  <a:lnTo>
                    <a:pt x="282" y="335"/>
                  </a:lnTo>
                  <a:lnTo>
                    <a:pt x="1015" y="0"/>
                  </a:lnTo>
                  <a:lnTo>
                    <a:pt x="1183" y="0"/>
                  </a:lnTo>
                  <a:lnTo>
                    <a:pt x="1685" y="293"/>
                  </a:lnTo>
                  <a:lnTo>
                    <a:pt x="2219" y="387"/>
                  </a:lnTo>
                  <a:lnTo>
                    <a:pt x="2240" y="575"/>
                  </a:lnTo>
                  <a:lnTo>
                    <a:pt x="2073" y="544"/>
                  </a:lnTo>
                  <a:lnTo>
                    <a:pt x="1371" y="356"/>
                  </a:lnTo>
                  <a:lnTo>
                    <a:pt x="1225" y="251"/>
                  </a:lnTo>
                </a:path>
                <a:path w="2540" h="634">
                  <a:moveTo>
                    <a:pt x="1151" y="293"/>
                  </a:moveTo>
                  <a:lnTo>
                    <a:pt x="963" y="450"/>
                  </a:lnTo>
                  <a:lnTo>
                    <a:pt x="439" y="544"/>
                  </a:lnTo>
                  <a:lnTo>
                    <a:pt x="0" y="544"/>
                  </a:lnTo>
                  <a:lnTo>
                    <a:pt x="0" y="356"/>
                  </a:lnTo>
                  <a:lnTo>
                    <a:pt x="146" y="335"/>
                  </a:lnTo>
                  <a:lnTo>
                    <a:pt x="282" y="335"/>
                  </a:lnTo>
                  <a:lnTo>
                    <a:pt x="1015" y="0"/>
                  </a:lnTo>
                  <a:lnTo>
                    <a:pt x="1183" y="0"/>
                  </a:lnTo>
                  <a:lnTo>
                    <a:pt x="1685" y="293"/>
                  </a:lnTo>
                  <a:lnTo>
                    <a:pt x="2219" y="387"/>
                  </a:lnTo>
                  <a:lnTo>
                    <a:pt x="2240" y="575"/>
                  </a:lnTo>
                  <a:lnTo>
                    <a:pt x="2073" y="544"/>
                  </a:lnTo>
                  <a:lnTo>
                    <a:pt x="1371" y="356"/>
                  </a:lnTo>
                  <a:lnTo>
                    <a:pt x="1225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9919056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827"/>
                  </a:moveTo>
                  <a:lnTo>
                    <a:pt x="1434" y="439"/>
                  </a:lnTo>
                  <a:lnTo>
                    <a:pt x="795" y="439"/>
                  </a:lnTo>
                  <a:lnTo>
                    <a:pt x="617" y="439"/>
                  </a:lnTo>
                  <a:lnTo>
                    <a:pt x="251" y="303"/>
                  </a:lnTo>
                  <a:lnTo>
                    <a:pt x="0" y="0"/>
                  </a:lnTo>
                  <a:lnTo>
                    <a:pt x="157" y="157"/>
                  </a:lnTo>
                  <a:lnTo>
                    <a:pt x="376" y="157"/>
                  </a:lnTo>
                  <a:lnTo>
                    <a:pt x="795" y="157"/>
                  </a:lnTo>
                  <a:lnTo>
                    <a:pt x="1528" y="157"/>
                  </a:lnTo>
                  <a:lnTo>
                    <a:pt x="2094" y="607"/>
                  </a:lnTo>
                  <a:lnTo>
                    <a:pt x="2125" y="816"/>
                  </a:lnTo>
                  <a:lnTo>
                    <a:pt x="1926" y="827"/>
                  </a:lnTo>
                </a:path>
                <a:path w="2540" h="1270">
                  <a:moveTo>
                    <a:pt x="1926" y="827"/>
                  </a:moveTo>
                  <a:lnTo>
                    <a:pt x="1434" y="439"/>
                  </a:lnTo>
                  <a:lnTo>
                    <a:pt x="795" y="439"/>
                  </a:lnTo>
                  <a:lnTo>
                    <a:pt x="617" y="439"/>
                  </a:lnTo>
                  <a:lnTo>
                    <a:pt x="251" y="303"/>
                  </a:lnTo>
                  <a:lnTo>
                    <a:pt x="0" y="0"/>
                  </a:lnTo>
                  <a:lnTo>
                    <a:pt x="157" y="157"/>
                  </a:lnTo>
                  <a:lnTo>
                    <a:pt x="376" y="157"/>
                  </a:lnTo>
                  <a:lnTo>
                    <a:pt x="795" y="157"/>
                  </a:lnTo>
                  <a:lnTo>
                    <a:pt x="1528" y="157"/>
                  </a:lnTo>
                  <a:lnTo>
                    <a:pt x="2094" y="607"/>
                  </a:lnTo>
                  <a:lnTo>
                    <a:pt x="2125" y="816"/>
                  </a:lnTo>
                  <a:lnTo>
                    <a:pt x="1926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9917496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44" y="41"/>
                  </a:moveTo>
                  <a:lnTo>
                    <a:pt x="858" y="41"/>
                  </a:lnTo>
                  <a:lnTo>
                    <a:pt x="869" y="261"/>
                  </a:lnTo>
                  <a:lnTo>
                    <a:pt x="1287" y="324"/>
                  </a:lnTo>
                  <a:lnTo>
                    <a:pt x="1413" y="83"/>
                  </a:lnTo>
                  <a:lnTo>
                    <a:pt x="1916" y="617"/>
                  </a:lnTo>
                  <a:lnTo>
                    <a:pt x="2533" y="900"/>
                  </a:lnTo>
                  <a:lnTo>
                    <a:pt x="2083" y="900"/>
                  </a:lnTo>
                  <a:lnTo>
                    <a:pt x="1612" y="617"/>
                  </a:lnTo>
                  <a:lnTo>
                    <a:pt x="1465" y="596"/>
                  </a:lnTo>
                  <a:lnTo>
                    <a:pt x="1308" y="785"/>
                  </a:lnTo>
                  <a:lnTo>
                    <a:pt x="1371" y="628"/>
                  </a:lnTo>
                  <a:lnTo>
                    <a:pt x="1193" y="628"/>
                  </a:lnTo>
                  <a:lnTo>
                    <a:pt x="806" y="628"/>
                  </a:lnTo>
                  <a:lnTo>
                    <a:pt x="649" y="774"/>
                  </a:lnTo>
                  <a:lnTo>
                    <a:pt x="513" y="816"/>
                  </a:lnTo>
                  <a:lnTo>
                    <a:pt x="408" y="994"/>
                  </a:lnTo>
                  <a:lnTo>
                    <a:pt x="408" y="1141"/>
                  </a:lnTo>
                  <a:lnTo>
                    <a:pt x="0" y="1141"/>
                  </a:lnTo>
                  <a:lnTo>
                    <a:pt x="219" y="816"/>
                  </a:lnTo>
                  <a:lnTo>
                    <a:pt x="418" y="617"/>
                  </a:lnTo>
                  <a:lnTo>
                    <a:pt x="502" y="356"/>
                  </a:lnTo>
                  <a:lnTo>
                    <a:pt x="534" y="136"/>
                  </a:lnTo>
                </a:path>
                <a:path w="3175" h="1270">
                  <a:moveTo>
                    <a:pt x="544" y="41"/>
                  </a:moveTo>
                  <a:lnTo>
                    <a:pt x="858" y="41"/>
                  </a:lnTo>
                  <a:lnTo>
                    <a:pt x="869" y="261"/>
                  </a:lnTo>
                  <a:lnTo>
                    <a:pt x="1287" y="324"/>
                  </a:lnTo>
                  <a:lnTo>
                    <a:pt x="1413" y="83"/>
                  </a:lnTo>
                  <a:lnTo>
                    <a:pt x="1916" y="617"/>
                  </a:lnTo>
                  <a:lnTo>
                    <a:pt x="2533" y="900"/>
                  </a:lnTo>
                  <a:lnTo>
                    <a:pt x="2083" y="900"/>
                  </a:lnTo>
                  <a:lnTo>
                    <a:pt x="1612" y="617"/>
                  </a:lnTo>
                  <a:lnTo>
                    <a:pt x="1465" y="596"/>
                  </a:lnTo>
                  <a:lnTo>
                    <a:pt x="1308" y="785"/>
                  </a:lnTo>
                  <a:lnTo>
                    <a:pt x="1371" y="628"/>
                  </a:lnTo>
                  <a:lnTo>
                    <a:pt x="1193" y="628"/>
                  </a:lnTo>
                  <a:lnTo>
                    <a:pt x="806" y="628"/>
                  </a:lnTo>
                  <a:lnTo>
                    <a:pt x="649" y="774"/>
                  </a:lnTo>
                  <a:lnTo>
                    <a:pt x="513" y="816"/>
                  </a:lnTo>
                  <a:lnTo>
                    <a:pt x="408" y="994"/>
                  </a:lnTo>
                  <a:lnTo>
                    <a:pt x="408" y="1141"/>
                  </a:lnTo>
                  <a:lnTo>
                    <a:pt x="0" y="1141"/>
                  </a:lnTo>
                  <a:lnTo>
                    <a:pt x="219" y="816"/>
                  </a:lnTo>
                  <a:lnTo>
                    <a:pt x="418" y="617"/>
                  </a:lnTo>
                  <a:lnTo>
                    <a:pt x="502" y="356"/>
                  </a:lnTo>
                  <a:lnTo>
                    <a:pt x="534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9931317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36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73" y="837"/>
                  </a:lnTo>
                  <a:lnTo>
                    <a:pt x="554" y="1183"/>
                  </a:lnTo>
                  <a:lnTo>
                    <a:pt x="1109" y="931"/>
                  </a:lnTo>
                  <a:lnTo>
                    <a:pt x="1109" y="795"/>
                  </a:lnTo>
                  <a:lnTo>
                    <a:pt x="596" y="1026"/>
                  </a:lnTo>
                  <a:lnTo>
                    <a:pt x="198" y="764"/>
                  </a:lnTo>
                  <a:lnTo>
                    <a:pt x="178" y="617"/>
                  </a:lnTo>
                  <a:lnTo>
                    <a:pt x="743" y="764"/>
                  </a:lnTo>
                  <a:lnTo>
                    <a:pt x="1225" y="607"/>
                  </a:lnTo>
                  <a:lnTo>
                    <a:pt x="1361" y="575"/>
                  </a:lnTo>
                  <a:lnTo>
                    <a:pt x="1361" y="439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9931816" y="69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36" y="0"/>
                  </a:lnTo>
                  <a:lnTo>
                    <a:pt x="251" y="188"/>
                  </a:lnTo>
                  <a:lnTo>
                    <a:pt x="324" y="52"/>
                  </a:lnTo>
                  <a:lnTo>
                    <a:pt x="502" y="62"/>
                  </a:lnTo>
                  <a:lnTo>
                    <a:pt x="230" y="19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9931908" y="6902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157" y="62"/>
                  </a:lnTo>
                  <a:lnTo>
                    <a:pt x="324" y="0"/>
                  </a:lnTo>
                  <a:lnTo>
                    <a:pt x="324" y="167"/>
                  </a:lnTo>
                  <a:lnTo>
                    <a:pt x="5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9931317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36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41" y="795"/>
                  </a:lnTo>
                  <a:lnTo>
                    <a:pt x="178" y="921"/>
                  </a:lnTo>
                  <a:lnTo>
                    <a:pt x="450" y="994"/>
                  </a:lnTo>
                  <a:lnTo>
                    <a:pt x="712" y="1026"/>
                  </a:lnTo>
                  <a:lnTo>
                    <a:pt x="848" y="1005"/>
                  </a:lnTo>
                  <a:lnTo>
                    <a:pt x="1109" y="931"/>
                  </a:lnTo>
                  <a:lnTo>
                    <a:pt x="963" y="869"/>
                  </a:lnTo>
                  <a:lnTo>
                    <a:pt x="743" y="921"/>
                  </a:lnTo>
                  <a:lnTo>
                    <a:pt x="513" y="890"/>
                  </a:lnTo>
                  <a:lnTo>
                    <a:pt x="303" y="806"/>
                  </a:lnTo>
                  <a:lnTo>
                    <a:pt x="167" y="732"/>
                  </a:lnTo>
                  <a:lnTo>
                    <a:pt x="366" y="649"/>
                  </a:lnTo>
                  <a:lnTo>
                    <a:pt x="617" y="680"/>
                  </a:lnTo>
                  <a:lnTo>
                    <a:pt x="869" y="680"/>
                  </a:lnTo>
                  <a:lnTo>
                    <a:pt x="1109" y="649"/>
                  </a:lnTo>
                  <a:lnTo>
                    <a:pt x="1256" y="607"/>
                  </a:lnTo>
                  <a:lnTo>
                    <a:pt x="1361" y="471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9933444" y="69139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183"/>
                  </a:moveTo>
                  <a:lnTo>
                    <a:pt x="994" y="1047"/>
                  </a:lnTo>
                  <a:lnTo>
                    <a:pt x="921" y="774"/>
                  </a:lnTo>
                  <a:lnTo>
                    <a:pt x="1340" y="743"/>
                  </a:lnTo>
                  <a:lnTo>
                    <a:pt x="1371" y="534"/>
                  </a:lnTo>
                  <a:lnTo>
                    <a:pt x="1298" y="345"/>
                  </a:lnTo>
                  <a:lnTo>
                    <a:pt x="816" y="0"/>
                  </a:lnTo>
                  <a:lnTo>
                    <a:pt x="272" y="230"/>
                  </a:lnTo>
                  <a:lnTo>
                    <a:pt x="251" y="387"/>
                  </a:lnTo>
                  <a:lnTo>
                    <a:pt x="764" y="146"/>
                  </a:lnTo>
                  <a:lnTo>
                    <a:pt x="1172" y="418"/>
                  </a:lnTo>
                  <a:lnTo>
                    <a:pt x="628" y="418"/>
                  </a:lnTo>
                  <a:lnTo>
                    <a:pt x="146" y="565"/>
                  </a:lnTo>
                  <a:lnTo>
                    <a:pt x="0" y="607"/>
                  </a:lnTo>
                  <a:lnTo>
                    <a:pt x="0" y="743"/>
                  </a:lnTo>
                  <a:lnTo>
                    <a:pt x="282" y="743"/>
                  </a:lnTo>
                  <a:lnTo>
                    <a:pt x="335" y="952"/>
                  </a:lnTo>
                  <a:lnTo>
                    <a:pt x="335" y="1172"/>
                  </a:lnTo>
                  <a:lnTo>
                    <a:pt x="89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9933827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136"/>
                  </a:moveTo>
                  <a:lnTo>
                    <a:pt x="356" y="198"/>
                  </a:lnTo>
                  <a:lnTo>
                    <a:pt x="240" y="10"/>
                  </a:lnTo>
                  <a:lnTo>
                    <a:pt x="167" y="146"/>
                  </a:lnTo>
                  <a:lnTo>
                    <a:pt x="0" y="136"/>
                  </a:lnTo>
                  <a:lnTo>
                    <a:pt x="261" y="0"/>
                  </a:lnTo>
                  <a:lnTo>
                    <a:pt x="429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9933904" y="691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167" y="104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9933444" y="69140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026"/>
                  </a:moveTo>
                  <a:lnTo>
                    <a:pt x="994" y="890"/>
                  </a:lnTo>
                  <a:lnTo>
                    <a:pt x="921" y="617"/>
                  </a:lnTo>
                  <a:lnTo>
                    <a:pt x="1340" y="586"/>
                  </a:lnTo>
                  <a:lnTo>
                    <a:pt x="1371" y="376"/>
                  </a:lnTo>
                  <a:lnTo>
                    <a:pt x="1329" y="230"/>
                  </a:lnTo>
                  <a:lnTo>
                    <a:pt x="795" y="0"/>
                  </a:lnTo>
                  <a:lnTo>
                    <a:pt x="659" y="0"/>
                  </a:lnTo>
                  <a:lnTo>
                    <a:pt x="397" y="52"/>
                  </a:lnTo>
                  <a:lnTo>
                    <a:pt x="251" y="94"/>
                  </a:lnTo>
                  <a:lnTo>
                    <a:pt x="240" y="104"/>
                  </a:lnTo>
                  <a:lnTo>
                    <a:pt x="240" y="188"/>
                  </a:lnTo>
                  <a:lnTo>
                    <a:pt x="429" y="157"/>
                  </a:lnTo>
                  <a:lnTo>
                    <a:pt x="638" y="125"/>
                  </a:lnTo>
                  <a:lnTo>
                    <a:pt x="858" y="136"/>
                  </a:lnTo>
                  <a:lnTo>
                    <a:pt x="1078" y="198"/>
                  </a:lnTo>
                  <a:lnTo>
                    <a:pt x="1214" y="293"/>
                  </a:lnTo>
                  <a:lnTo>
                    <a:pt x="1015" y="376"/>
                  </a:lnTo>
                  <a:lnTo>
                    <a:pt x="764" y="345"/>
                  </a:lnTo>
                  <a:lnTo>
                    <a:pt x="628" y="345"/>
                  </a:lnTo>
                  <a:lnTo>
                    <a:pt x="397" y="356"/>
                  </a:lnTo>
                  <a:lnTo>
                    <a:pt x="251" y="376"/>
                  </a:lnTo>
                  <a:lnTo>
                    <a:pt x="115" y="418"/>
                  </a:lnTo>
                  <a:lnTo>
                    <a:pt x="0" y="554"/>
                  </a:lnTo>
                  <a:lnTo>
                    <a:pt x="282" y="586"/>
                  </a:lnTo>
                  <a:lnTo>
                    <a:pt x="335" y="795"/>
                  </a:lnTo>
                  <a:lnTo>
                    <a:pt x="335" y="1015"/>
                  </a:lnTo>
                  <a:lnTo>
                    <a:pt x="890" y="102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9920866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25" y="492"/>
                  </a:moveTo>
                  <a:lnTo>
                    <a:pt x="984" y="2492"/>
                  </a:lnTo>
                  <a:lnTo>
                    <a:pt x="984" y="2910"/>
                  </a:lnTo>
                  <a:lnTo>
                    <a:pt x="827" y="2900"/>
                  </a:lnTo>
                  <a:lnTo>
                    <a:pt x="764" y="3151"/>
                  </a:lnTo>
                  <a:lnTo>
                    <a:pt x="774" y="3350"/>
                  </a:lnTo>
                  <a:lnTo>
                    <a:pt x="607" y="3350"/>
                  </a:lnTo>
                  <a:lnTo>
                    <a:pt x="565" y="3486"/>
                  </a:lnTo>
                  <a:lnTo>
                    <a:pt x="1088" y="3455"/>
                  </a:lnTo>
                  <a:lnTo>
                    <a:pt x="1120" y="3005"/>
                  </a:lnTo>
                  <a:lnTo>
                    <a:pt x="1120" y="2544"/>
                  </a:lnTo>
                  <a:lnTo>
                    <a:pt x="1256" y="2376"/>
                  </a:lnTo>
                  <a:lnTo>
                    <a:pt x="1507" y="2324"/>
                  </a:lnTo>
                  <a:lnTo>
                    <a:pt x="1507" y="2513"/>
                  </a:lnTo>
                  <a:lnTo>
                    <a:pt x="1507" y="2743"/>
                  </a:lnTo>
                  <a:lnTo>
                    <a:pt x="1738" y="2764"/>
                  </a:lnTo>
                  <a:lnTo>
                    <a:pt x="1989" y="2764"/>
                  </a:lnTo>
                  <a:lnTo>
                    <a:pt x="1989" y="2586"/>
                  </a:lnTo>
                  <a:lnTo>
                    <a:pt x="1989" y="1497"/>
                  </a:lnTo>
                  <a:lnTo>
                    <a:pt x="1853" y="1392"/>
                  </a:lnTo>
                  <a:lnTo>
                    <a:pt x="1706" y="1497"/>
                  </a:lnTo>
                  <a:lnTo>
                    <a:pt x="1926" y="1392"/>
                  </a:lnTo>
                  <a:lnTo>
                    <a:pt x="1916" y="2282"/>
                  </a:lnTo>
                  <a:lnTo>
                    <a:pt x="1832" y="2492"/>
                  </a:lnTo>
                  <a:lnTo>
                    <a:pt x="1643" y="2586"/>
                  </a:lnTo>
                  <a:lnTo>
                    <a:pt x="1643" y="2251"/>
                  </a:lnTo>
                  <a:lnTo>
                    <a:pt x="1643" y="2104"/>
                  </a:lnTo>
                  <a:lnTo>
                    <a:pt x="994" y="1874"/>
                  </a:lnTo>
                  <a:lnTo>
                    <a:pt x="837" y="1738"/>
                  </a:lnTo>
                  <a:lnTo>
                    <a:pt x="261" y="366"/>
                  </a:lnTo>
                  <a:lnTo>
                    <a:pt x="188" y="178"/>
                  </a:lnTo>
                  <a:lnTo>
                    <a:pt x="387" y="261"/>
                  </a:lnTo>
                  <a:lnTo>
                    <a:pt x="544" y="324"/>
                  </a:lnTo>
                  <a:lnTo>
                    <a:pt x="534" y="178"/>
                  </a:lnTo>
                  <a:lnTo>
                    <a:pt x="125" y="20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9726336" y="6902341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184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9725982" y="690621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19210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9726866" y="691555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9726872" y="691467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9723964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827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827"/>
                  </a:lnTo>
                  <a:lnTo>
                    <a:pt x="1759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9725442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1183"/>
                  </a:moveTo>
                  <a:lnTo>
                    <a:pt x="984" y="952"/>
                  </a:lnTo>
                  <a:lnTo>
                    <a:pt x="1151" y="858"/>
                  </a:lnTo>
                  <a:lnTo>
                    <a:pt x="1518" y="952"/>
                  </a:lnTo>
                  <a:lnTo>
                    <a:pt x="1518" y="1088"/>
                  </a:lnTo>
                  <a:lnTo>
                    <a:pt x="1633" y="481"/>
                  </a:lnTo>
                  <a:lnTo>
                    <a:pt x="1654" y="219"/>
                  </a:lnTo>
                  <a:lnTo>
                    <a:pt x="1916" y="178"/>
                  </a:lnTo>
                  <a:lnTo>
                    <a:pt x="2136" y="125"/>
                  </a:lnTo>
                  <a:lnTo>
                    <a:pt x="2293" y="94"/>
                  </a:lnTo>
                  <a:lnTo>
                    <a:pt x="2115" y="20"/>
                  </a:lnTo>
                  <a:lnTo>
                    <a:pt x="1968" y="62"/>
                  </a:lnTo>
                  <a:lnTo>
                    <a:pt x="1455" y="83"/>
                  </a:lnTo>
                  <a:lnTo>
                    <a:pt x="1329" y="575"/>
                  </a:lnTo>
                  <a:lnTo>
                    <a:pt x="1120" y="659"/>
                  </a:lnTo>
                  <a:lnTo>
                    <a:pt x="984" y="481"/>
                  </a:lnTo>
                  <a:lnTo>
                    <a:pt x="523" y="439"/>
                  </a:lnTo>
                  <a:lnTo>
                    <a:pt x="366" y="607"/>
                  </a:lnTo>
                  <a:lnTo>
                    <a:pt x="83" y="659"/>
                  </a:lnTo>
                  <a:lnTo>
                    <a:pt x="0" y="952"/>
                  </a:lnTo>
                  <a:lnTo>
                    <a:pt x="251" y="952"/>
                  </a:lnTo>
                  <a:lnTo>
                    <a:pt x="429" y="858"/>
                  </a:lnTo>
                  <a:lnTo>
                    <a:pt x="429" y="1183"/>
                  </a:lnTo>
                  <a:lnTo>
                    <a:pt x="219" y="1225"/>
                  </a:lnTo>
                  <a:lnTo>
                    <a:pt x="502" y="1507"/>
                  </a:lnTo>
                  <a:lnTo>
                    <a:pt x="848" y="1528"/>
                  </a:lnTo>
                  <a:lnTo>
                    <a:pt x="1088" y="1319"/>
                  </a:lnTo>
                  <a:lnTo>
                    <a:pt x="984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9726019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272" y="0"/>
                  </a:lnTo>
                  <a:lnTo>
                    <a:pt x="272" y="282"/>
                  </a:lnTo>
                  <a:lnTo>
                    <a:pt x="73" y="35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9725265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261"/>
                  </a:moveTo>
                  <a:lnTo>
                    <a:pt x="827" y="104"/>
                  </a:lnTo>
                  <a:lnTo>
                    <a:pt x="994" y="261"/>
                  </a:lnTo>
                  <a:lnTo>
                    <a:pt x="1162" y="167"/>
                  </a:lnTo>
                  <a:lnTo>
                    <a:pt x="1308" y="125"/>
                  </a:lnTo>
                  <a:lnTo>
                    <a:pt x="1308" y="429"/>
                  </a:lnTo>
                  <a:lnTo>
                    <a:pt x="1424" y="293"/>
                  </a:lnTo>
                  <a:lnTo>
                    <a:pt x="1581" y="104"/>
                  </a:lnTo>
                  <a:lnTo>
                    <a:pt x="1832" y="104"/>
                  </a:lnTo>
                  <a:lnTo>
                    <a:pt x="2293" y="104"/>
                  </a:lnTo>
                  <a:lnTo>
                    <a:pt x="2146" y="188"/>
                  </a:lnTo>
                  <a:lnTo>
                    <a:pt x="1612" y="198"/>
                  </a:lnTo>
                  <a:lnTo>
                    <a:pt x="1507" y="712"/>
                  </a:lnTo>
                  <a:lnTo>
                    <a:pt x="1308" y="774"/>
                  </a:lnTo>
                  <a:lnTo>
                    <a:pt x="1162" y="607"/>
                  </a:lnTo>
                  <a:lnTo>
                    <a:pt x="701" y="575"/>
                  </a:lnTo>
                  <a:lnTo>
                    <a:pt x="544" y="722"/>
                  </a:lnTo>
                  <a:lnTo>
                    <a:pt x="261" y="774"/>
                  </a:lnTo>
                  <a:lnTo>
                    <a:pt x="167" y="1088"/>
                  </a:lnTo>
                  <a:lnTo>
                    <a:pt x="0" y="1088"/>
                  </a:lnTo>
                  <a:lnTo>
                    <a:pt x="0" y="324"/>
                  </a:lnTo>
                  <a:lnTo>
                    <a:pt x="125" y="136"/>
                  </a:lnTo>
                  <a:lnTo>
                    <a:pt x="198" y="0"/>
                  </a:lnTo>
                  <a:lnTo>
                    <a:pt x="251" y="167"/>
                  </a:lnTo>
                  <a:lnTo>
                    <a:pt x="293" y="303"/>
                  </a:lnTo>
                  <a:lnTo>
                    <a:pt x="460" y="167"/>
                  </a:lnTo>
                  <a:lnTo>
                    <a:pt x="607" y="167"/>
                  </a:lnTo>
                  <a:lnTo>
                    <a:pt x="64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9721844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492" y="0"/>
                  </a:moveTo>
                  <a:lnTo>
                    <a:pt x="4586" y="3434"/>
                  </a:lnTo>
                  <a:lnTo>
                    <a:pt x="4324" y="3528"/>
                  </a:lnTo>
                  <a:lnTo>
                    <a:pt x="4230" y="3790"/>
                  </a:lnTo>
                  <a:lnTo>
                    <a:pt x="3968" y="3884"/>
                  </a:lnTo>
                  <a:lnTo>
                    <a:pt x="3874" y="3654"/>
                  </a:lnTo>
                  <a:lnTo>
                    <a:pt x="2942" y="3874"/>
                  </a:lnTo>
                  <a:lnTo>
                    <a:pt x="2827" y="3727"/>
                  </a:lnTo>
                  <a:lnTo>
                    <a:pt x="3937" y="3266"/>
                  </a:lnTo>
                  <a:lnTo>
                    <a:pt x="4230" y="3266"/>
                  </a:lnTo>
                  <a:lnTo>
                    <a:pt x="4324" y="544"/>
                  </a:lnTo>
                  <a:lnTo>
                    <a:pt x="4324" y="261"/>
                  </a:lnTo>
                  <a:lnTo>
                    <a:pt x="4041" y="282"/>
                  </a:lnTo>
                  <a:lnTo>
                    <a:pt x="2345" y="345"/>
                  </a:lnTo>
                  <a:lnTo>
                    <a:pt x="2251" y="931"/>
                  </a:lnTo>
                  <a:lnTo>
                    <a:pt x="2188" y="1403"/>
                  </a:lnTo>
                  <a:lnTo>
                    <a:pt x="1989" y="963"/>
                  </a:lnTo>
                  <a:lnTo>
                    <a:pt x="2041" y="439"/>
                  </a:lnTo>
                  <a:lnTo>
                    <a:pt x="1319" y="356"/>
                  </a:lnTo>
                  <a:lnTo>
                    <a:pt x="1319" y="806"/>
                  </a:lnTo>
                  <a:lnTo>
                    <a:pt x="1371" y="952"/>
                  </a:lnTo>
                  <a:lnTo>
                    <a:pt x="261" y="2052"/>
                  </a:lnTo>
                  <a:lnTo>
                    <a:pt x="157" y="2303"/>
                  </a:lnTo>
                  <a:lnTo>
                    <a:pt x="157" y="2691"/>
                  </a:lnTo>
                  <a:lnTo>
                    <a:pt x="83" y="2502"/>
                  </a:lnTo>
                  <a:lnTo>
                    <a:pt x="0" y="2366"/>
                  </a:lnTo>
                  <a:lnTo>
                    <a:pt x="0" y="1790"/>
                  </a:lnTo>
                  <a:lnTo>
                    <a:pt x="157" y="1853"/>
                  </a:lnTo>
                  <a:lnTo>
                    <a:pt x="670" y="1319"/>
                  </a:lnTo>
                  <a:lnTo>
                    <a:pt x="806" y="1183"/>
                  </a:lnTo>
                  <a:lnTo>
                    <a:pt x="628" y="1162"/>
                  </a:lnTo>
                  <a:lnTo>
                    <a:pt x="408" y="1151"/>
                  </a:lnTo>
                  <a:lnTo>
                    <a:pt x="314" y="921"/>
                  </a:lnTo>
                  <a:lnTo>
                    <a:pt x="837" y="931"/>
                  </a:lnTo>
                  <a:lnTo>
                    <a:pt x="1088" y="952"/>
                  </a:lnTo>
                  <a:lnTo>
                    <a:pt x="1026" y="701"/>
                  </a:lnTo>
                  <a:lnTo>
                    <a:pt x="900" y="251"/>
                  </a:lnTo>
                  <a:lnTo>
                    <a:pt x="795" y="0"/>
                  </a:lnTo>
                  <a:lnTo>
                    <a:pt x="44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9724390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2094" y="335"/>
                  </a:lnTo>
                  <a:lnTo>
                    <a:pt x="1832" y="324"/>
                  </a:lnTo>
                  <a:lnTo>
                    <a:pt x="1225" y="0"/>
                  </a:lnTo>
                  <a:lnTo>
                    <a:pt x="1078" y="0"/>
                  </a:lnTo>
                  <a:lnTo>
                    <a:pt x="565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88" y="544"/>
                  </a:lnTo>
                  <a:lnTo>
                    <a:pt x="890" y="356"/>
                  </a:lnTo>
                  <a:lnTo>
                    <a:pt x="1026" y="251"/>
                  </a:lnTo>
                </a:path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2094" y="335"/>
                  </a:lnTo>
                  <a:lnTo>
                    <a:pt x="1832" y="324"/>
                  </a:lnTo>
                  <a:lnTo>
                    <a:pt x="1225" y="0"/>
                  </a:lnTo>
                  <a:lnTo>
                    <a:pt x="1078" y="0"/>
                  </a:lnTo>
                  <a:lnTo>
                    <a:pt x="565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88" y="544"/>
                  </a:lnTo>
                  <a:lnTo>
                    <a:pt x="890" y="356"/>
                  </a:lnTo>
                  <a:lnTo>
                    <a:pt x="1026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9723254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82" y="827"/>
                  </a:moveTo>
                  <a:lnTo>
                    <a:pt x="785" y="439"/>
                  </a:lnTo>
                  <a:lnTo>
                    <a:pt x="1413" y="439"/>
                  </a:lnTo>
                  <a:lnTo>
                    <a:pt x="1591" y="439"/>
                  </a:lnTo>
                  <a:lnTo>
                    <a:pt x="1958" y="303"/>
                  </a:lnTo>
                  <a:lnTo>
                    <a:pt x="2209" y="0"/>
                  </a:lnTo>
                  <a:lnTo>
                    <a:pt x="2052" y="157"/>
                  </a:lnTo>
                  <a:lnTo>
                    <a:pt x="1832" y="157"/>
                  </a:lnTo>
                  <a:lnTo>
                    <a:pt x="1413" y="157"/>
                  </a:lnTo>
                  <a:lnTo>
                    <a:pt x="691" y="157"/>
                  </a:lnTo>
                  <a:lnTo>
                    <a:pt x="115" y="607"/>
                  </a:lnTo>
                  <a:lnTo>
                    <a:pt x="83" y="816"/>
                  </a:lnTo>
                  <a:lnTo>
                    <a:pt x="282" y="827"/>
                  </a:lnTo>
                </a:path>
                <a:path w="2540" h="1270">
                  <a:moveTo>
                    <a:pt x="282" y="827"/>
                  </a:moveTo>
                  <a:lnTo>
                    <a:pt x="785" y="439"/>
                  </a:lnTo>
                  <a:lnTo>
                    <a:pt x="1413" y="439"/>
                  </a:lnTo>
                  <a:lnTo>
                    <a:pt x="1591" y="439"/>
                  </a:lnTo>
                  <a:lnTo>
                    <a:pt x="1958" y="303"/>
                  </a:lnTo>
                  <a:lnTo>
                    <a:pt x="2209" y="0"/>
                  </a:lnTo>
                  <a:lnTo>
                    <a:pt x="2052" y="157"/>
                  </a:lnTo>
                  <a:lnTo>
                    <a:pt x="1832" y="157"/>
                  </a:lnTo>
                  <a:lnTo>
                    <a:pt x="1413" y="157"/>
                  </a:lnTo>
                  <a:lnTo>
                    <a:pt x="691" y="157"/>
                  </a:lnTo>
                  <a:lnTo>
                    <a:pt x="115" y="607"/>
                  </a:lnTo>
                  <a:lnTo>
                    <a:pt x="83" y="816"/>
                  </a:lnTo>
                  <a:lnTo>
                    <a:pt x="282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9724417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41"/>
                  </a:moveTo>
                  <a:lnTo>
                    <a:pt x="1748" y="41"/>
                  </a:lnTo>
                  <a:lnTo>
                    <a:pt x="1738" y="261"/>
                  </a:lnTo>
                  <a:lnTo>
                    <a:pt x="1319" y="324"/>
                  </a:lnTo>
                  <a:lnTo>
                    <a:pt x="1193" y="83"/>
                  </a:lnTo>
                  <a:lnTo>
                    <a:pt x="691" y="617"/>
                  </a:lnTo>
                  <a:lnTo>
                    <a:pt x="73" y="900"/>
                  </a:lnTo>
                  <a:lnTo>
                    <a:pt x="523" y="900"/>
                  </a:lnTo>
                  <a:lnTo>
                    <a:pt x="994" y="617"/>
                  </a:lnTo>
                  <a:lnTo>
                    <a:pt x="1141" y="596"/>
                  </a:lnTo>
                  <a:lnTo>
                    <a:pt x="1319" y="785"/>
                  </a:lnTo>
                  <a:lnTo>
                    <a:pt x="1235" y="628"/>
                  </a:lnTo>
                  <a:lnTo>
                    <a:pt x="1413" y="628"/>
                  </a:lnTo>
                  <a:lnTo>
                    <a:pt x="1800" y="628"/>
                  </a:lnTo>
                  <a:lnTo>
                    <a:pt x="1958" y="774"/>
                  </a:lnTo>
                  <a:lnTo>
                    <a:pt x="2094" y="816"/>
                  </a:lnTo>
                  <a:lnTo>
                    <a:pt x="2219" y="994"/>
                  </a:lnTo>
                  <a:lnTo>
                    <a:pt x="2219" y="1141"/>
                  </a:lnTo>
                  <a:lnTo>
                    <a:pt x="2617" y="1141"/>
                  </a:lnTo>
                  <a:lnTo>
                    <a:pt x="2387" y="816"/>
                  </a:lnTo>
                  <a:lnTo>
                    <a:pt x="2188" y="617"/>
                  </a:lnTo>
                  <a:lnTo>
                    <a:pt x="2125" y="356"/>
                  </a:lnTo>
                  <a:lnTo>
                    <a:pt x="208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9721664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492"/>
                  </a:moveTo>
                  <a:lnTo>
                    <a:pt x="1005" y="2492"/>
                  </a:lnTo>
                  <a:lnTo>
                    <a:pt x="1005" y="2910"/>
                  </a:lnTo>
                  <a:lnTo>
                    <a:pt x="1162" y="2900"/>
                  </a:lnTo>
                  <a:lnTo>
                    <a:pt x="1225" y="3151"/>
                  </a:lnTo>
                  <a:lnTo>
                    <a:pt x="1214" y="3350"/>
                  </a:lnTo>
                  <a:lnTo>
                    <a:pt x="1382" y="3350"/>
                  </a:lnTo>
                  <a:lnTo>
                    <a:pt x="1434" y="3486"/>
                  </a:lnTo>
                  <a:lnTo>
                    <a:pt x="900" y="3455"/>
                  </a:lnTo>
                  <a:lnTo>
                    <a:pt x="869" y="3005"/>
                  </a:lnTo>
                  <a:lnTo>
                    <a:pt x="869" y="2544"/>
                  </a:lnTo>
                  <a:lnTo>
                    <a:pt x="743" y="2376"/>
                  </a:lnTo>
                  <a:lnTo>
                    <a:pt x="481" y="2324"/>
                  </a:lnTo>
                  <a:lnTo>
                    <a:pt x="481" y="2513"/>
                  </a:lnTo>
                  <a:lnTo>
                    <a:pt x="481" y="2743"/>
                  </a:lnTo>
                  <a:lnTo>
                    <a:pt x="251" y="2764"/>
                  </a:lnTo>
                  <a:lnTo>
                    <a:pt x="0" y="2764"/>
                  </a:lnTo>
                  <a:lnTo>
                    <a:pt x="0" y="2586"/>
                  </a:lnTo>
                  <a:lnTo>
                    <a:pt x="0" y="1497"/>
                  </a:lnTo>
                  <a:lnTo>
                    <a:pt x="157" y="1392"/>
                  </a:lnTo>
                  <a:lnTo>
                    <a:pt x="293" y="1497"/>
                  </a:lnTo>
                  <a:lnTo>
                    <a:pt x="62" y="1392"/>
                  </a:lnTo>
                  <a:lnTo>
                    <a:pt x="73" y="2282"/>
                  </a:lnTo>
                  <a:lnTo>
                    <a:pt x="157" y="2492"/>
                  </a:lnTo>
                  <a:lnTo>
                    <a:pt x="345" y="2586"/>
                  </a:lnTo>
                  <a:lnTo>
                    <a:pt x="345" y="2251"/>
                  </a:lnTo>
                  <a:lnTo>
                    <a:pt x="345" y="2104"/>
                  </a:lnTo>
                  <a:lnTo>
                    <a:pt x="994" y="1874"/>
                  </a:lnTo>
                  <a:lnTo>
                    <a:pt x="1151" y="1738"/>
                  </a:lnTo>
                  <a:lnTo>
                    <a:pt x="1727" y="366"/>
                  </a:lnTo>
                  <a:lnTo>
                    <a:pt x="1800" y="178"/>
                  </a:lnTo>
                  <a:lnTo>
                    <a:pt x="1602" y="261"/>
                  </a:lnTo>
                  <a:lnTo>
                    <a:pt x="1444" y="324"/>
                  </a:lnTo>
                  <a:lnTo>
                    <a:pt x="1455" y="178"/>
                  </a:lnTo>
                  <a:lnTo>
                    <a:pt x="1884" y="20"/>
                  </a:lnTo>
                  <a:lnTo>
                    <a:pt x="1999" y="481"/>
                  </a:lnTo>
                  <a:lnTo>
                    <a:pt x="1863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9946635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2324" y="24658"/>
                  </a:moveTo>
                  <a:lnTo>
                    <a:pt x="1759" y="24658"/>
                  </a:lnTo>
                  <a:lnTo>
                    <a:pt x="0" y="24658"/>
                  </a:lnTo>
                  <a:lnTo>
                    <a:pt x="0" y="2289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59" y="0"/>
                  </a:lnTo>
                  <a:lnTo>
                    <a:pt x="12324" y="0"/>
                  </a:lnTo>
                  <a:lnTo>
                    <a:pt x="14093" y="0"/>
                  </a:lnTo>
                  <a:lnTo>
                    <a:pt x="14093" y="1759"/>
                  </a:lnTo>
                  <a:lnTo>
                    <a:pt x="14093" y="22899"/>
                  </a:lnTo>
                  <a:lnTo>
                    <a:pt x="14093" y="24658"/>
                  </a:lnTo>
                  <a:lnTo>
                    <a:pt x="12324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9947337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1622" y="23255"/>
                  </a:moveTo>
                  <a:lnTo>
                    <a:pt x="1057" y="23255"/>
                  </a:lnTo>
                  <a:lnTo>
                    <a:pt x="0" y="23255"/>
                  </a:lnTo>
                  <a:lnTo>
                    <a:pt x="0" y="22198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057" y="0"/>
                  </a:lnTo>
                  <a:lnTo>
                    <a:pt x="11622" y="0"/>
                  </a:lnTo>
                  <a:lnTo>
                    <a:pt x="12680" y="0"/>
                  </a:lnTo>
                  <a:lnTo>
                    <a:pt x="12680" y="1057"/>
                  </a:lnTo>
                  <a:lnTo>
                    <a:pt x="12680" y="22198"/>
                  </a:lnTo>
                  <a:lnTo>
                    <a:pt x="12680" y="23255"/>
                  </a:lnTo>
                  <a:lnTo>
                    <a:pt x="11622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9946995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87" y="607"/>
                  </a:moveTo>
                  <a:lnTo>
                    <a:pt x="481" y="806"/>
                  </a:lnTo>
                  <a:lnTo>
                    <a:pt x="251" y="858"/>
                  </a:lnTo>
                  <a:lnTo>
                    <a:pt x="219" y="1895"/>
                  </a:lnTo>
                  <a:lnTo>
                    <a:pt x="921" y="1895"/>
                  </a:lnTo>
                  <a:lnTo>
                    <a:pt x="1005" y="2062"/>
                  </a:lnTo>
                  <a:lnTo>
                    <a:pt x="219" y="2062"/>
                  </a:lnTo>
                  <a:lnTo>
                    <a:pt x="219" y="2429"/>
                  </a:lnTo>
                  <a:lnTo>
                    <a:pt x="4041" y="2335"/>
                  </a:lnTo>
                  <a:lnTo>
                    <a:pt x="9319" y="2335"/>
                  </a:lnTo>
                  <a:lnTo>
                    <a:pt x="13140" y="2429"/>
                  </a:lnTo>
                  <a:lnTo>
                    <a:pt x="13140" y="2062"/>
                  </a:lnTo>
                  <a:lnTo>
                    <a:pt x="12439" y="2062"/>
                  </a:lnTo>
                  <a:lnTo>
                    <a:pt x="12366" y="1895"/>
                  </a:lnTo>
                  <a:lnTo>
                    <a:pt x="13140" y="1895"/>
                  </a:lnTo>
                  <a:lnTo>
                    <a:pt x="13203" y="869"/>
                  </a:lnTo>
                  <a:lnTo>
                    <a:pt x="12900" y="806"/>
                  </a:lnTo>
                  <a:lnTo>
                    <a:pt x="12983" y="607"/>
                  </a:lnTo>
                  <a:lnTo>
                    <a:pt x="13203" y="83"/>
                  </a:lnTo>
                  <a:lnTo>
                    <a:pt x="13381" y="20"/>
                  </a:lnTo>
                  <a:lnTo>
                    <a:pt x="13381" y="2565"/>
                  </a:lnTo>
                  <a:lnTo>
                    <a:pt x="73" y="2659"/>
                  </a:lnTo>
                  <a:lnTo>
                    <a:pt x="0" y="94"/>
                  </a:lnTo>
                  <a:lnTo>
                    <a:pt x="136" y="0"/>
                  </a:lnTo>
                  <a:lnTo>
                    <a:pt x="38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9952632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764"/>
                  </a:moveTo>
                  <a:lnTo>
                    <a:pt x="1821" y="2879"/>
                  </a:lnTo>
                  <a:lnTo>
                    <a:pt x="1497" y="2973"/>
                  </a:lnTo>
                  <a:lnTo>
                    <a:pt x="1497" y="3235"/>
                  </a:lnTo>
                  <a:lnTo>
                    <a:pt x="1727" y="3235"/>
                  </a:lnTo>
                  <a:lnTo>
                    <a:pt x="2083" y="3235"/>
                  </a:lnTo>
                  <a:lnTo>
                    <a:pt x="2083" y="2879"/>
                  </a:lnTo>
                  <a:lnTo>
                    <a:pt x="2083" y="764"/>
                  </a:lnTo>
                  <a:lnTo>
                    <a:pt x="2083" y="544"/>
                  </a:lnTo>
                  <a:lnTo>
                    <a:pt x="1895" y="450"/>
                  </a:lnTo>
                  <a:lnTo>
                    <a:pt x="1246" y="115"/>
                  </a:lnTo>
                  <a:lnTo>
                    <a:pt x="1047" y="0"/>
                  </a:lnTo>
                  <a:lnTo>
                    <a:pt x="848" y="115"/>
                  </a:lnTo>
                  <a:lnTo>
                    <a:pt x="209" y="450"/>
                  </a:lnTo>
                  <a:lnTo>
                    <a:pt x="0" y="544"/>
                  </a:lnTo>
                  <a:lnTo>
                    <a:pt x="0" y="764"/>
                  </a:lnTo>
                  <a:lnTo>
                    <a:pt x="0" y="2879"/>
                  </a:lnTo>
                  <a:lnTo>
                    <a:pt x="0" y="3235"/>
                  </a:lnTo>
                  <a:lnTo>
                    <a:pt x="366" y="3235"/>
                  </a:lnTo>
                  <a:lnTo>
                    <a:pt x="596" y="3235"/>
                  </a:lnTo>
                  <a:lnTo>
                    <a:pt x="596" y="2973"/>
                  </a:lnTo>
                  <a:lnTo>
                    <a:pt x="366" y="2973"/>
                  </a:lnTo>
                  <a:lnTo>
                    <a:pt x="272" y="764"/>
                  </a:lnTo>
                  <a:lnTo>
                    <a:pt x="963" y="345"/>
                  </a:lnTo>
                  <a:lnTo>
                    <a:pt x="1141" y="345"/>
                  </a:lnTo>
                  <a:lnTo>
                    <a:pt x="1780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9952694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57" y="712"/>
                  </a:lnTo>
                  <a:lnTo>
                    <a:pt x="167" y="335"/>
                  </a:ln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9954495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78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9952924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2544"/>
                  </a:moveTo>
                  <a:lnTo>
                    <a:pt x="418" y="2324"/>
                  </a:lnTo>
                  <a:lnTo>
                    <a:pt x="282" y="2219"/>
                  </a:lnTo>
                  <a:lnTo>
                    <a:pt x="418" y="2136"/>
                  </a:lnTo>
                  <a:lnTo>
                    <a:pt x="418" y="1989"/>
                  </a:lnTo>
                  <a:lnTo>
                    <a:pt x="282" y="1905"/>
                  </a:lnTo>
                  <a:lnTo>
                    <a:pt x="418" y="1811"/>
                  </a:lnTo>
                  <a:lnTo>
                    <a:pt x="418" y="1675"/>
                  </a:lnTo>
                  <a:lnTo>
                    <a:pt x="282" y="1581"/>
                  </a:lnTo>
                  <a:lnTo>
                    <a:pt x="418" y="1507"/>
                  </a:lnTo>
                  <a:lnTo>
                    <a:pt x="418" y="1361"/>
                  </a:lnTo>
                  <a:lnTo>
                    <a:pt x="282" y="1266"/>
                  </a:lnTo>
                  <a:lnTo>
                    <a:pt x="418" y="1193"/>
                  </a:lnTo>
                  <a:lnTo>
                    <a:pt x="418" y="1036"/>
                  </a:lnTo>
                  <a:lnTo>
                    <a:pt x="282" y="942"/>
                  </a:lnTo>
                  <a:lnTo>
                    <a:pt x="418" y="869"/>
                  </a:lnTo>
                  <a:lnTo>
                    <a:pt x="418" y="638"/>
                  </a:lnTo>
                  <a:lnTo>
                    <a:pt x="638" y="460"/>
                  </a:lnTo>
                  <a:lnTo>
                    <a:pt x="858" y="460"/>
                  </a:lnTo>
                  <a:lnTo>
                    <a:pt x="1057" y="607"/>
                  </a:lnTo>
                  <a:lnTo>
                    <a:pt x="1183" y="774"/>
                  </a:lnTo>
                  <a:lnTo>
                    <a:pt x="1078" y="910"/>
                  </a:lnTo>
                  <a:lnTo>
                    <a:pt x="1183" y="1088"/>
                  </a:lnTo>
                  <a:lnTo>
                    <a:pt x="1078" y="1225"/>
                  </a:lnTo>
                  <a:lnTo>
                    <a:pt x="1183" y="1392"/>
                  </a:lnTo>
                  <a:lnTo>
                    <a:pt x="1078" y="1539"/>
                  </a:lnTo>
                  <a:lnTo>
                    <a:pt x="1088" y="1675"/>
                  </a:lnTo>
                  <a:lnTo>
                    <a:pt x="1235" y="1748"/>
                  </a:lnTo>
                  <a:lnTo>
                    <a:pt x="1088" y="1832"/>
                  </a:lnTo>
                  <a:lnTo>
                    <a:pt x="1078" y="1968"/>
                  </a:lnTo>
                  <a:lnTo>
                    <a:pt x="1235" y="2062"/>
                  </a:lnTo>
                  <a:lnTo>
                    <a:pt x="1088" y="2136"/>
                  </a:lnTo>
                  <a:lnTo>
                    <a:pt x="1078" y="2282"/>
                  </a:lnTo>
                  <a:lnTo>
                    <a:pt x="1235" y="2387"/>
                  </a:lnTo>
                  <a:lnTo>
                    <a:pt x="1088" y="2471"/>
                  </a:lnTo>
                  <a:lnTo>
                    <a:pt x="1078" y="2617"/>
                  </a:lnTo>
                  <a:lnTo>
                    <a:pt x="1350" y="2617"/>
                  </a:lnTo>
                  <a:lnTo>
                    <a:pt x="1507" y="2617"/>
                  </a:lnTo>
                  <a:lnTo>
                    <a:pt x="1507" y="2481"/>
                  </a:lnTo>
                  <a:lnTo>
                    <a:pt x="1507" y="544"/>
                  </a:lnTo>
                  <a:lnTo>
                    <a:pt x="848" y="104"/>
                  </a:lnTo>
                  <a:lnTo>
                    <a:pt x="691" y="94"/>
                  </a:lnTo>
                  <a:lnTo>
                    <a:pt x="83" y="418"/>
                  </a:lnTo>
                  <a:lnTo>
                    <a:pt x="0" y="2481"/>
                  </a:lnTo>
                  <a:lnTo>
                    <a:pt x="0" y="2617"/>
                  </a:lnTo>
                  <a:lnTo>
                    <a:pt x="146" y="2617"/>
                  </a:lnTo>
                  <a:lnTo>
                    <a:pt x="282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9953005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9952739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39"/>
                  </a:moveTo>
                  <a:lnTo>
                    <a:pt x="0" y="0"/>
                  </a:lnTo>
                  <a:lnTo>
                    <a:pt x="1884" y="0"/>
                  </a:lnTo>
                  <a:lnTo>
                    <a:pt x="1884" y="439"/>
                  </a:lnTo>
                  <a:lnTo>
                    <a:pt x="1675" y="607"/>
                  </a:lnTo>
                  <a:lnTo>
                    <a:pt x="1434" y="701"/>
                  </a:lnTo>
                  <a:lnTo>
                    <a:pt x="450" y="701"/>
                  </a:lnTo>
                  <a:lnTo>
                    <a:pt x="198" y="607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9953285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3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9953452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9954075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9953907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9953536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9953822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9953681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9953907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9953285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9953452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9953285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9948305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94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95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9946366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088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9947253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74" y="0"/>
                  </a:moveTo>
                  <a:lnTo>
                    <a:pt x="0" y="0"/>
                  </a:lnTo>
                  <a:lnTo>
                    <a:pt x="366" y="890"/>
                  </a:lnTo>
                  <a:lnTo>
                    <a:pt x="0" y="931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193"/>
                  </a:lnTo>
                  <a:lnTo>
                    <a:pt x="2345" y="1193"/>
                  </a:lnTo>
                  <a:lnTo>
                    <a:pt x="2508" y="931"/>
                  </a:lnTo>
                  <a:lnTo>
                    <a:pt x="523" y="931"/>
                  </a:lnTo>
                  <a:lnTo>
                    <a:pt x="432" y="439"/>
                  </a:lnTo>
                  <a:lnTo>
                    <a:pt x="335" y="230"/>
                  </a:lnTo>
                  <a:lnTo>
                    <a:pt x="767" y="230"/>
                  </a:lnTo>
                  <a:lnTo>
                    <a:pt x="774" y="0"/>
                  </a:lnTo>
                  <a:close/>
                </a:path>
                <a:path w="13334" h="1904">
                  <a:moveTo>
                    <a:pt x="10418" y="439"/>
                  </a:moveTo>
                  <a:lnTo>
                    <a:pt x="6429" y="439"/>
                  </a:lnTo>
                  <a:lnTo>
                    <a:pt x="10125" y="534"/>
                  </a:lnTo>
                  <a:lnTo>
                    <a:pt x="10397" y="1047"/>
                  </a:lnTo>
                  <a:lnTo>
                    <a:pt x="10512" y="1193"/>
                  </a:lnTo>
                  <a:lnTo>
                    <a:pt x="12439" y="1193"/>
                  </a:lnTo>
                  <a:lnTo>
                    <a:pt x="12439" y="1842"/>
                  </a:lnTo>
                  <a:lnTo>
                    <a:pt x="12606" y="1842"/>
                  </a:lnTo>
                  <a:lnTo>
                    <a:pt x="12858" y="931"/>
                  </a:lnTo>
                  <a:lnTo>
                    <a:pt x="10659" y="931"/>
                  </a:lnTo>
                  <a:lnTo>
                    <a:pt x="10418" y="439"/>
                  </a:lnTo>
                  <a:close/>
                </a:path>
                <a:path w="13334" h="1904">
                  <a:moveTo>
                    <a:pt x="10324" y="230"/>
                  </a:moveTo>
                  <a:lnTo>
                    <a:pt x="2523" y="230"/>
                  </a:lnTo>
                  <a:lnTo>
                    <a:pt x="2251" y="858"/>
                  </a:lnTo>
                  <a:lnTo>
                    <a:pt x="2508" y="931"/>
                  </a:lnTo>
                  <a:lnTo>
                    <a:pt x="2711" y="534"/>
                  </a:lnTo>
                  <a:lnTo>
                    <a:pt x="6334" y="534"/>
                  </a:lnTo>
                  <a:lnTo>
                    <a:pt x="10418" y="439"/>
                  </a:lnTo>
                  <a:lnTo>
                    <a:pt x="10324" y="230"/>
                  </a:lnTo>
                  <a:close/>
                </a:path>
                <a:path w="13334" h="1904">
                  <a:moveTo>
                    <a:pt x="12760" y="230"/>
                  </a:moveTo>
                  <a:lnTo>
                    <a:pt x="12512" y="230"/>
                  </a:lnTo>
                  <a:lnTo>
                    <a:pt x="12421" y="439"/>
                  </a:lnTo>
                  <a:lnTo>
                    <a:pt x="12334" y="931"/>
                  </a:lnTo>
                  <a:lnTo>
                    <a:pt x="12858" y="931"/>
                  </a:lnTo>
                  <a:lnTo>
                    <a:pt x="12481" y="890"/>
                  </a:lnTo>
                  <a:lnTo>
                    <a:pt x="12760" y="230"/>
                  </a:lnTo>
                  <a:close/>
                </a:path>
                <a:path w="13334" h="1904">
                  <a:moveTo>
                    <a:pt x="76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6" y="230"/>
                  </a:lnTo>
                  <a:lnTo>
                    <a:pt x="10722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22" y="230"/>
                  </a:moveTo>
                  <a:close/>
                </a:path>
                <a:path w="13334" h="1904">
                  <a:moveTo>
                    <a:pt x="12858" y="0"/>
                  </a:moveTo>
                  <a:lnTo>
                    <a:pt x="12083" y="0"/>
                  </a:lnTo>
                  <a:lnTo>
                    <a:pt x="12075" y="230"/>
                  </a:lnTo>
                  <a:lnTo>
                    <a:pt x="12760" y="23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9947247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230"/>
                  </a:moveTo>
                  <a:lnTo>
                    <a:pt x="10826" y="167"/>
                  </a:lnTo>
                  <a:lnTo>
                    <a:pt x="10753" y="10"/>
                  </a:lnTo>
                  <a:lnTo>
                    <a:pt x="2157" y="0"/>
                  </a:lnTo>
                  <a:lnTo>
                    <a:pt x="2041" y="167"/>
                  </a:lnTo>
                  <a:lnTo>
                    <a:pt x="2177" y="240"/>
                  </a:lnTo>
                  <a:lnTo>
                    <a:pt x="2481" y="219"/>
                  </a:lnTo>
                  <a:lnTo>
                    <a:pt x="2251" y="848"/>
                  </a:lnTo>
                  <a:lnTo>
                    <a:pt x="2115" y="931"/>
                  </a:lnTo>
                  <a:lnTo>
                    <a:pt x="837" y="931"/>
                  </a:lnTo>
                  <a:lnTo>
                    <a:pt x="534" y="931"/>
                  </a:lnTo>
                  <a:lnTo>
                    <a:pt x="502" y="607"/>
                  </a:lnTo>
                  <a:lnTo>
                    <a:pt x="450" y="460"/>
                  </a:lnTo>
                  <a:lnTo>
                    <a:pt x="356" y="240"/>
                  </a:lnTo>
                  <a:lnTo>
                    <a:pt x="638" y="219"/>
                  </a:lnTo>
                  <a:lnTo>
                    <a:pt x="890" y="167"/>
                  </a:lnTo>
                  <a:lnTo>
                    <a:pt x="795" y="10"/>
                  </a:lnTo>
                  <a:lnTo>
                    <a:pt x="62" y="0"/>
                  </a:lnTo>
                  <a:lnTo>
                    <a:pt x="251" y="554"/>
                  </a:lnTo>
                  <a:lnTo>
                    <a:pt x="376" y="879"/>
                  </a:lnTo>
                  <a:lnTo>
                    <a:pt x="52" y="910"/>
                  </a:lnTo>
                  <a:lnTo>
                    <a:pt x="230" y="1780"/>
                  </a:lnTo>
                  <a:lnTo>
                    <a:pt x="376" y="1832"/>
                  </a:lnTo>
                  <a:lnTo>
                    <a:pt x="418" y="1225"/>
                  </a:lnTo>
                  <a:lnTo>
                    <a:pt x="2157" y="1193"/>
                  </a:lnTo>
                  <a:lnTo>
                    <a:pt x="2345" y="1193"/>
                  </a:lnTo>
                  <a:lnTo>
                    <a:pt x="2460" y="1036"/>
                  </a:lnTo>
                  <a:lnTo>
                    <a:pt x="2670" y="617"/>
                  </a:lnTo>
                  <a:lnTo>
                    <a:pt x="2827" y="523"/>
                  </a:lnTo>
                  <a:lnTo>
                    <a:pt x="6324" y="523"/>
                  </a:lnTo>
                  <a:lnTo>
                    <a:pt x="6512" y="513"/>
                  </a:lnTo>
                  <a:lnTo>
                    <a:pt x="10041" y="523"/>
                  </a:lnTo>
                  <a:lnTo>
                    <a:pt x="10188" y="617"/>
                  </a:lnTo>
                  <a:lnTo>
                    <a:pt x="10408" y="1036"/>
                  </a:lnTo>
                  <a:lnTo>
                    <a:pt x="10523" y="1193"/>
                  </a:lnTo>
                  <a:lnTo>
                    <a:pt x="10701" y="1193"/>
                  </a:lnTo>
                  <a:lnTo>
                    <a:pt x="12397" y="1193"/>
                  </a:lnTo>
                  <a:lnTo>
                    <a:pt x="12449" y="1769"/>
                  </a:lnTo>
                  <a:lnTo>
                    <a:pt x="12617" y="1832"/>
                  </a:lnTo>
                  <a:lnTo>
                    <a:pt x="12847" y="963"/>
                  </a:lnTo>
                  <a:lnTo>
                    <a:pt x="12491" y="879"/>
                  </a:lnTo>
                  <a:lnTo>
                    <a:pt x="12617" y="554"/>
                  </a:lnTo>
                  <a:lnTo>
                    <a:pt x="12847" y="41"/>
                  </a:lnTo>
                  <a:lnTo>
                    <a:pt x="12114" y="0"/>
                  </a:lnTo>
                  <a:lnTo>
                    <a:pt x="11978" y="167"/>
                  </a:lnTo>
                  <a:lnTo>
                    <a:pt x="12114" y="240"/>
                  </a:lnTo>
                  <a:lnTo>
                    <a:pt x="12481" y="219"/>
                  </a:lnTo>
                  <a:lnTo>
                    <a:pt x="12418" y="460"/>
                  </a:lnTo>
                  <a:lnTo>
                    <a:pt x="12366" y="607"/>
                  </a:lnTo>
                  <a:lnTo>
                    <a:pt x="12334" y="931"/>
                  </a:lnTo>
                  <a:lnTo>
                    <a:pt x="12031" y="931"/>
                  </a:lnTo>
                  <a:lnTo>
                    <a:pt x="10753" y="931"/>
                  </a:lnTo>
                  <a:lnTo>
                    <a:pt x="10617" y="848"/>
                  </a:lnTo>
                  <a:lnTo>
                    <a:pt x="10345" y="240"/>
                  </a:lnTo>
                  <a:lnTo>
                    <a:pt x="10596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9949807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6512" y="5811"/>
                  </a:moveTo>
                  <a:lnTo>
                    <a:pt x="6512" y="5434"/>
                  </a:lnTo>
                  <a:lnTo>
                    <a:pt x="6512" y="5287"/>
                  </a:lnTo>
                  <a:lnTo>
                    <a:pt x="6376" y="5266"/>
                  </a:lnTo>
                  <a:lnTo>
                    <a:pt x="5779" y="5162"/>
                  </a:lnTo>
                  <a:lnTo>
                    <a:pt x="5633" y="5141"/>
                  </a:lnTo>
                  <a:lnTo>
                    <a:pt x="5633" y="4984"/>
                  </a:lnTo>
                  <a:lnTo>
                    <a:pt x="5633" y="2596"/>
                  </a:lnTo>
                  <a:lnTo>
                    <a:pt x="5633" y="2460"/>
                  </a:lnTo>
                  <a:lnTo>
                    <a:pt x="5779" y="2429"/>
                  </a:lnTo>
                  <a:lnTo>
                    <a:pt x="6376" y="2314"/>
                  </a:lnTo>
                  <a:lnTo>
                    <a:pt x="6512" y="2282"/>
                  </a:lnTo>
                  <a:lnTo>
                    <a:pt x="6512" y="2146"/>
                  </a:lnTo>
                  <a:lnTo>
                    <a:pt x="6512" y="1947"/>
                  </a:lnTo>
                  <a:lnTo>
                    <a:pt x="6376" y="1916"/>
                  </a:lnTo>
                  <a:lnTo>
                    <a:pt x="5779" y="1821"/>
                  </a:lnTo>
                  <a:lnTo>
                    <a:pt x="5633" y="1790"/>
                  </a:lnTo>
                  <a:lnTo>
                    <a:pt x="5633" y="1633"/>
                  </a:lnTo>
                  <a:lnTo>
                    <a:pt x="5633" y="167"/>
                  </a:lnTo>
                  <a:lnTo>
                    <a:pt x="5633" y="0"/>
                  </a:lnTo>
                  <a:lnTo>
                    <a:pt x="5455" y="0"/>
                  </a:lnTo>
                  <a:lnTo>
                    <a:pt x="2282" y="0"/>
                  </a:lnTo>
                  <a:lnTo>
                    <a:pt x="2115" y="0"/>
                  </a:lnTo>
                  <a:lnTo>
                    <a:pt x="2115" y="167"/>
                  </a:lnTo>
                  <a:lnTo>
                    <a:pt x="2115" y="1633"/>
                  </a:lnTo>
                  <a:lnTo>
                    <a:pt x="2115" y="1790"/>
                  </a:lnTo>
                  <a:lnTo>
                    <a:pt x="1958" y="1821"/>
                  </a:lnTo>
                  <a:lnTo>
                    <a:pt x="1371" y="1916"/>
                  </a:lnTo>
                  <a:lnTo>
                    <a:pt x="1235" y="1947"/>
                  </a:lnTo>
                  <a:lnTo>
                    <a:pt x="1235" y="2083"/>
                  </a:lnTo>
                  <a:lnTo>
                    <a:pt x="1235" y="2282"/>
                  </a:lnTo>
                  <a:lnTo>
                    <a:pt x="1371" y="2314"/>
                  </a:lnTo>
                  <a:lnTo>
                    <a:pt x="1958" y="2429"/>
                  </a:lnTo>
                  <a:lnTo>
                    <a:pt x="2115" y="2460"/>
                  </a:lnTo>
                  <a:lnTo>
                    <a:pt x="2115" y="2596"/>
                  </a:lnTo>
                  <a:lnTo>
                    <a:pt x="2115" y="4984"/>
                  </a:lnTo>
                  <a:lnTo>
                    <a:pt x="2115" y="5141"/>
                  </a:lnTo>
                  <a:lnTo>
                    <a:pt x="1958" y="5162"/>
                  </a:lnTo>
                  <a:lnTo>
                    <a:pt x="1371" y="5266"/>
                  </a:lnTo>
                  <a:lnTo>
                    <a:pt x="1235" y="5287"/>
                  </a:lnTo>
                  <a:lnTo>
                    <a:pt x="1235" y="5434"/>
                  </a:lnTo>
                  <a:lnTo>
                    <a:pt x="1235" y="5811"/>
                  </a:lnTo>
                  <a:lnTo>
                    <a:pt x="1235" y="5999"/>
                  </a:lnTo>
                  <a:lnTo>
                    <a:pt x="1047" y="5999"/>
                  </a:lnTo>
                  <a:lnTo>
                    <a:pt x="178" y="5999"/>
                  </a:lnTo>
                  <a:lnTo>
                    <a:pt x="0" y="5999"/>
                  </a:lnTo>
                  <a:lnTo>
                    <a:pt x="0" y="6167"/>
                  </a:lnTo>
                  <a:lnTo>
                    <a:pt x="0" y="6774"/>
                  </a:lnTo>
                  <a:lnTo>
                    <a:pt x="7664" y="6868"/>
                  </a:lnTo>
                  <a:lnTo>
                    <a:pt x="7758" y="6167"/>
                  </a:lnTo>
                  <a:lnTo>
                    <a:pt x="7758" y="5999"/>
                  </a:lnTo>
                  <a:lnTo>
                    <a:pt x="7570" y="5999"/>
                  </a:lnTo>
                  <a:lnTo>
                    <a:pt x="6701" y="5999"/>
                  </a:lnTo>
                  <a:lnTo>
                    <a:pt x="6512" y="5999"/>
                  </a:lnTo>
                  <a:lnTo>
                    <a:pt x="6512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9946355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20" y="3266"/>
                  </a:moveTo>
                  <a:lnTo>
                    <a:pt x="6984" y="3298"/>
                  </a:lnTo>
                  <a:lnTo>
                    <a:pt x="7120" y="3172"/>
                  </a:lnTo>
                  <a:lnTo>
                    <a:pt x="7214" y="3015"/>
                  </a:lnTo>
                  <a:lnTo>
                    <a:pt x="6984" y="3036"/>
                  </a:lnTo>
                  <a:lnTo>
                    <a:pt x="7141" y="2910"/>
                  </a:lnTo>
                  <a:lnTo>
                    <a:pt x="7256" y="2774"/>
                  </a:lnTo>
                  <a:lnTo>
                    <a:pt x="7507" y="2910"/>
                  </a:lnTo>
                  <a:lnTo>
                    <a:pt x="7696" y="2973"/>
                  </a:lnTo>
                  <a:lnTo>
                    <a:pt x="7559" y="3015"/>
                  </a:lnTo>
                  <a:lnTo>
                    <a:pt x="7497" y="3162"/>
                  </a:lnTo>
                  <a:lnTo>
                    <a:pt x="7696" y="3235"/>
                  </a:lnTo>
                  <a:lnTo>
                    <a:pt x="7559" y="3277"/>
                  </a:lnTo>
                  <a:lnTo>
                    <a:pt x="7497" y="3423"/>
                  </a:lnTo>
                  <a:lnTo>
                    <a:pt x="7696" y="3497"/>
                  </a:lnTo>
                  <a:lnTo>
                    <a:pt x="7559" y="3560"/>
                  </a:lnTo>
                  <a:lnTo>
                    <a:pt x="7539" y="3978"/>
                  </a:lnTo>
                  <a:lnTo>
                    <a:pt x="7371" y="3978"/>
                  </a:lnTo>
                  <a:lnTo>
                    <a:pt x="7622" y="4230"/>
                  </a:lnTo>
                  <a:lnTo>
                    <a:pt x="7622" y="4062"/>
                  </a:lnTo>
                  <a:lnTo>
                    <a:pt x="8209" y="4062"/>
                  </a:lnTo>
                  <a:lnTo>
                    <a:pt x="8376" y="4062"/>
                  </a:lnTo>
                  <a:lnTo>
                    <a:pt x="8376" y="3884"/>
                  </a:lnTo>
                  <a:lnTo>
                    <a:pt x="8376" y="1622"/>
                  </a:lnTo>
                  <a:lnTo>
                    <a:pt x="9057" y="376"/>
                  </a:lnTo>
                  <a:lnTo>
                    <a:pt x="13800" y="366"/>
                  </a:lnTo>
                  <a:lnTo>
                    <a:pt x="13936" y="31"/>
                  </a:lnTo>
                  <a:lnTo>
                    <a:pt x="14020" y="2628"/>
                  </a:lnTo>
                  <a:lnTo>
                    <a:pt x="14020" y="2921"/>
                  </a:lnTo>
                  <a:lnTo>
                    <a:pt x="14303" y="2973"/>
                  </a:lnTo>
                  <a:lnTo>
                    <a:pt x="14533" y="3015"/>
                  </a:lnTo>
                  <a:lnTo>
                    <a:pt x="14638" y="3172"/>
                  </a:lnTo>
                  <a:lnTo>
                    <a:pt x="14208" y="3141"/>
                  </a:lnTo>
                  <a:lnTo>
                    <a:pt x="13821" y="2889"/>
                  </a:lnTo>
                  <a:lnTo>
                    <a:pt x="13633" y="3130"/>
                  </a:lnTo>
                  <a:lnTo>
                    <a:pt x="13476" y="3005"/>
                  </a:lnTo>
                  <a:lnTo>
                    <a:pt x="13444" y="2774"/>
                  </a:lnTo>
                  <a:lnTo>
                    <a:pt x="13339" y="2984"/>
                  </a:lnTo>
                  <a:lnTo>
                    <a:pt x="13214" y="3162"/>
                  </a:lnTo>
                  <a:lnTo>
                    <a:pt x="12544" y="3172"/>
                  </a:lnTo>
                  <a:lnTo>
                    <a:pt x="12491" y="3036"/>
                  </a:lnTo>
                  <a:lnTo>
                    <a:pt x="13099" y="2952"/>
                  </a:lnTo>
                  <a:lnTo>
                    <a:pt x="13161" y="2806"/>
                  </a:lnTo>
                  <a:lnTo>
                    <a:pt x="13004" y="2879"/>
                  </a:lnTo>
                  <a:lnTo>
                    <a:pt x="12795" y="2910"/>
                  </a:lnTo>
                  <a:lnTo>
                    <a:pt x="12554" y="2910"/>
                  </a:lnTo>
                  <a:lnTo>
                    <a:pt x="12418" y="2910"/>
                  </a:lnTo>
                  <a:lnTo>
                    <a:pt x="12387" y="3047"/>
                  </a:lnTo>
                  <a:lnTo>
                    <a:pt x="12250" y="3172"/>
                  </a:lnTo>
                  <a:lnTo>
                    <a:pt x="12167" y="2910"/>
                  </a:lnTo>
                  <a:lnTo>
                    <a:pt x="12167" y="2397"/>
                  </a:lnTo>
                  <a:lnTo>
                    <a:pt x="12376" y="2303"/>
                  </a:lnTo>
                  <a:lnTo>
                    <a:pt x="12523" y="2439"/>
                  </a:lnTo>
                  <a:lnTo>
                    <a:pt x="12648" y="2303"/>
                  </a:lnTo>
                  <a:lnTo>
                    <a:pt x="13769" y="2303"/>
                  </a:lnTo>
                  <a:lnTo>
                    <a:pt x="13570" y="2293"/>
                  </a:lnTo>
                  <a:lnTo>
                    <a:pt x="13350" y="2052"/>
                  </a:lnTo>
                  <a:lnTo>
                    <a:pt x="13151" y="2272"/>
                  </a:lnTo>
                  <a:lnTo>
                    <a:pt x="12921" y="2052"/>
                  </a:lnTo>
                  <a:lnTo>
                    <a:pt x="12680" y="2293"/>
                  </a:lnTo>
                  <a:lnTo>
                    <a:pt x="12523" y="2429"/>
                  </a:lnTo>
                  <a:lnTo>
                    <a:pt x="12387" y="2303"/>
                  </a:lnTo>
                  <a:lnTo>
                    <a:pt x="12250" y="2293"/>
                  </a:lnTo>
                  <a:lnTo>
                    <a:pt x="12167" y="1780"/>
                  </a:lnTo>
                  <a:lnTo>
                    <a:pt x="12167" y="1591"/>
                  </a:lnTo>
                  <a:lnTo>
                    <a:pt x="11978" y="1591"/>
                  </a:lnTo>
                  <a:lnTo>
                    <a:pt x="9182" y="1591"/>
                  </a:lnTo>
                  <a:lnTo>
                    <a:pt x="8858" y="1591"/>
                  </a:lnTo>
                  <a:lnTo>
                    <a:pt x="8795" y="1916"/>
                  </a:lnTo>
                  <a:lnTo>
                    <a:pt x="8732" y="2303"/>
                  </a:lnTo>
                  <a:lnTo>
                    <a:pt x="8732" y="3172"/>
                  </a:lnTo>
                  <a:lnTo>
                    <a:pt x="8596" y="3340"/>
                  </a:lnTo>
                  <a:lnTo>
                    <a:pt x="8596" y="3528"/>
                  </a:lnTo>
                  <a:lnTo>
                    <a:pt x="8732" y="3591"/>
                  </a:lnTo>
                  <a:lnTo>
                    <a:pt x="8732" y="3759"/>
                  </a:lnTo>
                  <a:lnTo>
                    <a:pt x="8638" y="3916"/>
                  </a:lnTo>
                  <a:lnTo>
                    <a:pt x="9685" y="3361"/>
                  </a:lnTo>
                  <a:lnTo>
                    <a:pt x="9821" y="3434"/>
                  </a:lnTo>
                  <a:lnTo>
                    <a:pt x="8858" y="4062"/>
                  </a:lnTo>
                  <a:lnTo>
                    <a:pt x="8397" y="4816"/>
                  </a:lnTo>
                  <a:lnTo>
                    <a:pt x="8282" y="5036"/>
                  </a:lnTo>
                  <a:lnTo>
                    <a:pt x="8083" y="4931"/>
                  </a:lnTo>
                  <a:lnTo>
                    <a:pt x="7413" y="4670"/>
                  </a:lnTo>
                  <a:lnTo>
                    <a:pt x="7245" y="4670"/>
                  </a:lnTo>
                  <a:lnTo>
                    <a:pt x="6575" y="4931"/>
                  </a:lnTo>
                  <a:lnTo>
                    <a:pt x="6355" y="5036"/>
                  </a:lnTo>
                  <a:lnTo>
                    <a:pt x="6251" y="4816"/>
                  </a:lnTo>
                  <a:lnTo>
                    <a:pt x="5926" y="4104"/>
                  </a:lnTo>
                  <a:lnTo>
                    <a:pt x="5779" y="4062"/>
                  </a:lnTo>
                  <a:lnTo>
                    <a:pt x="4879" y="3486"/>
                  </a:lnTo>
                  <a:lnTo>
                    <a:pt x="4910" y="3329"/>
                  </a:lnTo>
                  <a:lnTo>
                    <a:pt x="5874" y="3853"/>
                  </a:lnTo>
                  <a:lnTo>
                    <a:pt x="6020" y="3916"/>
                  </a:lnTo>
                  <a:lnTo>
                    <a:pt x="5926" y="3779"/>
                  </a:lnTo>
                  <a:lnTo>
                    <a:pt x="5905" y="3643"/>
                  </a:lnTo>
                  <a:lnTo>
                    <a:pt x="6062" y="3591"/>
                  </a:lnTo>
                  <a:lnTo>
                    <a:pt x="6062" y="3361"/>
                  </a:lnTo>
                  <a:lnTo>
                    <a:pt x="5926" y="3193"/>
                  </a:lnTo>
                  <a:lnTo>
                    <a:pt x="5905" y="2303"/>
                  </a:lnTo>
                  <a:lnTo>
                    <a:pt x="5842" y="1916"/>
                  </a:lnTo>
                  <a:lnTo>
                    <a:pt x="5800" y="1591"/>
                  </a:lnTo>
                  <a:lnTo>
                    <a:pt x="5476" y="1591"/>
                  </a:lnTo>
                  <a:lnTo>
                    <a:pt x="2649" y="1591"/>
                  </a:lnTo>
                  <a:lnTo>
                    <a:pt x="2492" y="1591"/>
                  </a:lnTo>
                  <a:lnTo>
                    <a:pt x="2492" y="1780"/>
                  </a:lnTo>
                  <a:lnTo>
                    <a:pt x="2492" y="2198"/>
                  </a:lnTo>
                  <a:lnTo>
                    <a:pt x="2272" y="2303"/>
                  </a:lnTo>
                  <a:lnTo>
                    <a:pt x="2136" y="2429"/>
                  </a:lnTo>
                  <a:lnTo>
                    <a:pt x="1989" y="2303"/>
                  </a:lnTo>
                  <a:lnTo>
                    <a:pt x="1790" y="2052"/>
                  </a:lnTo>
                  <a:lnTo>
                    <a:pt x="1591" y="2272"/>
                  </a:lnTo>
                  <a:lnTo>
                    <a:pt x="1361" y="2052"/>
                  </a:lnTo>
                  <a:lnTo>
                    <a:pt x="1141" y="2272"/>
                  </a:lnTo>
                  <a:lnTo>
                    <a:pt x="890" y="2230"/>
                  </a:lnTo>
                  <a:lnTo>
                    <a:pt x="1978" y="2303"/>
                  </a:lnTo>
                  <a:lnTo>
                    <a:pt x="2136" y="2439"/>
                  </a:lnTo>
                  <a:lnTo>
                    <a:pt x="2261" y="2303"/>
                  </a:lnTo>
                  <a:lnTo>
                    <a:pt x="2397" y="2303"/>
                  </a:lnTo>
                  <a:lnTo>
                    <a:pt x="2492" y="2910"/>
                  </a:lnTo>
                  <a:lnTo>
                    <a:pt x="2429" y="3130"/>
                  </a:lnTo>
                  <a:lnTo>
                    <a:pt x="2293" y="3130"/>
                  </a:lnTo>
                  <a:lnTo>
                    <a:pt x="2230" y="2910"/>
                  </a:lnTo>
                  <a:lnTo>
                    <a:pt x="1853" y="2910"/>
                  </a:lnTo>
                  <a:lnTo>
                    <a:pt x="1633" y="2879"/>
                  </a:lnTo>
                  <a:lnTo>
                    <a:pt x="1476" y="2806"/>
                  </a:lnTo>
                  <a:lnTo>
                    <a:pt x="1560" y="2952"/>
                  </a:lnTo>
                  <a:lnTo>
                    <a:pt x="2041" y="3005"/>
                  </a:lnTo>
                  <a:lnTo>
                    <a:pt x="2146" y="3141"/>
                  </a:lnTo>
                  <a:lnTo>
                    <a:pt x="1444" y="3162"/>
                  </a:lnTo>
                  <a:lnTo>
                    <a:pt x="1308" y="2984"/>
                  </a:lnTo>
                  <a:lnTo>
                    <a:pt x="1204" y="2774"/>
                  </a:lnTo>
                  <a:lnTo>
                    <a:pt x="1172" y="3005"/>
                  </a:lnTo>
                  <a:lnTo>
                    <a:pt x="1141" y="3172"/>
                  </a:lnTo>
                  <a:lnTo>
                    <a:pt x="994" y="3130"/>
                  </a:lnTo>
                  <a:lnTo>
                    <a:pt x="952" y="2910"/>
                  </a:lnTo>
                  <a:lnTo>
                    <a:pt x="816" y="2952"/>
                  </a:lnTo>
                  <a:lnTo>
                    <a:pt x="628" y="3099"/>
                  </a:lnTo>
                  <a:lnTo>
                    <a:pt x="460" y="3141"/>
                  </a:lnTo>
                  <a:lnTo>
                    <a:pt x="31" y="3172"/>
                  </a:lnTo>
                  <a:lnTo>
                    <a:pt x="0" y="3036"/>
                  </a:lnTo>
                  <a:lnTo>
                    <a:pt x="335" y="2973"/>
                  </a:lnTo>
                  <a:lnTo>
                    <a:pt x="638" y="2921"/>
                  </a:lnTo>
                  <a:lnTo>
                    <a:pt x="638" y="2628"/>
                  </a:lnTo>
                  <a:lnTo>
                    <a:pt x="638" y="31"/>
                  </a:lnTo>
                  <a:lnTo>
                    <a:pt x="764" y="303"/>
                  </a:lnTo>
                  <a:lnTo>
                    <a:pt x="5539" y="366"/>
                  </a:lnTo>
                  <a:lnTo>
                    <a:pt x="6261" y="1591"/>
                  </a:lnTo>
                  <a:lnTo>
                    <a:pt x="6261" y="3884"/>
                  </a:lnTo>
                  <a:lnTo>
                    <a:pt x="6261" y="4062"/>
                  </a:lnTo>
                  <a:lnTo>
                    <a:pt x="6450" y="4062"/>
                  </a:lnTo>
                  <a:lnTo>
                    <a:pt x="7046" y="4062"/>
                  </a:lnTo>
                  <a:lnTo>
                    <a:pt x="7046" y="4230"/>
                  </a:lnTo>
                  <a:lnTo>
                    <a:pt x="7277" y="3978"/>
                  </a:lnTo>
                  <a:lnTo>
                    <a:pt x="7109" y="3978"/>
                  </a:lnTo>
                  <a:lnTo>
                    <a:pt x="7109" y="3622"/>
                  </a:lnTo>
                  <a:lnTo>
                    <a:pt x="7141" y="3486"/>
                  </a:lnTo>
                  <a:lnTo>
                    <a:pt x="6984" y="3560"/>
                  </a:lnTo>
                  <a:lnTo>
                    <a:pt x="7120" y="3434"/>
                  </a:lnTo>
                  <a:lnTo>
                    <a:pt x="7214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994787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29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9958960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9955347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83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9948839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088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9953998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995335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9953270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9953360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9953681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9953893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9953234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136"/>
                  </a:moveTo>
                  <a:lnTo>
                    <a:pt x="0" y="178"/>
                  </a:lnTo>
                </a:path>
                <a:path w="1270" h="634">
                  <a:moveTo>
                    <a:pt x="73" y="136"/>
                  </a:move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9953203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9953175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125" y="73"/>
                  </a:lnTo>
                </a:path>
                <a:path w="634" h="634">
                  <a:moveTo>
                    <a:pt x="9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9953194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67"/>
                  </a:moveTo>
                  <a:lnTo>
                    <a:pt x="104" y="230"/>
                  </a:lnTo>
                </a:path>
                <a:path w="1270" h="634">
                  <a:moveTo>
                    <a:pt x="0" y="167"/>
                  </a:move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9953702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9953307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9953307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9953310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9953310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9954043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9953998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" y="41"/>
                  </a:lnTo>
                </a:path>
                <a:path w="634"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9954043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9954039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9954039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9953307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9953307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9956313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9956313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9960372" y="6918553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9960372" y="6916437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9956317" y="6914490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1057"/>
                  </a:lnTo>
                  <a:lnTo>
                    <a:pt x="172109" y="1057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9956317" y="690815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9956317" y="690726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9958273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0"/>
                  </a:moveTo>
                  <a:lnTo>
                    <a:pt x="691" y="0"/>
                  </a:lnTo>
                  <a:lnTo>
                    <a:pt x="774" y="439"/>
                  </a:lnTo>
                  <a:lnTo>
                    <a:pt x="73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9957632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607"/>
                  </a:moveTo>
                  <a:lnTo>
                    <a:pt x="2952" y="219"/>
                  </a:lnTo>
                  <a:lnTo>
                    <a:pt x="3298" y="167"/>
                  </a:lnTo>
                  <a:lnTo>
                    <a:pt x="2711" y="62"/>
                  </a:lnTo>
                  <a:lnTo>
                    <a:pt x="2565" y="230"/>
                  </a:lnTo>
                  <a:lnTo>
                    <a:pt x="2408" y="219"/>
                  </a:lnTo>
                  <a:lnTo>
                    <a:pt x="2303" y="0"/>
                  </a:lnTo>
                  <a:lnTo>
                    <a:pt x="2177" y="282"/>
                  </a:lnTo>
                  <a:lnTo>
                    <a:pt x="1863" y="293"/>
                  </a:lnTo>
                  <a:lnTo>
                    <a:pt x="2115" y="167"/>
                  </a:lnTo>
                  <a:lnTo>
                    <a:pt x="1602" y="282"/>
                  </a:lnTo>
                  <a:lnTo>
                    <a:pt x="1444" y="94"/>
                  </a:lnTo>
                  <a:lnTo>
                    <a:pt x="1266" y="282"/>
                  </a:lnTo>
                  <a:lnTo>
                    <a:pt x="722" y="83"/>
                  </a:lnTo>
                  <a:lnTo>
                    <a:pt x="921" y="293"/>
                  </a:lnTo>
                  <a:lnTo>
                    <a:pt x="659" y="293"/>
                  </a:lnTo>
                  <a:lnTo>
                    <a:pt x="534" y="94"/>
                  </a:lnTo>
                  <a:lnTo>
                    <a:pt x="356" y="282"/>
                  </a:lnTo>
                  <a:lnTo>
                    <a:pt x="188" y="94"/>
                  </a:lnTo>
                  <a:lnTo>
                    <a:pt x="20" y="282"/>
                  </a:lnTo>
                  <a:lnTo>
                    <a:pt x="0" y="900"/>
                  </a:lnTo>
                  <a:lnTo>
                    <a:pt x="376" y="952"/>
                  </a:lnTo>
                  <a:lnTo>
                    <a:pt x="418" y="1162"/>
                  </a:lnTo>
                  <a:lnTo>
                    <a:pt x="251" y="1277"/>
                  </a:lnTo>
                  <a:lnTo>
                    <a:pt x="534" y="1664"/>
                  </a:lnTo>
                  <a:lnTo>
                    <a:pt x="670" y="1738"/>
                  </a:lnTo>
                  <a:lnTo>
                    <a:pt x="1371" y="1738"/>
                  </a:lnTo>
                  <a:lnTo>
                    <a:pt x="1507" y="1664"/>
                  </a:lnTo>
                  <a:lnTo>
                    <a:pt x="1759" y="1319"/>
                  </a:lnTo>
                  <a:lnTo>
                    <a:pt x="1633" y="1183"/>
                  </a:lnTo>
                  <a:lnTo>
                    <a:pt x="1622" y="994"/>
                  </a:lnTo>
                  <a:lnTo>
                    <a:pt x="2711" y="952"/>
                  </a:lnTo>
                  <a:lnTo>
                    <a:pt x="2753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0124030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759" y="24658"/>
                  </a:moveTo>
                  <a:lnTo>
                    <a:pt x="12324" y="24658"/>
                  </a:lnTo>
                  <a:lnTo>
                    <a:pt x="14093" y="24658"/>
                  </a:lnTo>
                  <a:lnTo>
                    <a:pt x="14093" y="22899"/>
                  </a:lnTo>
                  <a:lnTo>
                    <a:pt x="14093" y="1759"/>
                  </a:lnTo>
                  <a:lnTo>
                    <a:pt x="14093" y="0"/>
                  </a:lnTo>
                  <a:lnTo>
                    <a:pt x="12324" y="0"/>
                  </a:lnTo>
                  <a:lnTo>
                    <a:pt x="1759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0" y="22899"/>
                  </a:lnTo>
                  <a:lnTo>
                    <a:pt x="0" y="24658"/>
                  </a:lnTo>
                  <a:lnTo>
                    <a:pt x="1759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0124731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057" y="23255"/>
                  </a:moveTo>
                  <a:lnTo>
                    <a:pt x="11622" y="23255"/>
                  </a:lnTo>
                  <a:lnTo>
                    <a:pt x="12690" y="23255"/>
                  </a:lnTo>
                  <a:lnTo>
                    <a:pt x="12690" y="22198"/>
                  </a:lnTo>
                  <a:lnTo>
                    <a:pt x="12690" y="1057"/>
                  </a:lnTo>
                  <a:lnTo>
                    <a:pt x="12690" y="0"/>
                  </a:lnTo>
                  <a:lnTo>
                    <a:pt x="11622" y="0"/>
                  </a:lnTo>
                  <a:lnTo>
                    <a:pt x="1057" y="0"/>
                  </a:lnTo>
                  <a:lnTo>
                    <a:pt x="0" y="0"/>
                  </a:lnTo>
                  <a:lnTo>
                    <a:pt x="0" y="1057"/>
                  </a:lnTo>
                  <a:lnTo>
                    <a:pt x="0" y="22198"/>
                  </a:lnTo>
                  <a:lnTo>
                    <a:pt x="0" y="23255"/>
                  </a:lnTo>
                  <a:lnTo>
                    <a:pt x="1057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0124383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97" y="607"/>
                  </a:moveTo>
                  <a:lnTo>
                    <a:pt x="492" y="806"/>
                  </a:lnTo>
                  <a:lnTo>
                    <a:pt x="261" y="858"/>
                  </a:lnTo>
                  <a:lnTo>
                    <a:pt x="230" y="1895"/>
                  </a:lnTo>
                  <a:lnTo>
                    <a:pt x="942" y="1895"/>
                  </a:lnTo>
                  <a:lnTo>
                    <a:pt x="1015" y="2062"/>
                  </a:lnTo>
                  <a:lnTo>
                    <a:pt x="230" y="2062"/>
                  </a:lnTo>
                  <a:lnTo>
                    <a:pt x="230" y="2429"/>
                  </a:lnTo>
                  <a:lnTo>
                    <a:pt x="4052" y="2335"/>
                  </a:lnTo>
                  <a:lnTo>
                    <a:pt x="9329" y="2335"/>
                  </a:lnTo>
                  <a:lnTo>
                    <a:pt x="13151" y="2429"/>
                  </a:lnTo>
                  <a:lnTo>
                    <a:pt x="13151" y="2062"/>
                  </a:lnTo>
                  <a:lnTo>
                    <a:pt x="12449" y="2062"/>
                  </a:lnTo>
                  <a:lnTo>
                    <a:pt x="12376" y="1895"/>
                  </a:lnTo>
                  <a:lnTo>
                    <a:pt x="13151" y="1895"/>
                  </a:lnTo>
                  <a:lnTo>
                    <a:pt x="13214" y="869"/>
                  </a:lnTo>
                  <a:lnTo>
                    <a:pt x="12910" y="806"/>
                  </a:lnTo>
                  <a:lnTo>
                    <a:pt x="12994" y="607"/>
                  </a:lnTo>
                  <a:lnTo>
                    <a:pt x="13214" y="83"/>
                  </a:lnTo>
                  <a:lnTo>
                    <a:pt x="13392" y="20"/>
                  </a:lnTo>
                  <a:lnTo>
                    <a:pt x="13392" y="2565"/>
                  </a:lnTo>
                  <a:lnTo>
                    <a:pt x="83" y="2659"/>
                  </a:lnTo>
                  <a:lnTo>
                    <a:pt x="0" y="94"/>
                  </a:lnTo>
                  <a:lnTo>
                    <a:pt x="146" y="0"/>
                  </a:lnTo>
                  <a:lnTo>
                    <a:pt x="39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0130028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764"/>
                  </a:moveTo>
                  <a:lnTo>
                    <a:pt x="1821" y="2879"/>
                  </a:lnTo>
                  <a:lnTo>
                    <a:pt x="1497" y="2973"/>
                  </a:lnTo>
                  <a:lnTo>
                    <a:pt x="1497" y="3235"/>
                  </a:lnTo>
                  <a:lnTo>
                    <a:pt x="1727" y="3235"/>
                  </a:lnTo>
                  <a:lnTo>
                    <a:pt x="2083" y="3235"/>
                  </a:lnTo>
                  <a:lnTo>
                    <a:pt x="2083" y="2879"/>
                  </a:lnTo>
                  <a:lnTo>
                    <a:pt x="2083" y="764"/>
                  </a:lnTo>
                  <a:lnTo>
                    <a:pt x="2083" y="544"/>
                  </a:lnTo>
                  <a:lnTo>
                    <a:pt x="1895" y="450"/>
                  </a:lnTo>
                  <a:lnTo>
                    <a:pt x="1246" y="115"/>
                  </a:lnTo>
                  <a:lnTo>
                    <a:pt x="1047" y="0"/>
                  </a:lnTo>
                  <a:lnTo>
                    <a:pt x="837" y="115"/>
                  </a:lnTo>
                  <a:lnTo>
                    <a:pt x="209" y="450"/>
                  </a:lnTo>
                  <a:lnTo>
                    <a:pt x="0" y="544"/>
                  </a:lnTo>
                  <a:lnTo>
                    <a:pt x="0" y="764"/>
                  </a:lnTo>
                  <a:lnTo>
                    <a:pt x="0" y="2879"/>
                  </a:lnTo>
                  <a:lnTo>
                    <a:pt x="0" y="3235"/>
                  </a:lnTo>
                  <a:lnTo>
                    <a:pt x="366" y="3235"/>
                  </a:lnTo>
                  <a:lnTo>
                    <a:pt x="596" y="3235"/>
                  </a:lnTo>
                  <a:lnTo>
                    <a:pt x="596" y="2973"/>
                  </a:lnTo>
                  <a:lnTo>
                    <a:pt x="366" y="2973"/>
                  </a:lnTo>
                  <a:lnTo>
                    <a:pt x="272" y="764"/>
                  </a:lnTo>
                  <a:lnTo>
                    <a:pt x="963" y="345"/>
                  </a:lnTo>
                  <a:lnTo>
                    <a:pt x="1141" y="345"/>
                  </a:lnTo>
                  <a:lnTo>
                    <a:pt x="1780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0130091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57" y="712"/>
                  </a:lnTo>
                  <a:lnTo>
                    <a:pt x="167" y="335"/>
                  </a:ln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0131889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78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0130322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2544"/>
                  </a:moveTo>
                  <a:lnTo>
                    <a:pt x="418" y="2324"/>
                  </a:lnTo>
                  <a:lnTo>
                    <a:pt x="282" y="2219"/>
                  </a:lnTo>
                  <a:lnTo>
                    <a:pt x="418" y="2136"/>
                  </a:lnTo>
                  <a:lnTo>
                    <a:pt x="418" y="1989"/>
                  </a:lnTo>
                  <a:lnTo>
                    <a:pt x="282" y="1905"/>
                  </a:lnTo>
                  <a:lnTo>
                    <a:pt x="418" y="1811"/>
                  </a:lnTo>
                  <a:lnTo>
                    <a:pt x="418" y="1675"/>
                  </a:lnTo>
                  <a:lnTo>
                    <a:pt x="282" y="1581"/>
                  </a:lnTo>
                  <a:lnTo>
                    <a:pt x="418" y="1507"/>
                  </a:lnTo>
                  <a:lnTo>
                    <a:pt x="418" y="1361"/>
                  </a:lnTo>
                  <a:lnTo>
                    <a:pt x="282" y="1266"/>
                  </a:lnTo>
                  <a:lnTo>
                    <a:pt x="418" y="1193"/>
                  </a:lnTo>
                  <a:lnTo>
                    <a:pt x="418" y="1036"/>
                  </a:lnTo>
                  <a:lnTo>
                    <a:pt x="282" y="942"/>
                  </a:lnTo>
                  <a:lnTo>
                    <a:pt x="418" y="869"/>
                  </a:lnTo>
                  <a:lnTo>
                    <a:pt x="418" y="638"/>
                  </a:lnTo>
                  <a:lnTo>
                    <a:pt x="638" y="460"/>
                  </a:lnTo>
                  <a:lnTo>
                    <a:pt x="858" y="460"/>
                  </a:lnTo>
                  <a:lnTo>
                    <a:pt x="1057" y="607"/>
                  </a:lnTo>
                  <a:lnTo>
                    <a:pt x="1183" y="774"/>
                  </a:lnTo>
                  <a:lnTo>
                    <a:pt x="1078" y="910"/>
                  </a:lnTo>
                  <a:lnTo>
                    <a:pt x="1183" y="1088"/>
                  </a:lnTo>
                  <a:lnTo>
                    <a:pt x="1078" y="1225"/>
                  </a:lnTo>
                  <a:lnTo>
                    <a:pt x="1183" y="1392"/>
                  </a:lnTo>
                  <a:lnTo>
                    <a:pt x="1078" y="1539"/>
                  </a:lnTo>
                  <a:lnTo>
                    <a:pt x="1088" y="1675"/>
                  </a:lnTo>
                  <a:lnTo>
                    <a:pt x="1235" y="1748"/>
                  </a:lnTo>
                  <a:lnTo>
                    <a:pt x="1088" y="1832"/>
                  </a:lnTo>
                  <a:lnTo>
                    <a:pt x="1078" y="1968"/>
                  </a:lnTo>
                  <a:lnTo>
                    <a:pt x="1235" y="2062"/>
                  </a:lnTo>
                  <a:lnTo>
                    <a:pt x="1088" y="2136"/>
                  </a:lnTo>
                  <a:lnTo>
                    <a:pt x="1078" y="2282"/>
                  </a:lnTo>
                  <a:lnTo>
                    <a:pt x="1235" y="2387"/>
                  </a:lnTo>
                  <a:lnTo>
                    <a:pt x="1088" y="2471"/>
                  </a:lnTo>
                  <a:lnTo>
                    <a:pt x="1078" y="2617"/>
                  </a:lnTo>
                  <a:lnTo>
                    <a:pt x="1350" y="2617"/>
                  </a:lnTo>
                  <a:lnTo>
                    <a:pt x="1507" y="2617"/>
                  </a:lnTo>
                  <a:lnTo>
                    <a:pt x="1507" y="2481"/>
                  </a:lnTo>
                  <a:lnTo>
                    <a:pt x="1507" y="544"/>
                  </a:lnTo>
                  <a:lnTo>
                    <a:pt x="848" y="104"/>
                  </a:lnTo>
                  <a:lnTo>
                    <a:pt x="701" y="94"/>
                  </a:lnTo>
                  <a:lnTo>
                    <a:pt x="83" y="418"/>
                  </a:lnTo>
                  <a:lnTo>
                    <a:pt x="0" y="2481"/>
                  </a:lnTo>
                  <a:lnTo>
                    <a:pt x="0" y="2617"/>
                  </a:lnTo>
                  <a:lnTo>
                    <a:pt x="146" y="2617"/>
                  </a:lnTo>
                  <a:lnTo>
                    <a:pt x="282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0130398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0130135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39"/>
                  </a:moveTo>
                  <a:lnTo>
                    <a:pt x="0" y="0"/>
                  </a:lnTo>
                  <a:lnTo>
                    <a:pt x="1884" y="0"/>
                  </a:lnTo>
                  <a:lnTo>
                    <a:pt x="1884" y="439"/>
                  </a:lnTo>
                  <a:lnTo>
                    <a:pt x="1675" y="607"/>
                  </a:lnTo>
                  <a:lnTo>
                    <a:pt x="1434" y="701"/>
                  </a:lnTo>
                  <a:lnTo>
                    <a:pt x="450" y="701"/>
                  </a:lnTo>
                  <a:lnTo>
                    <a:pt x="198" y="607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0130676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0130848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013147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0131304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0130925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013122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0131076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0131304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0130676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0130848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0130676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0125705" y="69164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0" y="0"/>
                  </a:lnTo>
                  <a:lnTo>
                    <a:pt x="0" y="523"/>
                  </a:lnTo>
                  <a:lnTo>
                    <a:pt x="785" y="523"/>
                  </a:lnTo>
                  <a:lnTo>
                    <a:pt x="7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0125708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74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0124637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230"/>
                  </a:moveTo>
                  <a:lnTo>
                    <a:pt x="10847" y="167"/>
                  </a:lnTo>
                  <a:lnTo>
                    <a:pt x="10753" y="10"/>
                  </a:lnTo>
                  <a:lnTo>
                    <a:pt x="2177" y="0"/>
                  </a:lnTo>
                  <a:lnTo>
                    <a:pt x="2041" y="167"/>
                  </a:lnTo>
                  <a:lnTo>
                    <a:pt x="2177" y="240"/>
                  </a:lnTo>
                  <a:lnTo>
                    <a:pt x="2492" y="219"/>
                  </a:lnTo>
                  <a:lnTo>
                    <a:pt x="2272" y="848"/>
                  </a:lnTo>
                  <a:lnTo>
                    <a:pt x="2115" y="931"/>
                  </a:lnTo>
                  <a:lnTo>
                    <a:pt x="858" y="931"/>
                  </a:lnTo>
                  <a:lnTo>
                    <a:pt x="544" y="931"/>
                  </a:lnTo>
                  <a:lnTo>
                    <a:pt x="502" y="607"/>
                  </a:lnTo>
                  <a:lnTo>
                    <a:pt x="471" y="460"/>
                  </a:lnTo>
                  <a:lnTo>
                    <a:pt x="376" y="240"/>
                  </a:lnTo>
                  <a:lnTo>
                    <a:pt x="638" y="219"/>
                  </a:lnTo>
                  <a:lnTo>
                    <a:pt x="900" y="167"/>
                  </a:lnTo>
                  <a:lnTo>
                    <a:pt x="806" y="10"/>
                  </a:lnTo>
                  <a:lnTo>
                    <a:pt x="62" y="0"/>
                  </a:lnTo>
                  <a:lnTo>
                    <a:pt x="251" y="554"/>
                  </a:lnTo>
                  <a:lnTo>
                    <a:pt x="387" y="879"/>
                  </a:lnTo>
                  <a:lnTo>
                    <a:pt x="52" y="910"/>
                  </a:lnTo>
                  <a:lnTo>
                    <a:pt x="251" y="1780"/>
                  </a:lnTo>
                  <a:lnTo>
                    <a:pt x="439" y="1832"/>
                  </a:lnTo>
                  <a:lnTo>
                    <a:pt x="439" y="1225"/>
                  </a:lnTo>
                  <a:lnTo>
                    <a:pt x="2177" y="1193"/>
                  </a:lnTo>
                  <a:lnTo>
                    <a:pt x="2345" y="1193"/>
                  </a:lnTo>
                  <a:lnTo>
                    <a:pt x="2460" y="1036"/>
                  </a:lnTo>
                  <a:lnTo>
                    <a:pt x="2670" y="617"/>
                  </a:lnTo>
                  <a:lnTo>
                    <a:pt x="2848" y="523"/>
                  </a:lnTo>
                  <a:lnTo>
                    <a:pt x="6345" y="523"/>
                  </a:lnTo>
                  <a:lnTo>
                    <a:pt x="6512" y="513"/>
                  </a:lnTo>
                  <a:lnTo>
                    <a:pt x="10041" y="523"/>
                  </a:lnTo>
                  <a:lnTo>
                    <a:pt x="10198" y="617"/>
                  </a:lnTo>
                  <a:lnTo>
                    <a:pt x="10429" y="1036"/>
                  </a:lnTo>
                  <a:lnTo>
                    <a:pt x="10533" y="1193"/>
                  </a:lnTo>
                  <a:lnTo>
                    <a:pt x="10701" y="1193"/>
                  </a:lnTo>
                  <a:lnTo>
                    <a:pt x="12418" y="1193"/>
                  </a:lnTo>
                  <a:lnTo>
                    <a:pt x="12449" y="1769"/>
                  </a:lnTo>
                  <a:lnTo>
                    <a:pt x="12586" y="1832"/>
                  </a:lnTo>
                  <a:lnTo>
                    <a:pt x="12868" y="963"/>
                  </a:lnTo>
                  <a:lnTo>
                    <a:pt x="12491" y="879"/>
                  </a:lnTo>
                  <a:lnTo>
                    <a:pt x="12617" y="554"/>
                  </a:lnTo>
                  <a:lnTo>
                    <a:pt x="12847" y="41"/>
                  </a:lnTo>
                  <a:lnTo>
                    <a:pt x="12114" y="0"/>
                  </a:lnTo>
                  <a:lnTo>
                    <a:pt x="11978" y="167"/>
                  </a:lnTo>
                  <a:lnTo>
                    <a:pt x="12135" y="240"/>
                  </a:lnTo>
                  <a:lnTo>
                    <a:pt x="12481" y="219"/>
                  </a:lnTo>
                  <a:lnTo>
                    <a:pt x="12418" y="460"/>
                  </a:lnTo>
                  <a:lnTo>
                    <a:pt x="12387" y="607"/>
                  </a:lnTo>
                  <a:lnTo>
                    <a:pt x="12355" y="931"/>
                  </a:lnTo>
                  <a:lnTo>
                    <a:pt x="12031" y="931"/>
                  </a:lnTo>
                  <a:lnTo>
                    <a:pt x="10764" y="931"/>
                  </a:lnTo>
                  <a:lnTo>
                    <a:pt x="10617" y="848"/>
                  </a:lnTo>
                  <a:lnTo>
                    <a:pt x="10366" y="240"/>
                  </a:lnTo>
                  <a:lnTo>
                    <a:pt x="10596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0127205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6512" y="5811"/>
                  </a:moveTo>
                  <a:lnTo>
                    <a:pt x="6512" y="5434"/>
                  </a:lnTo>
                  <a:lnTo>
                    <a:pt x="6512" y="5287"/>
                  </a:lnTo>
                  <a:lnTo>
                    <a:pt x="6376" y="5266"/>
                  </a:lnTo>
                  <a:lnTo>
                    <a:pt x="5779" y="5162"/>
                  </a:lnTo>
                  <a:lnTo>
                    <a:pt x="5622" y="5141"/>
                  </a:lnTo>
                  <a:lnTo>
                    <a:pt x="5622" y="4984"/>
                  </a:lnTo>
                  <a:lnTo>
                    <a:pt x="5622" y="2596"/>
                  </a:lnTo>
                  <a:lnTo>
                    <a:pt x="5622" y="2460"/>
                  </a:lnTo>
                  <a:lnTo>
                    <a:pt x="5779" y="2429"/>
                  </a:lnTo>
                  <a:lnTo>
                    <a:pt x="6376" y="2314"/>
                  </a:lnTo>
                  <a:lnTo>
                    <a:pt x="6512" y="2282"/>
                  </a:lnTo>
                  <a:lnTo>
                    <a:pt x="6512" y="2146"/>
                  </a:lnTo>
                  <a:lnTo>
                    <a:pt x="6512" y="1947"/>
                  </a:lnTo>
                  <a:lnTo>
                    <a:pt x="6376" y="1916"/>
                  </a:lnTo>
                  <a:lnTo>
                    <a:pt x="5779" y="1821"/>
                  </a:lnTo>
                  <a:lnTo>
                    <a:pt x="5622" y="1790"/>
                  </a:lnTo>
                  <a:lnTo>
                    <a:pt x="5622" y="1633"/>
                  </a:lnTo>
                  <a:lnTo>
                    <a:pt x="5622" y="167"/>
                  </a:lnTo>
                  <a:lnTo>
                    <a:pt x="5622" y="0"/>
                  </a:lnTo>
                  <a:lnTo>
                    <a:pt x="5455" y="0"/>
                  </a:lnTo>
                  <a:lnTo>
                    <a:pt x="2282" y="0"/>
                  </a:lnTo>
                  <a:lnTo>
                    <a:pt x="2115" y="0"/>
                  </a:lnTo>
                  <a:lnTo>
                    <a:pt x="2115" y="167"/>
                  </a:lnTo>
                  <a:lnTo>
                    <a:pt x="2115" y="1633"/>
                  </a:lnTo>
                  <a:lnTo>
                    <a:pt x="2115" y="1790"/>
                  </a:lnTo>
                  <a:lnTo>
                    <a:pt x="1958" y="1821"/>
                  </a:lnTo>
                  <a:lnTo>
                    <a:pt x="1371" y="1916"/>
                  </a:lnTo>
                  <a:lnTo>
                    <a:pt x="1235" y="1947"/>
                  </a:lnTo>
                  <a:lnTo>
                    <a:pt x="1235" y="2083"/>
                  </a:lnTo>
                  <a:lnTo>
                    <a:pt x="1235" y="2282"/>
                  </a:lnTo>
                  <a:lnTo>
                    <a:pt x="1371" y="2314"/>
                  </a:lnTo>
                  <a:lnTo>
                    <a:pt x="1958" y="2429"/>
                  </a:lnTo>
                  <a:lnTo>
                    <a:pt x="2115" y="2460"/>
                  </a:lnTo>
                  <a:lnTo>
                    <a:pt x="2115" y="2596"/>
                  </a:lnTo>
                  <a:lnTo>
                    <a:pt x="2115" y="4984"/>
                  </a:lnTo>
                  <a:lnTo>
                    <a:pt x="2115" y="5141"/>
                  </a:lnTo>
                  <a:lnTo>
                    <a:pt x="1958" y="5162"/>
                  </a:lnTo>
                  <a:lnTo>
                    <a:pt x="1371" y="5266"/>
                  </a:lnTo>
                  <a:lnTo>
                    <a:pt x="1235" y="5287"/>
                  </a:lnTo>
                  <a:lnTo>
                    <a:pt x="1235" y="5434"/>
                  </a:lnTo>
                  <a:lnTo>
                    <a:pt x="1235" y="5811"/>
                  </a:lnTo>
                  <a:lnTo>
                    <a:pt x="1235" y="5999"/>
                  </a:lnTo>
                  <a:lnTo>
                    <a:pt x="1047" y="5999"/>
                  </a:lnTo>
                  <a:lnTo>
                    <a:pt x="178" y="5999"/>
                  </a:lnTo>
                  <a:lnTo>
                    <a:pt x="0" y="5999"/>
                  </a:lnTo>
                  <a:lnTo>
                    <a:pt x="0" y="6167"/>
                  </a:lnTo>
                  <a:lnTo>
                    <a:pt x="0" y="6774"/>
                  </a:lnTo>
                  <a:lnTo>
                    <a:pt x="7664" y="6868"/>
                  </a:lnTo>
                  <a:lnTo>
                    <a:pt x="7758" y="6167"/>
                  </a:lnTo>
                  <a:lnTo>
                    <a:pt x="7758" y="5999"/>
                  </a:lnTo>
                  <a:lnTo>
                    <a:pt x="7570" y="5999"/>
                  </a:lnTo>
                  <a:lnTo>
                    <a:pt x="6701" y="5999"/>
                  </a:lnTo>
                  <a:lnTo>
                    <a:pt x="6512" y="5999"/>
                  </a:lnTo>
                  <a:lnTo>
                    <a:pt x="6512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0123755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09" y="3266"/>
                  </a:moveTo>
                  <a:lnTo>
                    <a:pt x="6973" y="3298"/>
                  </a:lnTo>
                  <a:lnTo>
                    <a:pt x="7130" y="3172"/>
                  </a:lnTo>
                  <a:lnTo>
                    <a:pt x="7203" y="3015"/>
                  </a:lnTo>
                  <a:lnTo>
                    <a:pt x="6973" y="3036"/>
                  </a:lnTo>
                  <a:lnTo>
                    <a:pt x="7130" y="2910"/>
                  </a:lnTo>
                  <a:lnTo>
                    <a:pt x="7266" y="2774"/>
                  </a:lnTo>
                  <a:lnTo>
                    <a:pt x="7518" y="2910"/>
                  </a:lnTo>
                  <a:lnTo>
                    <a:pt x="7685" y="2973"/>
                  </a:lnTo>
                  <a:lnTo>
                    <a:pt x="7528" y="3015"/>
                  </a:lnTo>
                  <a:lnTo>
                    <a:pt x="7497" y="3162"/>
                  </a:lnTo>
                  <a:lnTo>
                    <a:pt x="7685" y="3235"/>
                  </a:lnTo>
                  <a:lnTo>
                    <a:pt x="7528" y="3277"/>
                  </a:lnTo>
                  <a:lnTo>
                    <a:pt x="7497" y="3423"/>
                  </a:lnTo>
                  <a:lnTo>
                    <a:pt x="7685" y="3497"/>
                  </a:lnTo>
                  <a:lnTo>
                    <a:pt x="7528" y="3560"/>
                  </a:lnTo>
                  <a:lnTo>
                    <a:pt x="7549" y="3978"/>
                  </a:lnTo>
                  <a:lnTo>
                    <a:pt x="7371" y="3978"/>
                  </a:lnTo>
                  <a:lnTo>
                    <a:pt x="7612" y="4230"/>
                  </a:lnTo>
                  <a:lnTo>
                    <a:pt x="7612" y="4062"/>
                  </a:lnTo>
                  <a:lnTo>
                    <a:pt x="8198" y="4062"/>
                  </a:lnTo>
                  <a:lnTo>
                    <a:pt x="8387" y="4062"/>
                  </a:lnTo>
                  <a:lnTo>
                    <a:pt x="8387" y="3884"/>
                  </a:lnTo>
                  <a:lnTo>
                    <a:pt x="8387" y="1622"/>
                  </a:lnTo>
                  <a:lnTo>
                    <a:pt x="9067" y="376"/>
                  </a:lnTo>
                  <a:lnTo>
                    <a:pt x="13790" y="366"/>
                  </a:lnTo>
                  <a:lnTo>
                    <a:pt x="13947" y="31"/>
                  </a:lnTo>
                  <a:lnTo>
                    <a:pt x="14010" y="2628"/>
                  </a:lnTo>
                  <a:lnTo>
                    <a:pt x="14010" y="2921"/>
                  </a:lnTo>
                  <a:lnTo>
                    <a:pt x="14303" y="2973"/>
                  </a:lnTo>
                  <a:lnTo>
                    <a:pt x="14523" y="3015"/>
                  </a:lnTo>
                  <a:lnTo>
                    <a:pt x="14648" y="3172"/>
                  </a:lnTo>
                  <a:lnTo>
                    <a:pt x="14198" y="3141"/>
                  </a:lnTo>
                  <a:lnTo>
                    <a:pt x="14020" y="3099"/>
                  </a:lnTo>
                  <a:lnTo>
                    <a:pt x="13884" y="2984"/>
                  </a:lnTo>
                  <a:lnTo>
                    <a:pt x="13716" y="2858"/>
                  </a:lnTo>
                  <a:lnTo>
                    <a:pt x="13633" y="3130"/>
                  </a:lnTo>
                  <a:lnTo>
                    <a:pt x="13496" y="3130"/>
                  </a:lnTo>
                  <a:lnTo>
                    <a:pt x="13434" y="2774"/>
                  </a:lnTo>
                  <a:lnTo>
                    <a:pt x="13339" y="2984"/>
                  </a:lnTo>
                  <a:lnTo>
                    <a:pt x="13203" y="3162"/>
                  </a:lnTo>
                  <a:lnTo>
                    <a:pt x="12544" y="3172"/>
                  </a:lnTo>
                  <a:lnTo>
                    <a:pt x="12502" y="3036"/>
                  </a:lnTo>
                  <a:lnTo>
                    <a:pt x="13088" y="2952"/>
                  </a:lnTo>
                  <a:lnTo>
                    <a:pt x="13172" y="2806"/>
                  </a:lnTo>
                  <a:lnTo>
                    <a:pt x="12994" y="2879"/>
                  </a:lnTo>
                  <a:lnTo>
                    <a:pt x="12784" y="2910"/>
                  </a:lnTo>
                  <a:lnTo>
                    <a:pt x="12544" y="2910"/>
                  </a:lnTo>
                  <a:lnTo>
                    <a:pt x="12407" y="2910"/>
                  </a:lnTo>
                  <a:lnTo>
                    <a:pt x="12376" y="3047"/>
                  </a:lnTo>
                  <a:lnTo>
                    <a:pt x="12240" y="3172"/>
                  </a:lnTo>
                  <a:lnTo>
                    <a:pt x="12156" y="2910"/>
                  </a:lnTo>
                  <a:lnTo>
                    <a:pt x="12156" y="2397"/>
                  </a:lnTo>
                  <a:lnTo>
                    <a:pt x="12366" y="2303"/>
                  </a:lnTo>
                  <a:lnTo>
                    <a:pt x="12502" y="2408"/>
                  </a:lnTo>
                  <a:lnTo>
                    <a:pt x="12638" y="2303"/>
                  </a:lnTo>
                  <a:lnTo>
                    <a:pt x="13758" y="2303"/>
                  </a:lnTo>
                  <a:lnTo>
                    <a:pt x="13570" y="2293"/>
                  </a:lnTo>
                  <a:lnTo>
                    <a:pt x="13339" y="2052"/>
                  </a:lnTo>
                  <a:lnTo>
                    <a:pt x="13140" y="2272"/>
                  </a:lnTo>
                  <a:lnTo>
                    <a:pt x="12910" y="2052"/>
                  </a:lnTo>
                  <a:lnTo>
                    <a:pt x="12690" y="2293"/>
                  </a:lnTo>
                  <a:lnTo>
                    <a:pt x="12544" y="2397"/>
                  </a:lnTo>
                  <a:lnTo>
                    <a:pt x="12397" y="2303"/>
                  </a:lnTo>
                  <a:lnTo>
                    <a:pt x="12250" y="2303"/>
                  </a:lnTo>
                  <a:lnTo>
                    <a:pt x="12156" y="1780"/>
                  </a:lnTo>
                  <a:lnTo>
                    <a:pt x="12156" y="1591"/>
                  </a:lnTo>
                  <a:lnTo>
                    <a:pt x="11989" y="1591"/>
                  </a:lnTo>
                  <a:lnTo>
                    <a:pt x="9172" y="1591"/>
                  </a:lnTo>
                  <a:lnTo>
                    <a:pt x="8847" y="1591"/>
                  </a:lnTo>
                  <a:lnTo>
                    <a:pt x="8785" y="1916"/>
                  </a:lnTo>
                  <a:lnTo>
                    <a:pt x="8722" y="2303"/>
                  </a:lnTo>
                  <a:lnTo>
                    <a:pt x="8722" y="3172"/>
                  </a:lnTo>
                  <a:lnTo>
                    <a:pt x="8596" y="3340"/>
                  </a:lnTo>
                  <a:lnTo>
                    <a:pt x="8586" y="3528"/>
                  </a:lnTo>
                  <a:lnTo>
                    <a:pt x="8722" y="3591"/>
                  </a:lnTo>
                  <a:lnTo>
                    <a:pt x="8722" y="3759"/>
                  </a:lnTo>
                  <a:lnTo>
                    <a:pt x="8628" y="3916"/>
                  </a:lnTo>
                  <a:lnTo>
                    <a:pt x="9685" y="3361"/>
                  </a:lnTo>
                  <a:lnTo>
                    <a:pt x="8868" y="4062"/>
                  </a:lnTo>
                  <a:lnTo>
                    <a:pt x="8722" y="4010"/>
                  </a:lnTo>
                  <a:lnTo>
                    <a:pt x="8387" y="4816"/>
                  </a:lnTo>
                  <a:lnTo>
                    <a:pt x="8292" y="5036"/>
                  </a:lnTo>
                  <a:lnTo>
                    <a:pt x="8073" y="4931"/>
                  </a:lnTo>
                  <a:lnTo>
                    <a:pt x="7402" y="4670"/>
                  </a:lnTo>
                  <a:lnTo>
                    <a:pt x="7235" y="4670"/>
                  </a:lnTo>
                  <a:lnTo>
                    <a:pt x="6565" y="4931"/>
                  </a:lnTo>
                  <a:lnTo>
                    <a:pt x="6366" y="5036"/>
                  </a:lnTo>
                  <a:lnTo>
                    <a:pt x="6251" y="4816"/>
                  </a:lnTo>
                  <a:lnTo>
                    <a:pt x="5916" y="4104"/>
                  </a:lnTo>
                  <a:lnTo>
                    <a:pt x="4868" y="3486"/>
                  </a:lnTo>
                  <a:lnTo>
                    <a:pt x="4900" y="3329"/>
                  </a:lnTo>
                  <a:lnTo>
                    <a:pt x="5884" y="3853"/>
                  </a:lnTo>
                  <a:lnTo>
                    <a:pt x="5916" y="3643"/>
                  </a:lnTo>
                  <a:lnTo>
                    <a:pt x="6052" y="3591"/>
                  </a:lnTo>
                  <a:lnTo>
                    <a:pt x="6052" y="3361"/>
                  </a:lnTo>
                  <a:lnTo>
                    <a:pt x="5916" y="3193"/>
                  </a:lnTo>
                  <a:lnTo>
                    <a:pt x="5916" y="2303"/>
                  </a:lnTo>
                  <a:lnTo>
                    <a:pt x="5832" y="1916"/>
                  </a:lnTo>
                  <a:lnTo>
                    <a:pt x="5790" y="1591"/>
                  </a:lnTo>
                  <a:lnTo>
                    <a:pt x="5465" y="1591"/>
                  </a:lnTo>
                  <a:lnTo>
                    <a:pt x="2649" y="1591"/>
                  </a:lnTo>
                  <a:lnTo>
                    <a:pt x="2481" y="1591"/>
                  </a:lnTo>
                  <a:lnTo>
                    <a:pt x="2481" y="1780"/>
                  </a:lnTo>
                  <a:lnTo>
                    <a:pt x="2481" y="2198"/>
                  </a:lnTo>
                  <a:lnTo>
                    <a:pt x="2261" y="2303"/>
                  </a:lnTo>
                  <a:lnTo>
                    <a:pt x="2125" y="2429"/>
                  </a:lnTo>
                  <a:lnTo>
                    <a:pt x="1978" y="2303"/>
                  </a:lnTo>
                  <a:lnTo>
                    <a:pt x="1800" y="2052"/>
                  </a:lnTo>
                  <a:lnTo>
                    <a:pt x="1591" y="2272"/>
                  </a:lnTo>
                  <a:lnTo>
                    <a:pt x="1350" y="2052"/>
                  </a:lnTo>
                  <a:lnTo>
                    <a:pt x="1141" y="2272"/>
                  </a:lnTo>
                  <a:lnTo>
                    <a:pt x="900" y="2230"/>
                  </a:lnTo>
                  <a:lnTo>
                    <a:pt x="1968" y="2303"/>
                  </a:lnTo>
                  <a:lnTo>
                    <a:pt x="2125" y="2439"/>
                  </a:lnTo>
                  <a:lnTo>
                    <a:pt x="2261" y="2303"/>
                  </a:lnTo>
                  <a:lnTo>
                    <a:pt x="2397" y="2303"/>
                  </a:lnTo>
                  <a:lnTo>
                    <a:pt x="2481" y="2910"/>
                  </a:lnTo>
                  <a:lnTo>
                    <a:pt x="2418" y="3130"/>
                  </a:lnTo>
                  <a:lnTo>
                    <a:pt x="2282" y="3130"/>
                  </a:lnTo>
                  <a:lnTo>
                    <a:pt x="2230" y="2910"/>
                  </a:lnTo>
                  <a:lnTo>
                    <a:pt x="2094" y="2910"/>
                  </a:lnTo>
                  <a:lnTo>
                    <a:pt x="1863" y="2910"/>
                  </a:lnTo>
                  <a:lnTo>
                    <a:pt x="1643" y="2879"/>
                  </a:lnTo>
                  <a:lnTo>
                    <a:pt x="1486" y="2806"/>
                  </a:lnTo>
                  <a:lnTo>
                    <a:pt x="1549" y="2952"/>
                  </a:lnTo>
                  <a:lnTo>
                    <a:pt x="2041" y="3005"/>
                  </a:lnTo>
                  <a:lnTo>
                    <a:pt x="2136" y="3141"/>
                  </a:lnTo>
                  <a:lnTo>
                    <a:pt x="1434" y="3162"/>
                  </a:lnTo>
                  <a:lnTo>
                    <a:pt x="1298" y="2984"/>
                  </a:lnTo>
                  <a:lnTo>
                    <a:pt x="1204" y="2774"/>
                  </a:lnTo>
                  <a:lnTo>
                    <a:pt x="1172" y="3005"/>
                  </a:lnTo>
                  <a:lnTo>
                    <a:pt x="1130" y="3172"/>
                  </a:lnTo>
                  <a:lnTo>
                    <a:pt x="952" y="2910"/>
                  </a:lnTo>
                  <a:lnTo>
                    <a:pt x="816" y="2910"/>
                  </a:lnTo>
                  <a:lnTo>
                    <a:pt x="41" y="3172"/>
                  </a:lnTo>
                  <a:lnTo>
                    <a:pt x="10" y="3036"/>
                  </a:lnTo>
                  <a:lnTo>
                    <a:pt x="335" y="2973"/>
                  </a:lnTo>
                  <a:lnTo>
                    <a:pt x="628" y="2921"/>
                  </a:lnTo>
                  <a:lnTo>
                    <a:pt x="628" y="2628"/>
                  </a:lnTo>
                  <a:lnTo>
                    <a:pt x="628" y="31"/>
                  </a:lnTo>
                  <a:lnTo>
                    <a:pt x="774" y="303"/>
                  </a:lnTo>
                  <a:lnTo>
                    <a:pt x="5528" y="366"/>
                  </a:lnTo>
                  <a:lnTo>
                    <a:pt x="6251" y="1591"/>
                  </a:lnTo>
                  <a:lnTo>
                    <a:pt x="6251" y="3884"/>
                  </a:lnTo>
                  <a:lnTo>
                    <a:pt x="6251" y="4062"/>
                  </a:lnTo>
                  <a:lnTo>
                    <a:pt x="6439" y="4062"/>
                  </a:lnTo>
                  <a:lnTo>
                    <a:pt x="7036" y="4062"/>
                  </a:lnTo>
                  <a:lnTo>
                    <a:pt x="7036" y="4230"/>
                  </a:lnTo>
                  <a:lnTo>
                    <a:pt x="7266" y="3978"/>
                  </a:lnTo>
                  <a:lnTo>
                    <a:pt x="7109" y="3978"/>
                  </a:lnTo>
                  <a:lnTo>
                    <a:pt x="7109" y="3622"/>
                  </a:lnTo>
                  <a:lnTo>
                    <a:pt x="7130" y="3486"/>
                  </a:lnTo>
                  <a:lnTo>
                    <a:pt x="6973" y="3560"/>
                  </a:lnTo>
                  <a:lnTo>
                    <a:pt x="7130" y="3434"/>
                  </a:lnTo>
                  <a:lnTo>
                    <a:pt x="720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0125265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5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013635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0132745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83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0126236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088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0131394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0130751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0130667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0130757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013107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0131289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0130632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136"/>
                  </a:moveTo>
                  <a:lnTo>
                    <a:pt x="0" y="178"/>
                  </a:lnTo>
                </a:path>
                <a:path w="1270" h="634">
                  <a:moveTo>
                    <a:pt x="73" y="136"/>
                  </a:move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0130600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0130573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125" y="73"/>
                  </a:lnTo>
                </a:path>
                <a:path w="634" h="634">
                  <a:moveTo>
                    <a:pt x="9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0130591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67"/>
                  </a:moveTo>
                  <a:lnTo>
                    <a:pt x="104" y="230"/>
                  </a:lnTo>
                </a:path>
                <a:path w="1270" h="634">
                  <a:moveTo>
                    <a:pt x="0" y="167"/>
                  </a:move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0131107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0130705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0130705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0130707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0130707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0131440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0131394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" y="41"/>
                  </a:lnTo>
                </a:path>
                <a:path w="634"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0131440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0131436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0131436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0130705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0130705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0126676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0126676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9974825" y="6883308"/>
              <a:ext cx="149225" cy="21590"/>
            </a:xfrm>
            <a:custGeom>
              <a:avLst/>
              <a:gdLst/>
              <a:ahLst/>
              <a:cxnLst/>
              <a:rect l="l" t="t" r="r" b="b"/>
              <a:pathLst>
                <a:path w="149225" h="21590">
                  <a:moveTo>
                    <a:pt x="149210" y="0"/>
                  </a:moveTo>
                  <a:lnTo>
                    <a:pt x="149210" y="21140"/>
                  </a:lnTo>
                  <a:lnTo>
                    <a:pt x="0" y="21140"/>
                  </a:lnTo>
                  <a:lnTo>
                    <a:pt x="0" y="0"/>
                  </a:lnTo>
                  <a:lnTo>
                    <a:pt x="14921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9974814" y="6884020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0" y="0"/>
                  </a:moveTo>
                  <a:lnTo>
                    <a:pt x="1492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9938705" y="690375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85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9502467" y="6908054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890"/>
                  </a:moveTo>
                  <a:lnTo>
                    <a:pt x="19648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196486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9502467" y="6906997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890"/>
                  </a:moveTo>
                  <a:lnTo>
                    <a:pt x="19648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196486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9502467" y="6911772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0"/>
                  </a:moveTo>
                  <a:lnTo>
                    <a:pt x="19648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19648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9502467" y="6912829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0"/>
                  </a:moveTo>
                  <a:lnTo>
                    <a:pt x="19648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19648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9483800" y="69080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188" y="0"/>
                  </a:moveTo>
                  <a:lnTo>
                    <a:pt x="2450" y="0"/>
                  </a:lnTo>
                  <a:lnTo>
                    <a:pt x="2450" y="261"/>
                  </a:lnTo>
                  <a:lnTo>
                    <a:pt x="2450" y="4146"/>
                  </a:lnTo>
                  <a:lnTo>
                    <a:pt x="2450" y="4408"/>
                  </a:lnTo>
                  <a:lnTo>
                    <a:pt x="2188" y="4408"/>
                  </a:lnTo>
                  <a:lnTo>
                    <a:pt x="261" y="4408"/>
                  </a:lnTo>
                  <a:lnTo>
                    <a:pt x="0" y="4408"/>
                  </a:lnTo>
                  <a:lnTo>
                    <a:pt x="0" y="4146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2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9486624" y="690807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261"/>
                  </a:moveTo>
                  <a:lnTo>
                    <a:pt x="0" y="4146"/>
                  </a:lnTo>
                  <a:lnTo>
                    <a:pt x="0" y="4408"/>
                  </a:lnTo>
                  <a:lnTo>
                    <a:pt x="261" y="4408"/>
                  </a:lnTo>
                  <a:lnTo>
                    <a:pt x="774" y="4408"/>
                  </a:lnTo>
                  <a:lnTo>
                    <a:pt x="1036" y="4408"/>
                  </a:lnTo>
                  <a:lnTo>
                    <a:pt x="1036" y="4146"/>
                  </a:lnTo>
                  <a:lnTo>
                    <a:pt x="1036" y="261"/>
                  </a:lnTo>
                  <a:lnTo>
                    <a:pt x="1036" y="0"/>
                  </a:lnTo>
                  <a:lnTo>
                    <a:pt x="774" y="0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9481977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633" y="0"/>
                  </a:moveTo>
                  <a:lnTo>
                    <a:pt x="1005" y="0"/>
                  </a:lnTo>
                  <a:lnTo>
                    <a:pt x="1005" y="806"/>
                  </a:lnTo>
                  <a:lnTo>
                    <a:pt x="481" y="816"/>
                  </a:lnTo>
                  <a:lnTo>
                    <a:pt x="0" y="1120"/>
                  </a:lnTo>
                  <a:lnTo>
                    <a:pt x="125" y="1361"/>
                  </a:lnTo>
                  <a:lnTo>
                    <a:pt x="575" y="1078"/>
                  </a:lnTo>
                  <a:lnTo>
                    <a:pt x="963" y="1078"/>
                  </a:lnTo>
                  <a:lnTo>
                    <a:pt x="963" y="3968"/>
                  </a:lnTo>
                  <a:lnTo>
                    <a:pt x="1005" y="4115"/>
                  </a:lnTo>
                  <a:lnTo>
                    <a:pt x="963" y="4523"/>
                  </a:lnTo>
                  <a:lnTo>
                    <a:pt x="1225" y="4523"/>
                  </a:lnTo>
                  <a:lnTo>
                    <a:pt x="1225" y="3968"/>
                  </a:lnTo>
                  <a:lnTo>
                    <a:pt x="2104" y="3968"/>
                  </a:lnTo>
                  <a:lnTo>
                    <a:pt x="2104" y="4188"/>
                  </a:lnTo>
                  <a:lnTo>
                    <a:pt x="1842" y="4628"/>
                  </a:lnTo>
                  <a:lnTo>
                    <a:pt x="2209" y="4628"/>
                  </a:lnTo>
                  <a:lnTo>
                    <a:pt x="2209" y="5580"/>
                  </a:lnTo>
                  <a:lnTo>
                    <a:pt x="5298" y="5580"/>
                  </a:lnTo>
                  <a:lnTo>
                    <a:pt x="5298" y="4628"/>
                  </a:lnTo>
                  <a:lnTo>
                    <a:pt x="5675" y="4628"/>
                  </a:lnTo>
                  <a:lnTo>
                    <a:pt x="5413" y="4188"/>
                  </a:lnTo>
                  <a:lnTo>
                    <a:pt x="5413" y="3968"/>
                  </a:lnTo>
                  <a:lnTo>
                    <a:pt x="6282" y="3968"/>
                  </a:lnTo>
                  <a:lnTo>
                    <a:pt x="6282" y="4523"/>
                  </a:lnTo>
                  <a:lnTo>
                    <a:pt x="6565" y="4523"/>
                  </a:lnTo>
                  <a:lnTo>
                    <a:pt x="6565" y="4135"/>
                  </a:lnTo>
                  <a:lnTo>
                    <a:pt x="6533" y="3968"/>
                  </a:lnTo>
                  <a:lnTo>
                    <a:pt x="6565" y="3078"/>
                  </a:lnTo>
                  <a:lnTo>
                    <a:pt x="6565" y="2900"/>
                  </a:lnTo>
                  <a:lnTo>
                    <a:pt x="6565" y="1727"/>
                  </a:lnTo>
                  <a:lnTo>
                    <a:pt x="7088" y="1727"/>
                  </a:lnTo>
                  <a:lnTo>
                    <a:pt x="7088" y="356"/>
                  </a:lnTo>
                  <a:lnTo>
                    <a:pt x="8209" y="356"/>
                  </a:lnTo>
                  <a:lnTo>
                    <a:pt x="8209" y="869"/>
                  </a:lnTo>
                  <a:lnTo>
                    <a:pt x="8628" y="869"/>
                  </a:lnTo>
                  <a:lnTo>
                    <a:pt x="8628" y="701"/>
                  </a:lnTo>
                  <a:lnTo>
                    <a:pt x="8439" y="701"/>
                  </a:lnTo>
                  <a:lnTo>
                    <a:pt x="8439" y="261"/>
                  </a:lnTo>
                  <a:lnTo>
                    <a:pt x="9497" y="261"/>
                  </a:lnTo>
                  <a:lnTo>
                    <a:pt x="9497" y="701"/>
                  </a:lnTo>
                  <a:lnTo>
                    <a:pt x="9319" y="701"/>
                  </a:lnTo>
                  <a:lnTo>
                    <a:pt x="9319" y="869"/>
                  </a:lnTo>
                  <a:lnTo>
                    <a:pt x="9727" y="869"/>
                  </a:lnTo>
                  <a:lnTo>
                    <a:pt x="97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9481984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104" y="1057"/>
                  </a:moveTo>
                  <a:lnTo>
                    <a:pt x="62" y="1225"/>
                  </a:lnTo>
                  <a:lnTo>
                    <a:pt x="230" y="1287"/>
                  </a:lnTo>
                  <a:lnTo>
                    <a:pt x="575" y="1078"/>
                  </a:lnTo>
                  <a:lnTo>
                    <a:pt x="869" y="1078"/>
                  </a:lnTo>
                  <a:lnTo>
                    <a:pt x="963" y="3957"/>
                  </a:lnTo>
                  <a:lnTo>
                    <a:pt x="994" y="4115"/>
                  </a:lnTo>
                  <a:lnTo>
                    <a:pt x="963" y="4460"/>
                  </a:lnTo>
                  <a:lnTo>
                    <a:pt x="1172" y="4523"/>
                  </a:lnTo>
                  <a:lnTo>
                    <a:pt x="1225" y="3978"/>
                  </a:lnTo>
                  <a:lnTo>
                    <a:pt x="2020" y="3957"/>
                  </a:lnTo>
                  <a:lnTo>
                    <a:pt x="2094" y="4177"/>
                  </a:lnTo>
                  <a:lnTo>
                    <a:pt x="1842" y="4596"/>
                  </a:lnTo>
                  <a:lnTo>
                    <a:pt x="2104" y="4628"/>
                  </a:lnTo>
                  <a:lnTo>
                    <a:pt x="2198" y="5235"/>
                  </a:lnTo>
                  <a:lnTo>
                    <a:pt x="2198" y="5580"/>
                  </a:lnTo>
                  <a:lnTo>
                    <a:pt x="2554" y="5580"/>
                  </a:lnTo>
                  <a:lnTo>
                    <a:pt x="4952" y="5580"/>
                  </a:lnTo>
                  <a:lnTo>
                    <a:pt x="5298" y="5580"/>
                  </a:lnTo>
                  <a:lnTo>
                    <a:pt x="5298" y="5235"/>
                  </a:lnTo>
                  <a:lnTo>
                    <a:pt x="5298" y="4711"/>
                  </a:lnTo>
                  <a:lnTo>
                    <a:pt x="5622" y="4628"/>
                  </a:lnTo>
                  <a:lnTo>
                    <a:pt x="5402" y="4177"/>
                  </a:lnTo>
                  <a:lnTo>
                    <a:pt x="5402" y="4041"/>
                  </a:lnTo>
                  <a:lnTo>
                    <a:pt x="6261" y="3957"/>
                  </a:lnTo>
                  <a:lnTo>
                    <a:pt x="6272" y="4460"/>
                  </a:lnTo>
                  <a:lnTo>
                    <a:pt x="6502" y="4523"/>
                  </a:lnTo>
                  <a:lnTo>
                    <a:pt x="6554" y="4135"/>
                  </a:lnTo>
                  <a:lnTo>
                    <a:pt x="6523" y="3957"/>
                  </a:lnTo>
                  <a:lnTo>
                    <a:pt x="6554" y="3078"/>
                  </a:lnTo>
                  <a:lnTo>
                    <a:pt x="6554" y="2910"/>
                  </a:lnTo>
                  <a:lnTo>
                    <a:pt x="6554" y="1727"/>
                  </a:lnTo>
                  <a:lnTo>
                    <a:pt x="6984" y="1727"/>
                  </a:lnTo>
                  <a:lnTo>
                    <a:pt x="7078" y="439"/>
                  </a:lnTo>
                  <a:lnTo>
                    <a:pt x="8125" y="356"/>
                  </a:lnTo>
                  <a:lnTo>
                    <a:pt x="8198" y="795"/>
                  </a:lnTo>
                  <a:lnTo>
                    <a:pt x="8523" y="869"/>
                  </a:lnTo>
                  <a:lnTo>
                    <a:pt x="8617" y="701"/>
                  </a:lnTo>
                  <a:lnTo>
                    <a:pt x="8429" y="701"/>
                  </a:lnTo>
                  <a:lnTo>
                    <a:pt x="8429" y="439"/>
                  </a:lnTo>
                  <a:lnTo>
                    <a:pt x="8429" y="261"/>
                  </a:lnTo>
                  <a:lnTo>
                    <a:pt x="8617" y="261"/>
                  </a:lnTo>
                  <a:lnTo>
                    <a:pt x="9319" y="261"/>
                  </a:lnTo>
                  <a:lnTo>
                    <a:pt x="9486" y="261"/>
                  </a:lnTo>
                  <a:lnTo>
                    <a:pt x="9486" y="439"/>
                  </a:lnTo>
                  <a:lnTo>
                    <a:pt x="9486" y="701"/>
                  </a:lnTo>
                  <a:lnTo>
                    <a:pt x="9319" y="701"/>
                  </a:lnTo>
                  <a:lnTo>
                    <a:pt x="9319" y="869"/>
                  </a:lnTo>
                  <a:lnTo>
                    <a:pt x="9633" y="869"/>
                  </a:lnTo>
                  <a:lnTo>
                    <a:pt x="9727" y="94"/>
                  </a:lnTo>
                  <a:lnTo>
                    <a:pt x="994" y="0"/>
                  </a:lnTo>
                  <a:lnTo>
                    <a:pt x="994" y="712"/>
                  </a:lnTo>
                  <a:lnTo>
                    <a:pt x="575" y="806"/>
                  </a:lnTo>
                  <a:lnTo>
                    <a:pt x="104" y="1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9483221" y="690263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86" y="0"/>
                  </a:moveTo>
                  <a:lnTo>
                    <a:pt x="4073" y="0"/>
                  </a:lnTo>
                  <a:lnTo>
                    <a:pt x="4073" y="617"/>
                  </a:lnTo>
                  <a:lnTo>
                    <a:pt x="3769" y="617"/>
                  </a:lnTo>
                  <a:lnTo>
                    <a:pt x="3769" y="0"/>
                  </a:lnTo>
                  <a:lnTo>
                    <a:pt x="0" y="0"/>
                  </a:lnTo>
                  <a:lnTo>
                    <a:pt x="0" y="3361"/>
                  </a:lnTo>
                  <a:lnTo>
                    <a:pt x="1277" y="3361"/>
                  </a:lnTo>
                  <a:lnTo>
                    <a:pt x="1277" y="4984"/>
                  </a:lnTo>
                  <a:lnTo>
                    <a:pt x="3769" y="4984"/>
                  </a:lnTo>
                  <a:lnTo>
                    <a:pt x="3769" y="3361"/>
                  </a:lnTo>
                  <a:lnTo>
                    <a:pt x="4868" y="3361"/>
                  </a:lnTo>
                  <a:lnTo>
                    <a:pt x="4868" y="2167"/>
                  </a:lnTo>
                  <a:lnTo>
                    <a:pt x="5036" y="2020"/>
                  </a:lnTo>
                  <a:lnTo>
                    <a:pt x="5036" y="1151"/>
                  </a:lnTo>
                  <a:lnTo>
                    <a:pt x="5560" y="1151"/>
                  </a:lnTo>
                  <a:lnTo>
                    <a:pt x="5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9483219" y="690263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94"/>
                  </a:moveTo>
                  <a:lnTo>
                    <a:pt x="3685" y="0"/>
                  </a:lnTo>
                  <a:lnTo>
                    <a:pt x="3779" y="534"/>
                  </a:lnTo>
                  <a:lnTo>
                    <a:pt x="3978" y="617"/>
                  </a:lnTo>
                  <a:lnTo>
                    <a:pt x="4073" y="94"/>
                  </a:lnTo>
                  <a:lnTo>
                    <a:pt x="5486" y="0"/>
                  </a:lnTo>
                  <a:lnTo>
                    <a:pt x="5560" y="1057"/>
                  </a:lnTo>
                  <a:lnTo>
                    <a:pt x="5204" y="1151"/>
                  </a:lnTo>
                  <a:lnTo>
                    <a:pt x="5036" y="1151"/>
                  </a:lnTo>
                  <a:lnTo>
                    <a:pt x="5036" y="1340"/>
                  </a:lnTo>
                  <a:lnTo>
                    <a:pt x="5036" y="2020"/>
                  </a:lnTo>
                  <a:lnTo>
                    <a:pt x="4879" y="2177"/>
                  </a:lnTo>
                  <a:lnTo>
                    <a:pt x="4879" y="3277"/>
                  </a:lnTo>
                  <a:lnTo>
                    <a:pt x="3947" y="3371"/>
                  </a:lnTo>
                  <a:lnTo>
                    <a:pt x="3779" y="3371"/>
                  </a:lnTo>
                  <a:lnTo>
                    <a:pt x="3779" y="3539"/>
                  </a:lnTo>
                  <a:lnTo>
                    <a:pt x="3779" y="4910"/>
                  </a:lnTo>
                  <a:lnTo>
                    <a:pt x="1350" y="4984"/>
                  </a:lnTo>
                  <a:lnTo>
                    <a:pt x="1277" y="3539"/>
                  </a:lnTo>
                  <a:lnTo>
                    <a:pt x="1277" y="3371"/>
                  </a:lnTo>
                  <a:lnTo>
                    <a:pt x="1088" y="3371"/>
                  </a:lnTo>
                  <a:lnTo>
                    <a:pt x="73" y="3371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9482945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4670" y="0"/>
                  </a:moveTo>
                  <a:lnTo>
                    <a:pt x="4094" y="62"/>
                  </a:lnTo>
                  <a:lnTo>
                    <a:pt x="3905" y="607"/>
                  </a:lnTo>
                  <a:lnTo>
                    <a:pt x="1685" y="670"/>
                  </a:lnTo>
                  <a:lnTo>
                    <a:pt x="1507" y="62"/>
                  </a:lnTo>
                  <a:lnTo>
                    <a:pt x="879" y="0"/>
                  </a:lnTo>
                  <a:lnTo>
                    <a:pt x="1130" y="460"/>
                  </a:lnTo>
                  <a:lnTo>
                    <a:pt x="1130" y="670"/>
                  </a:lnTo>
                  <a:lnTo>
                    <a:pt x="272" y="670"/>
                  </a:lnTo>
                  <a:lnTo>
                    <a:pt x="272" y="104"/>
                  </a:lnTo>
                  <a:lnTo>
                    <a:pt x="0" y="104"/>
                  </a:lnTo>
                  <a:lnTo>
                    <a:pt x="0" y="502"/>
                  </a:lnTo>
                  <a:lnTo>
                    <a:pt x="20" y="649"/>
                  </a:lnTo>
                  <a:lnTo>
                    <a:pt x="0" y="984"/>
                  </a:lnTo>
                  <a:lnTo>
                    <a:pt x="4073" y="984"/>
                  </a:lnTo>
                  <a:lnTo>
                    <a:pt x="4073" y="1602"/>
                  </a:lnTo>
                  <a:lnTo>
                    <a:pt x="2848" y="1602"/>
                  </a:lnTo>
                  <a:lnTo>
                    <a:pt x="2848" y="1874"/>
                  </a:lnTo>
                  <a:lnTo>
                    <a:pt x="3319" y="1874"/>
                  </a:lnTo>
                  <a:lnTo>
                    <a:pt x="3319" y="2376"/>
                  </a:lnTo>
                  <a:lnTo>
                    <a:pt x="3874" y="2376"/>
                  </a:lnTo>
                  <a:lnTo>
                    <a:pt x="3874" y="1874"/>
                  </a:lnTo>
                  <a:lnTo>
                    <a:pt x="4355" y="1874"/>
                  </a:lnTo>
                  <a:lnTo>
                    <a:pt x="4355" y="1361"/>
                  </a:lnTo>
                  <a:lnTo>
                    <a:pt x="6135" y="1361"/>
                  </a:lnTo>
                  <a:lnTo>
                    <a:pt x="6135" y="1151"/>
                  </a:lnTo>
                  <a:lnTo>
                    <a:pt x="5580" y="1151"/>
                  </a:lnTo>
                  <a:lnTo>
                    <a:pt x="5580" y="670"/>
                  </a:lnTo>
                  <a:lnTo>
                    <a:pt x="5560" y="502"/>
                  </a:lnTo>
                  <a:lnTo>
                    <a:pt x="5580" y="104"/>
                  </a:lnTo>
                  <a:lnTo>
                    <a:pt x="5308" y="104"/>
                  </a:lnTo>
                  <a:lnTo>
                    <a:pt x="5308" y="670"/>
                  </a:lnTo>
                  <a:lnTo>
                    <a:pt x="4450" y="670"/>
                  </a:lnTo>
                  <a:lnTo>
                    <a:pt x="4450" y="460"/>
                  </a:lnTo>
                  <a:lnTo>
                    <a:pt x="4690" y="3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9482937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900"/>
                  </a:moveTo>
                  <a:lnTo>
                    <a:pt x="3989" y="973"/>
                  </a:lnTo>
                  <a:lnTo>
                    <a:pt x="4083" y="1518"/>
                  </a:lnTo>
                  <a:lnTo>
                    <a:pt x="2931" y="1602"/>
                  </a:lnTo>
                  <a:lnTo>
                    <a:pt x="2858" y="1800"/>
                  </a:lnTo>
                  <a:lnTo>
                    <a:pt x="3235" y="1884"/>
                  </a:lnTo>
                  <a:lnTo>
                    <a:pt x="3329" y="2209"/>
                  </a:lnTo>
                  <a:lnTo>
                    <a:pt x="3329" y="2376"/>
                  </a:lnTo>
                  <a:lnTo>
                    <a:pt x="3507" y="2376"/>
                  </a:lnTo>
                  <a:lnTo>
                    <a:pt x="3717" y="2376"/>
                  </a:lnTo>
                  <a:lnTo>
                    <a:pt x="3884" y="2376"/>
                  </a:lnTo>
                  <a:lnTo>
                    <a:pt x="3884" y="2209"/>
                  </a:lnTo>
                  <a:lnTo>
                    <a:pt x="3884" y="1968"/>
                  </a:lnTo>
                  <a:lnTo>
                    <a:pt x="4272" y="1884"/>
                  </a:lnTo>
                  <a:lnTo>
                    <a:pt x="4366" y="1455"/>
                  </a:lnTo>
                  <a:lnTo>
                    <a:pt x="6041" y="1371"/>
                  </a:lnTo>
                  <a:lnTo>
                    <a:pt x="6135" y="1225"/>
                  </a:lnTo>
                  <a:lnTo>
                    <a:pt x="5685" y="1151"/>
                  </a:lnTo>
                  <a:lnTo>
                    <a:pt x="5591" y="670"/>
                  </a:lnTo>
                  <a:lnTo>
                    <a:pt x="5560" y="492"/>
                  </a:lnTo>
                  <a:lnTo>
                    <a:pt x="5591" y="167"/>
                  </a:lnTo>
                  <a:lnTo>
                    <a:pt x="5371" y="104"/>
                  </a:lnTo>
                  <a:lnTo>
                    <a:pt x="5319" y="649"/>
                  </a:lnTo>
                  <a:lnTo>
                    <a:pt x="4533" y="670"/>
                  </a:lnTo>
                  <a:lnTo>
                    <a:pt x="4460" y="460"/>
                  </a:lnTo>
                  <a:lnTo>
                    <a:pt x="4690" y="31"/>
                  </a:lnTo>
                  <a:lnTo>
                    <a:pt x="4104" y="62"/>
                  </a:lnTo>
                  <a:lnTo>
                    <a:pt x="3916" y="607"/>
                  </a:lnTo>
                  <a:lnTo>
                    <a:pt x="1759" y="670"/>
                  </a:lnTo>
                  <a:lnTo>
                    <a:pt x="1507" y="62"/>
                  </a:lnTo>
                  <a:lnTo>
                    <a:pt x="921" y="0"/>
                  </a:lnTo>
                  <a:lnTo>
                    <a:pt x="1130" y="460"/>
                  </a:lnTo>
                  <a:lnTo>
                    <a:pt x="1130" y="670"/>
                  </a:lnTo>
                  <a:lnTo>
                    <a:pt x="293" y="670"/>
                  </a:lnTo>
                  <a:lnTo>
                    <a:pt x="282" y="167"/>
                  </a:lnTo>
                  <a:lnTo>
                    <a:pt x="52" y="104"/>
                  </a:lnTo>
                  <a:lnTo>
                    <a:pt x="0" y="492"/>
                  </a:lnTo>
                  <a:lnTo>
                    <a:pt x="31" y="649"/>
                  </a:lnTo>
                  <a:lnTo>
                    <a:pt x="0" y="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9482937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649"/>
                  </a:moveTo>
                  <a:lnTo>
                    <a:pt x="0" y="6397"/>
                  </a:lnTo>
                  <a:lnTo>
                    <a:pt x="230" y="6471"/>
                  </a:lnTo>
                  <a:lnTo>
                    <a:pt x="282" y="6952"/>
                  </a:lnTo>
                  <a:lnTo>
                    <a:pt x="984" y="7036"/>
                  </a:lnTo>
                  <a:lnTo>
                    <a:pt x="1256" y="7005"/>
                  </a:lnTo>
                  <a:lnTo>
                    <a:pt x="1099" y="6774"/>
                  </a:lnTo>
                  <a:lnTo>
                    <a:pt x="869" y="6366"/>
                  </a:lnTo>
                  <a:lnTo>
                    <a:pt x="869" y="659"/>
                  </a:lnTo>
                  <a:lnTo>
                    <a:pt x="1099" y="261"/>
                  </a:lnTo>
                  <a:lnTo>
                    <a:pt x="1256" y="3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82" y="513"/>
                  </a:lnTo>
                  <a:lnTo>
                    <a:pt x="7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9483166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07"/>
                  </a:moveTo>
                  <a:lnTo>
                    <a:pt x="0" y="94"/>
                  </a:lnTo>
                  <a:lnTo>
                    <a:pt x="314" y="0"/>
                  </a:lnTo>
                  <a:lnTo>
                    <a:pt x="408" y="1507"/>
                  </a:lnTo>
                  <a:lnTo>
                    <a:pt x="73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9483166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9483160" y="69107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94"/>
                  </a:moveTo>
                  <a:lnTo>
                    <a:pt x="408" y="1497"/>
                  </a:lnTo>
                  <a:lnTo>
                    <a:pt x="83" y="1581"/>
                  </a:lnTo>
                  <a:lnTo>
                    <a:pt x="0" y="94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9487281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256" y="649"/>
                  </a:moveTo>
                  <a:lnTo>
                    <a:pt x="1256" y="6397"/>
                  </a:lnTo>
                  <a:lnTo>
                    <a:pt x="1026" y="6471"/>
                  </a:lnTo>
                  <a:lnTo>
                    <a:pt x="963" y="6952"/>
                  </a:lnTo>
                  <a:lnTo>
                    <a:pt x="272" y="7036"/>
                  </a:lnTo>
                  <a:lnTo>
                    <a:pt x="0" y="7005"/>
                  </a:lnTo>
                  <a:lnTo>
                    <a:pt x="157" y="6774"/>
                  </a:lnTo>
                  <a:lnTo>
                    <a:pt x="387" y="6366"/>
                  </a:lnTo>
                  <a:lnTo>
                    <a:pt x="38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7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9487901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507"/>
                  </a:moveTo>
                  <a:lnTo>
                    <a:pt x="408" y="94"/>
                  </a:lnTo>
                  <a:lnTo>
                    <a:pt x="83" y="0"/>
                  </a:lnTo>
                  <a:lnTo>
                    <a:pt x="0" y="1507"/>
                  </a:lnTo>
                  <a:lnTo>
                    <a:pt x="314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9487901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83" y="0"/>
                  </a:lnTo>
                  <a:lnTo>
                    <a:pt x="0" y="1486"/>
                  </a:lnTo>
                  <a:lnTo>
                    <a:pt x="314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9487901" y="691080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83" y="0"/>
                  </a:lnTo>
                  <a:lnTo>
                    <a:pt x="0" y="1486"/>
                  </a:lnTo>
                  <a:lnTo>
                    <a:pt x="314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9491675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73"/>
                  </a:moveTo>
                  <a:lnTo>
                    <a:pt x="3811" y="3403"/>
                  </a:lnTo>
                  <a:lnTo>
                    <a:pt x="1120" y="3476"/>
                  </a:lnTo>
                  <a:lnTo>
                    <a:pt x="1078" y="3340"/>
                  </a:lnTo>
                  <a:lnTo>
                    <a:pt x="952" y="3476"/>
                  </a:lnTo>
                  <a:lnTo>
                    <a:pt x="471" y="3476"/>
                  </a:lnTo>
                  <a:lnTo>
                    <a:pt x="83" y="3256"/>
                  </a:lnTo>
                  <a:lnTo>
                    <a:pt x="0" y="3120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178" y="0"/>
                  </a:lnTo>
                  <a:lnTo>
                    <a:pt x="910" y="0"/>
                  </a:lnTo>
                  <a:lnTo>
                    <a:pt x="952" y="136"/>
                  </a:lnTo>
                  <a:lnTo>
                    <a:pt x="1078" y="0"/>
                  </a:lnTo>
                  <a:lnTo>
                    <a:pt x="3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9496882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73"/>
                  </a:moveTo>
                  <a:lnTo>
                    <a:pt x="0" y="3403"/>
                  </a:lnTo>
                  <a:lnTo>
                    <a:pt x="2691" y="3476"/>
                  </a:lnTo>
                  <a:lnTo>
                    <a:pt x="2732" y="3340"/>
                  </a:lnTo>
                  <a:lnTo>
                    <a:pt x="2858" y="3476"/>
                  </a:lnTo>
                  <a:lnTo>
                    <a:pt x="3340" y="3476"/>
                  </a:lnTo>
                  <a:lnTo>
                    <a:pt x="3717" y="3256"/>
                  </a:lnTo>
                  <a:lnTo>
                    <a:pt x="3811" y="3120"/>
                  </a:lnTo>
                  <a:lnTo>
                    <a:pt x="3811" y="146"/>
                  </a:lnTo>
                  <a:lnTo>
                    <a:pt x="3811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9488186" y="6912996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1905" y="0"/>
                  </a:moveTo>
                  <a:lnTo>
                    <a:pt x="11329" y="62"/>
                  </a:lnTo>
                  <a:lnTo>
                    <a:pt x="11120" y="670"/>
                  </a:lnTo>
                  <a:lnTo>
                    <a:pt x="4889" y="670"/>
                  </a:lnTo>
                  <a:lnTo>
                    <a:pt x="4680" y="62"/>
                  </a:lnTo>
                  <a:lnTo>
                    <a:pt x="4041" y="0"/>
                  </a:lnTo>
                  <a:lnTo>
                    <a:pt x="4324" y="450"/>
                  </a:lnTo>
                  <a:lnTo>
                    <a:pt x="4324" y="670"/>
                  </a:lnTo>
                  <a:lnTo>
                    <a:pt x="3465" y="670"/>
                  </a:lnTo>
                  <a:lnTo>
                    <a:pt x="3455" y="115"/>
                  </a:lnTo>
                  <a:lnTo>
                    <a:pt x="3172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638" y="670"/>
                  </a:lnTo>
                  <a:lnTo>
                    <a:pt x="2638" y="2209"/>
                  </a:lnTo>
                  <a:lnTo>
                    <a:pt x="1507" y="2209"/>
                  </a:lnTo>
                  <a:lnTo>
                    <a:pt x="1507" y="1675"/>
                  </a:lnTo>
                  <a:lnTo>
                    <a:pt x="1109" y="1675"/>
                  </a:lnTo>
                  <a:lnTo>
                    <a:pt x="1109" y="1842"/>
                  </a:lnTo>
                  <a:lnTo>
                    <a:pt x="1298" y="1842"/>
                  </a:lnTo>
                  <a:lnTo>
                    <a:pt x="1298" y="2303"/>
                  </a:lnTo>
                  <a:lnTo>
                    <a:pt x="240" y="2303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675"/>
                  </a:lnTo>
                  <a:lnTo>
                    <a:pt x="0" y="1675"/>
                  </a:lnTo>
                  <a:lnTo>
                    <a:pt x="0" y="2565"/>
                  </a:lnTo>
                  <a:lnTo>
                    <a:pt x="17266" y="2565"/>
                  </a:lnTo>
                  <a:lnTo>
                    <a:pt x="17266" y="1675"/>
                  </a:lnTo>
                  <a:lnTo>
                    <a:pt x="16858" y="1675"/>
                  </a:lnTo>
                  <a:lnTo>
                    <a:pt x="16858" y="1842"/>
                  </a:lnTo>
                  <a:lnTo>
                    <a:pt x="17036" y="1842"/>
                  </a:lnTo>
                  <a:lnTo>
                    <a:pt x="17036" y="2303"/>
                  </a:lnTo>
                  <a:lnTo>
                    <a:pt x="15978" y="2303"/>
                  </a:lnTo>
                  <a:lnTo>
                    <a:pt x="15978" y="1842"/>
                  </a:lnTo>
                  <a:lnTo>
                    <a:pt x="16156" y="1842"/>
                  </a:lnTo>
                  <a:lnTo>
                    <a:pt x="16156" y="1675"/>
                  </a:lnTo>
                  <a:lnTo>
                    <a:pt x="15496" y="1675"/>
                  </a:lnTo>
                  <a:lnTo>
                    <a:pt x="15496" y="1895"/>
                  </a:lnTo>
                  <a:lnTo>
                    <a:pt x="15758" y="1895"/>
                  </a:lnTo>
                  <a:lnTo>
                    <a:pt x="15758" y="2209"/>
                  </a:lnTo>
                  <a:lnTo>
                    <a:pt x="13706" y="2209"/>
                  </a:lnTo>
                  <a:lnTo>
                    <a:pt x="12481" y="2115"/>
                  </a:lnTo>
                  <a:lnTo>
                    <a:pt x="12481" y="1026"/>
                  </a:lnTo>
                  <a:lnTo>
                    <a:pt x="12816" y="1026"/>
                  </a:lnTo>
                  <a:lnTo>
                    <a:pt x="12816" y="670"/>
                  </a:lnTo>
                  <a:lnTo>
                    <a:pt x="12795" y="502"/>
                  </a:lnTo>
                  <a:lnTo>
                    <a:pt x="12816" y="115"/>
                  </a:lnTo>
                  <a:lnTo>
                    <a:pt x="12554" y="115"/>
                  </a:lnTo>
                  <a:lnTo>
                    <a:pt x="12554" y="659"/>
                  </a:lnTo>
                  <a:lnTo>
                    <a:pt x="11685" y="670"/>
                  </a:lnTo>
                  <a:lnTo>
                    <a:pt x="11685" y="450"/>
                  </a:lnTo>
                  <a:lnTo>
                    <a:pt x="11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9488191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2638" y="764"/>
                  </a:moveTo>
                  <a:lnTo>
                    <a:pt x="2638" y="2115"/>
                  </a:lnTo>
                  <a:lnTo>
                    <a:pt x="1602" y="2209"/>
                  </a:lnTo>
                  <a:lnTo>
                    <a:pt x="1507" y="1759"/>
                  </a:lnTo>
                  <a:lnTo>
                    <a:pt x="1193" y="1685"/>
                  </a:lnTo>
                  <a:lnTo>
                    <a:pt x="1099" y="1853"/>
                  </a:lnTo>
                  <a:lnTo>
                    <a:pt x="1287" y="1853"/>
                  </a:lnTo>
                  <a:lnTo>
                    <a:pt x="1287" y="2115"/>
                  </a:lnTo>
                  <a:lnTo>
                    <a:pt x="1287" y="2303"/>
                  </a:lnTo>
                  <a:lnTo>
                    <a:pt x="1099" y="2303"/>
                  </a:lnTo>
                  <a:lnTo>
                    <a:pt x="397" y="2303"/>
                  </a:lnTo>
                  <a:lnTo>
                    <a:pt x="230" y="2303"/>
                  </a:lnTo>
                  <a:lnTo>
                    <a:pt x="230" y="2115"/>
                  </a:lnTo>
                  <a:lnTo>
                    <a:pt x="230" y="1853"/>
                  </a:lnTo>
                  <a:lnTo>
                    <a:pt x="397" y="1853"/>
                  </a:lnTo>
                  <a:lnTo>
                    <a:pt x="397" y="1685"/>
                  </a:lnTo>
                  <a:lnTo>
                    <a:pt x="73" y="1685"/>
                  </a:lnTo>
                  <a:lnTo>
                    <a:pt x="0" y="2471"/>
                  </a:lnTo>
                  <a:lnTo>
                    <a:pt x="17182" y="2565"/>
                  </a:lnTo>
                  <a:lnTo>
                    <a:pt x="17256" y="1759"/>
                  </a:lnTo>
                  <a:lnTo>
                    <a:pt x="16952" y="1685"/>
                  </a:lnTo>
                  <a:lnTo>
                    <a:pt x="16858" y="1853"/>
                  </a:lnTo>
                  <a:lnTo>
                    <a:pt x="17025" y="1853"/>
                  </a:lnTo>
                  <a:lnTo>
                    <a:pt x="17025" y="2115"/>
                  </a:lnTo>
                  <a:lnTo>
                    <a:pt x="17025" y="2303"/>
                  </a:lnTo>
                  <a:lnTo>
                    <a:pt x="16858" y="2303"/>
                  </a:lnTo>
                  <a:lnTo>
                    <a:pt x="16156" y="2303"/>
                  </a:lnTo>
                  <a:lnTo>
                    <a:pt x="15968" y="2303"/>
                  </a:lnTo>
                  <a:lnTo>
                    <a:pt x="15968" y="2115"/>
                  </a:lnTo>
                  <a:lnTo>
                    <a:pt x="15968" y="1853"/>
                  </a:lnTo>
                  <a:lnTo>
                    <a:pt x="16156" y="1853"/>
                  </a:lnTo>
                  <a:lnTo>
                    <a:pt x="16156" y="1685"/>
                  </a:lnTo>
                  <a:lnTo>
                    <a:pt x="15570" y="1685"/>
                  </a:lnTo>
                  <a:lnTo>
                    <a:pt x="15486" y="1895"/>
                  </a:lnTo>
                  <a:lnTo>
                    <a:pt x="15653" y="1895"/>
                  </a:lnTo>
                  <a:lnTo>
                    <a:pt x="15748" y="2115"/>
                  </a:lnTo>
                  <a:lnTo>
                    <a:pt x="13706" y="2209"/>
                  </a:lnTo>
                  <a:lnTo>
                    <a:pt x="12627" y="2136"/>
                  </a:lnTo>
                  <a:lnTo>
                    <a:pt x="12470" y="2115"/>
                  </a:lnTo>
                  <a:lnTo>
                    <a:pt x="12470" y="1958"/>
                  </a:lnTo>
                  <a:lnTo>
                    <a:pt x="12470" y="1109"/>
                  </a:lnTo>
                  <a:lnTo>
                    <a:pt x="12732" y="1026"/>
                  </a:lnTo>
                  <a:lnTo>
                    <a:pt x="12816" y="670"/>
                  </a:lnTo>
                  <a:lnTo>
                    <a:pt x="12784" y="502"/>
                  </a:lnTo>
                  <a:lnTo>
                    <a:pt x="12816" y="157"/>
                  </a:lnTo>
                  <a:lnTo>
                    <a:pt x="12596" y="115"/>
                  </a:lnTo>
                  <a:lnTo>
                    <a:pt x="12554" y="659"/>
                  </a:lnTo>
                  <a:lnTo>
                    <a:pt x="11758" y="670"/>
                  </a:lnTo>
                  <a:lnTo>
                    <a:pt x="11685" y="450"/>
                  </a:lnTo>
                  <a:lnTo>
                    <a:pt x="11926" y="52"/>
                  </a:lnTo>
                  <a:lnTo>
                    <a:pt x="11319" y="62"/>
                  </a:lnTo>
                  <a:lnTo>
                    <a:pt x="11141" y="607"/>
                  </a:lnTo>
                  <a:lnTo>
                    <a:pt x="4921" y="670"/>
                  </a:lnTo>
                  <a:lnTo>
                    <a:pt x="4670" y="62"/>
                  </a:lnTo>
                  <a:lnTo>
                    <a:pt x="4104" y="0"/>
                  </a:lnTo>
                  <a:lnTo>
                    <a:pt x="4314" y="450"/>
                  </a:lnTo>
                  <a:lnTo>
                    <a:pt x="4314" y="596"/>
                  </a:lnTo>
                  <a:lnTo>
                    <a:pt x="3465" y="670"/>
                  </a:lnTo>
                  <a:lnTo>
                    <a:pt x="3444" y="157"/>
                  </a:lnTo>
                  <a:lnTo>
                    <a:pt x="3225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711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9491120" y="69139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41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9235" y="1225"/>
                  </a:lnTo>
                  <a:lnTo>
                    <a:pt x="9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9491123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1151"/>
                  </a:moveTo>
                  <a:lnTo>
                    <a:pt x="0" y="94"/>
                  </a:lnTo>
                  <a:lnTo>
                    <a:pt x="9130" y="0"/>
                  </a:lnTo>
                  <a:lnTo>
                    <a:pt x="9224" y="1151"/>
                  </a:lnTo>
                  <a:lnTo>
                    <a:pt x="94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9499145" y="69079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701"/>
                  </a:moveTo>
                  <a:lnTo>
                    <a:pt x="837" y="701"/>
                  </a:lnTo>
                  <a:lnTo>
                    <a:pt x="1591" y="1162"/>
                  </a:lnTo>
                  <a:lnTo>
                    <a:pt x="0" y="1162"/>
                  </a:lnTo>
                  <a:lnTo>
                    <a:pt x="0" y="1298"/>
                  </a:lnTo>
                  <a:lnTo>
                    <a:pt x="1539" y="1298"/>
                  </a:lnTo>
                  <a:lnTo>
                    <a:pt x="1539" y="4533"/>
                  </a:lnTo>
                  <a:lnTo>
                    <a:pt x="1068" y="4795"/>
                  </a:lnTo>
                  <a:lnTo>
                    <a:pt x="0" y="4795"/>
                  </a:lnTo>
                  <a:lnTo>
                    <a:pt x="0" y="4942"/>
                  </a:lnTo>
                  <a:lnTo>
                    <a:pt x="994" y="4942"/>
                  </a:lnTo>
                  <a:lnTo>
                    <a:pt x="919" y="5172"/>
                  </a:lnTo>
                  <a:lnTo>
                    <a:pt x="607" y="5696"/>
                  </a:lnTo>
                  <a:lnTo>
                    <a:pt x="879" y="5727"/>
                  </a:lnTo>
                  <a:lnTo>
                    <a:pt x="1570" y="5727"/>
                  </a:lnTo>
                  <a:lnTo>
                    <a:pt x="1570" y="5172"/>
                  </a:lnTo>
                  <a:lnTo>
                    <a:pt x="1863" y="5172"/>
                  </a:lnTo>
                  <a:lnTo>
                    <a:pt x="1863" y="701"/>
                  </a:lnTo>
                  <a:close/>
                </a:path>
                <a:path w="1904" h="6350">
                  <a:moveTo>
                    <a:pt x="575" y="4659"/>
                  </a:moveTo>
                  <a:lnTo>
                    <a:pt x="471" y="4795"/>
                  </a:lnTo>
                  <a:lnTo>
                    <a:pt x="575" y="4659"/>
                  </a:lnTo>
                  <a:close/>
                </a:path>
                <a:path w="1904" h="6350">
                  <a:moveTo>
                    <a:pt x="575" y="1298"/>
                  </a:moveTo>
                  <a:lnTo>
                    <a:pt x="471" y="1444"/>
                  </a:lnTo>
                  <a:lnTo>
                    <a:pt x="575" y="1298"/>
                  </a:lnTo>
                  <a:close/>
                </a:path>
                <a:path w="1904" h="6350">
                  <a:moveTo>
                    <a:pt x="816" y="680"/>
                  </a:moveTo>
                  <a:close/>
                </a:path>
                <a:path w="1904" h="6350">
                  <a:moveTo>
                    <a:pt x="1863" y="0"/>
                  </a:moveTo>
                  <a:lnTo>
                    <a:pt x="1518" y="0"/>
                  </a:lnTo>
                  <a:lnTo>
                    <a:pt x="1497" y="230"/>
                  </a:lnTo>
                  <a:lnTo>
                    <a:pt x="1863" y="701"/>
                  </a:lnTo>
                  <a:lnTo>
                    <a:pt x="1863" y="0"/>
                  </a:lnTo>
                  <a:close/>
                </a:path>
                <a:path w="1904" h="6350">
                  <a:moveTo>
                    <a:pt x="1162" y="0"/>
                  </a:moveTo>
                  <a:lnTo>
                    <a:pt x="806" y="0"/>
                  </a:lnTo>
                  <a:lnTo>
                    <a:pt x="806" y="680"/>
                  </a:lnTo>
                  <a:lnTo>
                    <a:pt x="1057" y="230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9499145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31"/>
                  </a:moveTo>
                  <a:lnTo>
                    <a:pt x="1863" y="5078"/>
                  </a:lnTo>
                  <a:lnTo>
                    <a:pt x="1633" y="5172"/>
                  </a:lnTo>
                  <a:lnTo>
                    <a:pt x="1570" y="5654"/>
                  </a:lnTo>
                  <a:lnTo>
                    <a:pt x="890" y="5738"/>
                  </a:lnTo>
                  <a:lnTo>
                    <a:pt x="607" y="5706"/>
                  </a:lnTo>
                  <a:lnTo>
                    <a:pt x="764" y="5465"/>
                  </a:lnTo>
                  <a:lnTo>
                    <a:pt x="994" y="5046"/>
                  </a:lnTo>
                  <a:lnTo>
                    <a:pt x="73" y="4942"/>
                  </a:lnTo>
                  <a:lnTo>
                    <a:pt x="0" y="4806"/>
                  </a:lnTo>
                  <a:lnTo>
                    <a:pt x="418" y="4806"/>
                  </a:lnTo>
                  <a:lnTo>
                    <a:pt x="471" y="4659"/>
                  </a:lnTo>
                  <a:lnTo>
                    <a:pt x="575" y="4806"/>
                  </a:lnTo>
                  <a:lnTo>
                    <a:pt x="1068" y="4806"/>
                  </a:lnTo>
                  <a:lnTo>
                    <a:pt x="1465" y="4586"/>
                  </a:lnTo>
                  <a:lnTo>
                    <a:pt x="1539" y="4429"/>
                  </a:lnTo>
                  <a:lnTo>
                    <a:pt x="1539" y="1476"/>
                  </a:lnTo>
                  <a:lnTo>
                    <a:pt x="1539" y="1308"/>
                  </a:lnTo>
                  <a:lnTo>
                    <a:pt x="1371" y="1308"/>
                  </a:lnTo>
                  <a:lnTo>
                    <a:pt x="638" y="1308"/>
                  </a:lnTo>
                  <a:lnTo>
                    <a:pt x="575" y="1444"/>
                  </a:lnTo>
                  <a:lnTo>
                    <a:pt x="471" y="1308"/>
                  </a:lnTo>
                  <a:lnTo>
                    <a:pt x="73" y="1308"/>
                  </a:lnTo>
                  <a:lnTo>
                    <a:pt x="0" y="1162"/>
                  </a:lnTo>
                  <a:lnTo>
                    <a:pt x="963" y="1162"/>
                  </a:lnTo>
                  <a:lnTo>
                    <a:pt x="1581" y="1162"/>
                  </a:lnTo>
                  <a:lnTo>
                    <a:pt x="1057" y="837"/>
                  </a:lnTo>
                  <a:lnTo>
                    <a:pt x="806" y="680"/>
                  </a:lnTo>
                  <a:lnTo>
                    <a:pt x="806" y="376"/>
                  </a:lnTo>
                  <a:lnTo>
                    <a:pt x="806" y="73"/>
                  </a:lnTo>
                  <a:lnTo>
                    <a:pt x="1130" y="0"/>
                  </a:lnTo>
                  <a:lnTo>
                    <a:pt x="1183" y="167"/>
                  </a:lnTo>
                  <a:lnTo>
                    <a:pt x="806" y="701"/>
                  </a:lnTo>
                  <a:lnTo>
                    <a:pt x="1340" y="701"/>
                  </a:lnTo>
                  <a:lnTo>
                    <a:pt x="1863" y="701"/>
                  </a:lnTo>
                  <a:lnTo>
                    <a:pt x="1612" y="230"/>
                  </a:lnTo>
                  <a:lnTo>
                    <a:pt x="1507" y="31"/>
                  </a:lnTo>
                  <a:lnTo>
                    <a:pt x="183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9499753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10" y="1225"/>
                  </a:lnTo>
                  <a:lnTo>
                    <a:pt x="869" y="1507"/>
                  </a:lnTo>
                  <a:lnTo>
                    <a:pt x="1193" y="1958"/>
                  </a:lnTo>
                  <a:lnTo>
                    <a:pt x="743" y="1968"/>
                  </a:lnTo>
                  <a:lnTo>
                    <a:pt x="293" y="1968"/>
                  </a:lnTo>
                  <a:lnTo>
                    <a:pt x="513" y="1581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83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9491343" y="69079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036" y="701"/>
                  </a:moveTo>
                  <a:lnTo>
                    <a:pt x="0" y="701"/>
                  </a:lnTo>
                  <a:lnTo>
                    <a:pt x="0" y="5172"/>
                  </a:lnTo>
                  <a:lnTo>
                    <a:pt x="303" y="5172"/>
                  </a:lnTo>
                  <a:lnTo>
                    <a:pt x="303" y="5727"/>
                  </a:lnTo>
                  <a:lnTo>
                    <a:pt x="984" y="5727"/>
                  </a:lnTo>
                  <a:lnTo>
                    <a:pt x="1266" y="5696"/>
                  </a:lnTo>
                  <a:lnTo>
                    <a:pt x="1109" y="5465"/>
                  </a:lnTo>
                  <a:lnTo>
                    <a:pt x="948" y="5172"/>
                  </a:lnTo>
                  <a:lnTo>
                    <a:pt x="879" y="4942"/>
                  </a:lnTo>
                  <a:lnTo>
                    <a:pt x="1884" y="4942"/>
                  </a:lnTo>
                  <a:lnTo>
                    <a:pt x="1884" y="4795"/>
                  </a:lnTo>
                  <a:lnTo>
                    <a:pt x="806" y="4795"/>
                  </a:lnTo>
                  <a:lnTo>
                    <a:pt x="335" y="4533"/>
                  </a:lnTo>
                  <a:lnTo>
                    <a:pt x="335" y="1298"/>
                  </a:lnTo>
                  <a:lnTo>
                    <a:pt x="1884" y="1298"/>
                  </a:lnTo>
                  <a:lnTo>
                    <a:pt x="1884" y="1162"/>
                  </a:lnTo>
                  <a:lnTo>
                    <a:pt x="303" y="1162"/>
                  </a:lnTo>
                  <a:lnTo>
                    <a:pt x="1036" y="701"/>
                  </a:lnTo>
                  <a:close/>
                </a:path>
                <a:path w="1904" h="6350">
                  <a:moveTo>
                    <a:pt x="1403" y="4659"/>
                  </a:moveTo>
                  <a:lnTo>
                    <a:pt x="1298" y="4795"/>
                  </a:lnTo>
                  <a:lnTo>
                    <a:pt x="1403" y="4659"/>
                  </a:lnTo>
                  <a:close/>
                </a:path>
                <a:path w="1904" h="6350">
                  <a:moveTo>
                    <a:pt x="1403" y="1298"/>
                  </a:moveTo>
                  <a:lnTo>
                    <a:pt x="1298" y="1444"/>
                  </a:lnTo>
                  <a:lnTo>
                    <a:pt x="1403" y="1298"/>
                  </a:lnTo>
                  <a:close/>
                </a:path>
                <a:path w="1904" h="6350">
                  <a:moveTo>
                    <a:pt x="366" y="0"/>
                  </a:moveTo>
                  <a:lnTo>
                    <a:pt x="0" y="0"/>
                  </a:lnTo>
                  <a:lnTo>
                    <a:pt x="0" y="701"/>
                  </a:lnTo>
                  <a:lnTo>
                    <a:pt x="261" y="230"/>
                  </a:lnTo>
                  <a:lnTo>
                    <a:pt x="366" y="0"/>
                  </a:lnTo>
                  <a:close/>
                </a:path>
                <a:path w="1904" h="6350">
                  <a:moveTo>
                    <a:pt x="1057" y="680"/>
                  </a:moveTo>
                  <a:close/>
                </a:path>
                <a:path w="1904" h="6350">
                  <a:moveTo>
                    <a:pt x="1068" y="0"/>
                  </a:moveTo>
                  <a:lnTo>
                    <a:pt x="712" y="0"/>
                  </a:lnTo>
                  <a:lnTo>
                    <a:pt x="691" y="230"/>
                  </a:lnTo>
                  <a:lnTo>
                    <a:pt x="1057" y="680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9491351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84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84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43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9491351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62" y="1958"/>
                  </a:lnTo>
                  <a:lnTo>
                    <a:pt x="534" y="1968"/>
                  </a:lnTo>
                  <a:lnTo>
                    <a:pt x="994" y="1968"/>
                  </a:lnTo>
                  <a:lnTo>
                    <a:pt x="774" y="1570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120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9490832" y="690234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19" y="0"/>
                  </a:moveTo>
                  <a:lnTo>
                    <a:pt x="1842" y="0"/>
                  </a:lnTo>
                  <a:lnTo>
                    <a:pt x="1748" y="1507"/>
                  </a:lnTo>
                  <a:lnTo>
                    <a:pt x="0" y="1507"/>
                  </a:lnTo>
                  <a:lnTo>
                    <a:pt x="0" y="1727"/>
                  </a:lnTo>
                  <a:lnTo>
                    <a:pt x="523" y="1727"/>
                  </a:lnTo>
                  <a:lnTo>
                    <a:pt x="523" y="2900"/>
                  </a:lnTo>
                  <a:lnTo>
                    <a:pt x="523" y="3088"/>
                  </a:lnTo>
                  <a:lnTo>
                    <a:pt x="523" y="4272"/>
                  </a:lnTo>
                  <a:lnTo>
                    <a:pt x="554" y="4439"/>
                  </a:lnTo>
                  <a:lnTo>
                    <a:pt x="523" y="4827"/>
                  </a:lnTo>
                  <a:lnTo>
                    <a:pt x="806" y="4827"/>
                  </a:lnTo>
                  <a:lnTo>
                    <a:pt x="806" y="4272"/>
                  </a:lnTo>
                  <a:lnTo>
                    <a:pt x="1675" y="4272"/>
                  </a:lnTo>
                  <a:lnTo>
                    <a:pt x="1675" y="4481"/>
                  </a:lnTo>
                  <a:lnTo>
                    <a:pt x="1413" y="4942"/>
                  </a:lnTo>
                  <a:lnTo>
                    <a:pt x="1769" y="4952"/>
                  </a:lnTo>
                  <a:lnTo>
                    <a:pt x="1769" y="5758"/>
                  </a:lnTo>
                  <a:lnTo>
                    <a:pt x="8931" y="5758"/>
                  </a:lnTo>
                  <a:lnTo>
                    <a:pt x="8931" y="4952"/>
                  </a:lnTo>
                  <a:lnTo>
                    <a:pt x="9287" y="4942"/>
                  </a:lnTo>
                  <a:lnTo>
                    <a:pt x="9046" y="4481"/>
                  </a:lnTo>
                  <a:lnTo>
                    <a:pt x="9046" y="4272"/>
                  </a:lnTo>
                  <a:lnTo>
                    <a:pt x="9905" y="4272"/>
                  </a:lnTo>
                  <a:lnTo>
                    <a:pt x="9905" y="4827"/>
                  </a:lnTo>
                  <a:lnTo>
                    <a:pt x="10177" y="4827"/>
                  </a:lnTo>
                  <a:lnTo>
                    <a:pt x="10177" y="4460"/>
                  </a:lnTo>
                  <a:lnTo>
                    <a:pt x="10146" y="4282"/>
                  </a:lnTo>
                  <a:lnTo>
                    <a:pt x="10177" y="2544"/>
                  </a:lnTo>
                  <a:lnTo>
                    <a:pt x="9926" y="2544"/>
                  </a:lnTo>
                  <a:lnTo>
                    <a:pt x="9926" y="3162"/>
                  </a:lnTo>
                  <a:lnTo>
                    <a:pt x="9340" y="3162"/>
                  </a:lnTo>
                  <a:lnTo>
                    <a:pt x="9340" y="1769"/>
                  </a:lnTo>
                  <a:lnTo>
                    <a:pt x="9340" y="1581"/>
                  </a:lnTo>
                  <a:lnTo>
                    <a:pt x="9340" y="356"/>
                  </a:lnTo>
                  <a:lnTo>
                    <a:pt x="9926" y="356"/>
                  </a:lnTo>
                  <a:lnTo>
                    <a:pt x="9926" y="795"/>
                  </a:lnTo>
                  <a:lnTo>
                    <a:pt x="10219" y="607"/>
                  </a:lnTo>
                  <a:lnTo>
                    <a:pt x="10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9490829" y="690234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1581"/>
                  </a:moveTo>
                  <a:lnTo>
                    <a:pt x="0" y="1717"/>
                  </a:lnTo>
                  <a:lnTo>
                    <a:pt x="534" y="1717"/>
                  </a:lnTo>
                  <a:lnTo>
                    <a:pt x="534" y="2900"/>
                  </a:lnTo>
                  <a:lnTo>
                    <a:pt x="534" y="3088"/>
                  </a:lnTo>
                  <a:lnTo>
                    <a:pt x="534" y="4272"/>
                  </a:lnTo>
                  <a:lnTo>
                    <a:pt x="554" y="4408"/>
                  </a:lnTo>
                  <a:lnTo>
                    <a:pt x="534" y="4785"/>
                  </a:lnTo>
                  <a:lnTo>
                    <a:pt x="743" y="4827"/>
                  </a:lnTo>
                  <a:lnTo>
                    <a:pt x="806" y="4303"/>
                  </a:lnTo>
                  <a:lnTo>
                    <a:pt x="1581" y="4272"/>
                  </a:lnTo>
                  <a:lnTo>
                    <a:pt x="1675" y="4492"/>
                  </a:lnTo>
                  <a:lnTo>
                    <a:pt x="1434" y="4910"/>
                  </a:lnTo>
                  <a:lnTo>
                    <a:pt x="1696" y="4952"/>
                  </a:lnTo>
                  <a:lnTo>
                    <a:pt x="1769" y="5402"/>
                  </a:lnTo>
                  <a:lnTo>
                    <a:pt x="1769" y="5758"/>
                  </a:lnTo>
                  <a:lnTo>
                    <a:pt x="2125" y="5758"/>
                  </a:lnTo>
                  <a:lnTo>
                    <a:pt x="8575" y="5758"/>
                  </a:lnTo>
                  <a:lnTo>
                    <a:pt x="8931" y="5758"/>
                  </a:lnTo>
                  <a:lnTo>
                    <a:pt x="8931" y="5402"/>
                  </a:lnTo>
                  <a:lnTo>
                    <a:pt x="8931" y="5026"/>
                  </a:lnTo>
                  <a:lnTo>
                    <a:pt x="9256" y="4952"/>
                  </a:lnTo>
                  <a:lnTo>
                    <a:pt x="9046" y="4492"/>
                  </a:lnTo>
                  <a:lnTo>
                    <a:pt x="9046" y="4272"/>
                  </a:lnTo>
                  <a:lnTo>
                    <a:pt x="9884" y="4272"/>
                  </a:lnTo>
                  <a:lnTo>
                    <a:pt x="9915" y="4785"/>
                  </a:lnTo>
                  <a:lnTo>
                    <a:pt x="10125" y="4827"/>
                  </a:lnTo>
                  <a:lnTo>
                    <a:pt x="10177" y="4460"/>
                  </a:lnTo>
                  <a:lnTo>
                    <a:pt x="10146" y="4282"/>
                  </a:lnTo>
                  <a:lnTo>
                    <a:pt x="10177" y="2732"/>
                  </a:lnTo>
                  <a:lnTo>
                    <a:pt x="10177" y="2544"/>
                  </a:lnTo>
                  <a:lnTo>
                    <a:pt x="10010" y="2544"/>
                  </a:lnTo>
                  <a:lnTo>
                    <a:pt x="9926" y="2994"/>
                  </a:lnTo>
                  <a:lnTo>
                    <a:pt x="9926" y="3162"/>
                  </a:lnTo>
                  <a:lnTo>
                    <a:pt x="9737" y="3162"/>
                  </a:lnTo>
                  <a:lnTo>
                    <a:pt x="9507" y="3162"/>
                  </a:lnTo>
                  <a:lnTo>
                    <a:pt x="9340" y="3162"/>
                  </a:lnTo>
                  <a:lnTo>
                    <a:pt x="9340" y="2994"/>
                  </a:lnTo>
                  <a:lnTo>
                    <a:pt x="9340" y="1769"/>
                  </a:lnTo>
                  <a:lnTo>
                    <a:pt x="9340" y="1581"/>
                  </a:lnTo>
                  <a:lnTo>
                    <a:pt x="9340" y="523"/>
                  </a:lnTo>
                  <a:lnTo>
                    <a:pt x="9340" y="356"/>
                  </a:lnTo>
                  <a:lnTo>
                    <a:pt x="9507" y="356"/>
                  </a:lnTo>
                  <a:lnTo>
                    <a:pt x="9737" y="356"/>
                  </a:lnTo>
                  <a:lnTo>
                    <a:pt x="9926" y="356"/>
                  </a:lnTo>
                  <a:lnTo>
                    <a:pt x="9926" y="523"/>
                  </a:lnTo>
                  <a:lnTo>
                    <a:pt x="9926" y="785"/>
                  </a:lnTo>
                  <a:lnTo>
                    <a:pt x="10219" y="607"/>
                  </a:lnTo>
                  <a:lnTo>
                    <a:pt x="10219" y="0"/>
                  </a:lnTo>
                  <a:lnTo>
                    <a:pt x="1853" y="0"/>
                  </a:lnTo>
                  <a:lnTo>
                    <a:pt x="1759" y="1413"/>
                  </a:lnTo>
                  <a:lnTo>
                    <a:pt x="73" y="1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9491646" y="690270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125" y="0"/>
                  </a:moveTo>
                  <a:lnTo>
                    <a:pt x="1246" y="0"/>
                  </a:lnTo>
                  <a:lnTo>
                    <a:pt x="1246" y="1434"/>
                  </a:lnTo>
                  <a:lnTo>
                    <a:pt x="0" y="1434"/>
                  </a:lnTo>
                  <a:lnTo>
                    <a:pt x="0" y="1968"/>
                  </a:lnTo>
                  <a:lnTo>
                    <a:pt x="167" y="2104"/>
                  </a:lnTo>
                  <a:lnTo>
                    <a:pt x="167" y="3162"/>
                  </a:lnTo>
                  <a:lnTo>
                    <a:pt x="0" y="3308"/>
                  </a:lnTo>
                  <a:lnTo>
                    <a:pt x="0" y="3622"/>
                  </a:lnTo>
                  <a:lnTo>
                    <a:pt x="1266" y="3622"/>
                  </a:lnTo>
                  <a:lnTo>
                    <a:pt x="1266" y="5099"/>
                  </a:lnTo>
                  <a:lnTo>
                    <a:pt x="7811" y="5099"/>
                  </a:lnTo>
                  <a:lnTo>
                    <a:pt x="7811" y="3622"/>
                  </a:lnTo>
                  <a:lnTo>
                    <a:pt x="9015" y="3622"/>
                  </a:lnTo>
                  <a:lnTo>
                    <a:pt x="9015" y="3109"/>
                  </a:lnTo>
                  <a:lnTo>
                    <a:pt x="8219" y="3109"/>
                  </a:lnTo>
                  <a:lnTo>
                    <a:pt x="8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9491647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1246" y="73"/>
                  </a:moveTo>
                  <a:lnTo>
                    <a:pt x="8125" y="0"/>
                  </a:lnTo>
                  <a:lnTo>
                    <a:pt x="8219" y="2837"/>
                  </a:lnTo>
                  <a:lnTo>
                    <a:pt x="8219" y="3099"/>
                  </a:lnTo>
                  <a:lnTo>
                    <a:pt x="8481" y="3099"/>
                  </a:lnTo>
                  <a:lnTo>
                    <a:pt x="8921" y="3099"/>
                  </a:lnTo>
                  <a:lnTo>
                    <a:pt x="9015" y="3518"/>
                  </a:lnTo>
                  <a:lnTo>
                    <a:pt x="7989" y="3612"/>
                  </a:lnTo>
                  <a:lnTo>
                    <a:pt x="7821" y="3612"/>
                  </a:lnTo>
                  <a:lnTo>
                    <a:pt x="7821" y="3790"/>
                  </a:lnTo>
                  <a:lnTo>
                    <a:pt x="7821" y="4994"/>
                  </a:lnTo>
                  <a:lnTo>
                    <a:pt x="1350" y="5088"/>
                  </a:lnTo>
                  <a:lnTo>
                    <a:pt x="1266" y="3790"/>
                  </a:lnTo>
                  <a:lnTo>
                    <a:pt x="1266" y="3612"/>
                  </a:lnTo>
                  <a:lnTo>
                    <a:pt x="1088" y="3612"/>
                  </a:lnTo>
                  <a:lnTo>
                    <a:pt x="94" y="3612"/>
                  </a:lnTo>
                  <a:lnTo>
                    <a:pt x="0" y="3308"/>
                  </a:lnTo>
                  <a:lnTo>
                    <a:pt x="157" y="3162"/>
                  </a:lnTo>
                  <a:lnTo>
                    <a:pt x="157" y="2094"/>
                  </a:lnTo>
                  <a:lnTo>
                    <a:pt x="0" y="1968"/>
                  </a:lnTo>
                  <a:lnTo>
                    <a:pt x="0" y="1518"/>
                  </a:lnTo>
                  <a:lnTo>
                    <a:pt x="1057" y="1424"/>
                  </a:lnTo>
                  <a:lnTo>
                    <a:pt x="1246" y="1424"/>
                  </a:lnTo>
                  <a:lnTo>
                    <a:pt x="1246" y="1256"/>
                  </a:lnTo>
                  <a:lnTo>
                    <a:pt x="1246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9502458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827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827"/>
                  </a:lnTo>
                  <a:lnTo>
                    <a:pt x="1759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9503949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3" y="1183"/>
                  </a:moveTo>
                  <a:lnTo>
                    <a:pt x="973" y="952"/>
                  </a:lnTo>
                  <a:lnTo>
                    <a:pt x="1141" y="858"/>
                  </a:lnTo>
                  <a:lnTo>
                    <a:pt x="1507" y="952"/>
                  </a:lnTo>
                  <a:lnTo>
                    <a:pt x="1507" y="1088"/>
                  </a:lnTo>
                  <a:lnTo>
                    <a:pt x="1622" y="481"/>
                  </a:lnTo>
                  <a:lnTo>
                    <a:pt x="1643" y="219"/>
                  </a:lnTo>
                  <a:lnTo>
                    <a:pt x="1905" y="178"/>
                  </a:lnTo>
                  <a:lnTo>
                    <a:pt x="2125" y="125"/>
                  </a:lnTo>
                  <a:lnTo>
                    <a:pt x="2282" y="94"/>
                  </a:lnTo>
                  <a:lnTo>
                    <a:pt x="2104" y="20"/>
                  </a:lnTo>
                  <a:lnTo>
                    <a:pt x="1937" y="62"/>
                  </a:lnTo>
                  <a:lnTo>
                    <a:pt x="1424" y="83"/>
                  </a:lnTo>
                  <a:lnTo>
                    <a:pt x="1319" y="575"/>
                  </a:lnTo>
                  <a:lnTo>
                    <a:pt x="1109" y="659"/>
                  </a:lnTo>
                  <a:lnTo>
                    <a:pt x="973" y="481"/>
                  </a:lnTo>
                  <a:lnTo>
                    <a:pt x="492" y="439"/>
                  </a:lnTo>
                  <a:lnTo>
                    <a:pt x="335" y="607"/>
                  </a:lnTo>
                  <a:lnTo>
                    <a:pt x="73" y="659"/>
                  </a:lnTo>
                  <a:lnTo>
                    <a:pt x="0" y="952"/>
                  </a:lnTo>
                  <a:lnTo>
                    <a:pt x="230" y="952"/>
                  </a:lnTo>
                  <a:lnTo>
                    <a:pt x="397" y="858"/>
                  </a:lnTo>
                  <a:lnTo>
                    <a:pt x="397" y="1183"/>
                  </a:lnTo>
                  <a:lnTo>
                    <a:pt x="209" y="1225"/>
                  </a:lnTo>
                  <a:lnTo>
                    <a:pt x="481" y="1507"/>
                  </a:lnTo>
                  <a:lnTo>
                    <a:pt x="837" y="1528"/>
                  </a:lnTo>
                  <a:lnTo>
                    <a:pt x="1078" y="1319"/>
                  </a:lnTo>
                  <a:lnTo>
                    <a:pt x="973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9504495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282" y="0"/>
                  </a:lnTo>
                  <a:lnTo>
                    <a:pt x="282" y="282"/>
                  </a:lnTo>
                  <a:lnTo>
                    <a:pt x="94" y="35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9503753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261"/>
                  </a:moveTo>
                  <a:lnTo>
                    <a:pt x="827" y="104"/>
                  </a:lnTo>
                  <a:lnTo>
                    <a:pt x="963" y="167"/>
                  </a:lnTo>
                  <a:lnTo>
                    <a:pt x="1005" y="303"/>
                  </a:lnTo>
                  <a:lnTo>
                    <a:pt x="1162" y="167"/>
                  </a:lnTo>
                  <a:lnTo>
                    <a:pt x="1308" y="125"/>
                  </a:lnTo>
                  <a:lnTo>
                    <a:pt x="1308" y="429"/>
                  </a:lnTo>
                  <a:lnTo>
                    <a:pt x="1424" y="293"/>
                  </a:lnTo>
                  <a:lnTo>
                    <a:pt x="1602" y="104"/>
                  </a:lnTo>
                  <a:lnTo>
                    <a:pt x="1832" y="104"/>
                  </a:lnTo>
                  <a:lnTo>
                    <a:pt x="2314" y="104"/>
                  </a:lnTo>
                  <a:lnTo>
                    <a:pt x="2146" y="188"/>
                  </a:lnTo>
                  <a:lnTo>
                    <a:pt x="1633" y="198"/>
                  </a:lnTo>
                  <a:lnTo>
                    <a:pt x="1507" y="712"/>
                  </a:lnTo>
                  <a:lnTo>
                    <a:pt x="1308" y="774"/>
                  </a:lnTo>
                  <a:lnTo>
                    <a:pt x="1162" y="607"/>
                  </a:lnTo>
                  <a:lnTo>
                    <a:pt x="701" y="575"/>
                  </a:lnTo>
                  <a:lnTo>
                    <a:pt x="544" y="722"/>
                  </a:lnTo>
                  <a:lnTo>
                    <a:pt x="282" y="774"/>
                  </a:lnTo>
                  <a:lnTo>
                    <a:pt x="188" y="1088"/>
                  </a:lnTo>
                  <a:lnTo>
                    <a:pt x="0" y="1088"/>
                  </a:lnTo>
                  <a:lnTo>
                    <a:pt x="0" y="324"/>
                  </a:lnTo>
                  <a:lnTo>
                    <a:pt x="125" y="136"/>
                  </a:lnTo>
                  <a:lnTo>
                    <a:pt x="198" y="0"/>
                  </a:lnTo>
                  <a:lnTo>
                    <a:pt x="251" y="167"/>
                  </a:lnTo>
                  <a:lnTo>
                    <a:pt x="314" y="303"/>
                  </a:lnTo>
                  <a:lnTo>
                    <a:pt x="460" y="167"/>
                  </a:lnTo>
                  <a:lnTo>
                    <a:pt x="607" y="167"/>
                  </a:lnTo>
                  <a:lnTo>
                    <a:pt x="64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9500340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492" y="0"/>
                  </a:moveTo>
                  <a:lnTo>
                    <a:pt x="4586" y="3434"/>
                  </a:lnTo>
                  <a:lnTo>
                    <a:pt x="4324" y="3528"/>
                  </a:lnTo>
                  <a:lnTo>
                    <a:pt x="4230" y="3790"/>
                  </a:lnTo>
                  <a:lnTo>
                    <a:pt x="3968" y="3884"/>
                  </a:lnTo>
                  <a:lnTo>
                    <a:pt x="3874" y="3654"/>
                  </a:lnTo>
                  <a:lnTo>
                    <a:pt x="2942" y="3874"/>
                  </a:lnTo>
                  <a:lnTo>
                    <a:pt x="2827" y="3727"/>
                  </a:lnTo>
                  <a:lnTo>
                    <a:pt x="3937" y="3266"/>
                  </a:lnTo>
                  <a:lnTo>
                    <a:pt x="4230" y="3266"/>
                  </a:lnTo>
                  <a:lnTo>
                    <a:pt x="4324" y="544"/>
                  </a:lnTo>
                  <a:lnTo>
                    <a:pt x="4324" y="261"/>
                  </a:lnTo>
                  <a:lnTo>
                    <a:pt x="4041" y="282"/>
                  </a:lnTo>
                  <a:lnTo>
                    <a:pt x="2335" y="345"/>
                  </a:lnTo>
                  <a:lnTo>
                    <a:pt x="2251" y="931"/>
                  </a:lnTo>
                  <a:lnTo>
                    <a:pt x="2188" y="1403"/>
                  </a:lnTo>
                  <a:lnTo>
                    <a:pt x="1978" y="963"/>
                  </a:lnTo>
                  <a:lnTo>
                    <a:pt x="2020" y="439"/>
                  </a:lnTo>
                  <a:lnTo>
                    <a:pt x="1308" y="356"/>
                  </a:lnTo>
                  <a:lnTo>
                    <a:pt x="1319" y="806"/>
                  </a:lnTo>
                  <a:lnTo>
                    <a:pt x="1350" y="952"/>
                  </a:lnTo>
                  <a:lnTo>
                    <a:pt x="261" y="2052"/>
                  </a:lnTo>
                  <a:lnTo>
                    <a:pt x="157" y="2303"/>
                  </a:lnTo>
                  <a:lnTo>
                    <a:pt x="157" y="2691"/>
                  </a:lnTo>
                  <a:lnTo>
                    <a:pt x="62" y="2502"/>
                  </a:lnTo>
                  <a:lnTo>
                    <a:pt x="0" y="2366"/>
                  </a:lnTo>
                  <a:lnTo>
                    <a:pt x="0" y="1790"/>
                  </a:lnTo>
                  <a:lnTo>
                    <a:pt x="146" y="1853"/>
                  </a:lnTo>
                  <a:lnTo>
                    <a:pt x="670" y="1319"/>
                  </a:lnTo>
                  <a:lnTo>
                    <a:pt x="806" y="1183"/>
                  </a:lnTo>
                  <a:lnTo>
                    <a:pt x="628" y="1162"/>
                  </a:lnTo>
                  <a:lnTo>
                    <a:pt x="387" y="1151"/>
                  </a:lnTo>
                  <a:lnTo>
                    <a:pt x="314" y="921"/>
                  </a:lnTo>
                  <a:lnTo>
                    <a:pt x="837" y="931"/>
                  </a:lnTo>
                  <a:lnTo>
                    <a:pt x="1088" y="952"/>
                  </a:lnTo>
                  <a:lnTo>
                    <a:pt x="1026" y="701"/>
                  </a:lnTo>
                  <a:lnTo>
                    <a:pt x="900" y="251"/>
                  </a:lnTo>
                  <a:lnTo>
                    <a:pt x="795" y="0"/>
                  </a:lnTo>
                  <a:lnTo>
                    <a:pt x="44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9502885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1821" y="324"/>
                  </a:lnTo>
                  <a:lnTo>
                    <a:pt x="1528" y="303"/>
                  </a:lnTo>
                  <a:lnTo>
                    <a:pt x="1371" y="251"/>
                  </a:lnTo>
                  <a:lnTo>
                    <a:pt x="1246" y="41"/>
                  </a:lnTo>
                  <a:lnTo>
                    <a:pt x="1057" y="0"/>
                  </a:lnTo>
                  <a:lnTo>
                    <a:pt x="544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78" y="544"/>
                  </a:lnTo>
                  <a:lnTo>
                    <a:pt x="869" y="356"/>
                  </a:lnTo>
                  <a:lnTo>
                    <a:pt x="1015" y="251"/>
                  </a:lnTo>
                </a:path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1821" y="324"/>
                  </a:lnTo>
                  <a:lnTo>
                    <a:pt x="1528" y="303"/>
                  </a:lnTo>
                  <a:lnTo>
                    <a:pt x="1371" y="251"/>
                  </a:lnTo>
                  <a:lnTo>
                    <a:pt x="1246" y="41"/>
                  </a:lnTo>
                  <a:lnTo>
                    <a:pt x="1057" y="0"/>
                  </a:lnTo>
                  <a:lnTo>
                    <a:pt x="544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78" y="544"/>
                  </a:lnTo>
                  <a:lnTo>
                    <a:pt x="869" y="356"/>
                  </a:lnTo>
                  <a:lnTo>
                    <a:pt x="1015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9501739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93" y="827"/>
                  </a:moveTo>
                  <a:lnTo>
                    <a:pt x="795" y="439"/>
                  </a:lnTo>
                  <a:lnTo>
                    <a:pt x="1424" y="439"/>
                  </a:lnTo>
                  <a:lnTo>
                    <a:pt x="1602" y="439"/>
                  </a:lnTo>
                  <a:lnTo>
                    <a:pt x="1968" y="303"/>
                  </a:lnTo>
                  <a:lnTo>
                    <a:pt x="2219" y="0"/>
                  </a:lnTo>
                  <a:lnTo>
                    <a:pt x="2062" y="157"/>
                  </a:lnTo>
                  <a:lnTo>
                    <a:pt x="1832" y="157"/>
                  </a:lnTo>
                  <a:lnTo>
                    <a:pt x="1424" y="157"/>
                  </a:lnTo>
                  <a:lnTo>
                    <a:pt x="701" y="157"/>
                  </a:lnTo>
                  <a:lnTo>
                    <a:pt x="125" y="607"/>
                  </a:lnTo>
                  <a:lnTo>
                    <a:pt x="94" y="816"/>
                  </a:lnTo>
                  <a:lnTo>
                    <a:pt x="293" y="827"/>
                  </a:lnTo>
                </a:path>
                <a:path w="2540" h="1270">
                  <a:moveTo>
                    <a:pt x="293" y="827"/>
                  </a:moveTo>
                  <a:lnTo>
                    <a:pt x="795" y="439"/>
                  </a:lnTo>
                  <a:lnTo>
                    <a:pt x="1424" y="439"/>
                  </a:lnTo>
                  <a:lnTo>
                    <a:pt x="1602" y="439"/>
                  </a:lnTo>
                  <a:lnTo>
                    <a:pt x="1968" y="303"/>
                  </a:lnTo>
                  <a:lnTo>
                    <a:pt x="2219" y="0"/>
                  </a:lnTo>
                  <a:lnTo>
                    <a:pt x="2062" y="157"/>
                  </a:lnTo>
                  <a:lnTo>
                    <a:pt x="1832" y="157"/>
                  </a:lnTo>
                  <a:lnTo>
                    <a:pt x="1424" y="157"/>
                  </a:lnTo>
                  <a:lnTo>
                    <a:pt x="701" y="157"/>
                  </a:lnTo>
                  <a:lnTo>
                    <a:pt x="125" y="607"/>
                  </a:lnTo>
                  <a:lnTo>
                    <a:pt x="94" y="816"/>
                  </a:lnTo>
                  <a:lnTo>
                    <a:pt x="293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9502906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41"/>
                  </a:moveTo>
                  <a:lnTo>
                    <a:pt x="1748" y="41"/>
                  </a:lnTo>
                  <a:lnTo>
                    <a:pt x="1738" y="261"/>
                  </a:lnTo>
                  <a:lnTo>
                    <a:pt x="1319" y="324"/>
                  </a:lnTo>
                  <a:lnTo>
                    <a:pt x="1193" y="83"/>
                  </a:lnTo>
                  <a:lnTo>
                    <a:pt x="701" y="617"/>
                  </a:lnTo>
                  <a:lnTo>
                    <a:pt x="73" y="900"/>
                  </a:lnTo>
                  <a:lnTo>
                    <a:pt x="523" y="900"/>
                  </a:lnTo>
                  <a:lnTo>
                    <a:pt x="994" y="617"/>
                  </a:lnTo>
                  <a:lnTo>
                    <a:pt x="1141" y="596"/>
                  </a:lnTo>
                  <a:lnTo>
                    <a:pt x="1319" y="785"/>
                  </a:lnTo>
                  <a:lnTo>
                    <a:pt x="1235" y="628"/>
                  </a:lnTo>
                  <a:lnTo>
                    <a:pt x="1413" y="628"/>
                  </a:lnTo>
                  <a:lnTo>
                    <a:pt x="1800" y="628"/>
                  </a:lnTo>
                  <a:lnTo>
                    <a:pt x="1968" y="774"/>
                  </a:lnTo>
                  <a:lnTo>
                    <a:pt x="2219" y="869"/>
                  </a:lnTo>
                  <a:lnTo>
                    <a:pt x="2219" y="1141"/>
                  </a:lnTo>
                  <a:lnTo>
                    <a:pt x="2617" y="1141"/>
                  </a:lnTo>
                  <a:lnTo>
                    <a:pt x="2387" y="816"/>
                  </a:lnTo>
                  <a:lnTo>
                    <a:pt x="2188" y="617"/>
                  </a:lnTo>
                  <a:lnTo>
                    <a:pt x="2125" y="356"/>
                  </a:lnTo>
                  <a:lnTo>
                    <a:pt x="208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9490339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69" y="0"/>
                  </a:moveTo>
                  <a:lnTo>
                    <a:pt x="973" y="136"/>
                  </a:lnTo>
                  <a:lnTo>
                    <a:pt x="921" y="408"/>
                  </a:lnTo>
                  <a:lnTo>
                    <a:pt x="1319" y="439"/>
                  </a:lnTo>
                  <a:lnTo>
                    <a:pt x="1371" y="649"/>
                  </a:lnTo>
                  <a:lnTo>
                    <a:pt x="1287" y="837"/>
                  </a:lnTo>
                  <a:lnTo>
                    <a:pt x="806" y="1183"/>
                  </a:lnTo>
                  <a:lnTo>
                    <a:pt x="251" y="931"/>
                  </a:lnTo>
                  <a:lnTo>
                    <a:pt x="251" y="795"/>
                  </a:lnTo>
                  <a:lnTo>
                    <a:pt x="743" y="1026"/>
                  </a:lnTo>
                  <a:lnTo>
                    <a:pt x="1162" y="764"/>
                  </a:lnTo>
                  <a:lnTo>
                    <a:pt x="1183" y="617"/>
                  </a:lnTo>
                  <a:lnTo>
                    <a:pt x="617" y="764"/>
                  </a:lnTo>
                  <a:lnTo>
                    <a:pt x="125" y="607"/>
                  </a:lnTo>
                  <a:lnTo>
                    <a:pt x="0" y="439"/>
                  </a:lnTo>
                  <a:lnTo>
                    <a:pt x="282" y="439"/>
                  </a:lnTo>
                  <a:lnTo>
                    <a:pt x="314" y="230"/>
                  </a:lnTo>
                  <a:lnTo>
                    <a:pt x="324" y="1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9490708" y="69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1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9490784" y="6902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6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9488201" y="69139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45"/>
                  </a:lnTo>
                  <a:lnTo>
                    <a:pt x="554" y="0"/>
                  </a:lnTo>
                  <a:lnTo>
                    <a:pt x="1099" y="230"/>
                  </a:lnTo>
                  <a:lnTo>
                    <a:pt x="1120" y="387"/>
                  </a:lnTo>
                  <a:lnTo>
                    <a:pt x="607" y="146"/>
                  </a:lnTo>
                  <a:lnTo>
                    <a:pt x="19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9488695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9488787" y="691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9500162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492"/>
                  </a:moveTo>
                  <a:lnTo>
                    <a:pt x="1005" y="2492"/>
                  </a:lnTo>
                  <a:lnTo>
                    <a:pt x="1005" y="2910"/>
                  </a:lnTo>
                  <a:lnTo>
                    <a:pt x="1162" y="2900"/>
                  </a:lnTo>
                  <a:lnTo>
                    <a:pt x="1225" y="3151"/>
                  </a:lnTo>
                  <a:lnTo>
                    <a:pt x="1214" y="3350"/>
                  </a:lnTo>
                  <a:lnTo>
                    <a:pt x="1371" y="3350"/>
                  </a:lnTo>
                  <a:lnTo>
                    <a:pt x="1434" y="3486"/>
                  </a:lnTo>
                  <a:lnTo>
                    <a:pt x="900" y="3455"/>
                  </a:lnTo>
                  <a:lnTo>
                    <a:pt x="869" y="3005"/>
                  </a:lnTo>
                  <a:lnTo>
                    <a:pt x="869" y="2544"/>
                  </a:lnTo>
                  <a:lnTo>
                    <a:pt x="732" y="2376"/>
                  </a:lnTo>
                  <a:lnTo>
                    <a:pt x="481" y="2324"/>
                  </a:lnTo>
                  <a:lnTo>
                    <a:pt x="481" y="2513"/>
                  </a:lnTo>
                  <a:lnTo>
                    <a:pt x="481" y="2743"/>
                  </a:lnTo>
                  <a:lnTo>
                    <a:pt x="251" y="2764"/>
                  </a:lnTo>
                  <a:lnTo>
                    <a:pt x="0" y="2764"/>
                  </a:lnTo>
                  <a:lnTo>
                    <a:pt x="0" y="2586"/>
                  </a:lnTo>
                  <a:lnTo>
                    <a:pt x="0" y="1497"/>
                  </a:lnTo>
                  <a:lnTo>
                    <a:pt x="136" y="1392"/>
                  </a:lnTo>
                  <a:lnTo>
                    <a:pt x="282" y="1497"/>
                  </a:lnTo>
                  <a:lnTo>
                    <a:pt x="62" y="1392"/>
                  </a:lnTo>
                  <a:lnTo>
                    <a:pt x="73" y="2282"/>
                  </a:lnTo>
                  <a:lnTo>
                    <a:pt x="136" y="2492"/>
                  </a:lnTo>
                  <a:lnTo>
                    <a:pt x="324" y="2586"/>
                  </a:lnTo>
                  <a:lnTo>
                    <a:pt x="324" y="2251"/>
                  </a:lnTo>
                  <a:lnTo>
                    <a:pt x="324" y="2104"/>
                  </a:lnTo>
                  <a:lnTo>
                    <a:pt x="994" y="1874"/>
                  </a:lnTo>
                  <a:lnTo>
                    <a:pt x="1151" y="1738"/>
                  </a:lnTo>
                  <a:lnTo>
                    <a:pt x="1727" y="366"/>
                  </a:lnTo>
                  <a:lnTo>
                    <a:pt x="1800" y="178"/>
                  </a:lnTo>
                  <a:lnTo>
                    <a:pt x="1602" y="261"/>
                  </a:lnTo>
                  <a:lnTo>
                    <a:pt x="1444" y="324"/>
                  </a:lnTo>
                  <a:lnTo>
                    <a:pt x="1465" y="178"/>
                  </a:lnTo>
                  <a:lnTo>
                    <a:pt x="1863" y="20"/>
                  </a:lnTo>
                  <a:lnTo>
                    <a:pt x="1989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9504927" y="690234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9504923" y="690621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0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9505372" y="691555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9505364" y="691467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9462288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026" y="24658"/>
                  </a:moveTo>
                  <a:lnTo>
                    <a:pt x="13067" y="24658"/>
                  </a:lnTo>
                  <a:lnTo>
                    <a:pt x="14093" y="24658"/>
                  </a:lnTo>
                  <a:lnTo>
                    <a:pt x="14093" y="23632"/>
                  </a:lnTo>
                  <a:lnTo>
                    <a:pt x="14093" y="1026"/>
                  </a:lnTo>
                  <a:lnTo>
                    <a:pt x="14093" y="0"/>
                  </a:lnTo>
                  <a:lnTo>
                    <a:pt x="13067" y="0"/>
                  </a:lnTo>
                  <a:lnTo>
                    <a:pt x="1026" y="0"/>
                  </a:lnTo>
                  <a:lnTo>
                    <a:pt x="0" y="0"/>
                  </a:lnTo>
                  <a:lnTo>
                    <a:pt x="0" y="1026"/>
                  </a:lnTo>
                  <a:lnTo>
                    <a:pt x="0" y="23632"/>
                  </a:lnTo>
                  <a:lnTo>
                    <a:pt x="0" y="24658"/>
                  </a:lnTo>
                  <a:lnTo>
                    <a:pt x="1026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9462989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324" y="23255"/>
                  </a:moveTo>
                  <a:lnTo>
                    <a:pt x="12366" y="23255"/>
                  </a:lnTo>
                  <a:lnTo>
                    <a:pt x="12690" y="23255"/>
                  </a:lnTo>
                  <a:lnTo>
                    <a:pt x="12690" y="22931"/>
                  </a:lnTo>
                  <a:lnTo>
                    <a:pt x="12690" y="324"/>
                  </a:lnTo>
                  <a:lnTo>
                    <a:pt x="12690" y="0"/>
                  </a:lnTo>
                  <a:lnTo>
                    <a:pt x="12366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0" y="22931"/>
                  </a:lnTo>
                  <a:lnTo>
                    <a:pt x="0" y="23255"/>
                  </a:lnTo>
                  <a:lnTo>
                    <a:pt x="324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9462649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607"/>
                  </a:moveTo>
                  <a:lnTo>
                    <a:pt x="12889" y="806"/>
                  </a:lnTo>
                  <a:lnTo>
                    <a:pt x="13109" y="858"/>
                  </a:lnTo>
                  <a:lnTo>
                    <a:pt x="13151" y="1895"/>
                  </a:lnTo>
                  <a:lnTo>
                    <a:pt x="12439" y="1895"/>
                  </a:lnTo>
                  <a:lnTo>
                    <a:pt x="12345" y="2062"/>
                  </a:lnTo>
                  <a:lnTo>
                    <a:pt x="13151" y="2062"/>
                  </a:lnTo>
                  <a:lnTo>
                    <a:pt x="13151" y="2429"/>
                  </a:lnTo>
                  <a:lnTo>
                    <a:pt x="9329" y="2335"/>
                  </a:lnTo>
                  <a:lnTo>
                    <a:pt x="4031" y="2335"/>
                  </a:lnTo>
                  <a:lnTo>
                    <a:pt x="230" y="2429"/>
                  </a:lnTo>
                  <a:lnTo>
                    <a:pt x="230" y="2062"/>
                  </a:lnTo>
                  <a:lnTo>
                    <a:pt x="931" y="2062"/>
                  </a:lnTo>
                  <a:lnTo>
                    <a:pt x="1005" y="1895"/>
                  </a:lnTo>
                  <a:lnTo>
                    <a:pt x="230" y="1895"/>
                  </a:lnTo>
                  <a:lnTo>
                    <a:pt x="167" y="869"/>
                  </a:lnTo>
                  <a:lnTo>
                    <a:pt x="481" y="806"/>
                  </a:lnTo>
                  <a:lnTo>
                    <a:pt x="387" y="607"/>
                  </a:lnTo>
                  <a:lnTo>
                    <a:pt x="167" y="83"/>
                  </a:lnTo>
                  <a:lnTo>
                    <a:pt x="0" y="20"/>
                  </a:lnTo>
                  <a:lnTo>
                    <a:pt x="0" y="2565"/>
                  </a:lnTo>
                  <a:lnTo>
                    <a:pt x="13298" y="2659"/>
                  </a:lnTo>
                  <a:lnTo>
                    <a:pt x="13371" y="94"/>
                  </a:lnTo>
                  <a:lnTo>
                    <a:pt x="13235" y="0"/>
                  </a:lnTo>
                  <a:lnTo>
                    <a:pt x="12983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9468299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764"/>
                  </a:moveTo>
                  <a:lnTo>
                    <a:pt x="261" y="2879"/>
                  </a:lnTo>
                  <a:lnTo>
                    <a:pt x="575" y="2973"/>
                  </a:lnTo>
                  <a:lnTo>
                    <a:pt x="575" y="3235"/>
                  </a:lnTo>
                  <a:lnTo>
                    <a:pt x="335" y="3235"/>
                  </a:lnTo>
                  <a:lnTo>
                    <a:pt x="0" y="3235"/>
                  </a:lnTo>
                  <a:lnTo>
                    <a:pt x="0" y="2879"/>
                  </a:lnTo>
                  <a:lnTo>
                    <a:pt x="0" y="764"/>
                  </a:lnTo>
                  <a:lnTo>
                    <a:pt x="0" y="544"/>
                  </a:lnTo>
                  <a:lnTo>
                    <a:pt x="188" y="450"/>
                  </a:lnTo>
                  <a:lnTo>
                    <a:pt x="837" y="115"/>
                  </a:lnTo>
                  <a:lnTo>
                    <a:pt x="1036" y="0"/>
                  </a:lnTo>
                  <a:lnTo>
                    <a:pt x="1246" y="115"/>
                  </a:lnTo>
                  <a:lnTo>
                    <a:pt x="1874" y="450"/>
                  </a:lnTo>
                  <a:lnTo>
                    <a:pt x="2083" y="544"/>
                  </a:lnTo>
                  <a:lnTo>
                    <a:pt x="2083" y="764"/>
                  </a:lnTo>
                  <a:lnTo>
                    <a:pt x="2083" y="2879"/>
                  </a:lnTo>
                  <a:lnTo>
                    <a:pt x="2083" y="3235"/>
                  </a:lnTo>
                  <a:lnTo>
                    <a:pt x="1727" y="3235"/>
                  </a:lnTo>
                  <a:lnTo>
                    <a:pt x="1486" y="3235"/>
                  </a:lnTo>
                  <a:lnTo>
                    <a:pt x="1486" y="2973"/>
                  </a:lnTo>
                  <a:lnTo>
                    <a:pt x="1727" y="2973"/>
                  </a:lnTo>
                  <a:lnTo>
                    <a:pt x="1811" y="764"/>
                  </a:lnTo>
                  <a:lnTo>
                    <a:pt x="1120" y="345"/>
                  </a:lnTo>
                  <a:lnTo>
                    <a:pt x="942" y="345"/>
                  </a:lnTo>
                  <a:lnTo>
                    <a:pt x="314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9470156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324"/>
                  </a:lnTo>
                  <a:lnTo>
                    <a:pt x="10" y="712"/>
                  </a:lnTo>
                  <a:lnTo>
                    <a:pt x="16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9468350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67" y="712"/>
                  </a:lnTo>
                  <a:lnTo>
                    <a:pt x="167" y="335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9468583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2544"/>
                  </a:moveTo>
                  <a:lnTo>
                    <a:pt x="1088" y="2324"/>
                  </a:lnTo>
                  <a:lnTo>
                    <a:pt x="1225" y="2219"/>
                  </a:lnTo>
                  <a:lnTo>
                    <a:pt x="1088" y="2136"/>
                  </a:lnTo>
                  <a:lnTo>
                    <a:pt x="1088" y="1989"/>
                  </a:lnTo>
                  <a:lnTo>
                    <a:pt x="1225" y="1905"/>
                  </a:lnTo>
                  <a:lnTo>
                    <a:pt x="1088" y="1811"/>
                  </a:lnTo>
                  <a:lnTo>
                    <a:pt x="1088" y="1675"/>
                  </a:lnTo>
                  <a:lnTo>
                    <a:pt x="1225" y="1581"/>
                  </a:lnTo>
                  <a:lnTo>
                    <a:pt x="1088" y="1507"/>
                  </a:lnTo>
                  <a:lnTo>
                    <a:pt x="1088" y="1361"/>
                  </a:lnTo>
                  <a:lnTo>
                    <a:pt x="1225" y="1266"/>
                  </a:lnTo>
                  <a:lnTo>
                    <a:pt x="1088" y="1193"/>
                  </a:lnTo>
                  <a:lnTo>
                    <a:pt x="1088" y="1036"/>
                  </a:lnTo>
                  <a:lnTo>
                    <a:pt x="1225" y="942"/>
                  </a:lnTo>
                  <a:lnTo>
                    <a:pt x="1088" y="869"/>
                  </a:lnTo>
                  <a:lnTo>
                    <a:pt x="1088" y="638"/>
                  </a:lnTo>
                  <a:lnTo>
                    <a:pt x="869" y="460"/>
                  </a:lnTo>
                  <a:lnTo>
                    <a:pt x="649" y="460"/>
                  </a:lnTo>
                  <a:lnTo>
                    <a:pt x="450" y="607"/>
                  </a:lnTo>
                  <a:lnTo>
                    <a:pt x="324" y="774"/>
                  </a:lnTo>
                  <a:lnTo>
                    <a:pt x="429" y="910"/>
                  </a:lnTo>
                  <a:lnTo>
                    <a:pt x="324" y="1088"/>
                  </a:lnTo>
                  <a:lnTo>
                    <a:pt x="429" y="1225"/>
                  </a:lnTo>
                  <a:lnTo>
                    <a:pt x="324" y="1392"/>
                  </a:lnTo>
                  <a:lnTo>
                    <a:pt x="429" y="1539"/>
                  </a:lnTo>
                  <a:lnTo>
                    <a:pt x="418" y="1675"/>
                  </a:lnTo>
                  <a:lnTo>
                    <a:pt x="282" y="1748"/>
                  </a:lnTo>
                  <a:lnTo>
                    <a:pt x="418" y="1832"/>
                  </a:lnTo>
                  <a:lnTo>
                    <a:pt x="429" y="1968"/>
                  </a:lnTo>
                  <a:lnTo>
                    <a:pt x="282" y="2062"/>
                  </a:lnTo>
                  <a:lnTo>
                    <a:pt x="418" y="2136"/>
                  </a:lnTo>
                  <a:lnTo>
                    <a:pt x="429" y="2282"/>
                  </a:lnTo>
                  <a:lnTo>
                    <a:pt x="282" y="2387"/>
                  </a:lnTo>
                  <a:lnTo>
                    <a:pt x="418" y="2471"/>
                  </a:lnTo>
                  <a:lnTo>
                    <a:pt x="429" y="2617"/>
                  </a:lnTo>
                  <a:lnTo>
                    <a:pt x="157" y="2617"/>
                  </a:lnTo>
                  <a:lnTo>
                    <a:pt x="0" y="2617"/>
                  </a:lnTo>
                  <a:lnTo>
                    <a:pt x="0" y="2481"/>
                  </a:lnTo>
                  <a:lnTo>
                    <a:pt x="0" y="544"/>
                  </a:lnTo>
                  <a:lnTo>
                    <a:pt x="670" y="104"/>
                  </a:lnTo>
                  <a:lnTo>
                    <a:pt x="806" y="94"/>
                  </a:lnTo>
                  <a:lnTo>
                    <a:pt x="1424" y="418"/>
                  </a:lnTo>
                  <a:lnTo>
                    <a:pt x="1507" y="2481"/>
                  </a:lnTo>
                  <a:lnTo>
                    <a:pt x="1507" y="2617"/>
                  </a:lnTo>
                  <a:lnTo>
                    <a:pt x="1361" y="2617"/>
                  </a:lnTo>
                  <a:lnTo>
                    <a:pt x="1225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9468661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9468392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439"/>
                  </a:moveTo>
                  <a:lnTo>
                    <a:pt x="1884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209" y="607"/>
                  </a:lnTo>
                  <a:lnTo>
                    <a:pt x="460" y="701"/>
                  </a:lnTo>
                  <a:lnTo>
                    <a:pt x="1434" y="701"/>
                  </a:lnTo>
                  <a:lnTo>
                    <a:pt x="1685" y="607"/>
                  </a:lnTo>
                  <a:lnTo>
                    <a:pt x="188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9469342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946910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9468943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9469101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946948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9469192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9468948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9468943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9469729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9469564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9469564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9473299" y="69155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66" y="0"/>
                  </a:moveTo>
                  <a:lnTo>
                    <a:pt x="2691" y="0"/>
                  </a:lnTo>
                  <a:lnTo>
                    <a:pt x="2554" y="157"/>
                  </a:lnTo>
                  <a:lnTo>
                    <a:pt x="2408" y="167"/>
                  </a:lnTo>
                  <a:lnTo>
                    <a:pt x="2335" y="31"/>
                  </a:lnTo>
                  <a:lnTo>
                    <a:pt x="2177" y="198"/>
                  </a:lnTo>
                  <a:lnTo>
                    <a:pt x="1853" y="230"/>
                  </a:lnTo>
                  <a:lnTo>
                    <a:pt x="2115" y="94"/>
                  </a:lnTo>
                  <a:lnTo>
                    <a:pt x="1602" y="219"/>
                  </a:lnTo>
                  <a:lnTo>
                    <a:pt x="1434" y="31"/>
                  </a:lnTo>
                  <a:lnTo>
                    <a:pt x="1266" y="198"/>
                  </a:lnTo>
                  <a:lnTo>
                    <a:pt x="701" y="0"/>
                  </a:lnTo>
                  <a:lnTo>
                    <a:pt x="921" y="230"/>
                  </a:lnTo>
                  <a:lnTo>
                    <a:pt x="659" y="230"/>
                  </a:lnTo>
                  <a:lnTo>
                    <a:pt x="534" y="31"/>
                  </a:lnTo>
                  <a:lnTo>
                    <a:pt x="366" y="198"/>
                  </a:lnTo>
                  <a:lnTo>
                    <a:pt x="178" y="31"/>
                  </a:lnTo>
                  <a:lnTo>
                    <a:pt x="0" y="198"/>
                  </a:lnTo>
                  <a:lnTo>
                    <a:pt x="0" y="827"/>
                  </a:lnTo>
                  <a:lnTo>
                    <a:pt x="366" y="890"/>
                  </a:lnTo>
                  <a:lnTo>
                    <a:pt x="408" y="1088"/>
                  </a:lnTo>
                  <a:lnTo>
                    <a:pt x="272" y="1225"/>
                  </a:lnTo>
                  <a:lnTo>
                    <a:pt x="513" y="1602"/>
                  </a:lnTo>
                  <a:lnTo>
                    <a:pt x="628" y="1664"/>
                  </a:lnTo>
                  <a:lnTo>
                    <a:pt x="1413" y="1664"/>
                  </a:lnTo>
                  <a:lnTo>
                    <a:pt x="1748" y="1256"/>
                  </a:lnTo>
                  <a:lnTo>
                    <a:pt x="1633" y="1120"/>
                  </a:lnTo>
                  <a:lnTo>
                    <a:pt x="1622" y="931"/>
                  </a:lnTo>
                  <a:lnTo>
                    <a:pt x="2691" y="890"/>
                  </a:lnTo>
                  <a:lnTo>
                    <a:pt x="2743" y="544"/>
                  </a:lnTo>
                  <a:lnTo>
                    <a:pt x="2816" y="387"/>
                  </a:lnTo>
                  <a:lnTo>
                    <a:pt x="2984" y="219"/>
                  </a:lnTo>
                  <a:lnTo>
                    <a:pt x="3130" y="136"/>
                  </a:lnTo>
                  <a:lnTo>
                    <a:pt x="3287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9473906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4" y="0"/>
                  </a:moveTo>
                  <a:lnTo>
                    <a:pt x="712" y="0"/>
                  </a:lnTo>
                  <a:lnTo>
                    <a:pt x="795" y="439"/>
                  </a:lnTo>
                  <a:lnTo>
                    <a:pt x="94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9473288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607"/>
                  </a:moveTo>
                  <a:lnTo>
                    <a:pt x="2952" y="219"/>
                  </a:lnTo>
                  <a:lnTo>
                    <a:pt x="3298" y="167"/>
                  </a:lnTo>
                  <a:lnTo>
                    <a:pt x="2711" y="62"/>
                  </a:lnTo>
                  <a:lnTo>
                    <a:pt x="2565" y="230"/>
                  </a:lnTo>
                  <a:lnTo>
                    <a:pt x="2408" y="219"/>
                  </a:lnTo>
                  <a:lnTo>
                    <a:pt x="2303" y="0"/>
                  </a:lnTo>
                  <a:lnTo>
                    <a:pt x="2177" y="282"/>
                  </a:lnTo>
                  <a:lnTo>
                    <a:pt x="1874" y="293"/>
                  </a:lnTo>
                  <a:lnTo>
                    <a:pt x="2115" y="167"/>
                  </a:lnTo>
                  <a:lnTo>
                    <a:pt x="1602" y="282"/>
                  </a:lnTo>
                  <a:lnTo>
                    <a:pt x="1444" y="94"/>
                  </a:lnTo>
                  <a:lnTo>
                    <a:pt x="1277" y="282"/>
                  </a:lnTo>
                  <a:lnTo>
                    <a:pt x="722" y="83"/>
                  </a:lnTo>
                  <a:lnTo>
                    <a:pt x="921" y="293"/>
                  </a:lnTo>
                  <a:lnTo>
                    <a:pt x="670" y="293"/>
                  </a:lnTo>
                  <a:lnTo>
                    <a:pt x="534" y="94"/>
                  </a:lnTo>
                  <a:lnTo>
                    <a:pt x="356" y="282"/>
                  </a:lnTo>
                  <a:lnTo>
                    <a:pt x="188" y="94"/>
                  </a:lnTo>
                  <a:lnTo>
                    <a:pt x="20" y="282"/>
                  </a:lnTo>
                  <a:lnTo>
                    <a:pt x="0" y="900"/>
                  </a:lnTo>
                  <a:lnTo>
                    <a:pt x="376" y="952"/>
                  </a:lnTo>
                  <a:lnTo>
                    <a:pt x="418" y="1162"/>
                  </a:lnTo>
                  <a:lnTo>
                    <a:pt x="251" y="1277"/>
                  </a:lnTo>
                  <a:lnTo>
                    <a:pt x="534" y="1664"/>
                  </a:lnTo>
                  <a:lnTo>
                    <a:pt x="670" y="1738"/>
                  </a:lnTo>
                  <a:lnTo>
                    <a:pt x="1371" y="1738"/>
                  </a:lnTo>
                  <a:lnTo>
                    <a:pt x="1507" y="1664"/>
                  </a:lnTo>
                  <a:lnTo>
                    <a:pt x="1759" y="1319"/>
                  </a:lnTo>
                  <a:lnTo>
                    <a:pt x="1633" y="1183"/>
                  </a:lnTo>
                  <a:lnTo>
                    <a:pt x="1622" y="994"/>
                  </a:lnTo>
                  <a:lnTo>
                    <a:pt x="2711" y="952"/>
                  </a:lnTo>
                  <a:lnTo>
                    <a:pt x="2753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9462908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74" y="0"/>
                  </a:moveTo>
                  <a:lnTo>
                    <a:pt x="0" y="0"/>
                  </a:lnTo>
                  <a:lnTo>
                    <a:pt x="366" y="890"/>
                  </a:lnTo>
                  <a:lnTo>
                    <a:pt x="0" y="931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193"/>
                  </a:lnTo>
                  <a:lnTo>
                    <a:pt x="2345" y="1193"/>
                  </a:lnTo>
                  <a:lnTo>
                    <a:pt x="2508" y="931"/>
                  </a:lnTo>
                  <a:lnTo>
                    <a:pt x="523" y="931"/>
                  </a:lnTo>
                  <a:lnTo>
                    <a:pt x="425" y="439"/>
                  </a:lnTo>
                  <a:lnTo>
                    <a:pt x="335" y="230"/>
                  </a:lnTo>
                  <a:lnTo>
                    <a:pt x="767" y="230"/>
                  </a:lnTo>
                  <a:lnTo>
                    <a:pt x="774" y="0"/>
                  </a:lnTo>
                  <a:close/>
                </a:path>
                <a:path w="13334" h="1904">
                  <a:moveTo>
                    <a:pt x="10418" y="439"/>
                  </a:moveTo>
                  <a:lnTo>
                    <a:pt x="6429" y="439"/>
                  </a:lnTo>
                  <a:lnTo>
                    <a:pt x="10135" y="534"/>
                  </a:lnTo>
                  <a:lnTo>
                    <a:pt x="10397" y="1047"/>
                  </a:lnTo>
                  <a:lnTo>
                    <a:pt x="10512" y="1193"/>
                  </a:lnTo>
                  <a:lnTo>
                    <a:pt x="12439" y="1193"/>
                  </a:lnTo>
                  <a:lnTo>
                    <a:pt x="12439" y="1842"/>
                  </a:lnTo>
                  <a:lnTo>
                    <a:pt x="12617" y="1842"/>
                  </a:lnTo>
                  <a:lnTo>
                    <a:pt x="12858" y="931"/>
                  </a:lnTo>
                  <a:lnTo>
                    <a:pt x="10659" y="931"/>
                  </a:lnTo>
                  <a:lnTo>
                    <a:pt x="10418" y="439"/>
                  </a:lnTo>
                  <a:close/>
                </a:path>
                <a:path w="13334" h="1904">
                  <a:moveTo>
                    <a:pt x="10324" y="230"/>
                  </a:moveTo>
                  <a:lnTo>
                    <a:pt x="2533" y="230"/>
                  </a:lnTo>
                  <a:lnTo>
                    <a:pt x="2251" y="858"/>
                  </a:lnTo>
                  <a:lnTo>
                    <a:pt x="2508" y="931"/>
                  </a:lnTo>
                  <a:lnTo>
                    <a:pt x="2711" y="534"/>
                  </a:lnTo>
                  <a:lnTo>
                    <a:pt x="6334" y="534"/>
                  </a:lnTo>
                  <a:lnTo>
                    <a:pt x="10418" y="439"/>
                  </a:lnTo>
                  <a:lnTo>
                    <a:pt x="10324" y="230"/>
                  </a:lnTo>
                  <a:close/>
                </a:path>
                <a:path w="13334" h="1904">
                  <a:moveTo>
                    <a:pt x="12760" y="230"/>
                  </a:moveTo>
                  <a:lnTo>
                    <a:pt x="12523" y="230"/>
                  </a:lnTo>
                  <a:lnTo>
                    <a:pt x="12425" y="439"/>
                  </a:lnTo>
                  <a:lnTo>
                    <a:pt x="12334" y="931"/>
                  </a:lnTo>
                  <a:lnTo>
                    <a:pt x="12858" y="931"/>
                  </a:lnTo>
                  <a:lnTo>
                    <a:pt x="12481" y="890"/>
                  </a:lnTo>
                  <a:lnTo>
                    <a:pt x="12760" y="230"/>
                  </a:lnTo>
                  <a:close/>
                </a:path>
                <a:path w="13334" h="1904">
                  <a:moveTo>
                    <a:pt x="76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0" y="230"/>
                  </a:lnTo>
                  <a:lnTo>
                    <a:pt x="10722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22" y="230"/>
                  </a:moveTo>
                  <a:close/>
                </a:path>
                <a:path w="13334" h="1904">
                  <a:moveTo>
                    <a:pt x="12858" y="0"/>
                  </a:moveTo>
                  <a:lnTo>
                    <a:pt x="12083" y="0"/>
                  </a:lnTo>
                  <a:lnTo>
                    <a:pt x="12083" y="230"/>
                  </a:lnTo>
                  <a:lnTo>
                    <a:pt x="12760" y="23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9462900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230"/>
                  </a:moveTo>
                  <a:lnTo>
                    <a:pt x="2020" y="167"/>
                  </a:lnTo>
                  <a:lnTo>
                    <a:pt x="2115" y="10"/>
                  </a:lnTo>
                  <a:lnTo>
                    <a:pt x="10711" y="0"/>
                  </a:lnTo>
                  <a:lnTo>
                    <a:pt x="10837" y="167"/>
                  </a:lnTo>
                  <a:lnTo>
                    <a:pt x="10690" y="240"/>
                  </a:lnTo>
                  <a:lnTo>
                    <a:pt x="10387" y="219"/>
                  </a:lnTo>
                  <a:lnTo>
                    <a:pt x="10617" y="848"/>
                  </a:lnTo>
                  <a:lnTo>
                    <a:pt x="10753" y="931"/>
                  </a:lnTo>
                  <a:lnTo>
                    <a:pt x="12031" y="931"/>
                  </a:lnTo>
                  <a:lnTo>
                    <a:pt x="12345" y="931"/>
                  </a:lnTo>
                  <a:lnTo>
                    <a:pt x="12376" y="607"/>
                  </a:lnTo>
                  <a:lnTo>
                    <a:pt x="12418" y="460"/>
                  </a:lnTo>
                  <a:lnTo>
                    <a:pt x="12512" y="240"/>
                  </a:lnTo>
                  <a:lnTo>
                    <a:pt x="12229" y="219"/>
                  </a:lnTo>
                  <a:lnTo>
                    <a:pt x="11978" y="167"/>
                  </a:lnTo>
                  <a:lnTo>
                    <a:pt x="12072" y="10"/>
                  </a:lnTo>
                  <a:lnTo>
                    <a:pt x="12805" y="0"/>
                  </a:lnTo>
                  <a:lnTo>
                    <a:pt x="12617" y="554"/>
                  </a:lnTo>
                  <a:lnTo>
                    <a:pt x="12491" y="879"/>
                  </a:lnTo>
                  <a:lnTo>
                    <a:pt x="12826" y="910"/>
                  </a:lnTo>
                  <a:lnTo>
                    <a:pt x="12638" y="1780"/>
                  </a:lnTo>
                  <a:lnTo>
                    <a:pt x="12491" y="1832"/>
                  </a:lnTo>
                  <a:lnTo>
                    <a:pt x="12449" y="1225"/>
                  </a:lnTo>
                  <a:lnTo>
                    <a:pt x="10711" y="1193"/>
                  </a:lnTo>
                  <a:lnTo>
                    <a:pt x="10523" y="1193"/>
                  </a:lnTo>
                  <a:lnTo>
                    <a:pt x="10418" y="1036"/>
                  </a:lnTo>
                  <a:lnTo>
                    <a:pt x="10198" y="617"/>
                  </a:lnTo>
                  <a:lnTo>
                    <a:pt x="10041" y="523"/>
                  </a:lnTo>
                  <a:lnTo>
                    <a:pt x="6533" y="523"/>
                  </a:lnTo>
                  <a:lnTo>
                    <a:pt x="6355" y="513"/>
                  </a:lnTo>
                  <a:lnTo>
                    <a:pt x="2827" y="523"/>
                  </a:lnTo>
                  <a:lnTo>
                    <a:pt x="2680" y="617"/>
                  </a:lnTo>
                  <a:lnTo>
                    <a:pt x="2460" y="1036"/>
                  </a:lnTo>
                  <a:lnTo>
                    <a:pt x="2345" y="1193"/>
                  </a:lnTo>
                  <a:lnTo>
                    <a:pt x="2167" y="1193"/>
                  </a:lnTo>
                  <a:lnTo>
                    <a:pt x="471" y="1193"/>
                  </a:lnTo>
                  <a:lnTo>
                    <a:pt x="418" y="1769"/>
                  </a:lnTo>
                  <a:lnTo>
                    <a:pt x="282" y="1832"/>
                  </a:lnTo>
                  <a:lnTo>
                    <a:pt x="0" y="963"/>
                  </a:lnTo>
                  <a:lnTo>
                    <a:pt x="376" y="879"/>
                  </a:lnTo>
                  <a:lnTo>
                    <a:pt x="251" y="554"/>
                  </a:lnTo>
                  <a:lnTo>
                    <a:pt x="20" y="41"/>
                  </a:lnTo>
                  <a:lnTo>
                    <a:pt x="753" y="0"/>
                  </a:lnTo>
                  <a:lnTo>
                    <a:pt x="890" y="167"/>
                  </a:lnTo>
                  <a:lnTo>
                    <a:pt x="732" y="240"/>
                  </a:lnTo>
                  <a:lnTo>
                    <a:pt x="387" y="219"/>
                  </a:lnTo>
                  <a:lnTo>
                    <a:pt x="450" y="460"/>
                  </a:lnTo>
                  <a:lnTo>
                    <a:pt x="502" y="607"/>
                  </a:lnTo>
                  <a:lnTo>
                    <a:pt x="534" y="931"/>
                  </a:lnTo>
                  <a:lnTo>
                    <a:pt x="848" y="931"/>
                  </a:lnTo>
                  <a:lnTo>
                    <a:pt x="2115" y="931"/>
                  </a:lnTo>
                  <a:lnTo>
                    <a:pt x="2261" y="848"/>
                  </a:lnTo>
                  <a:lnTo>
                    <a:pt x="2523" y="240"/>
                  </a:lnTo>
                  <a:lnTo>
                    <a:pt x="2272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9465462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1225" y="5811"/>
                  </a:moveTo>
                  <a:lnTo>
                    <a:pt x="1225" y="5434"/>
                  </a:lnTo>
                  <a:lnTo>
                    <a:pt x="1225" y="5287"/>
                  </a:lnTo>
                  <a:lnTo>
                    <a:pt x="1382" y="5266"/>
                  </a:lnTo>
                  <a:lnTo>
                    <a:pt x="1958" y="5162"/>
                  </a:lnTo>
                  <a:lnTo>
                    <a:pt x="2115" y="5141"/>
                  </a:lnTo>
                  <a:lnTo>
                    <a:pt x="2115" y="4984"/>
                  </a:lnTo>
                  <a:lnTo>
                    <a:pt x="2115" y="2596"/>
                  </a:lnTo>
                  <a:lnTo>
                    <a:pt x="2115" y="2460"/>
                  </a:lnTo>
                  <a:lnTo>
                    <a:pt x="1958" y="2429"/>
                  </a:lnTo>
                  <a:lnTo>
                    <a:pt x="1382" y="2314"/>
                  </a:lnTo>
                  <a:lnTo>
                    <a:pt x="1225" y="2282"/>
                  </a:lnTo>
                  <a:lnTo>
                    <a:pt x="1225" y="2146"/>
                  </a:lnTo>
                  <a:lnTo>
                    <a:pt x="1225" y="1947"/>
                  </a:lnTo>
                  <a:lnTo>
                    <a:pt x="1382" y="1916"/>
                  </a:lnTo>
                  <a:lnTo>
                    <a:pt x="1958" y="1821"/>
                  </a:lnTo>
                  <a:lnTo>
                    <a:pt x="2115" y="1790"/>
                  </a:lnTo>
                  <a:lnTo>
                    <a:pt x="2115" y="1633"/>
                  </a:lnTo>
                  <a:lnTo>
                    <a:pt x="2115" y="167"/>
                  </a:lnTo>
                  <a:lnTo>
                    <a:pt x="2115" y="0"/>
                  </a:lnTo>
                  <a:lnTo>
                    <a:pt x="2282" y="0"/>
                  </a:lnTo>
                  <a:lnTo>
                    <a:pt x="5455" y="0"/>
                  </a:lnTo>
                  <a:lnTo>
                    <a:pt x="5643" y="0"/>
                  </a:lnTo>
                  <a:lnTo>
                    <a:pt x="5643" y="167"/>
                  </a:lnTo>
                  <a:lnTo>
                    <a:pt x="5643" y="1633"/>
                  </a:lnTo>
                  <a:lnTo>
                    <a:pt x="5643" y="1790"/>
                  </a:lnTo>
                  <a:lnTo>
                    <a:pt x="5779" y="1821"/>
                  </a:lnTo>
                  <a:lnTo>
                    <a:pt x="6366" y="1916"/>
                  </a:lnTo>
                  <a:lnTo>
                    <a:pt x="6512" y="1947"/>
                  </a:lnTo>
                  <a:lnTo>
                    <a:pt x="6512" y="2083"/>
                  </a:lnTo>
                  <a:lnTo>
                    <a:pt x="6512" y="2282"/>
                  </a:lnTo>
                  <a:lnTo>
                    <a:pt x="6366" y="2314"/>
                  </a:lnTo>
                  <a:lnTo>
                    <a:pt x="5779" y="2429"/>
                  </a:lnTo>
                  <a:lnTo>
                    <a:pt x="5643" y="2460"/>
                  </a:lnTo>
                  <a:lnTo>
                    <a:pt x="5643" y="2596"/>
                  </a:lnTo>
                  <a:lnTo>
                    <a:pt x="5643" y="4984"/>
                  </a:lnTo>
                  <a:lnTo>
                    <a:pt x="5643" y="5141"/>
                  </a:lnTo>
                  <a:lnTo>
                    <a:pt x="5779" y="5162"/>
                  </a:lnTo>
                  <a:lnTo>
                    <a:pt x="6366" y="5266"/>
                  </a:lnTo>
                  <a:lnTo>
                    <a:pt x="6512" y="5287"/>
                  </a:lnTo>
                  <a:lnTo>
                    <a:pt x="6512" y="5434"/>
                  </a:lnTo>
                  <a:lnTo>
                    <a:pt x="6512" y="5811"/>
                  </a:lnTo>
                  <a:lnTo>
                    <a:pt x="6512" y="5999"/>
                  </a:lnTo>
                  <a:lnTo>
                    <a:pt x="6690" y="5999"/>
                  </a:lnTo>
                  <a:lnTo>
                    <a:pt x="7559" y="5999"/>
                  </a:lnTo>
                  <a:lnTo>
                    <a:pt x="7748" y="5999"/>
                  </a:lnTo>
                  <a:lnTo>
                    <a:pt x="7748" y="6167"/>
                  </a:lnTo>
                  <a:lnTo>
                    <a:pt x="7748" y="6774"/>
                  </a:lnTo>
                  <a:lnTo>
                    <a:pt x="94" y="6868"/>
                  </a:lnTo>
                  <a:lnTo>
                    <a:pt x="0" y="6167"/>
                  </a:lnTo>
                  <a:lnTo>
                    <a:pt x="0" y="5999"/>
                  </a:lnTo>
                  <a:lnTo>
                    <a:pt x="167" y="5999"/>
                  </a:lnTo>
                  <a:lnTo>
                    <a:pt x="1057" y="5999"/>
                  </a:lnTo>
                  <a:lnTo>
                    <a:pt x="1225" y="5999"/>
                  </a:lnTo>
                  <a:lnTo>
                    <a:pt x="1225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9462023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3266"/>
                  </a:moveTo>
                  <a:lnTo>
                    <a:pt x="7654" y="3298"/>
                  </a:lnTo>
                  <a:lnTo>
                    <a:pt x="7518" y="3172"/>
                  </a:lnTo>
                  <a:lnTo>
                    <a:pt x="7423" y="3015"/>
                  </a:lnTo>
                  <a:lnTo>
                    <a:pt x="7654" y="3036"/>
                  </a:lnTo>
                  <a:lnTo>
                    <a:pt x="7507" y="2910"/>
                  </a:lnTo>
                  <a:lnTo>
                    <a:pt x="7381" y="2774"/>
                  </a:lnTo>
                  <a:lnTo>
                    <a:pt x="7235" y="2774"/>
                  </a:lnTo>
                  <a:lnTo>
                    <a:pt x="7130" y="2910"/>
                  </a:lnTo>
                  <a:lnTo>
                    <a:pt x="6942" y="2973"/>
                  </a:lnTo>
                  <a:lnTo>
                    <a:pt x="7078" y="3015"/>
                  </a:lnTo>
                  <a:lnTo>
                    <a:pt x="7141" y="3162"/>
                  </a:lnTo>
                  <a:lnTo>
                    <a:pt x="6942" y="3235"/>
                  </a:lnTo>
                  <a:lnTo>
                    <a:pt x="7078" y="3277"/>
                  </a:lnTo>
                  <a:lnTo>
                    <a:pt x="7141" y="3423"/>
                  </a:lnTo>
                  <a:lnTo>
                    <a:pt x="6942" y="3497"/>
                  </a:lnTo>
                  <a:lnTo>
                    <a:pt x="7078" y="3560"/>
                  </a:lnTo>
                  <a:lnTo>
                    <a:pt x="7099" y="3978"/>
                  </a:lnTo>
                  <a:lnTo>
                    <a:pt x="7256" y="3978"/>
                  </a:lnTo>
                  <a:lnTo>
                    <a:pt x="7025" y="4230"/>
                  </a:lnTo>
                  <a:lnTo>
                    <a:pt x="7025" y="4062"/>
                  </a:lnTo>
                  <a:lnTo>
                    <a:pt x="6429" y="4062"/>
                  </a:lnTo>
                  <a:lnTo>
                    <a:pt x="6240" y="4062"/>
                  </a:lnTo>
                  <a:lnTo>
                    <a:pt x="6240" y="3884"/>
                  </a:lnTo>
                  <a:lnTo>
                    <a:pt x="6240" y="1622"/>
                  </a:lnTo>
                  <a:lnTo>
                    <a:pt x="5580" y="376"/>
                  </a:lnTo>
                  <a:lnTo>
                    <a:pt x="837" y="366"/>
                  </a:lnTo>
                  <a:lnTo>
                    <a:pt x="701" y="31"/>
                  </a:lnTo>
                  <a:lnTo>
                    <a:pt x="617" y="2628"/>
                  </a:lnTo>
                  <a:lnTo>
                    <a:pt x="617" y="2921"/>
                  </a:lnTo>
                  <a:lnTo>
                    <a:pt x="324" y="2973"/>
                  </a:lnTo>
                  <a:lnTo>
                    <a:pt x="104" y="3015"/>
                  </a:lnTo>
                  <a:lnTo>
                    <a:pt x="0" y="3172"/>
                  </a:lnTo>
                  <a:lnTo>
                    <a:pt x="429" y="3141"/>
                  </a:lnTo>
                  <a:lnTo>
                    <a:pt x="617" y="3099"/>
                  </a:lnTo>
                  <a:lnTo>
                    <a:pt x="764" y="2984"/>
                  </a:lnTo>
                  <a:lnTo>
                    <a:pt x="931" y="2858"/>
                  </a:lnTo>
                  <a:lnTo>
                    <a:pt x="994" y="3130"/>
                  </a:lnTo>
                  <a:lnTo>
                    <a:pt x="1130" y="3130"/>
                  </a:lnTo>
                  <a:lnTo>
                    <a:pt x="1193" y="2774"/>
                  </a:lnTo>
                  <a:lnTo>
                    <a:pt x="1298" y="2984"/>
                  </a:lnTo>
                  <a:lnTo>
                    <a:pt x="1424" y="3162"/>
                  </a:lnTo>
                  <a:lnTo>
                    <a:pt x="2094" y="3172"/>
                  </a:lnTo>
                  <a:lnTo>
                    <a:pt x="2146" y="3036"/>
                  </a:lnTo>
                  <a:lnTo>
                    <a:pt x="1539" y="2952"/>
                  </a:lnTo>
                  <a:lnTo>
                    <a:pt x="1476" y="2806"/>
                  </a:lnTo>
                  <a:lnTo>
                    <a:pt x="1633" y="2879"/>
                  </a:lnTo>
                  <a:lnTo>
                    <a:pt x="1842" y="2910"/>
                  </a:lnTo>
                  <a:lnTo>
                    <a:pt x="2083" y="2910"/>
                  </a:lnTo>
                  <a:lnTo>
                    <a:pt x="2219" y="2910"/>
                  </a:lnTo>
                  <a:lnTo>
                    <a:pt x="2251" y="3047"/>
                  </a:lnTo>
                  <a:lnTo>
                    <a:pt x="2387" y="3172"/>
                  </a:lnTo>
                  <a:lnTo>
                    <a:pt x="2471" y="2910"/>
                  </a:lnTo>
                  <a:lnTo>
                    <a:pt x="2471" y="2397"/>
                  </a:lnTo>
                  <a:lnTo>
                    <a:pt x="2272" y="2303"/>
                  </a:lnTo>
                  <a:lnTo>
                    <a:pt x="2115" y="2439"/>
                  </a:lnTo>
                  <a:lnTo>
                    <a:pt x="1989" y="2303"/>
                  </a:lnTo>
                  <a:lnTo>
                    <a:pt x="869" y="2303"/>
                  </a:lnTo>
                  <a:lnTo>
                    <a:pt x="1068" y="2293"/>
                  </a:lnTo>
                  <a:lnTo>
                    <a:pt x="1287" y="2052"/>
                  </a:lnTo>
                  <a:lnTo>
                    <a:pt x="1486" y="2272"/>
                  </a:lnTo>
                  <a:lnTo>
                    <a:pt x="1727" y="2052"/>
                  </a:lnTo>
                  <a:lnTo>
                    <a:pt x="1958" y="2293"/>
                  </a:lnTo>
                  <a:lnTo>
                    <a:pt x="2115" y="2429"/>
                  </a:lnTo>
                  <a:lnTo>
                    <a:pt x="2251" y="2303"/>
                  </a:lnTo>
                  <a:lnTo>
                    <a:pt x="2387" y="2293"/>
                  </a:lnTo>
                  <a:lnTo>
                    <a:pt x="2471" y="1780"/>
                  </a:lnTo>
                  <a:lnTo>
                    <a:pt x="2471" y="1591"/>
                  </a:lnTo>
                  <a:lnTo>
                    <a:pt x="2659" y="1591"/>
                  </a:lnTo>
                  <a:lnTo>
                    <a:pt x="5455" y="1591"/>
                  </a:lnTo>
                  <a:lnTo>
                    <a:pt x="5779" y="1591"/>
                  </a:lnTo>
                  <a:lnTo>
                    <a:pt x="5842" y="1916"/>
                  </a:lnTo>
                  <a:lnTo>
                    <a:pt x="5905" y="2303"/>
                  </a:lnTo>
                  <a:lnTo>
                    <a:pt x="5905" y="3172"/>
                  </a:lnTo>
                  <a:lnTo>
                    <a:pt x="6041" y="3340"/>
                  </a:lnTo>
                  <a:lnTo>
                    <a:pt x="6041" y="3528"/>
                  </a:lnTo>
                  <a:lnTo>
                    <a:pt x="5905" y="3591"/>
                  </a:lnTo>
                  <a:lnTo>
                    <a:pt x="5905" y="3759"/>
                  </a:lnTo>
                  <a:lnTo>
                    <a:pt x="5999" y="3916"/>
                  </a:lnTo>
                  <a:lnTo>
                    <a:pt x="4952" y="3361"/>
                  </a:lnTo>
                  <a:lnTo>
                    <a:pt x="4816" y="3434"/>
                  </a:lnTo>
                  <a:lnTo>
                    <a:pt x="5779" y="4062"/>
                  </a:lnTo>
                  <a:lnTo>
                    <a:pt x="6240" y="4816"/>
                  </a:lnTo>
                  <a:lnTo>
                    <a:pt x="6355" y="5036"/>
                  </a:lnTo>
                  <a:lnTo>
                    <a:pt x="6554" y="4931"/>
                  </a:lnTo>
                  <a:lnTo>
                    <a:pt x="7224" y="4670"/>
                  </a:lnTo>
                  <a:lnTo>
                    <a:pt x="7392" y="4670"/>
                  </a:lnTo>
                  <a:lnTo>
                    <a:pt x="8062" y="4931"/>
                  </a:lnTo>
                  <a:lnTo>
                    <a:pt x="8282" y="5036"/>
                  </a:lnTo>
                  <a:lnTo>
                    <a:pt x="8387" y="4816"/>
                  </a:lnTo>
                  <a:lnTo>
                    <a:pt x="8711" y="4104"/>
                  </a:lnTo>
                  <a:lnTo>
                    <a:pt x="8858" y="4062"/>
                  </a:lnTo>
                  <a:lnTo>
                    <a:pt x="9758" y="3486"/>
                  </a:lnTo>
                  <a:lnTo>
                    <a:pt x="9737" y="3329"/>
                  </a:lnTo>
                  <a:lnTo>
                    <a:pt x="8764" y="3853"/>
                  </a:lnTo>
                  <a:lnTo>
                    <a:pt x="8617" y="3916"/>
                  </a:lnTo>
                  <a:lnTo>
                    <a:pt x="8711" y="3779"/>
                  </a:lnTo>
                  <a:lnTo>
                    <a:pt x="8732" y="3643"/>
                  </a:lnTo>
                  <a:lnTo>
                    <a:pt x="8575" y="3591"/>
                  </a:lnTo>
                  <a:lnTo>
                    <a:pt x="8575" y="3361"/>
                  </a:lnTo>
                  <a:lnTo>
                    <a:pt x="8711" y="3193"/>
                  </a:lnTo>
                  <a:lnTo>
                    <a:pt x="8732" y="2303"/>
                  </a:lnTo>
                  <a:lnTo>
                    <a:pt x="8795" y="1916"/>
                  </a:lnTo>
                  <a:lnTo>
                    <a:pt x="8837" y="1591"/>
                  </a:lnTo>
                  <a:lnTo>
                    <a:pt x="9162" y="1591"/>
                  </a:lnTo>
                  <a:lnTo>
                    <a:pt x="11978" y="1591"/>
                  </a:lnTo>
                  <a:lnTo>
                    <a:pt x="12146" y="1591"/>
                  </a:lnTo>
                  <a:lnTo>
                    <a:pt x="12146" y="1780"/>
                  </a:lnTo>
                  <a:lnTo>
                    <a:pt x="12146" y="2198"/>
                  </a:lnTo>
                  <a:lnTo>
                    <a:pt x="12366" y="2303"/>
                  </a:lnTo>
                  <a:lnTo>
                    <a:pt x="12502" y="2429"/>
                  </a:lnTo>
                  <a:lnTo>
                    <a:pt x="12648" y="2303"/>
                  </a:lnTo>
                  <a:lnTo>
                    <a:pt x="12847" y="2052"/>
                  </a:lnTo>
                  <a:lnTo>
                    <a:pt x="13046" y="2272"/>
                  </a:lnTo>
                  <a:lnTo>
                    <a:pt x="13287" y="2052"/>
                  </a:lnTo>
                  <a:lnTo>
                    <a:pt x="13496" y="2272"/>
                  </a:lnTo>
                  <a:lnTo>
                    <a:pt x="13737" y="2230"/>
                  </a:lnTo>
                  <a:lnTo>
                    <a:pt x="12659" y="2303"/>
                  </a:lnTo>
                  <a:lnTo>
                    <a:pt x="12502" y="2439"/>
                  </a:lnTo>
                  <a:lnTo>
                    <a:pt x="12376" y="2303"/>
                  </a:lnTo>
                  <a:lnTo>
                    <a:pt x="12240" y="2303"/>
                  </a:lnTo>
                  <a:lnTo>
                    <a:pt x="12146" y="2910"/>
                  </a:lnTo>
                  <a:lnTo>
                    <a:pt x="12209" y="3130"/>
                  </a:lnTo>
                  <a:lnTo>
                    <a:pt x="12345" y="3130"/>
                  </a:lnTo>
                  <a:lnTo>
                    <a:pt x="12397" y="2910"/>
                  </a:lnTo>
                  <a:lnTo>
                    <a:pt x="12533" y="2910"/>
                  </a:lnTo>
                  <a:lnTo>
                    <a:pt x="12784" y="2910"/>
                  </a:lnTo>
                  <a:lnTo>
                    <a:pt x="13004" y="2879"/>
                  </a:lnTo>
                  <a:lnTo>
                    <a:pt x="13161" y="2806"/>
                  </a:lnTo>
                  <a:lnTo>
                    <a:pt x="13078" y="2952"/>
                  </a:lnTo>
                  <a:lnTo>
                    <a:pt x="12586" y="3005"/>
                  </a:lnTo>
                  <a:lnTo>
                    <a:pt x="12491" y="3141"/>
                  </a:lnTo>
                  <a:lnTo>
                    <a:pt x="13193" y="3162"/>
                  </a:lnTo>
                  <a:lnTo>
                    <a:pt x="13329" y="2984"/>
                  </a:lnTo>
                  <a:lnTo>
                    <a:pt x="13423" y="2774"/>
                  </a:lnTo>
                  <a:lnTo>
                    <a:pt x="13465" y="3005"/>
                  </a:lnTo>
                  <a:lnTo>
                    <a:pt x="13496" y="3172"/>
                  </a:lnTo>
                  <a:lnTo>
                    <a:pt x="13643" y="3130"/>
                  </a:lnTo>
                  <a:lnTo>
                    <a:pt x="13685" y="2910"/>
                  </a:lnTo>
                  <a:lnTo>
                    <a:pt x="13821" y="2952"/>
                  </a:lnTo>
                  <a:lnTo>
                    <a:pt x="14010" y="3099"/>
                  </a:lnTo>
                  <a:lnTo>
                    <a:pt x="14188" y="3141"/>
                  </a:lnTo>
                  <a:lnTo>
                    <a:pt x="14606" y="3172"/>
                  </a:lnTo>
                  <a:lnTo>
                    <a:pt x="14617" y="3036"/>
                  </a:lnTo>
                  <a:lnTo>
                    <a:pt x="14303" y="2973"/>
                  </a:lnTo>
                  <a:lnTo>
                    <a:pt x="13999" y="2921"/>
                  </a:lnTo>
                  <a:lnTo>
                    <a:pt x="13999" y="2628"/>
                  </a:lnTo>
                  <a:lnTo>
                    <a:pt x="13999" y="31"/>
                  </a:lnTo>
                  <a:lnTo>
                    <a:pt x="13873" y="303"/>
                  </a:lnTo>
                  <a:lnTo>
                    <a:pt x="9099" y="366"/>
                  </a:lnTo>
                  <a:lnTo>
                    <a:pt x="8376" y="1591"/>
                  </a:lnTo>
                  <a:lnTo>
                    <a:pt x="8376" y="3884"/>
                  </a:lnTo>
                  <a:lnTo>
                    <a:pt x="8376" y="4062"/>
                  </a:lnTo>
                  <a:lnTo>
                    <a:pt x="8188" y="4062"/>
                  </a:lnTo>
                  <a:lnTo>
                    <a:pt x="7591" y="4062"/>
                  </a:lnTo>
                  <a:lnTo>
                    <a:pt x="7591" y="4230"/>
                  </a:lnTo>
                  <a:lnTo>
                    <a:pt x="7361" y="3978"/>
                  </a:lnTo>
                  <a:lnTo>
                    <a:pt x="7539" y="3978"/>
                  </a:lnTo>
                  <a:lnTo>
                    <a:pt x="7539" y="3622"/>
                  </a:lnTo>
                  <a:lnTo>
                    <a:pt x="7507" y="3486"/>
                  </a:lnTo>
                  <a:lnTo>
                    <a:pt x="7654" y="3560"/>
                  </a:lnTo>
                  <a:lnTo>
                    <a:pt x="7518" y="3434"/>
                  </a:lnTo>
                  <a:lnTo>
                    <a:pt x="742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947461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9463525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5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9464488" y="69048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94"/>
                  </a:moveTo>
                  <a:lnTo>
                    <a:pt x="2827" y="0"/>
                  </a:lnTo>
                  <a:lnTo>
                    <a:pt x="3109" y="408"/>
                  </a:lnTo>
                  <a:lnTo>
                    <a:pt x="94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9471004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62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9468986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946933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9468982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9469133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3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9469137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9468988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9468841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58" y="136"/>
                  </a:moveTo>
                  <a:lnTo>
                    <a:pt x="952" y="178"/>
                  </a:lnTo>
                </a:path>
                <a:path w="1270" h="634">
                  <a:moveTo>
                    <a:pt x="858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9469700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9469704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73"/>
                  </a:lnTo>
                </a:path>
                <a:path w="634" h="634">
                  <a:moveTo>
                    <a:pt x="41" y="0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9468858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67"/>
                  </a:moveTo>
                  <a:lnTo>
                    <a:pt x="837" y="230"/>
                  </a:lnTo>
                </a:path>
                <a:path w="1270" h="634">
                  <a:moveTo>
                    <a:pt x="963" y="1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9468968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9468967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9469019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9468965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9468965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9468965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9468975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41"/>
                  </a:lnTo>
                </a:path>
                <a:path w="634" h="634">
                  <a:moveTo>
                    <a:pt x="41" y="0"/>
                  </a:moveTo>
                  <a:lnTo>
                    <a:pt x="41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9468965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9468746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9468746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9469700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9469700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9464925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9298524" y="6918553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41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9298524" y="6916437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42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9294492" y="6914490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9294492" y="691133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9294492" y="690815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9294492" y="690726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9463970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7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9462023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40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109" y="1277"/>
                  </a:lnTo>
                  <a:lnTo>
                    <a:pt x="2827" y="1664"/>
                  </a:lnTo>
                  <a:lnTo>
                    <a:pt x="2670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9284788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3067" y="24658"/>
                  </a:moveTo>
                  <a:lnTo>
                    <a:pt x="1026" y="24658"/>
                  </a:lnTo>
                  <a:lnTo>
                    <a:pt x="0" y="24658"/>
                  </a:lnTo>
                  <a:lnTo>
                    <a:pt x="0" y="23632"/>
                  </a:lnTo>
                  <a:lnTo>
                    <a:pt x="0" y="1026"/>
                  </a:lnTo>
                  <a:lnTo>
                    <a:pt x="0" y="0"/>
                  </a:lnTo>
                  <a:lnTo>
                    <a:pt x="1026" y="0"/>
                  </a:lnTo>
                  <a:lnTo>
                    <a:pt x="13067" y="0"/>
                  </a:lnTo>
                  <a:lnTo>
                    <a:pt x="14093" y="0"/>
                  </a:lnTo>
                  <a:lnTo>
                    <a:pt x="14093" y="1026"/>
                  </a:lnTo>
                  <a:lnTo>
                    <a:pt x="14093" y="23632"/>
                  </a:lnTo>
                  <a:lnTo>
                    <a:pt x="14093" y="24658"/>
                  </a:lnTo>
                  <a:lnTo>
                    <a:pt x="13067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9285490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366" y="23255"/>
                  </a:moveTo>
                  <a:lnTo>
                    <a:pt x="324" y="23255"/>
                  </a:lnTo>
                  <a:lnTo>
                    <a:pt x="0" y="23255"/>
                  </a:lnTo>
                  <a:lnTo>
                    <a:pt x="0" y="22931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324" y="0"/>
                  </a:lnTo>
                  <a:lnTo>
                    <a:pt x="12366" y="0"/>
                  </a:lnTo>
                  <a:lnTo>
                    <a:pt x="12690" y="0"/>
                  </a:lnTo>
                  <a:lnTo>
                    <a:pt x="12690" y="324"/>
                  </a:lnTo>
                  <a:lnTo>
                    <a:pt x="12690" y="22931"/>
                  </a:lnTo>
                  <a:lnTo>
                    <a:pt x="12690" y="23255"/>
                  </a:lnTo>
                  <a:lnTo>
                    <a:pt x="12366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9285147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607"/>
                  </a:moveTo>
                  <a:lnTo>
                    <a:pt x="12910" y="806"/>
                  </a:lnTo>
                  <a:lnTo>
                    <a:pt x="13109" y="858"/>
                  </a:lnTo>
                  <a:lnTo>
                    <a:pt x="13151" y="1895"/>
                  </a:lnTo>
                  <a:lnTo>
                    <a:pt x="12439" y="1895"/>
                  </a:lnTo>
                  <a:lnTo>
                    <a:pt x="12366" y="2062"/>
                  </a:lnTo>
                  <a:lnTo>
                    <a:pt x="13151" y="2062"/>
                  </a:lnTo>
                  <a:lnTo>
                    <a:pt x="13151" y="2429"/>
                  </a:lnTo>
                  <a:lnTo>
                    <a:pt x="9329" y="2335"/>
                  </a:lnTo>
                  <a:lnTo>
                    <a:pt x="4052" y="2335"/>
                  </a:lnTo>
                  <a:lnTo>
                    <a:pt x="230" y="2429"/>
                  </a:lnTo>
                  <a:lnTo>
                    <a:pt x="230" y="2062"/>
                  </a:lnTo>
                  <a:lnTo>
                    <a:pt x="931" y="2062"/>
                  </a:lnTo>
                  <a:lnTo>
                    <a:pt x="1026" y="1895"/>
                  </a:lnTo>
                  <a:lnTo>
                    <a:pt x="230" y="1895"/>
                  </a:lnTo>
                  <a:lnTo>
                    <a:pt x="167" y="869"/>
                  </a:lnTo>
                  <a:lnTo>
                    <a:pt x="481" y="806"/>
                  </a:lnTo>
                  <a:lnTo>
                    <a:pt x="387" y="607"/>
                  </a:lnTo>
                  <a:lnTo>
                    <a:pt x="167" y="83"/>
                  </a:lnTo>
                  <a:lnTo>
                    <a:pt x="0" y="20"/>
                  </a:lnTo>
                  <a:lnTo>
                    <a:pt x="0" y="2565"/>
                  </a:lnTo>
                  <a:lnTo>
                    <a:pt x="13298" y="2659"/>
                  </a:lnTo>
                  <a:lnTo>
                    <a:pt x="13371" y="94"/>
                  </a:lnTo>
                  <a:lnTo>
                    <a:pt x="13235" y="0"/>
                  </a:lnTo>
                  <a:lnTo>
                    <a:pt x="12983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9290797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764"/>
                  </a:moveTo>
                  <a:lnTo>
                    <a:pt x="261" y="2879"/>
                  </a:lnTo>
                  <a:lnTo>
                    <a:pt x="586" y="2973"/>
                  </a:lnTo>
                  <a:lnTo>
                    <a:pt x="586" y="3235"/>
                  </a:lnTo>
                  <a:lnTo>
                    <a:pt x="356" y="3235"/>
                  </a:lnTo>
                  <a:lnTo>
                    <a:pt x="0" y="3235"/>
                  </a:lnTo>
                  <a:lnTo>
                    <a:pt x="0" y="2879"/>
                  </a:lnTo>
                  <a:lnTo>
                    <a:pt x="0" y="764"/>
                  </a:lnTo>
                  <a:lnTo>
                    <a:pt x="0" y="544"/>
                  </a:lnTo>
                  <a:lnTo>
                    <a:pt x="188" y="450"/>
                  </a:lnTo>
                  <a:lnTo>
                    <a:pt x="837" y="115"/>
                  </a:lnTo>
                  <a:lnTo>
                    <a:pt x="1036" y="0"/>
                  </a:lnTo>
                  <a:lnTo>
                    <a:pt x="1246" y="115"/>
                  </a:lnTo>
                  <a:lnTo>
                    <a:pt x="1874" y="450"/>
                  </a:lnTo>
                  <a:lnTo>
                    <a:pt x="2083" y="544"/>
                  </a:lnTo>
                  <a:lnTo>
                    <a:pt x="2083" y="764"/>
                  </a:lnTo>
                  <a:lnTo>
                    <a:pt x="2083" y="2879"/>
                  </a:lnTo>
                  <a:lnTo>
                    <a:pt x="2083" y="3235"/>
                  </a:lnTo>
                  <a:lnTo>
                    <a:pt x="1727" y="3235"/>
                  </a:lnTo>
                  <a:lnTo>
                    <a:pt x="1507" y="3235"/>
                  </a:lnTo>
                  <a:lnTo>
                    <a:pt x="1507" y="2973"/>
                  </a:lnTo>
                  <a:lnTo>
                    <a:pt x="1727" y="2973"/>
                  </a:lnTo>
                  <a:lnTo>
                    <a:pt x="1811" y="764"/>
                  </a:lnTo>
                  <a:lnTo>
                    <a:pt x="1120" y="345"/>
                  </a:lnTo>
                  <a:lnTo>
                    <a:pt x="942" y="345"/>
                  </a:lnTo>
                  <a:lnTo>
                    <a:pt x="314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9292663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5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9290848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67" y="712"/>
                  </a:lnTo>
                  <a:lnTo>
                    <a:pt x="167" y="335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9291080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2544"/>
                  </a:moveTo>
                  <a:lnTo>
                    <a:pt x="1088" y="2324"/>
                  </a:lnTo>
                  <a:lnTo>
                    <a:pt x="1225" y="2219"/>
                  </a:lnTo>
                  <a:lnTo>
                    <a:pt x="1088" y="2136"/>
                  </a:lnTo>
                  <a:lnTo>
                    <a:pt x="1088" y="1989"/>
                  </a:lnTo>
                  <a:lnTo>
                    <a:pt x="1225" y="1905"/>
                  </a:lnTo>
                  <a:lnTo>
                    <a:pt x="1088" y="1811"/>
                  </a:lnTo>
                  <a:lnTo>
                    <a:pt x="1088" y="1675"/>
                  </a:lnTo>
                  <a:lnTo>
                    <a:pt x="1225" y="1581"/>
                  </a:lnTo>
                  <a:lnTo>
                    <a:pt x="1088" y="1507"/>
                  </a:lnTo>
                  <a:lnTo>
                    <a:pt x="1088" y="1361"/>
                  </a:lnTo>
                  <a:lnTo>
                    <a:pt x="1225" y="1266"/>
                  </a:lnTo>
                  <a:lnTo>
                    <a:pt x="1088" y="1193"/>
                  </a:lnTo>
                  <a:lnTo>
                    <a:pt x="1088" y="1036"/>
                  </a:lnTo>
                  <a:lnTo>
                    <a:pt x="1225" y="942"/>
                  </a:lnTo>
                  <a:lnTo>
                    <a:pt x="1088" y="869"/>
                  </a:lnTo>
                  <a:lnTo>
                    <a:pt x="1088" y="638"/>
                  </a:lnTo>
                  <a:lnTo>
                    <a:pt x="869" y="460"/>
                  </a:lnTo>
                  <a:lnTo>
                    <a:pt x="649" y="460"/>
                  </a:lnTo>
                  <a:lnTo>
                    <a:pt x="450" y="607"/>
                  </a:lnTo>
                  <a:lnTo>
                    <a:pt x="335" y="774"/>
                  </a:lnTo>
                  <a:lnTo>
                    <a:pt x="429" y="910"/>
                  </a:lnTo>
                  <a:lnTo>
                    <a:pt x="335" y="1088"/>
                  </a:lnTo>
                  <a:lnTo>
                    <a:pt x="429" y="1225"/>
                  </a:lnTo>
                  <a:lnTo>
                    <a:pt x="335" y="1392"/>
                  </a:lnTo>
                  <a:lnTo>
                    <a:pt x="429" y="1539"/>
                  </a:lnTo>
                  <a:lnTo>
                    <a:pt x="418" y="1675"/>
                  </a:lnTo>
                  <a:lnTo>
                    <a:pt x="282" y="1748"/>
                  </a:lnTo>
                  <a:lnTo>
                    <a:pt x="418" y="1832"/>
                  </a:lnTo>
                  <a:lnTo>
                    <a:pt x="429" y="1968"/>
                  </a:lnTo>
                  <a:lnTo>
                    <a:pt x="282" y="2062"/>
                  </a:lnTo>
                  <a:lnTo>
                    <a:pt x="418" y="2136"/>
                  </a:lnTo>
                  <a:lnTo>
                    <a:pt x="429" y="2282"/>
                  </a:lnTo>
                  <a:lnTo>
                    <a:pt x="282" y="2387"/>
                  </a:lnTo>
                  <a:lnTo>
                    <a:pt x="418" y="2471"/>
                  </a:lnTo>
                  <a:lnTo>
                    <a:pt x="429" y="2617"/>
                  </a:lnTo>
                  <a:lnTo>
                    <a:pt x="157" y="2617"/>
                  </a:lnTo>
                  <a:lnTo>
                    <a:pt x="0" y="2617"/>
                  </a:lnTo>
                  <a:lnTo>
                    <a:pt x="0" y="2481"/>
                  </a:lnTo>
                  <a:lnTo>
                    <a:pt x="0" y="544"/>
                  </a:lnTo>
                  <a:lnTo>
                    <a:pt x="670" y="104"/>
                  </a:lnTo>
                  <a:lnTo>
                    <a:pt x="806" y="94"/>
                  </a:lnTo>
                  <a:lnTo>
                    <a:pt x="1424" y="418"/>
                  </a:lnTo>
                  <a:lnTo>
                    <a:pt x="1507" y="2481"/>
                  </a:lnTo>
                  <a:lnTo>
                    <a:pt x="1507" y="2617"/>
                  </a:lnTo>
                  <a:lnTo>
                    <a:pt x="1361" y="2617"/>
                  </a:lnTo>
                  <a:lnTo>
                    <a:pt x="1225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9291158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9290882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439"/>
                  </a:moveTo>
                  <a:lnTo>
                    <a:pt x="1884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209" y="607"/>
                  </a:lnTo>
                  <a:lnTo>
                    <a:pt x="450" y="701"/>
                  </a:lnTo>
                  <a:lnTo>
                    <a:pt x="1444" y="701"/>
                  </a:lnTo>
                  <a:lnTo>
                    <a:pt x="1696" y="607"/>
                  </a:lnTo>
                  <a:lnTo>
                    <a:pt x="188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9291840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9291606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929144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9291606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9291978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929169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9291445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929144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9292227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929206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929206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16" name="object 551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295846" y="6915559"/>
              <a:ext cx="3277" cy="1654"/>
            </a:xfrm>
            <a:prstGeom prst="rect">
              <a:avLst/>
            </a:prstGeom>
          </p:spPr>
        </p:pic>
        <p:sp>
          <p:nvSpPr>
            <p:cNvPr id="5517" name="object 5517"/>
            <p:cNvSpPr/>
            <p:nvPr/>
          </p:nvSpPr>
          <p:spPr>
            <a:xfrm>
              <a:off x="9296425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0"/>
                  </a:moveTo>
                  <a:lnTo>
                    <a:pt x="691" y="0"/>
                  </a:lnTo>
                  <a:lnTo>
                    <a:pt x="774" y="439"/>
                  </a:lnTo>
                  <a:lnTo>
                    <a:pt x="73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9295807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32" y="607"/>
                  </a:moveTo>
                  <a:lnTo>
                    <a:pt x="2931" y="219"/>
                  </a:lnTo>
                  <a:lnTo>
                    <a:pt x="3277" y="167"/>
                  </a:lnTo>
                  <a:lnTo>
                    <a:pt x="2691" y="62"/>
                  </a:lnTo>
                  <a:lnTo>
                    <a:pt x="2533" y="230"/>
                  </a:lnTo>
                  <a:lnTo>
                    <a:pt x="2387" y="219"/>
                  </a:lnTo>
                  <a:lnTo>
                    <a:pt x="2282" y="0"/>
                  </a:lnTo>
                  <a:lnTo>
                    <a:pt x="2157" y="282"/>
                  </a:lnTo>
                  <a:lnTo>
                    <a:pt x="1853" y="293"/>
                  </a:lnTo>
                  <a:lnTo>
                    <a:pt x="2094" y="167"/>
                  </a:lnTo>
                  <a:lnTo>
                    <a:pt x="1581" y="282"/>
                  </a:lnTo>
                  <a:lnTo>
                    <a:pt x="1424" y="94"/>
                  </a:lnTo>
                  <a:lnTo>
                    <a:pt x="1256" y="282"/>
                  </a:lnTo>
                  <a:lnTo>
                    <a:pt x="701" y="83"/>
                  </a:lnTo>
                  <a:lnTo>
                    <a:pt x="900" y="293"/>
                  </a:lnTo>
                  <a:lnTo>
                    <a:pt x="649" y="293"/>
                  </a:lnTo>
                  <a:lnTo>
                    <a:pt x="513" y="94"/>
                  </a:lnTo>
                  <a:lnTo>
                    <a:pt x="335" y="282"/>
                  </a:lnTo>
                  <a:lnTo>
                    <a:pt x="167" y="94"/>
                  </a:lnTo>
                  <a:lnTo>
                    <a:pt x="0" y="282"/>
                  </a:lnTo>
                  <a:lnTo>
                    <a:pt x="0" y="900"/>
                  </a:lnTo>
                  <a:lnTo>
                    <a:pt x="356" y="952"/>
                  </a:lnTo>
                  <a:lnTo>
                    <a:pt x="397" y="1162"/>
                  </a:lnTo>
                  <a:lnTo>
                    <a:pt x="230" y="1277"/>
                  </a:lnTo>
                  <a:lnTo>
                    <a:pt x="513" y="1664"/>
                  </a:lnTo>
                  <a:lnTo>
                    <a:pt x="670" y="1738"/>
                  </a:lnTo>
                  <a:lnTo>
                    <a:pt x="1350" y="1738"/>
                  </a:lnTo>
                  <a:lnTo>
                    <a:pt x="1486" y="1664"/>
                  </a:lnTo>
                  <a:lnTo>
                    <a:pt x="1738" y="1319"/>
                  </a:lnTo>
                  <a:lnTo>
                    <a:pt x="1612" y="1183"/>
                  </a:lnTo>
                  <a:lnTo>
                    <a:pt x="1602" y="994"/>
                  </a:lnTo>
                  <a:lnTo>
                    <a:pt x="2691" y="952"/>
                  </a:lnTo>
                  <a:lnTo>
                    <a:pt x="2732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9285399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85" y="0"/>
                  </a:moveTo>
                  <a:lnTo>
                    <a:pt x="0" y="0"/>
                  </a:lnTo>
                  <a:lnTo>
                    <a:pt x="376" y="890"/>
                  </a:lnTo>
                  <a:lnTo>
                    <a:pt x="0" y="931"/>
                  </a:lnTo>
                  <a:lnTo>
                    <a:pt x="251" y="1842"/>
                  </a:lnTo>
                  <a:lnTo>
                    <a:pt x="429" y="1842"/>
                  </a:lnTo>
                  <a:lnTo>
                    <a:pt x="429" y="1193"/>
                  </a:lnTo>
                  <a:lnTo>
                    <a:pt x="2345" y="1193"/>
                  </a:lnTo>
                  <a:lnTo>
                    <a:pt x="2460" y="1047"/>
                  </a:lnTo>
                  <a:lnTo>
                    <a:pt x="523" y="931"/>
                  </a:lnTo>
                  <a:lnTo>
                    <a:pt x="430" y="439"/>
                  </a:lnTo>
                  <a:lnTo>
                    <a:pt x="345" y="230"/>
                  </a:lnTo>
                  <a:lnTo>
                    <a:pt x="777" y="230"/>
                  </a:lnTo>
                  <a:lnTo>
                    <a:pt x="785" y="0"/>
                  </a:lnTo>
                  <a:close/>
                </a:path>
                <a:path w="13334" h="1904">
                  <a:moveTo>
                    <a:pt x="10425" y="439"/>
                  </a:moveTo>
                  <a:lnTo>
                    <a:pt x="6439" y="439"/>
                  </a:lnTo>
                  <a:lnTo>
                    <a:pt x="10146" y="534"/>
                  </a:lnTo>
                  <a:lnTo>
                    <a:pt x="10512" y="1193"/>
                  </a:lnTo>
                  <a:lnTo>
                    <a:pt x="12449" y="1193"/>
                  </a:lnTo>
                  <a:lnTo>
                    <a:pt x="12449" y="1842"/>
                  </a:lnTo>
                  <a:lnTo>
                    <a:pt x="12617" y="1842"/>
                  </a:lnTo>
                  <a:lnTo>
                    <a:pt x="12868" y="931"/>
                  </a:lnTo>
                  <a:lnTo>
                    <a:pt x="10659" y="931"/>
                  </a:lnTo>
                  <a:lnTo>
                    <a:pt x="10425" y="439"/>
                  </a:lnTo>
                  <a:close/>
                </a:path>
                <a:path w="13334" h="1904">
                  <a:moveTo>
                    <a:pt x="10334" y="230"/>
                  </a:moveTo>
                  <a:lnTo>
                    <a:pt x="2554" y="230"/>
                  </a:lnTo>
                  <a:lnTo>
                    <a:pt x="2428" y="439"/>
                  </a:lnTo>
                  <a:lnTo>
                    <a:pt x="2209" y="931"/>
                  </a:lnTo>
                  <a:lnTo>
                    <a:pt x="2519" y="931"/>
                  </a:lnTo>
                  <a:lnTo>
                    <a:pt x="2722" y="534"/>
                  </a:lnTo>
                  <a:lnTo>
                    <a:pt x="6345" y="534"/>
                  </a:lnTo>
                  <a:lnTo>
                    <a:pt x="10425" y="439"/>
                  </a:lnTo>
                  <a:lnTo>
                    <a:pt x="10334" y="230"/>
                  </a:lnTo>
                  <a:close/>
                </a:path>
                <a:path w="13334" h="1904">
                  <a:moveTo>
                    <a:pt x="12771" y="230"/>
                  </a:moveTo>
                  <a:lnTo>
                    <a:pt x="12523" y="230"/>
                  </a:lnTo>
                  <a:lnTo>
                    <a:pt x="12432" y="439"/>
                  </a:lnTo>
                  <a:lnTo>
                    <a:pt x="12334" y="931"/>
                  </a:lnTo>
                  <a:lnTo>
                    <a:pt x="12868" y="931"/>
                  </a:lnTo>
                  <a:lnTo>
                    <a:pt x="12491" y="890"/>
                  </a:lnTo>
                  <a:lnTo>
                    <a:pt x="12771" y="230"/>
                  </a:lnTo>
                  <a:close/>
                </a:path>
                <a:path w="13334" h="1904">
                  <a:moveTo>
                    <a:pt x="77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6" y="230"/>
                  </a:lnTo>
                  <a:lnTo>
                    <a:pt x="10735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35" y="230"/>
                  </a:moveTo>
                  <a:close/>
                </a:path>
                <a:path w="13334" h="1904">
                  <a:moveTo>
                    <a:pt x="12868" y="0"/>
                  </a:moveTo>
                  <a:lnTo>
                    <a:pt x="12093" y="0"/>
                  </a:lnTo>
                  <a:lnTo>
                    <a:pt x="12090" y="230"/>
                  </a:lnTo>
                  <a:lnTo>
                    <a:pt x="12771" y="230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9285398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230"/>
                  </a:moveTo>
                  <a:lnTo>
                    <a:pt x="2041" y="167"/>
                  </a:lnTo>
                  <a:lnTo>
                    <a:pt x="2115" y="10"/>
                  </a:lnTo>
                  <a:lnTo>
                    <a:pt x="10711" y="0"/>
                  </a:lnTo>
                  <a:lnTo>
                    <a:pt x="10847" y="167"/>
                  </a:lnTo>
                  <a:lnTo>
                    <a:pt x="10690" y="240"/>
                  </a:lnTo>
                  <a:lnTo>
                    <a:pt x="10387" y="219"/>
                  </a:lnTo>
                  <a:lnTo>
                    <a:pt x="10617" y="848"/>
                  </a:lnTo>
                  <a:lnTo>
                    <a:pt x="10753" y="931"/>
                  </a:lnTo>
                  <a:lnTo>
                    <a:pt x="12031" y="931"/>
                  </a:lnTo>
                  <a:lnTo>
                    <a:pt x="12345" y="931"/>
                  </a:lnTo>
                  <a:lnTo>
                    <a:pt x="12376" y="607"/>
                  </a:lnTo>
                  <a:lnTo>
                    <a:pt x="12418" y="460"/>
                  </a:lnTo>
                  <a:lnTo>
                    <a:pt x="12512" y="240"/>
                  </a:lnTo>
                  <a:lnTo>
                    <a:pt x="12229" y="219"/>
                  </a:lnTo>
                  <a:lnTo>
                    <a:pt x="11978" y="167"/>
                  </a:lnTo>
                  <a:lnTo>
                    <a:pt x="12072" y="10"/>
                  </a:lnTo>
                  <a:lnTo>
                    <a:pt x="12816" y="0"/>
                  </a:lnTo>
                  <a:lnTo>
                    <a:pt x="12617" y="554"/>
                  </a:lnTo>
                  <a:lnTo>
                    <a:pt x="12491" y="879"/>
                  </a:lnTo>
                  <a:lnTo>
                    <a:pt x="12837" y="910"/>
                  </a:lnTo>
                  <a:lnTo>
                    <a:pt x="12638" y="1780"/>
                  </a:lnTo>
                  <a:lnTo>
                    <a:pt x="12491" y="1832"/>
                  </a:lnTo>
                  <a:lnTo>
                    <a:pt x="12449" y="1225"/>
                  </a:lnTo>
                  <a:lnTo>
                    <a:pt x="10711" y="1193"/>
                  </a:lnTo>
                  <a:lnTo>
                    <a:pt x="10523" y="1193"/>
                  </a:lnTo>
                  <a:lnTo>
                    <a:pt x="10418" y="1036"/>
                  </a:lnTo>
                  <a:lnTo>
                    <a:pt x="10198" y="617"/>
                  </a:lnTo>
                  <a:lnTo>
                    <a:pt x="10041" y="523"/>
                  </a:lnTo>
                  <a:lnTo>
                    <a:pt x="6533" y="523"/>
                  </a:lnTo>
                  <a:lnTo>
                    <a:pt x="6355" y="513"/>
                  </a:lnTo>
                  <a:lnTo>
                    <a:pt x="2827" y="523"/>
                  </a:lnTo>
                  <a:lnTo>
                    <a:pt x="2680" y="617"/>
                  </a:lnTo>
                  <a:lnTo>
                    <a:pt x="2460" y="1036"/>
                  </a:lnTo>
                  <a:lnTo>
                    <a:pt x="2345" y="1193"/>
                  </a:lnTo>
                  <a:lnTo>
                    <a:pt x="2167" y="1193"/>
                  </a:lnTo>
                  <a:lnTo>
                    <a:pt x="471" y="1193"/>
                  </a:lnTo>
                  <a:lnTo>
                    <a:pt x="418" y="1769"/>
                  </a:lnTo>
                  <a:lnTo>
                    <a:pt x="251" y="1832"/>
                  </a:lnTo>
                  <a:lnTo>
                    <a:pt x="20" y="963"/>
                  </a:lnTo>
                  <a:lnTo>
                    <a:pt x="376" y="879"/>
                  </a:lnTo>
                  <a:lnTo>
                    <a:pt x="251" y="554"/>
                  </a:lnTo>
                  <a:lnTo>
                    <a:pt x="20" y="41"/>
                  </a:lnTo>
                  <a:lnTo>
                    <a:pt x="753" y="0"/>
                  </a:lnTo>
                  <a:lnTo>
                    <a:pt x="890" y="167"/>
                  </a:lnTo>
                  <a:lnTo>
                    <a:pt x="732" y="240"/>
                  </a:lnTo>
                  <a:lnTo>
                    <a:pt x="387" y="219"/>
                  </a:lnTo>
                  <a:lnTo>
                    <a:pt x="450" y="460"/>
                  </a:lnTo>
                  <a:lnTo>
                    <a:pt x="502" y="607"/>
                  </a:lnTo>
                  <a:lnTo>
                    <a:pt x="534" y="931"/>
                  </a:lnTo>
                  <a:lnTo>
                    <a:pt x="848" y="931"/>
                  </a:lnTo>
                  <a:lnTo>
                    <a:pt x="2115" y="931"/>
                  </a:lnTo>
                  <a:lnTo>
                    <a:pt x="2261" y="848"/>
                  </a:lnTo>
                  <a:lnTo>
                    <a:pt x="2523" y="240"/>
                  </a:lnTo>
                  <a:lnTo>
                    <a:pt x="2272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9287947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1246" y="5811"/>
                  </a:moveTo>
                  <a:lnTo>
                    <a:pt x="1246" y="5434"/>
                  </a:lnTo>
                  <a:lnTo>
                    <a:pt x="1246" y="5287"/>
                  </a:lnTo>
                  <a:lnTo>
                    <a:pt x="1382" y="5266"/>
                  </a:lnTo>
                  <a:lnTo>
                    <a:pt x="1978" y="5162"/>
                  </a:lnTo>
                  <a:lnTo>
                    <a:pt x="2136" y="5141"/>
                  </a:lnTo>
                  <a:lnTo>
                    <a:pt x="2136" y="4984"/>
                  </a:lnTo>
                  <a:lnTo>
                    <a:pt x="2136" y="2596"/>
                  </a:lnTo>
                  <a:lnTo>
                    <a:pt x="2136" y="2460"/>
                  </a:lnTo>
                  <a:lnTo>
                    <a:pt x="1978" y="2429"/>
                  </a:lnTo>
                  <a:lnTo>
                    <a:pt x="1382" y="2314"/>
                  </a:lnTo>
                  <a:lnTo>
                    <a:pt x="1246" y="2282"/>
                  </a:lnTo>
                  <a:lnTo>
                    <a:pt x="1246" y="2146"/>
                  </a:lnTo>
                  <a:lnTo>
                    <a:pt x="1246" y="1947"/>
                  </a:lnTo>
                  <a:lnTo>
                    <a:pt x="1382" y="1916"/>
                  </a:lnTo>
                  <a:lnTo>
                    <a:pt x="1978" y="1821"/>
                  </a:lnTo>
                  <a:lnTo>
                    <a:pt x="2136" y="1790"/>
                  </a:lnTo>
                  <a:lnTo>
                    <a:pt x="2136" y="1633"/>
                  </a:lnTo>
                  <a:lnTo>
                    <a:pt x="2136" y="167"/>
                  </a:lnTo>
                  <a:lnTo>
                    <a:pt x="2136" y="0"/>
                  </a:lnTo>
                  <a:lnTo>
                    <a:pt x="2303" y="0"/>
                  </a:lnTo>
                  <a:lnTo>
                    <a:pt x="5476" y="0"/>
                  </a:lnTo>
                  <a:lnTo>
                    <a:pt x="5643" y="0"/>
                  </a:lnTo>
                  <a:lnTo>
                    <a:pt x="5643" y="167"/>
                  </a:lnTo>
                  <a:lnTo>
                    <a:pt x="5643" y="1633"/>
                  </a:lnTo>
                  <a:lnTo>
                    <a:pt x="5643" y="1790"/>
                  </a:lnTo>
                  <a:lnTo>
                    <a:pt x="5779" y="1821"/>
                  </a:lnTo>
                  <a:lnTo>
                    <a:pt x="6387" y="1916"/>
                  </a:lnTo>
                  <a:lnTo>
                    <a:pt x="6533" y="1947"/>
                  </a:lnTo>
                  <a:lnTo>
                    <a:pt x="6533" y="2083"/>
                  </a:lnTo>
                  <a:lnTo>
                    <a:pt x="6533" y="2282"/>
                  </a:lnTo>
                  <a:lnTo>
                    <a:pt x="6387" y="2314"/>
                  </a:lnTo>
                  <a:lnTo>
                    <a:pt x="5779" y="2429"/>
                  </a:lnTo>
                  <a:lnTo>
                    <a:pt x="5643" y="2460"/>
                  </a:lnTo>
                  <a:lnTo>
                    <a:pt x="5643" y="2596"/>
                  </a:lnTo>
                  <a:lnTo>
                    <a:pt x="5643" y="4984"/>
                  </a:lnTo>
                  <a:lnTo>
                    <a:pt x="5643" y="5141"/>
                  </a:lnTo>
                  <a:lnTo>
                    <a:pt x="5779" y="5162"/>
                  </a:lnTo>
                  <a:lnTo>
                    <a:pt x="6387" y="5266"/>
                  </a:lnTo>
                  <a:lnTo>
                    <a:pt x="6533" y="5287"/>
                  </a:lnTo>
                  <a:lnTo>
                    <a:pt x="6533" y="5434"/>
                  </a:lnTo>
                  <a:lnTo>
                    <a:pt x="6533" y="5811"/>
                  </a:lnTo>
                  <a:lnTo>
                    <a:pt x="6533" y="5999"/>
                  </a:lnTo>
                  <a:lnTo>
                    <a:pt x="6711" y="5999"/>
                  </a:lnTo>
                  <a:lnTo>
                    <a:pt x="7580" y="5999"/>
                  </a:lnTo>
                  <a:lnTo>
                    <a:pt x="7758" y="5999"/>
                  </a:lnTo>
                  <a:lnTo>
                    <a:pt x="7758" y="6167"/>
                  </a:lnTo>
                  <a:lnTo>
                    <a:pt x="7758" y="6774"/>
                  </a:lnTo>
                  <a:lnTo>
                    <a:pt x="94" y="6868"/>
                  </a:lnTo>
                  <a:lnTo>
                    <a:pt x="0" y="6167"/>
                  </a:lnTo>
                  <a:lnTo>
                    <a:pt x="0" y="5999"/>
                  </a:lnTo>
                  <a:lnTo>
                    <a:pt x="188" y="5999"/>
                  </a:lnTo>
                  <a:lnTo>
                    <a:pt x="1078" y="5999"/>
                  </a:lnTo>
                  <a:lnTo>
                    <a:pt x="1246" y="5999"/>
                  </a:lnTo>
                  <a:lnTo>
                    <a:pt x="1246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9284520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3266"/>
                  </a:moveTo>
                  <a:lnTo>
                    <a:pt x="7654" y="3298"/>
                  </a:lnTo>
                  <a:lnTo>
                    <a:pt x="7518" y="3172"/>
                  </a:lnTo>
                  <a:lnTo>
                    <a:pt x="7423" y="3015"/>
                  </a:lnTo>
                  <a:lnTo>
                    <a:pt x="7654" y="3036"/>
                  </a:lnTo>
                  <a:lnTo>
                    <a:pt x="7507" y="2910"/>
                  </a:lnTo>
                  <a:lnTo>
                    <a:pt x="7381" y="2774"/>
                  </a:lnTo>
                  <a:lnTo>
                    <a:pt x="7130" y="2910"/>
                  </a:lnTo>
                  <a:lnTo>
                    <a:pt x="6963" y="2973"/>
                  </a:lnTo>
                  <a:lnTo>
                    <a:pt x="7099" y="3015"/>
                  </a:lnTo>
                  <a:lnTo>
                    <a:pt x="7141" y="3162"/>
                  </a:lnTo>
                  <a:lnTo>
                    <a:pt x="6942" y="3235"/>
                  </a:lnTo>
                  <a:lnTo>
                    <a:pt x="7078" y="3277"/>
                  </a:lnTo>
                  <a:lnTo>
                    <a:pt x="7141" y="3423"/>
                  </a:lnTo>
                  <a:lnTo>
                    <a:pt x="6942" y="3497"/>
                  </a:lnTo>
                  <a:lnTo>
                    <a:pt x="7078" y="3560"/>
                  </a:lnTo>
                  <a:lnTo>
                    <a:pt x="7099" y="3978"/>
                  </a:lnTo>
                  <a:lnTo>
                    <a:pt x="7256" y="3978"/>
                  </a:lnTo>
                  <a:lnTo>
                    <a:pt x="7025" y="4230"/>
                  </a:lnTo>
                  <a:lnTo>
                    <a:pt x="7025" y="4062"/>
                  </a:lnTo>
                  <a:lnTo>
                    <a:pt x="6429" y="4062"/>
                  </a:lnTo>
                  <a:lnTo>
                    <a:pt x="6261" y="4062"/>
                  </a:lnTo>
                  <a:lnTo>
                    <a:pt x="6261" y="3884"/>
                  </a:lnTo>
                  <a:lnTo>
                    <a:pt x="6261" y="1622"/>
                  </a:lnTo>
                  <a:lnTo>
                    <a:pt x="5580" y="376"/>
                  </a:lnTo>
                  <a:lnTo>
                    <a:pt x="837" y="366"/>
                  </a:lnTo>
                  <a:lnTo>
                    <a:pt x="701" y="31"/>
                  </a:lnTo>
                  <a:lnTo>
                    <a:pt x="617" y="2628"/>
                  </a:lnTo>
                  <a:lnTo>
                    <a:pt x="617" y="2921"/>
                  </a:lnTo>
                  <a:lnTo>
                    <a:pt x="324" y="2973"/>
                  </a:lnTo>
                  <a:lnTo>
                    <a:pt x="104" y="3015"/>
                  </a:lnTo>
                  <a:lnTo>
                    <a:pt x="0" y="3172"/>
                  </a:lnTo>
                  <a:lnTo>
                    <a:pt x="429" y="3141"/>
                  </a:lnTo>
                  <a:lnTo>
                    <a:pt x="617" y="3099"/>
                  </a:lnTo>
                  <a:lnTo>
                    <a:pt x="764" y="2984"/>
                  </a:lnTo>
                  <a:lnTo>
                    <a:pt x="931" y="2858"/>
                  </a:lnTo>
                  <a:lnTo>
                    <a:pt x="994" y="3130"/>
                  </a:lnTo>
                  <a:lnTo>
                    <a:pt x="1130" y="3130"/>
                  </a:lnTo>
                  <a:lnTo>
                    <a:pt x="1193" y="2774"/>
                  </a:lnTo>
                  <a:lnTo>
                    <a:pt x="1308" y="2984"/>
                  </a:lnTo>
                  <a:lnTo>
                    <a:pt x="1424" y="3162"/>
                  </a:lnTo>
                  <a:lnTo>
                    <a:pt x="2094" y="3172"/>
                  </a:lnTo>
                  <a:lnTo>
                    <a:pt x="2146" y="3036"/>
                  </a:lnTo>
                  <a:lnTo>
                    <a:pt x="1539" y="2952"/>
                  </a:lnTo>
                  <a:lnTo>
                    <a:pt x="1476" y="2806"/>
                  </a:lnTo>
                  <a:lnTo>
                    <a:pt x="1633" y="2879"/>
                  </a:lnTo>
                  <a:lnTo>
                    <a:pt x="1842" y="2910"/>
                  </a:lnTo>
                  <a:lnTo>
                    <a:pt x="2083" y="2910"/>
                  </a:lnTo>
                  <a:lnTo>
                    <a:pt x="2219" y="2910"/>
                  </a:lnTo>
                  <a:lnTo>
                    <a:pt x="2251" y="3047"/>
                  </a:lnTo>
                  <a:lnTo>
                    <a:pt x="2387" y="3172"/>
                  </a:lnTo>
                  <a:lnTo>
                    <a:pt x="2471" y="2910"/>
                  </a:lnTo>
                  <a:lnTo>
                    <a:pt x="2471" y="2397"/>
                  </a:lnTo>
                  <a:lnTo>
                    <a:pt x="2272" y="2303"/>
                  </a:lnTo>
                  <a:lnTo>
                    <a:pt x="2115" y="2439"/>
                  </a:lnTo>
                  <a:lnTo>
                    <a:pt x="1989" y="2303"/>
                  </a:lnTo>
                  <a:lnTo>
                    <a:pt x="869" y="2303"/>
                  </a:lnTo>
                  <a:lnTo>
                    <a:pt x="1068" y="2293"/>
                  </a:lnTo>
                  <a:lnTo>
                    <a:pt x="1287" y="2052"/>
                  </a:lnTo>
                  <a:lnTo>
                    <a:pt x="1486" y="2272"/>
                  </a:lnTo>
                  <a:lnTo>
                    <a:pt x="1727" y="2052"/>
                  </a:lnTo>
                  <a:lnTo>
                    <a:pt x="1958" y="2293"/>
                  </a:lnTo>
                  <a:lnTo>
                    <a:pt x="2115" y="2429"/>
                  </a:lnTo>
                  <a:lnTo>
                    <a:pt x="2251" y="2303"/>
                  </a:lnTo>
                  <a:lnTo>
                    <a:pt x="2387" y="2293"/>
                  </a:lnTo>
                  <a:lnTo>
                    <a:pt x="2471" y="1780"/>
                  </a:lnTo>
                  <a:lnTo>
                    <a:pt x="2471" y="1591"/>
                  </a:lnTo>
                  <a:lnTo>
                    <a:pt x="2659" y="1591"/>
                  </a:lnTo>
                  <a:lnTo>
                    <a:pt x="5455" y="1591"/>
                  </a:lnTo>
                  <a:lnTo>
                    <a:pt x="5790" y="1591"/>
                  </a:lnTo>
                  <a:lnTo>
                    <a:pt x="5842" y="1916"/>
                  </a:lnTo>
                  <a:lnTo>
                    <a:pt x="5905" y="2303"/>
                  </a:lnTo>
                  <a:lnTo>
                    <a:pt x="5905" y="3172"/>
                  </a:lnTo>
                  <a:lnTo>
                    <a:pt x="6041" y="3340"/>
                  </a:lnTo>
                  <a:lnTo>
                    <a:pt x="6041" y="3528"/>
                  </a:lnTo>
                  <a:lnTo>
                    <a:pt x="5905" y="3591"/>
                  </a:lnTo>
                  <a:lnTo>
                    <a:pt x="5905" y="3759"/>
                  </a:lnTo>
                  <a:lnTo>
                    <a:pt x="5999" y="3916"/>
                  </a:lnTo>
                  <a:lnTo>
                    <a:pt x="4952" y="3361"/>
                  </a:lnTo>
                  <a:lnTo>
                    <a:pt x="4816" y="3434"/>
                  </a:lnTo>
                  <a:lnTo>
                    <a:pt x="5779" y="4062"/>
                  </a:lnTo>
                  <a:lnTo>
                    <a:pt x="6240" y="4816"/>
                  </a:lnTo>
                  <a:lnTo>
                    <a:pt x="6355" y="5036"/>
                  </a:lnTo>
                  <a:lnTo>
                    <a:pt x="6554" y="4931"/>
                  </a:lnTo>
                  <a:lnTo>
                    <a:pt x="7224" y="4670"/>
                  </a:lnTo>
                  <a:lnTo>
                    <a:pt x="7392" y="4670"/>
                  </a:lnTo>
                  <a:lnTo>
                    <a:pt x="8062" y="4931"/>
                  </a:lnTo>
                  <a:lnTo>
                    <a:pt x="8282" y="5036"/>
                  </a:lnTo>
                  <a:lnTo>
                    <a:pt x="8387" y="4816"/>
                  </a:lnTo>
                  <a:lnTo>
                    <a:pt x="8711" y="4104"/>
                  </a:lnTo>
                  <a:lnTo>
                    <a:pt x="8858" y="4062"/>
                  </a:lnTo>
                  <a:lnTo>
                    <a:pt x="9758" y="3486"/>
                  </a:lnTo>
                  <a:lnTo>
                    <a:pt x="9727" y="3329"/>
                  </a:lnTo>
                  <a:lnTo>
                    <a:pt x="8764" y="3853"/>
                  </a:lnTo>
                  <a:lnTo>
                    <a:pt x="8617" y="3916"/>
                  </a:lnTo>
                  <a:lnTo>
                    <a:pt x="8711" y="3779"/>
                  </a:lnTo>
                  <a:lnTo>
                    <a:pt x="8732" y="3643"/>
                  </a:lnTo>
                  <a:lnTo>
                    <a:pt x="8575" y="3591"/>
                  </a:lnTo>
                  <a:lnTo>
                    <a:pt x="8575" y="3361"/>
                  </a:lnTo>
                  <a:lnTo>
                    <a:pt x="8711" y="3193"/>
                  </a:lnTo>
                  <a:lnTo>
                    <a:pt x="8732" y="2303"/>
                  </a:lnTo>
                  <a:lnTo>
                    <a:pt x="8795" y="1916"/>
                  </a:lnTo>
                  <a:lnTo>
                    <a:pt x="8837" y="1591"/>
                  </a:lnTo>
                  <a:lnTo>
                    <a:pt x="9162" y="1591"/>
                  </a:lnTo>
                  <a:lnTo>
                    <a:pt x="11978" y="1591"/>
                  </a:lnTo>
                  <a:lnTo>
                    <a:pt x="12167" y="1591"/>
                  </a:lnTo>
                  <a:lnTo>
                    <a:pt x="12167" y="1780"/>
                  </a:lnTo>
                  <a:lnTo>
                    <a:pt x="12167" y="2198"/>
                  </a:lnTo>
                  <a:lnTo>
                    <a:pt x="12366" y="2303"/>
                  </a:lnTo>
                  <a:lnTo>
                    <a:pt x="12502" y="2429"/>
                  </a:lnTo>
                  <a:lnTo>
                    <a:pt x="12648" y="2303"/>
                  </a:lnTo>
                  <a:lnTo>
                    <a:pt x="12847" y="2052"/>
                  </a:lnTo>
                  <a:lnTo>
                    <a:pt x="13046" y="2272"/>
                  </a:lnTo>
                  <a:lnTo>
                    <a:pt x="13287" y="2052"/>
                  </a:lnTo>
                  <a:lnTo>
                    <a:pt x="13496" y="2272"/>
                  </a:lnTo>
                  <a:lnTo>
                    <a:pt x="13737" y="2230"/>
                  </a:lnTo>
                  <a:lnTo>
                    <a:pt x="12659" y="2303"/>
                  </a:lnTo>
                  <a:lnTo>
                    <a:pt x="12502" y="2439"/>
                  </a:lnTo>
                  <a:lnTo>
                    <a:pt x="12376" y="2303"/>
                  </a:lnTo>
                  <a:lnTo>
                    <a:pt x="12240" y="2303"/>
                  </a:lnTo>
                  <a:lnTo>
                    <a:pt x="12167" y="2910"/>
                  </a:lnTo>
                  <a:lnTo>
                    <a:pt x="12209" y="3130"/>
                  </a:lnTo>
                  <a:lnTo>
                    <a:pt x="12345" y="3130"/>
                  </a:lnTo>
                  <a:lnTo>
                    <a:pt x="12397" y="2910"/>
                  </a:lnTo>
                  <a:lnTo>
                    <a:pt x="12533" y="2910"/>
                  </a:lnTo>
                  <a:lnTo>
                    <a:pt x="12784" y="2910"/>
                  </a:lnTo>
                  <a:lnTo>
                    <a:pt x="13004" y="2879"/>
                  </a:lnTo>
                  <a:lnTo>
                    <a:pt x="13161" y="2806"/>
                  </a:lnTo>
                  <a:lnTo>
                    <a:pt x="13078" y="2952"/>
                  </a:lnTo>
                  <a:lnTo>
                    <a:pt x="12586" y="3005"/>
                  </a:lnTo>
                  <a:lnTo>
                    <a:pt x="12491" y="3141"/>
                  </a:lnTo>
                  <a:lnTo>
                    <a:pt x="13193" y="3162"/>
                  </a:lnTo>
                  <a:lnTo>
                    <a:pt x="13329" y="2984"/>
                  </a:lnTo>
                  <a:lnTo>
                    <a:pt x="13423" y="2774"/>
                  </a:lnTo>
                  <a:lnTo>
                    <a:pt x="13465" y="3005"/>
                  </a:lnTo>
                  <a:lnTo>
                    <a:pt x="13517" y="3172"/>
                  </a:lnTo>
                  <a:lnTo>
                    <a:pt x="13685" y="2910"/>
                  </a:lnTo>
                  <a:lnTo>
                    <a:pt x="13821" y="2952"/>
                  </a:lnTo>
                  <a:lnTo>
                    <a:pt x="14010" y="3099"/>
                  </a:lnTo>
                  <a:lnTo>
                    <a:pt x="14198" y="3141"/>
                  </a:lnTo>
                  <a:lnTo>
                    <a:pt x="14606" y="3172"/>
                  </a:lnTo>
                  <a:lnTo>
                    <a:pt x="14617" y="3036"/>
                  </a:lnTo>
                  <a:lnTo>
                    <a:pt x="14303" y="2973"/>
                  </a:lnTo>
                  <a:lnTo>
                    <a:pt x="13999" y="2921"/>
                  </a:lnTo>
                  <a:lnTo>
                    <a:pt x="13999" y="2628"/>
                  </a:lnTo>
                  <a:lnTo>
                    <a:pt x="13999" y="31"/>
                  </a:lnTo>
                  <a:lnTo>
                    <a:pt x="13873" y="303"/>
                  </a:lnTo>
                  <a:lnTo>
                    <a:pt x="9120" y="366"/>
                  </a:lnTo>
                  <a:lnTo>
                    <a:pt x="8376" y="1591"/>
                  </a:lnTo>
                  <a:lnTo>
                    <a:pt x="8376" y="3884"/>
                  </a:lnTo>
                  <a:lnTo>
                    <a:pt x="8376" y="4062"/>
                  </a:lnTo>
                  <a:lnTo>
                    <a:pt x="8188" y="4062"/>
                  </a:lnTo>
                  <a:lnTo>
                    <a:pt x="7612" y="4062"/>
                  </a:lnTo>
                  <a:lnTo>
                    <a:pt x="7612" y="4230"/>
                  </a:lnTo>
                  <a:lnTo>
                    <a:pt x="7361" y="3978"/>
                  </a:lnTo>
                  <a:lnTo>
                    <a:pt x="7539" y="3978"/>
                  </a:lnTo>
                  <a:lnTo>
                    <a:pt x="7539" y="3622"/>
                  </a:lnTo>
                  <a:lnTo>
                    <a:pt x="7507" y="3486"/>
                  </a:lnTo>
                  <a:lnTo>
                    <a:pt x="7654" y="3560"/>
                  </a:lnTo>
                  <a:lnTo>
                    <a:pt x="7518" y="3434"/>
                  </a:lnTo>
                  <a:lnTo>
                    <a:pt x="742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9297121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73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9286030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73" y="0"/>
                  </a:lnTo>
                  <a:lnTo>
                    <a:pt x="0" y="617"/>
                  </a:lnTo>
                  <a:lnTo>
                    <a:pt x="429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9286994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109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9293499" y="69048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183" y="94"/>
                  </a:moveTo>
                  <a:lnTo>
                    <a:pt x="356" y="0"/>
                  </a:lnTo>
                  <a:lnTo>
                    <a:pt x="73" y="408"/>
                  </a:lnTo>
                  <a:lnTo>
                    <a:pt x="3088" y="534"/>
                  </a:lnTo>
                  <a:lnTo>
                    <a:pt x="3183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9291482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9291832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9291479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9291630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9291633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9291485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9291329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69" y="136"/>
                  </a:moveTo>
                  <a:lnTo>
                    <a:pt x="963" y="178"/>
                  </a:lnTo>
                </a:path>
                <a:path w="1270" h="634">
                  <a:moveTo>
                    <a:pt x="869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9292198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9292202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73"/>
                  </a:lnTo>
                </a:path>
                <a:path w="634" h="634">
                  <a:moveTo>
                    <a:pt x="41" y="0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9291356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67"/>
                  </a:moveTo>
                  <a:lnTo>
                    <a:pt x="837" y="230"/>
                  </a:lnTo>
                </a:path>
                <a:path w="1270" h="634">
                  <a:moveTo>
                    <a:pt x="963" y="1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9291466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9291465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9291517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9291462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9291462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9291462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9291472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41"/>
                  </a:lnTo>
                </a:path>
                <a:path w="634" h="634">
                  <a:moveTo>
                    <a:pt x="41" y="0"/>
                  </a:moveTo>
                  <a:lnTo>
                    <a:pt x="41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9291462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9291244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9291244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9292198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9292198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49" name="object 554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284562" y="6915559"/>
              <a:ext cx="3308" cy="1654"/>
            </a:xfrm>
            <a:prstGeom prst="rect">
              <a:avLst/>
            </a:prstGeom>
          </p:spPr>
        </p:pic>
        <p:sp>
          <p:nvSpPr>
            <p:cNvPr id="5550" name="object 5550"/>
            <p:cNvSpPr/>
            <p:nvPr/>
          </p:nvSpPr>
          <p:spPr>
            <a:xfrm>
              <a:off x="9286468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95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9284520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109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9294485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9294485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9298885" y="6883308"/>
              <a:ext cx="149860" cy="21590"/>
            </a:xfrm>
            <a:custGeom>
              <a:avLst/>
              <a:gdLst/>
              <a:ahLst/>
              <a:cxnLst/>
              <a:rect l="l" t="t" r="r" b="b"/>
              <a:pathLst>
                <a:path w="149859" h="21590">
                  <a:moveTo>
                    <a:pt x="0" y="0"/>
                  </a:moveTo>
                  <a:lnTo>
                    <a:pt x="0" y="21140"/>
                  </a:lnTo>
                  <a:lnTo>
                    <a:pt x="149304" y="21140"/>
                  </a:lnTo>
                  <a:lnTo>
                    <a:pt x="14930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9298890" y="6884020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9298890" y="6903754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9235813" y="6915213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5338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53380" y="345"/>
                  </a:lnTo>
                  <a:lnTo>
                    <a:pt x="533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9235807" y="6915207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0" y="356"/>
                  </a:moveTo>
                  <a:lnTo>
                    <a:pt x="0" y="0"/>
                  </a:lnTo>
                  <a:lnTo>
                    <a:pt x="53380" y="0"/>
                  </a:lnTo>
                  <a:lnTo>
                    <a:pt x="53380" y="356"/>
                  </a:lnTo>
                  <a:lnTo>
                    <a:pt x="0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9235813" y="6907266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5338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53380" y="356"/>
                  </a:lnTo>
                  <a:lnTo>
                    <a:pt x="533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9235807" y="6907268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0" y="356"/>
                  </a:moveTo>
                  <a:lnTo>
                    <a:pt x="0" y="0"/>
                  </a:lnTo>
                  <a:lnTo>
                    <a:pt x="53380" y="0"/>
                  </a:lnTo>
                  <a:lnTo>
                    <a:pt x="53380" y="356"/>
                  </a:lnTo>
                  <a:lnTo>
                    <a:pt x="0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9240361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9239241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9236629" y="69106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9235508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9236629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9235504" y="6905821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2235" y="8585"/>
                  </a:moveTo>
                  <a:lnTo>
                    <a:pt x="1905" y="7785"/>
                  </a:lnTo>
                  <a:lnTo>
                    <a:pt x="1117" y="7454"/>
                  </a:lnTo>
                  <a:lnTo>
                    <a:pt x="330" y="7785"/>
                  </a:lnTo>
                  <a:lnTo>
                    <a:pt x="0" y="8585"/>
                  </a:lnTo>
                  <a:lnTo>
                    <a:pt x="330" y="9372"/>
                  </a:lnTo>
                  <a:lnTo>
                    <a:pt x="1117" y="9702"/>
                  </a:lnTo>
                  <a:lnTo>
                    <a:pt x="1905" y="9372"/>
                  </a:lnTo>
                  <a:lnTo>
                    <a:pt x="2235" y="8585"/>
                  </a:lnTo>
                  <a:close/>
                </a:path>
                <a:path w="6350" h="10159">
                  <a:moveTo>
                    <a:pt x="5969" y="1130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64" y="330"/>
                  </a:lnTo>
                  <a:lnTo>
                    <a:pt x="3733" y="1130"/>
                  </a:lnTo>
                  <a:lnTo>
                    <a:pt x="4064" y="1917"/>
                  </a:lnTo>
                  <a:lnTo>
                    <a:pt x="4851" y="2247"/>
                  </a:lnTo>
                  <a:lnTo>
                    <a:pt x="5638" y="1917"/>
                  </a:lnTo>
                  <a:lnTo>
                    <a:pt x="5969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9235805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528" y="757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3528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9287717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9288838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9287713" y="69095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9288838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9287717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9285104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9285663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570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7570"/>
                  </a:lnTo>
                  <a:lnTo>
                    <a:pt x="0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9255275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9281372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9239333" y="6907635"/>
              <a:ext cx="46355" cy="7620"/>
            </a:xfrm>
            <a:custGeom>
              <a:avLst/>
              <a:gdLst/>
              <a:ahLst/>
              <a:cxnLst/>
              <a:rect l="l" t="t" r="r" b="b"/>
              <a:pathLst>
                <a:path w="46354" h="7620">
                  <a:moveTo>
                    <a:pt x="0" y="7570"/>
                  </a:moveTo>
                  <a:lnTo>
                    <a:pt x="0" y="0"/>
                  </a:lnTo>
                  <a:lnTo>
                    <a:pt x="46333" y="0"/>
                  </a:lnTo>
                  <a:lnTo>
                    <a:pt x="46333" y="7570"/>
                  </a:lnTo>
                  <a:lnTo>
                    <a:pt x="0" y="757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9476909" y="6902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586" y="3528"/>
                  </a:moveTo>
                  <a:lnTo>
                    <a:pt x="2031" y="3528"/>
                  </a:lnTo>
                  <a:lnTo>
                    <a:pt x="2031" y="3738"/>
                  </a:lnTo>
                  <a:lnTo>
                    <a:pt x="1837" y="4083"/>
                  </a:lnTo>
                  <a:lnTo>
                    <a:pt x="2397" y="4167"/>
                  </a:lnTo>
                  <a:lnTo>
                    <a:pt x="2586" y="3528"/>
                  </a:lnTo>
                  <a:close/>
                </a:path>
                <a:path w="6350" h="4445">
                  <a:moveTo>
                    <a:pt x="3957" y="3528"/>
                  </a:moveTo>
                  <a:lnTo>
                    <a:pt x="3403" y="3528"/>
                  </a:lnTo>
                  <a:lnTo>
                    <a:pt x="3601" y="4167"/>
                  </a:lnTo>
                  <a:lnTo>
                    <a:pt x="4198" y="4198"/>
                  </a:lnTo>
                  <a:lnTo>
                    <a:pt x="3957" y="3738"/>
                  </a:lnTo>
                  <a:lnTo>
                    <a:pt x="3957" y="3528"/>
                  </a:lnTo>
                  <a:close/>
                </a:path>
                <a:path w="6350" h="4445">
                  <a:moveTo>
                    <a:pt x="5109" y="3476"/>
                  </a:moveTo>
                  <a:lnTo>
                    <a:pt x="890" y="3476"/>
                  </a:lnTo>
                  <a:lnTo>
                    <a:pt x="890" y="4083"/>
                  </a:lnTo>
                  <a:lnTo>
                    <a:pt x="1172" y="4083"/>
                  </a:lnTo>
                  <a:lnTo>
                    <a:pt x="1172" y="3528"/>
                  </a:lnTo>
                  <a:lnTo>
                    <a:pt x="5109" y="3528"/>
                  </a:lnTo>
                  <a:close/>
                </a:path>
                <a:path w="6350" h="4445">
                  <a:moveTo>
                    <a:pt x="5109" y="3528"/>
                  </a:moveTo>
                  <a:lnTo>
                    <a:pt x="4837" y="3528"/>
                  </a:lnTo>
                  <a:lnTo>
                    <a:pt x="4837" y="4083"/>
                  </a:lnTo>
                  <a:lnTo>
                    <a:pt x="5109" y="4083"/>
                  </a:lnTo>
                  <a:lnTo>
                    <a:pt x="5109" y="3528"/>
                  </a:lnTo>
                  <a:close/>
                </a:path>
                <a:path w="6350" h="4445">
                  <a:moveTo>
                    <a:pt x="314" y="2565"/>
                  </a:moveTo>
                  <a:lnTo>
                    <a:pt x="31" y="2565"/>
                  </a:lnTo>
                  <a:lnTo>
                    <a:pt x="31" y="3622"/>
                  </a:lnTo>
                  <a:lnTo>
                    <a:pt x="314" y="3622"/>
                  </a:lnTo>
                  <a:lnTo>
                    <a:pt x="314" y="3476"/>
                  </a:lnTo>
                  <a:lnTo>
                    <a:pt x="5947" y="3476"/>
                  </a:lnTo>
                  <a:lnTo>
                    <a:pt x="5947" y="3183"/>
                  </a:lnTo>
                  <a:lnTo>
                    <a:pt x="314" y="3183"/>
                  </a:lnTo>
                  <a:lnTo>
                    <a:pt x="314" y="2565"/>
                  </a:lnTo>
                  <a:close/>
                </a:path>
                <a:path w="6350" h="4445">
                  <a:moveTo>
                    <a:pt x="5947" y="3476"/>
                  </a:moveTo>
                  <a:lnTo>
                    <a:pt x="5685" y="3476"/>
                  </a:lnTo>
                  <a:lnTo>
                    <a:pt x="5685" y="3622"/>
                  </a:lnTo>
                  <a:lnTo>
                    <a:pt x="5947" y="3622"/>
                  </a:lnTo>
                  <a:lnTo>
                    <a:pt x="5947" y="3476"/>
                  </a:lnTo>
                  <a:close/>
                </a:path>
                <a:path w="6350" h="4445">
                  <a:moveTo>
                    <a:pt x="5109" y="356"/>
                  </a:moveTo>
                  <a:lnTo>
                    <a:pt x="890" y="356"/>
                  </a:lnTo>
                  <a:lnTo>
                    <a:pt x="890" y="3183"/>
                  </a:lnTo>
                  <a:lnTo>
                    <a:pt x="5109" y="3183"/>
                  </a:lnTo>
                  <a:lnTo>
                    <a:pt x="5109" y="356"/>
                  </a:lnTo>
                  <a:close/>
                </a:path>
                <a:path w="6350" h="4445">
                  <a:moveTo>
                    <a:pt x="5947" y="2565"/>
                  </a:moveTo>
                  <a:lnTo>
                    <a:pt x="5685" y="2565"/>
                  </a:lnTo>
                  <a:lnTo>
                    <a:pt x="5685" y="3183"/>
                  </a:lnTo>
                  <a:lnTo>
                    <a:pt x="5947" y="3183"/>
                  </a:lnTo>
                  <a:lnTo>
                    <a:pt x="5947" y="2565"/>
                  </a:lnTo>
                  <a:close/>
                </a:path>
                <a:path w="6350" h="4445">
                  <a:moveTo>
                    <a:pt x="5989" y="0"/>
                  </a:moveTo>
                  <a:lnTo>
                    <a:pt x="0" y="0"/>
                  </a:lnTo>
                  <a:lnTo>
                    <a:pt x="0" y="607"/>
                  </a:lnTo>
                  <a:lnTo>
                    <a:pt x="198" y="806"/>
                  </a:lnTo>
                  <a:lnTo>
                    <a:pt x="314" y="356"/>
                  </a:lnTo>
                  <a:lnTo>
                    <a:pt x="5989" y="356"/>
                  </a:lnTo>
                  <a:lnTo>
                    <a:pt x="5989" y="0"/>
                  </a:lnTo>
                  <a:close/>
                </a:path>
                <a:path w="6350" h="4445">
                  <a:moveTo>
                    <a:pt x="5989" y="356"/>
                  </a:moveTo>
                  <a:lnTo>
                    <a:pt x="5685" y="356"/>
                  </a:lnTo>
                  <a:lnTo>
                    <a:pt x="5685" y="806"/>
                  </a:lnTo>
                  <a:lnTo>
                    <a:pt x="5989" y="607"/>
                  </a:lnTo>
                  <a:lnTo>
                    <a:pt x="5989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9476908" y="69023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607"/>
                  </a:moveTo>
                  <a:lnTo>
                    <a:pt x="198" y="806"/>
                  </a:lnTo>
                  <a:lnTo>
                    <a:pt x="314" y="544"/>
                  </a:lnTo>
                  <a:lnTo>
                    <a:pt x="314" y="356"/>
                  </a:lnTo>
                  <a:lnTo>
                    <a:pt x="481" y="356"/>
                  </a:lnTo>
                  <a:lnTo>
                    <a:pt x="701" y="356"/>
                  </a:lnTo>
                  <a:lnTo>
                    <a:pt x="890" y="356"/>
                  </a:lnTo>
                  <a:lnTo>
                    <a:pt x="890" y="544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005"/>
                  </a:lnTo>
                  <a:lnTo>
                    <a:pt x="890" y="3183"/>
                  </a:lnTo>
                  <a:lnTo>
                    <a:pt x="701" y="3183"/>
                  </a:lnTo>
                  <a:lnTo>
                    <a:pt x="481" y="3183"/>
                  </a:lnTo>
                  <a:lnTo>
                    <a:pt x="314" y="3183"/>
                  </a:lnTo>
                  <a:lnTo>
                    <a:pt x="314" y="3005"/>
                  </a:lnTo>
                  <a:lnTo>
                    <a:pt x="314" y="2565"/>
                  </a:lnTo>
                  <a:lnTo>
                    <a:pt x="31" y="2565"/>
                  </a:lnTo>
                  <a:lnTo>
                    <a:pt x="31" y="2732"/>
                  </a:lnTo>
                  <a:lnTo>
                    <a:pt x="31" y="3528"/>
                  </a:lnTo>
                  <a:lnTo>
                    <a:pt x="314" y="3622"/>
                  </a:lnTo>
                  <a:lnTo>
                    <a:pt x="314" y="3486"/>
                  </a:lnTo>
                  <a:lnTo>
                    <a:pt x="827" y="3486"/>
                  </a:lnTo>
                  <a:lnTo>
                    <a:pt x="921" y="3654"/>
                  </a:lnTo>
                  <a:lnTo>
                    <a:pt x="890" y="4041"/>
                  </a:lnTo>
                  <a:lnTo>
                    <a:pt x="1099" y="4083"/>
                  </a:lnTo>
                  <a:lnTo>
                    <a:pt x="1162" y="3560"/>
                  </a:lnTo>
                  <a:lnTo>
                    <a:pt x="1937" y="3528"/>
                  </a:lnTo>
                  <a:lnTo>
                    <a:pt x="2031" y="3748"/>
                  </a:lnTo>
                  <a:lnTo>
                    <a:pt x="1790" y="4167"/>
                  </a:lnTo>
                  <a:lnTo>
                    <a:pt x="2397" y="4167"/>
                  </a:lnTo>
                  <a:lnTo>
                    <a:pt x="2565" y="3591"/>
                  </a:lnTo>
                  <a:lnTo>
                    <a:pt x="3340" y="3528"/>
                  </a:lnTo>
                  <a:lnTo>
                    <a:pt x="3601" y="4167"/>
                  </a:lnTo>
                  <a:lnTo>
                    <a:pt x="4198" y="4198"/>
                  </a:lnTo>
                  <a:lnTo>
                    <a:pt x="3957" y="3748"/>
                  </a:lnTo>
                  <a:lnTo>
                    <a:pt x="3957" y="3528"/>
                  </a:lnTo>
                  <a:lnTo>
                    <a:pt x="4816" y="3528"/>
                  </a:lnTo>
                  <a:lnTo>
                    <a:pt x="4827" y="4041"/>
                  </a:lnTo>
                  <a:lnTo>
                    <a:pt x="5067" y="4083"/>
                  </a:lnTo>
                  <a:lnTo>
                    <a:pt x="5109" y="3717"/>
                  </a:lnTo>
                  <a:lnTo>
                    <a:pt x="5078" y="3570"/>
                  </a:lnTo>
                  <a:lnTo>
                    <a:pt x="5685" y="3486"/>
                  </a:lnTo>
                  <a:lnTo>
                    <a:pt x="5685" y="3622"/>
                  </a:lnTo>
                  <a:lnTo>
                    <a:pt x="5874" y="3622"/>
                  </a:lnTo>
                  <a:lnTo>
                    <a:pt x="5947" y="2732"/>
                  </a:lnTo>
                  <a:lnTo>
                    <a:pt x="5947" y="2565"/>
                  </a:lnTo>
                  <a:lnTo>
                    <a:pt x="5779" y="2565"/>
                  </a:lnTo>
                  <a:lnTo>
                    <a:pt x="5685" y="3005"/>
                  </a:lnTo>
                  <a:lnTo>
                    <a:pt x="5685" y="3183"/>
                  </a:lnTo>
                  <a:lnTo>
                    <a:pt x="5518" y="3183"/>
                  </a:lnTo>
                  <a:lnTo>
                    <a:pt x="5287" y="3183"/>
                  </a:lnTo>
                  <a:lnTo>
                    <a:pt x="5109" y="3183"/>
                  </a:lnTo>
                  <a:lnTo>
                    <a:pt x="5109" y="3005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544"/>
                  </a:lnTo>
                  <a:lnTo>
                    <a:pt x="5109" y="356"/>
                  </a:lnTo>
                  <a:lnTo>
                    <a:pt x="5287" y="356"/>
                  </a:lnTo>
                  <a:lnTo>
                    <a:pt x="5518" y="356"/>
                  </a:lnTo>
                  <a:lnTo>
                    <a:pt x="5685" y="356"/>
                  </a:lnTo>
                  <a:lnTo>
                    <a:pt x="5685" y="544"/>
                  </a:lnTo>
                  <a:lnTo>
                    <a:pt x="5685" y="806"/>
                  </a:lnTo>
                  <a:lnTo>
                    <a:pt x="5999" y="607"/>
                  </a:lnTo>
                  <a:lnTo>
                    <a:pt x="5999" y="0"/>
                  </a:lnTo>
                  <a:lnTo>
                    <a:pt x="0" y="0"/>
                  </a:lnTo>
                  <a:lnTo>
                    <a:pt x="0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9478056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52"/>
                  </a:lnTo>
                  <a:lnTo>
                    <a:pt x="3706" y="2952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9478061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4"/>
                  </a:moveTo>
                  <a:lnTo>
                    <a:pt x="3601" y="0"/>
                  </a:lnTo>
                  <a:lnTo>
                    <a:pt x="3696" y="2858"/>
                  </a:lnTo>
                  <a:lnTo>
                    <a:pt x="73" y="2952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9476936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49"/>
                  </a:moveTo>
                  <a:lnTo>
                    <a:pt x="858" y="5204"/>
                  </a:lnTo>
                  <a:lnTo>
                    <a:pt x="94" y="5235"/>
                  </a:lnTo>
                  <a:lnTo>
                    <a:pt x="0" y="5465"/>
                  </a:lnTo>
                  <a:lnTo>
                    <a:pt x="0" y="5601"/>
                  </a:lnTo>
                  <a:lnTo>
                    <a:pt x="146" y="5633"/>
                  </a:lnTo>
                  <a:lnTo>
                    <a:pt x="272" y="5497"/>
                  </a:lnTo>
                  <a:lnTo>
                    <a:pt x="670" y="5497"/>
                  </a:lnTo>
                  <a:lnTo>
                    <a:pt x="858" y="5497"/>
                  </a:lnTo>
                  <a:lnTo>
                    <a:pt x="858" y="5685"/>
                  </a:lnTo>
                  <a:lnTo>
                    <a:pt x="858" y="6198"/>
                  </a:lnTo>
                  <a:lnTo>
                    <a:pt x="858" y="6387"/>
                  </a:lnTo>
                  <a:lnTo>
                    <a:pt x="670" y="6387"/>
                  </a:lnTo>
                  <a:lnTo>
                    <a:pt x="272" y="6387"/>
                  </a:lnTo>
                  <a:lnTo>
                    <a:pt x="272" y="6198"/>
                  </a:lnTo>
                  <a:lnTo>
                    <a:pt x="0" y="6272"/>
                  </a:lnTo>
                  <a:lnTo>
                    <a:pt x="0" y="6418"/>
                  </a:lnTo>
                  <a:lnTo>
                    <a:pt x="0" y="6554"/>
                  </a:lnTo>
                  <a:lnTo>
                    <a:pt x="827" y="6649"/>
                  </a:lnTo>
                  <a:lnTo>
                    <a:pt x="858" y="6837"/>
                  </a:lnTo>
                  <a:lnTo>
                    <a:pt x="1088" y="6910"/>
                  </a:lnTo>
                  <a:lnTo>
                    <a:pt x="1141" y="7392"/>
                  </a:lnTo>
                  <a:lnTo>
                    <a:pt x="1842" y="7465"/>
                  </a:lnTo>
                  <a:lnTo>
                    <a:pt x="2115" y="7434"/>
                  </a:lnTo>
                  <a:lnTo>
                    <a:pt x="1958" y="7203"/>
                  </a:lnTo>
                  <a:lnTo>
                    <a:pt x="1727" y="6806"/>
                  </a:lnTo>
                  <a:lnTo>
                    <a:pt x="1717" y="712"/>
                  </a:lnTo>
                  <a:lnTo>
                    <a:pt x="1958" y="261"/>
                  </a:lnTo>
                  <a:lnTo>
                    <a:pt x="2115" y="31"/>
                  </a:lnTo>
                  <a:lnTo>
                    <a:pt x="1842" y="0"/>
                  </a:lnTo>
                  <a:lnTo>
                    <a:pt x="1214" y="0"/>
                  </a:lnTo>
                  <a:lnTo>
                    <a:pt x="1141" y="513"/>
                  </a:lnTo>
                  <a:lnTo>
                    <a:pt x="931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9478021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9478021" y="690876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9478021" y="6910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9480765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49"/>
                  </a:moveTo>
                  <a:lnTo>
                    <a:pt x="1256" y="5204"/>
                  </a:lnTo>
                  <a:lnTo>
                    <a:pt x="2020" y="5235"/>
                  </a:lnTo>
                  <a:lnTo>
                    <a:pt x="2094" y="5465"/>
                  </a:lnTo>
                  <a:lnTo>
                    <a:pt x="2094" y="5601"/>
                  </a:lnTo>
                  <a:lnTo>
                    <a:pt x="1842" y="5685"/>
                  </a:lnTo>
                  <a:lnTo>
                    <a:pt x="1842" y="5497"/>
                  </a:lnTo>
                  <a:lnTo>
                    <a:pt x="1424" y="5497"/>
                  </a:lnTo>
                  <a:lnTo>
                    <a:pt x="1256" y="5497"/>
                  </a:lnTo>
                  <a:lnTo>
                    <a:pt x="1256" y="5685"/>
                  </a:lnTo>
                  <a:lnTo>
                    <a:pt x="1256" y="6198"/>
                  </a:lnTo>
                  <a:lnTo>
                    <a:pt x="1256" y="6387"/>
                  </a:lnTo>
                  <a:lnTo>
                    <a:pt x="1424" y="6387"/>
                  </a:lnTo>
                  <a:lnTo>
                    <a:pt x="1842" y="6387"/>
                  </a:lnTo>
                  <a:lnTo>
                    <a:pt x="1842" y="6198"/>
                  </a:lnTo>
                  <a:lnTo>
                    <a:pt x="2094" y="6272"/>
                  </a:lnTo>
                  <a:lnTo>
                    <a:pt x="2094" y="6418"/>
                  </a:lnTo>
                  <a:lnTo>
                    <a:pt x="2094" y="6554"/>
                  </a:lnTo>
                  <a:lnTo>
                    <a:pt x="1287" y="6649"/>
                  </a:lnTo>
                  <a:lnTo>
                    <a:pt x="1256" y="6837"/>
                  </a:lnTo>
                  <a:lnTo>
                    <a:pt x="1026" y="6910"/>
                  </a:lnTo>
                  <a:lnTo>
                    <a:pt x="973" y="7392"/>
                  </a:lnTo>
                  <a:lnTo>
                    <a:pt x="282" y="7465"/>
                  </a:lnTo>
                  <a:lnTo>
                    <a:pt x="0" y="7434"/>
                  </a:lnTo>
                  <a:lnTo>
                    <a:pt x="157" y="7203"/>
                  </a:lnTo>
                  <a:lnTo>
                    <a:pt x="387" y="6806"/>
                  </a:lnTo>
                  <a:lnTo>
                    <a:pt x="387" y="670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9481385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643"/>
                  </a:moveTo>
                  <a:lnTo>
                    <a:pt x="408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1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9481382" y="69087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24" y="1706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9481382" y="69106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9478686" y="690696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87"/>
                  </a:lnTo>
                  <a:lnTo>
                    <a:pt x="261" y="5287"/>
                  </a:lnTo>
                  <a:lnTo>
                    <a:pt x="2198" y="5287"/>
                  </a:lnTo>
                  <a:lnTo>
                    <a:pt x="2471" y="528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19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9472507" y="6912684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8586" y="0"/>
                  </a:moveTo>
                  <a:lnTo>
                    <a:pt x="8010" y="62"/>
                  </a:lnTo>
                  <a:lnTo>
                    <a:pt x="7821" y="670"/>
                  </a:lnTo>
                  <a:lnTo>
                    <a:pt x="6984" y="670"/>
                  </a:lnTo>
                  <a:lnTo>
                    <a:pt x="6774" y="62"/>
                  </a:lnTo>
                  <a:lnTo>
                    <a:pt x="6156" y="0"/>
                  </a:lnTo>
                  <a:lnTo>
                    <a:pt x="6439" y="460"/>
                  </a:lnTo>
                  <a:lnTo>
                    <a:pt x="6439" y="670"/>
                  </a:lnTo>
                  <a:lnTo>
                    <a:pt x="5580" y="670"/>
                  </a:lnTo>
                  <a:lnTo>
                    <a:pt x="5570" y="104"/>
                  </a:lnTo>
                  <a:lnTo>
                    <a:pt x="5287" y="104"/>
                  </a:lnTo>
                  <a:lnTo>
                    <a:pt x="5287" y="502"/>
                  </a:lnTo>
                  <a:lnTo>
                    <a:pt x="5319" y="649"/>
                  </a:lnTo>
                  <a:lnTo>
                    <a:pt x="5287" y="1005"/>
                  </a:lnTo>
                  <a:lnTo>
                    <a:pt x="5622" y="1005"/>
                  </a:lnTo>
                  <a:lnTo>
                    <a:pt x="5622" y="2513"/>
                  </a:lnTo>
                  <a:lnTo>
                    <a:pt x="4397" y="2586"/>
                  </a:lnTo>
                  <a:lnTo>
                    <a:pt x="1507" y="2586"/>
                  </a:lnTo>
                  <a:lnTo>
                    <a:pt x="1507" y="2209"/>
                  </a:lnTo>
                  <a:lnTo>
                    <a:pt x="1769" y="2209"/>
                  </a:lnTo>
                  <a:lnTo>
                    <a:pt x="1769" y="1989"/>
                  </a:lnTo>
                  <a:lnTo>
                    <a:pt x="1109" y="1989"/>
                  </a:lnTo>
                  <a:lnTo>
                    <a:pt x="1109" y="2177"/>
                  </a:lnTo>
                  <a:lnTo>
                    <a:pt x="1277" y="2177"/>
                  </a:lnTo>
                  <a:lnTo>
                    <a:pt x="1277" y="2638"/>
                  </a:lnTo>
                  <a:lnTo>
                    <a:pt x="230" y="2638"/>
                  </a:lnTo>
                  <a:lnTo>
                    <a:pt x="230" y="2177"/>
                  </a:lnTo>
                  <a:lnTo>
                    <a:pt x="408" y="2177"/>
                  </a:lnTo>
                  <a:lnTo>
                    <a:pt x="408" y="1989"/>
                  </a:lnTo>
                  <a:lnTo>
                    <a:pt x="0" y="1989"/>
                  </a:lnTo>
                  <a:lnTo>
                    <a:pt x="0" y="2869"/>
                  </a:lnTo>
                  <a:lnTo>
                    <a:pt x="14795" y="2869"/>
                  </a:lnTo>
                  <a:lnTo>
                    <a:pt x="14795" y="1989"/>
                  </a:lnTo>
                  <a:lnTo>
                    <a:pt x="14386" y="1989"/>
                  </a:lnTo>
                  <a:lnTo>
                    <a:pt x="14386" y="2177"/>
                  </a:lnTo>
                  <a:lnTo>
                    <a:pt x="14565" y="2177"/>
                  </a:lnTo>
                  <a:lnTo>
                    <a:pt x="14565" y="2638"/>
                  </a:lnTo>
                  <a:lnTo>
                    <a:pt x="13507" y="2638"/>
                  </a:lnTo>
                  <a:lnTo>
                    <a:pt x="13507" y="2177"/>
                  </a:lnTo>
                  <a:lnTo>
                    <a:pt x="13695" y="2177"/>
                  </a:lnTo>
                  <a:lnTo>
                    <a:pt x="13695" y="1989"/>
                  </a:lnTo>
                  <a:lnTo>
                    <a:pt x="13025" y="1989"/>
                  </a:lnTo>
                  <a:lnTo>
                    <a:pt x="13025" y="2209"/>
                  </a:lnTo>
                  <a:lnTo>
                    <a:pt x="13287" y="2209"/>
                  </a:lnTo>
                  <a:lnTo>
                    <a:pt x="13287" y="2586"/>
                  </a:lnTo>
                  <a:lnTo>
                    <a:pt x="10397" y="2586"/>
                  </a:lnTo>
                  <a:lnTo>
                    <a:pt x="9162" y="2513"/>
                  </a:lnTo>
                  <a:lnTo>
                    <a:pt x="9162" y="1005"/>
                  </a:lnTo>
                  <a:lnTo>
                    <a:pt x="9507" y="1005"/>
                  </a:lnTo>
                  <a:lnTo>
                    <a:pt x="9507" y="670"/>
                  </a:lnTo>
                  <a:lnTo>
                    <a:pt x="9486" y="502"/>
                  </a:lnTo>
                  <a:lnTo>
                    <a:pt x="9507" y="104"/>
                  </a:lnTo>
                  <a:lnTo>
                    <a:pt x="9235" y="104"/>
                  </a:lnTo>
                  <a:lnTo>
                    <a:pt x="9235" y="670"/>
                  </a:lnTo>
                  <a:lnTo>
                    <a:pt x="8355" y="670"/>
                  </a:lnTo>
                  <a:lnTo>
                    <a:pt x="8355" y="460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9472518" y="691267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921"/>
                  </a:moveTo>
                  <a:lnTo>
                    <a:pt x="5539" y="1015"/>
                  </a:lnTo>
                  <a:lnTo>
                    <a:pt x="5622" y="2355"/>
                  </a:lnTo>
                  <a:lnTo>
                    <a:pt x="5622" y="2523"/>
                  </a:lnTo>
                  <a:lnTo>
                    <a:pt x="5465" y="2533"/>
                  </a:lnTo>
                  <a:lnTo>
                    <a:pt x="4397" y="2596"/>
                  </a:lnTo>
                  <a:lnTo>
                    <a:pt x="1591" y="2596"/>
                  </a:lnTo>
                  <a:lnTo>
                    <a:pt x="1497" y="2293"/>
                  </a:lnTo>
                  <a:lnTo>
                    <a:pt x="1685" y="2209"/>
                  </a:lnTo>
                  <a:lnTo>
                    <a:pt x="1769" y="1989"/>
                  </a:lnTo>
                  <a:lnTo>
                    <a:pt x="1193" y="1989"/>
                  </a:lnTo>
                  <a:lnTo>
                    <a:pt x="1099" y="2177"/>
                  </a:lnTo>
                  <a:lnTo>
                    <a:pt x="1266" y="2177"/>
                  </a:lnTo>
                  <a:lnTo>
                    <a:pt x="1266" y="2471"/>
                  </a:lnTo>
                  <a:lnTo>
                    <a:pt x="1266" y="2649"/>
                  </a:lnTo>
                  <a:lnTo>
                    <a:pt x="1099" y="2649"/>
                  </a:lnTo>
                  <a:lnTo>
                    <a:pt x="397" y="2649"/>
                  </a:lnTo>
                  <a:lnTo>
                    <a:pt x="209" y="2649"/>
                  </a:lnTo>
                  <a:lnTo>
                    <a:pt x="209" y="2471"/>
                  </a:lnTo>
                  <a:lnTo>
                    <a:pt x="209" y="2177"/>
                  </a:lnTo>
                  <a:lnTo>
                    <a:pt x="397" y="2177"/>
                  </a:lnTo>
                  <a:lnTo>
                    <a:pt x="397" y="1989"/>
                  </a:lnTo>
                  <a:lnTo>
                    <a:pt x="73" y="1989"/>
                  </a:lnTo>
                  <a:lnTo>
                    <a:pt x="0" y="2785"/>
                  </a:lnTo>
                  <a:lnTo>
                    <a:pt x="14690" y="2879"/>
                  </a:lnTo>
                  <a:lnTo>
                    <a:pt x="14784" y="2083"/>
                  </a:lnTo>
                  <a:lnTo>
                    <a:pt x="14470" y="1989"/>
                  </a:lnTo>
                  <a:lnTo>
                    <a:pt x="14386" y="2177"/>
                  </a:lnTo>
                  <a:lnTo>
                    <a:pt x="14554" y="2177"/>
                  </a:lnTo>
                  <a:lnTo>
                    <a:pt x="14554" y="2471"/>
                  </a:lnTo>
                  <a:lnTo>
                    <a:pt x="14554" y="2649"/>
                  </a:lnTo>
                  <a:lnTo>
                    <a:pt x="14386" y="2649"/>
                  </a:lnTo>
                  <a:lnTo>
                    <a:pt x="13685" y="2649"/>
                  </a:lnTo>
                  <a:lnTo>
                    <a:pt x="13496" y="2649"/>
                  </a:lnTo>
                  <a:lnTo>
                    <a:pt x="13496" y="2471"/>
                  </a:lnTo>
                  <a:lnTo>
                    <a:pt x="13496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88" y="1989"/>
                  </a:lnTo>
                  <a:lnTo>
                    <a:pt x="13015" y="2209"/>
                  </a:lnTo>
                  <a:lnTo>
                    <a:pt x="13182" y="2209"/>
                  </a:lnTo>
                  <a:lnTo>
                    <a:pt x="13277" y="2502"/>
                  </a:lnTo>
                  <a:lnTo>
                    <a:pt x="10387" y="2596"/>
                  </a:lnTo>
                  <a:lnTo>
                    <a:pt x="9319" y="2533"/>
                  </a:lnTo>
                  <a:lnTo>
                    <a:pt x="9151" y="2523"/>
                  </a:lnTo>
                  <a:lnTo>
                    <a:pt x="9151" y="2355"/>
                  </a:lnTo>
                  <a:lnTo>
                    <a:pt x="9151" y="1088"/>
                  </a:lnTo>
                  <a:lnTo>
                    <a:pt x="9413" y="101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78"/>
                  </a:lnTo>
                  <a:lnTo>
                    <a:pt x="9266" y="115"/>
                  </a:lnTo>
                  <a:lnTo>
                    <a:pt x="9224" y="659"/>
                  </a:lnTo>
                  <a:lnTo>
                    <a:pt x="8450" y="670"/>
                  </a:lnTo>
                  <a:lnTo>
                    <a:pt x="8355" y="471"/>
                  </a:lnTo>
                  <a:lnTo>
                    <a:pt x="8607" y="31"/>
                  </a:lnTo>
                  <a:lnTo>
                    <a:pt x="7999" y="62"/>
                  </a:lnTo>
                  <a:lnTo>
                    <a:pt x="7821" y="607"/>
                  </a:lnTo>
                  <a:lnTo>
                    <a:pt x="7036" y="670"/>
                  </a:lnTo>
                  <a:lnTo>
                    <a:pt x="6764" y="62"/>
                  </a:lnTo>
                  <a:lnTo>
                    <a:pt x="6209" y="0"/>
                  </a:lnTo>
                  <a:lnTo>
                    <a:pt x="6429" y="471"/>
                  </a:lnTo>
                  <a:lnTo>
                    <a:pt x="6429" y="670"/>
                  </a:lnTo>
                  <a:lnTo>
                    <a:pt x="5570" y="670"/>
                  </a:lnTo>
                  <a:lnTo>
                    <a:pt x="5560" y="178"/>
                  </a:lnTo>
                  <a:lnTo>
                    <a:pt x="5329" y="115"/>
                  </a:lnTo>
                  <a:lnTo>
                    <a:pt x="5277" y="502"/>
                  </a:lnTo>
                  <a:lnTo>
                    <a:pt x="5308" y="659"/>
                  </a:lnTo>
                  <a:lnTo>
                    <a:pt x="5277" y="92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9478387" y="69136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4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9478388" y="69136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4"/>
                  </a:moveTo>
                  <a:lnTo>
                    <a:pt x="2942" y="0"/>
                  </a:lnTo>
                  <a:lnTo>
                    <a:pt x="3026" y="1539"/>
                  </a:lnTo>
                  <a:lnTo>
                    <a:pt x="94" y="1633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95" name="object 559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692040" y="6898423"/>
              <a:ext cx="25094" cy="21054"/>
            </a:xfrm>
            <a:prstGeom prst="rect">
              <a:avLst/>
            </a:prstGeom>
          </p:spPr>
        </p:pic>
        <p:sp>
          <p:nvSpPr>
            <p:cNvPr id="5596" name="object 5596"/>
            <p:cNvSpPr/>
            <p:nvPr/>
          </p:nvSpPr>
          <p:spPr>
            <a:xfrm>
              <a:off x="9940117" y="6902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978" y="0"/>
                  </a:moveTo>
                  <a:lnTo>
                    <a:pt x="0" y="0"/>
                  </a:lnTo>
                  <a:lnTo>
                    <a:pt x="0" y="607"/>
                  </a:lnTo>
                  <a:lnTo>
                    <a:pt x="188" y="806"/>
                  </a:lnTo>
                  <a:lnTo>
                    <a:pt x="293" y="356"/>
                  </a:lnTo>
                  <a:lnTo>
                    <a:pt x="890" y="356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183"/>
                  </a:lnTo>
                  <a:lnTo>
                    <a:pt x="293" y="3183"/>
                  </a:lnTo>
                  <a:lnTo>
                    <a:pt x="293" y="2565"/>
                  </a:lnTo>
                  <a:lnTo>
                    <a:pt x="31" y="2565"/>
                  </a:lnTo>
                  <a:lnTo>
                    <a:pt x="31" y="3622"/>
                  </a:lnTo>
                  <a:lnTo>
                    <a:pt x="293" y="3622"/>
                  </a:lnTo>
                  <a:lnTo>
                    <a:pt x="293" y="3476"/>
                  </a:lnTo>
                  <a:lnTo>
                    <a:pt x="890" y="3476"/>
                  </a:lnTo>
                  <a:lnTo>
                    <a:pt x="910" y="3696"/>
                  </a:lnTo>
                  <a:lnTo>
                    <a:pt x="890" y="4083"/>
                  </a:lnTo>
                  <a:lnTo>
                    <a:pt x="1162" y="4083"/>
                  </a:lnTo>
                  <a:lnTo>
                    <a:pt x="1162" y="3528"/>
                  </a:lnTo>
                  <a:lnTo>
                    <a:pt x="2020" y="3528"/>
                  </a:lnTo>
                  <a:lnTo>
                    <a:pt x="2020" y="3738"/>
                  </a:lnTo>
                  <a:lnTo>
                    <a:pt x="1780" y="4167"/>
                  </a:lnTo>
                  <a:lnTo>
                    <a:pt x="2397" y="4167"/>
                  </a:lnTo>
                  <a:lnTo>
                    <a:pt x="2586" y="3528"/>
                  </a:lnTo>
                  <a:lnTo>
                    <a:pt x="3403" y="3528"/>
                  </a:lnTo>
                  <a:lnTo>
                    <a:pt x="3591" y="4167"/>
                  </a:lnTo>
                  <a:lnTo>
                    <a:pt x="4219" y="4198"/>
                  </a:lnTo>
                  <a:lnTo>
                    <a:pt x="3957" y="3738"/>
                  </a:lnTo>
                  <a:lnTo>
                    <a:pt x="3957" y="3528"/>
                  </a:lnTo>
                  <a:lnTo>
                    <a:pt x="4837" y="3528"/>
                  </a:lnTo>
                  <a:lnTo>
                    <a:pt x="4837" y="4083"/>
                  </a:lnTo>
                  <a:lnTo>
                    <a:pt x="5109" y="4083"/>
                  </a:lnTo>
                  <a:lnTo>
                    <a:pt x="5109" y="3717"/>
                  </a:lnTo>
                  <a:lnTo>
                    <a:pt x="5078" y="3539"/>
                  </a:lnTo>
                  <a:lnTo>
                    <a:pt x="5685" y="3476"/>
                  </a:lnTo>
                  <a:lnTo>
                    <a:pt x="5685" y="3622"/>
                  </a:lnTo>
                  <a:lnTo>
                    <a:pt x="5947" y="3622"/>
                  </a:lnTo>
                  <a:lnTo>
                    <a:pt x="5947" y="2565"/>
                  </a:lnTo>
                  <a:lnTo>
                    <a:pt x="5685" y="2565"/>
                  </a:lnTo>
                  <a:lnTo>
                    <a:pt x="5685" y="3183"/>
                  </a:lnTo>
                  <a:lnTo>
                    <a:pt x="5109" y="3183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356"/>
                  </a:lnTo>
                  <a:lnTo>
                    <a:pt x="5685" y="356"/>
                  </a:lnTo>
                  <a:lnTo>
                    <a:pt x="5685" y="806"/>
                  </a:lnTo>
                  <a:lnTo>
                    <a:pt x="5978" y="607"/>
                  </a:lnTo>
                  <a:lnTo>
                    <a:pt x="59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9940115" y="69023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607"/>
                  </a:moveTo>
                  <a:lnTo>
                    <a:pt x="188" y="806"/>
                  </a:lnTo>
                  <a:lnTo>
                    <a:pt x="293" y="544"/>
                  </a:lnTo>
                  <a:lnTo>
                    <a:pt x="293" y="356"/>
                  </a:lnTo>
                  <a:lnTo>
                    <a:pt x="481" y="356"/>
                  </a:lnTo>
                  <a:lnTo>
                    <a:pt x="701" y="356"/>
                  </a:lnTo>
                  <a:lnTo>
                    <a:pt x="890" y="356"/>
                  </a:lnTo>
                  <a:lnTo>
                    <a:pt x="890" y="544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005"/>
                  </a:lnTo>
                  <a:lnTo>
                    <a:pt x="890" y="3183"/>
                  </a:lnTo>
                  <a:lnTo>
                    <a:pt x="701" y="3183"/>
                  </a:lnTo>
                  <a:lnTo>
                    <a:pt x="481" y="3183"/>
                  </a:lnTo>
                  <a:lnTo>
                    <a:pt x="293" y="3183"/>
                  </a:lnTo>
                  <a:lnTo>
                    <a:pt x="293" y="3005"/>
                  </a:lnTo>
                  <a:lnTo>
                    <a:pt x="293" y="2565"/>
                  </a:lnTo>
                  <a:lnTo>
                    <a:pt x="31" y="2565"/>
                  </a:lnTo>
                  <a:lnTo>
                    <a:pt x="31" y="2732"/>
                  </a:lnTo>
                  <a:lnTo>
                    <a:pt x="31" y="3528"/>
                  </a:lnTo>
                  <a:lnTo>
                    <a:pt x="293" y="3622"/>
                  </a:lnTo>
                  <a:lnTo>
                    <a:pt x="293" y="3486"/>
                  </a:lnTo>
                  <a:lnTo>
                    <a:pt x="827" y="3486"/>
                  </a:lnTo>
                  <a:lnTo>
                    <a:pt x="921" y="3654"/>
                  </a:lnTo>
                  <a:lnTo>
                    <a:pt x="890" y="4041"/>
                  </a:lnTo>
                  <a:lnTo>
                    <a:pt x="1099" y="4083"/>
                  </a:lnTo>
                  <a:lnTo>
                    <a:pt x="1162" y="3560"/>
                  </a:lnTo>
                  <a:lnTo>
                    <a:pt x="1937" y="3528"/>
                  </a:lnTo>
                  <a:lnTo>
                    <a:pt x="2020" y="3748"/>
                  </a:lnTo>
                  <a:lnTo>
                    <a:pt x="1790" y="4167"/>
                  </a:lnTo>
                  <a:lnTo>
                    <a:pt x="2397" y="4167"/>
                  </a:lnTo>
                  <a:lnTo>
                    <a:pt x="2565" y="3591"/>
                  </a:lnTo>
                  <a:lnTo>
                    <a:pt x="3340" y="3528"/>
                  </a:lnTo>
                  <a:lnTo>
                    <a:pt x="3591" y="4167"/>
                  </a:lnTo>
                  <a:lnTo>
                    <a:pt x="4177" y="4198"/>
                  </a:lnTo>
                  <a:lnTo>
                    <a:pt x="3957" y="3748"/>
                  </a:lnTo>
                  <a:lnTo>
                    <a:pt x="3957" y="3528"/>
                  </a:lnTo>
                  <a:lnTo>
                    <a:pt x="4816" y="3528"/>
                  </a:lnTo>
                  <a:lnTo>
                    <a:pt x="4837" y="4041"/>
                  </a:lnTo>
                  <a:lnTo>
                    <a:pt x="5046" y="4083"/>
                  </a:lnTo>
                  <a:lnTo>
                    <a:pt x="5109" y="3717"/>
                  </a:lnTo>
                  <a:lnTo>
                    <a:pt x="5078" y="3570"/>
                  </a:lnTo>
                  <a:lnTo>
                    <a:pt x="5685" y="3486"/>
                  </a:lnTo>
                  <a:lnTo>
                    <a:pt x="5685" y="3622"/>
                  </a:lnTo>
                  <a:lnTo>
                    <a:pt x="5853" y="3622"/>
                  </a:lnTo>
                  <a:lnTo>
                    <a:pt x="5947" y="2732"/>
                  </a:lnTo>
                  <a:lnTo>
                    <a:pt x="5947" y="2565"/>
                  </a:lnTo>
                  <a:lnTo>
                    <a:pt x="5779" y="2565"/>
                  </a:lnTo>
                  <a:lnTo>
                    <a:pt x="5685" y="3005"/>
                  </a:lnTo>
                  <a:lnTo>
                    <a:pt x="5685" y="3183"/>
                  </a:lnTo>
                  <a:lnTo>
                    <a:pt x="5518" y="3183"/>
                  </a:lnTo>
                  <a:lnTo>
                    <a:pt x="5287" y="3183"/>
                  </a:lnTo>
                  <a:lnTo>
                    <a:pt x="5109" y="3183"/>
                  </a:lnTo>
                  <a:lnTo>
                    <a:pt x="5109" y="3005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544"/>
                  </a:lnTo>
                  <a:lnTo>
                    <a:pt x="5109" y="356"/>
                  </a:lnTo>
                  <a:lnTo>
                    <a:pt x="5287" y="356"/>
                  </a:lnTo>
                  <a:lnTo>
                    <a:pt x="5518" y="356"/>
                  </a:lnTo>
                  <a:lnTo>
                    <a:pt x="5685" y="356"/>
                  </a:lnTo>
                  <a:lnTo>
                    <a:pt x="5685" y="544"/>
                  </a:lnTo>
                  <a:lnTo>
                    <a:pt x="5685" y="806"/>
                  </a:lnTo>
                  <a:lnTo>
                    <a:pt x="5978" y="607"/>
                  </a:lnTo>
                  <a:lnTo>
                    <a:pt x="5978" y="0"/>
                  </a:lnTo>
                  <a:lnTo>
                    <a:pt x="0" y="0"/>
                  </a:lnTo>
                  <a:lnTo>
                    <a:pt x="0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9941254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52"/>
                  </a:lnTo>
                  <a:lnTo>
                    <a:pt x="3706" y="2952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9941261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4"/>
                  </a:moveTo>
                  <a:lnTo>
                    <a:pt x="3601" y="0"/>
                  </a:lnTo>
                  <a:lnTo>
                    <a:pt x="3696" y="2858"/>
                  </a:lnTo>
                  <a:lnTo>
                    <a:pt x="73" y="2952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9940138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49"/>
                  </a:moveTo>
                  <a:lnTo>
                    <a:pt x="858" y="5204"/>
                  </a:lnTo>
                  <a:lnTo>
                    <a:pt x="94" y="5235"/>
                  </a:lnTo>
                  <a:lnTo>
                    <a:pt x="0" y="5465"/>
                  </a:lnTo>
                  <a:lnTo>
                    <a:pt x="0" y="5601"/>
                  </a:lnTo>
                  <a:lnTo>
                    <a:pt x="146" y="5633"/>
                  </a:lnTo>
                  <a:lnTo>
                    <a:pt x="272" y="5497"/>
                  </a:lnTo>
                  <a:lnTo>
                    <a:pt x="691" y="5497"/>
                  </a:lnTo>
                  <a:lnTo>
                    <a:pt x="858" y="5497"/>
                  </a:lnTo>
                  <a:lnTo>
                    <a:pt x="858" y="5685"/>
                  </a:lnTo>
                  <a:lnTo>
                    <a:pt x="858" y="6198"/>
                  </a:lnTo>
                  <a:lnTo>
                    <a:pt x="858" y="6387"/>
                  </a:lnTo>
                  <a:lnTo>
                    <a:pt x="691" y="6387"/>
                  </a:lnTo>
                  <a:lnTo>
                    <a:pt x="272" y="6387"/>
                  </a:lnTo>
                  <a:lnTo>
                    <a:pt x="272" y="6198"/>
                  </a:lnTo>
                  <a:lnTo>
                    <a:pt x="0" y="6272"/>
                  </a:lnTo>
                  <a:lnTo>
                    <a:pt x="0" y="6418"/>
                  </a:lnTo>
                  <a:lnTo>
                    <a:pt x="0" y="6554"/>
                  </a:lnTo>
                  <a:lnTo>
                    <a:pt x="827" y="6649"/>
                  </a:lnTo>
                  <a:lnTo>
                    <a:pt x="858" y="6837"/>
                  </a:lnTo>
                  <a:lnTo>
                    <a:pt x="1088" y="6910"/>
                  </a:lnTo>
                  <a:lnTo>
                    <a:pt x="1141" y="7392"/>
                  </a:lnTo>
                  <a:lnTo>
                    <a:pt x="1842" y="7465"/>
                  </a:lnTo>
                  <a:lnTo>
                    <a:pt x="2115" y="7434"/>
                  </a:lnTo>
                  <a:lnTo>
                    <a:pt x="1958" y="7203"/>
                  </a:lnTo>
                  <a:lnTo>
                    <a:pt x="1727" y="6806"/>
                  </a:lnTo>
                  <a:lnTo>
                    <a:pt x="1727" y="670"/>
                  </a:lnTo>
                  <a:lnTo>
                    <a:pt x="1958" y="261"/>
                  </a:lnTo>
                  <a:lnTo>
                    <a:pt x="2115" y="31"/>
                  </a:lnTo>
                  <a:lnTo>
                    <a:pt x="1842" y="0"/>
                  </a:lnTo>
                  <a:lnTo>
                    <a:pt x="1235" y="0"/>
                  </a:lnTo>
                  <a:lnTo>
                    <a:pt x="1141" y="513"/>
                  </a:lnTo>
                  <a:lnTo>
                    <a:pt x="95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9941223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9941223" y="690876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9941223" y="6910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9943963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49"/>
                  </a:moveTo>
                  <a:lnTo>
                    <a:pt x="1256" y="5204"/>
                  </a:lnTo>
                  <a:lnTo>
                    <a:pt x="2020" y="5235"/>
                  </a:lnTo>
                  <a:lnTo>
                    <a:pt x="2115" y="5465"/>
                  </a:lnTo>
                  <a:lnTo>
                    <a:pt x="2115" y="5601"/>
                  </a:lnTo>
                  <a:lnTo>
                    <a:pt x="1968" y="5633"/>
                  </a:lnTo>
                  <a:lnTo>
                    <a:pt x="1842" y="5497"/>
                  </a:lnTo>
                  <a:lnTo>
                    <a:pt x="1444" y="5497"/>
                  </a:lnTo>
                  <a:lnTo>
                    <a:pt x="1256" y="5497"/>
                  </a:lnTo>
                  <a:lnTo>
                    <a:pt x="1256" y="5685"/>
                  </a:lnTo>
                  <a:lnTo>
                    <a:pt x="1256" y="6198"/>
                  </a:lnTo>
                  <a:lnTo>
                    <a:pt x="1256" y="6387"/>
                  </a:lnTo>
                  <a:lnTo>
                    <a:pt x="1444" y="6387"/>
                  </a:lnTo>
                  <a:lnTo>
                    <a:pt x="1842" y="6387"/>
                  </a:lnTo>
                  <a:lnTo>
                    <a:pt x="1842" y="6198"/>
                  </a:lnTo>
                  <a:lnTo>
                    <a:pt x="2115" y="6272"/>
                  </a:lnTo>
                  <a:lnTo>
                    <a:pt x="2115" y="6418"/>
                  </a:lnTo>
                  <a:lnTo>
                    <a:pt x="2115" y="6554"/>
                  </a:lnTo>
                  <a:lnTo>
                    <a:pt x="1287" y="6649"/>
                  </a:lnTo>
                  <a:lnTo>
                    <a:pt x="1256" y="6837"/>
                  </a:lnTo>
                  <a:lnTo>
                    <a:pt x="1026" y="6910"/>
                  </a:lnTo>
                  <a:lnTo>
                    <a:pt x="973" y="7392"/>
                  </a:lnTo>
                  <a:lnTo>
                    <a:pt x="282" y="7465"/>
                  </a:lnTo>
                  <a:lnTo>
                    <a:pt x="0" y="7434"/>
                  </a:lnTo>
                  <a:lnTo>
                    <a:pt x="157" y="7203"/>
                  </a:lnTo>
                  <a:lnTo>
                    <a:pt x="387" y="6806"/>
                  </a:lnTo>
                  <a:lnTo>
                    <a:pt x="39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9944585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643"/>
                  </a:moveTo>
                  <a:lnTo>
                    <a:pt x="408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1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9944591" y="69087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14" y="1706"/>
                  </a:lnTo>
                  <a:lnTo>
                    <a:pt x="408" y="94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9944591" y="69106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14" y="1717"/>
                  </a:lnTo>
                  <a:lnTo>
                    <a:pt x="408" y="73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9941895" y="690696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87"/>
                  </a:lnTo>
                  <a:lnTo>
                    <a:pt x="261" y="5287"/>
                  </a:lnTo>
                  <a:lnTo>
                    <a:pt x="2198" y="5287"/>
                  </a:lnTo>
                  <a:lnTo>
                    <a:pt x="2471" y="528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19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9935716" y="6912684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8575" y="0"/>
                  </a:moveTo>
                  <a:lnTo>
                    <a:pt x="8020" y="62"/>
                  </a:lnTo>
                  <a:lnTo>
                    <a:pt x="7811" y="670"/>
                  </a:lnTo>
                  <a:lnTo>
                    <a:pt x="6973" y="670"/>
                  </a:lnTo>
                  <a:lnTo>
                    <a:pt x="6785" y="62"/>
                  </a:lnTo>
                  <a:lnTo>
                    <a:pt x="6167" y="0"/>
                  </a:lnTo>
                  <a:lnTo>
                    <a:pt x="6429" y="460"/>
                  </a:lnTo>
                  <a:lnTo>
                    <a:pt x="6429" y="670"/>
                  </a:lnTo>
                  <a:lnTo>
                    <a:pt x="5560" y="670"/>
                  </a:lnTo>
                  <a:lnTo>
                    <a:pt x="5560" y="104"/>
                  </a:lnTo>
                  <a:lnTo>
                    <a:pt x="5277" y="104"/>
                  </a:lnTo>
                  <a:lnTo>
                    <a:pt x="5277" y="502"/>
                  </a:lnTo>
                  <a:lnTo>
                    <a:pt x="5319" y="649"/>
                  </a:lnTo>
                  <a:lnTo>
                    <a:pt x="5277" y="1005"/>
                  </a:lnTo>
                  <a:lnTo>
                    <a:pt x="5622" y="1005"/>
                  </a:lnTo>
                  <a:lnTo>
                    <a:pt x="5622" y="2513"/>
                  </a:lnTo>
                  <a:lnTo>
                    <a:pt x="4387" y="2586"/>
                  </a:lnTo>
                  <a:lnTo>
                    <a:pt x="1507" y="2586"/>
                  </a:lnTo>
                  <a:lnTo>
                    <a:pt x="1507" y="2209"/>
                  </a:lnTo>
                  <a:lnTo>
                    <a:pt x="1769" y="2209"/>
                  </a:lnTo>
                  <a:lnTo>
                    <a:pt x="1769" y="1989"/>
                  </a:lnTo>
                  <a:lnTo>
                    <a:pt x="1099" y="1989"/>
                  </a:lnTo>
                  <a:lnTo>
                    <a:pt x="1099" y="2177"/>
                  </a:lnTo>
                  <a:lnTo>
                    <a:pt x="1287" y="2177"/>
                  </a:lnTo>
                  <a:lnTo>
                    <a:pt x="1287" y="2638"/>
                  </a:lnTo>
                  <a:lnTo>
                    <a:pt x="219" y="2638"/>
                  </a:lnTo>
                  <a:lnTo>
                    <a:pt x="219" y="2177"/>
                  </a:lnTo>
                  <a:lnTo>
                    <a:pt x="408" y="2177"/>
                  </a:lnTo>
                  <a:lnTo>
                    <a:pt x="408" y="1989"/>
                  </a:lnTo>
                  <a:lnTo>
                    <a:pt x="0" y="1989"/>
                  </a:lnTo>
                  <a:lnTo>
                    <a:pt x="0" y="2869"/>
                  </a:lnTo>
                  <a:lnTo>
                    <a:pt x="14784" y="2869"/>
                  </a:lnTo>
                  <a:lnTo>
                    <a:pt x="14784" y="1989"/>
                  </a:lnTo>
                  <a:lnTo>
                    <a:pt x="14376" y="1989"/>
                  </a:lnTo>
                  <a:lnTo>
                    <a:pt x="14376" y="2177"/>
                  </a:lnTo>
                  <a:lnTo>
                    <a:pt x="14565" y="2177"/>
                  </a:lnTo>
                  <a:lnTo>
                    <a:pt x="14565" y="2638"/>
                  </a:lnTo>
                  <a:lnTo>
                    <a:pt x="13517" y="2638"/>
                  </a:lnTo>
                  <a:lnTo>
                    <a:pt x="13517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15" y="1989"/>
                  </a:lnTo>
                  <a:lnTo>
                    <a:pt x="13015" y="2209"/>
                  </a:lnTo>
                  <a:lnTo>
                    <a:pt x="13277" y="2209"/>
                  </a:lnTo>
                  <a:lnTo>
                    <a:pt x="13277" y="2586"/>
                  </a:lnTo>
                  <a:lnTo>
                    <a:pt x="10397" y="2586"/>
                  </a:lnTo>
                  <a:lnTo>
                    <a:pt x="9162" y="2513"/>
                  </a:lnTo>
                  <a:lnTo>
                    <a:pt x="9162" y="1005"/>
                  </a:lnTo>
                  <a:lnTo>
                    <a:pt x="9507" y="100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04"/>
                  </a:lnTo>
                  <a:lnTo>
                    <a:pt x="9224" y="104"/>
                  </a:lnTo>
                  <a:lnTo>
                    <a:pt x="9224" y="670"/>
                  </a:lnTo>
                  <a:lnTo>
                    <a:pt x="8355" y="670"/>
                  </a:lnTo>
                  <a:lnTo>
                    <a:pt x="8355" y="460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9935719" y="691267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921"/>
                  </a:moveTo>
                  <a:lnTo>
                    <a:pt x="5539" y="1015"/>
                  </a:lnTo>
                  <a:lnTo>
                    <a:pt x="5622" y="2355"/>
                  </a:lnTo>
                  <a:lnTo>
                    <a:pt x="5622" y="2523"/>
                  </a:lnTo>
                  <a:lnTo>
                    <a:pt x="5465" y="2533"/>
                  </a:lnTo>
                  <a:lnTo>
                    <a:pt x="4387" y="2596"/>
                  </a:lnTo>
                  <a:lnTo>
                    <a:pt x="1591" y="2596"/>
                  </a:lnTo>
                  <a:lnTo>
                    <a:pt x="1497" y="2293"/>
                  </a:lnTo>
                  <a:lnTo>
                    <a:pt x="1685" y="2209"/>
                  </a:lnTo>
                  <a:lnTo>
                    <a:pt x="1769" y="1989"/>
                  </a:lnTo>
                  <a:lnTo>
                    <a:pt x="1193" y="1989"/>
                  </a:lnTo>
                  <a:lnTo>
                    <a:pt x="1099" y="2177"/>
                  </a:lnTo>
                  <a:lnTo>
                    <a:pt x="1287" y="2177"/>
                  </a:lnTo>
                  <a:lnTo>
                    <a:pt x="1287" y="2471"/>
                  </a:lnTo>
                  <a:lnTo>
                    <a:pt x="1287" y="2649"/>
                  </a:lnTo>
                  <a:lnTo>
                    <a:pt x="1099" y="2649"/>
                  </a:lnTo>
                  <a:lnTo>
                    <a:pt x="397" y="2649"/>
                  </a:lnTo>
                  <a:lnTo>
                    <a:pt x="209" y="2649"/>
                  </a:lnTo>
                  <a:lnTo>
                    <a:pt x="209" y="2471"/>
                  </a:lnTo>
                  <a:lnTo>
                    <a:pt x="209" y="2177"/>
                  </a:lnTo>
                  <a:lnTo>
                    <a:pt x="397" y="2177"/>
                  </a:lnTo>
                  <a:lnTo>
                    <a:pt x="397" y="1989"/>
                  </a:lnTo>
                  <a:lnTo>
                    <a:pt x="83" y="1989"/>
                  </a:lnTo>
                  <a:lnTo>
                    <a:pt x="0" y="2785"/>
                  </a:lnTo>
                  <a:lnTo>
                    <a:pt x="14690" y="2879"/>
                  </a:lnTo>
                  <a:lnTo>
                    <a:pt x="14784" y="2083"/>
                  </a:lnTo>
                  <a:lnTo>
                    <a:pt x="14470" y="1989"/>
                  </a:lnTo>
                  <a:lnTo>
                    <a:pt x="14386" y="2177"/>
                  </a:lnTo>
                  <a:lnTo>
                    <a:pt x="14565" y="2177"/>
                  </a:lnTo>
                  <a:lnTo>
                    <a:pt x="14565" y="2471"/>
                  </a:lnTo>
                  <a:lnTo>
                    <a:pt x="14565" y="2649"/>
                  </a:lnTo>
                  <a:lnTo>
                    <a:pt x="14386" y="2649"/>
                  </a:lnTo>
                  <a:lnTo>
                    <a:pt x="13685" y="2649"/>
                  </a:lnTo>
                  <a:lnTo>
                    <a:pt x="13507" y="2649"/>
                  </a:lnTo>
                  <a:lnTo>
                    <a:pt x="13507" y="2471"/>
                  </a:lnTo>
                  <a:lnTo>
                    <a:pt x="13507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88" y="1989"/>
                  </a:lnTo>
                  <a:lnTo>
                    <a:pt x="13015" y="2209"/>
                  </a:lnTo>
                  <a:lnTo>
                    <a:pt x="13182" y="2209"/>
                  </a:lnTo>
                  <a:lnTo>
                    <a:pt x="13277" y="2502"/>
                  </a:lnTo>
                  <a:lnTo>
                    <a:pt x="10387" y="2596"/>
                  </a:lnTo>
                  <a:lnTo>
                    <a:pt x="9319" y="2533"/>
                  </a:lnTo>
                  <a:lnTo>
                    <a:pt x="9162" y="2523"/>
                  </a:lnTo>
                  <a:lnTo>
                    <a:pt x="9162" y="2355"/>
                  </a:lnTo>
                  <a:lnTo>
                    <a:pt x="9162" y="1088"/>
                  </a:lnTo>
                  <a:lnTo>
                    <a:pt x="9423" y="101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78"/>
                  </a:lnTo>
                  <a:lnTo>
                    <a:pt x="9287" y="115"/>
                  </a:lnTo>
                  <a:lnTo>
                    <a:pt x="9224" y="659"/>
                  </a:lnTo>
                  <a:lnTo>
                    <a:pt x="8450" y="670"/>
                  </a:lnTo>
                  <a:lnTo>
                    <a:pt x="8355" y="471"/>
                  </a:lnTo>
                  <a:lnTo>
                    <a:pt x="8607" y="31"/>
                  </a:lnTo>
                  <a:lnTo>
                    <a:pt x="8010" y="62"/>
                  </a:lnTo>
                  <a:lnTo>
                    <a:pt x="7821" y="607"/>
                  </a:lnTo>
                  <a:lnTo>
                    <a:pt x="7036" y="670"/>
                  </a:lnTo>
                  <a:lnTo>
                    <a:pt x="6785" y="62"/>
                  </a:lnTo>
                  <a:lnTo>
                    <a:pt x="6209" y="0"/>
                  </a:lnTo>
                  <a:lnTo>
                    <a:pt x="6429" y="471"/>
                  </a:lnTo>
                  <a:lnTo>
                    <a:pt x="6429" y="670"/>
                  </a:lnTo>
                  <a:lnTo>
                    <a:pt x="5591" y="670"/>
                  </a:lnTo>
                  <a:lnTo>
                    <a:pt x="5560" y="178"/>
                  </a:lnTo>
                  <a:lnTo>
                    <a:pt x="5329" y="115"/>
                  </a:lnTo>
                  <a:lnTo>
                    <a:pt x="5277" y="502"/>
                  </a:lnTo>
                  <a:lnTo>
                    <a:pt x="5308" y="659"/>
                  </a:lnTo>
                  <a:lnTo>
                    <a:pt x="5277" y="92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9941596" y="69136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1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9941594" y="69136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4"/>
                  </a:moveTo>
                  <a:lnTo>
                    <a:pt x="2942" y="0"/>
                  </a:lnTo>
                  <a:lnTo>
                    <a:pt x="3026" y="1539"/>
                  </a:lnTo>
                  <a:lnTo>
                    <a:pt x="94" y="1633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9470416" y="69058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47" y="4851"/>
                  </a:moveTo>
                  <a:lnTo>
                    <a:pt x="1917" y="4064"/>
                  </a:lnTo>
                  <a:lnTo>
                    <a:pt x="1117" y="3733"/>
                  </a:lnTo>
                  <a:lnTo>
                    <a:pt x="330" y="4064"/>
                  </a:lnTo>
                  <a:lnTo>
                    <a:pt x="0" y="4851"/>
                  </a:lnTo>
                  <a:lnTo>
                    <a:pt x="330" y="5651"/>
                  </a:lnTo>
                  <a:lnTo>
                    <a:pt x="1117" y="5981"/>
                  </a:lnTo>
                  <a:lnTo>
                    <a:pt x="1917" y="5651"/>
                  </a:lnTo>
                  <a:lnTo>
                    <a:pt x="2247" y="4851"/>
                  </a:lnTo>
                  <a:close/>
                </a:path>
                <a:path w="6350" h="6350">
                  <a:moveTo>
                    <a:pt x="5969" y="1130"/>
                  </a:moveTo>
                  <a:lnTo>
                    <a:pt x="5651" y="330"/>
                  </a:lnTo>
                  <a:lnTo>
                    <a:pt x="4851" y="0"/>
                  </a:lnTo>
                  <a:lnTo>
                    <a:pt x="4064" y="330"/>
                  </a:lnTo>
                  <a:lnTo>
                    <a:pt x="3733" y="1130"/>
                  </a:lnTo>
                  <a:lnTo>
                    <a:pt x="4064" y="1917"/>
                  </a:lnTo>
                  <a:lnTo>
                    <a:pt x="4851" y="2247"/>
                  </a:lnTo>
                  <a:lnTo>
                    <a:pt x="5651" y="1917"/>
                  </a:lnTo>
                  <a:lnTo>
                    <a:pt x="5969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9471543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9474155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9475276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9474155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9471543" y="69106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9471973" y="69072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5821" y="0"/>
                  </a:moveTo>
                  <a:lnTo>
                    <a:pt x="0" y="0"/>
                  </a:lnTo>
                  <a:lnTo>
                    <a:pt x="0" y="7413"/>
                  </a:lnTo>
                  <a:lnTo>
                    <a:pt x="5821" y="7413"/>
                  </a:lnTo>
                  <a:lnTo>
                    <a:pt x="5821" y="5591"/>
                  </a:lnTo>
                  <a:lnTo>
                    <a:pt x="4575" y="5591"/>
                  </a:lnTo>
                  <a:lnTo>
                    <a:pt x="4575" y="3476"/>
                  </a:lnTo>
                  <a:lnTo>
                    <a:pt x="5821" y="3476"/>
                  </a:lnTo>
                  <a:lnTo>
                    <a:pt x="5821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9474119" y="6911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324" y="3465"/>
                  </a:moveTo>
                  <a:lnTo>
                    <a:pt x="0" y="3790"/>
                  </a:lnTo>
                  <a:lnTo>
                    <a:pt x="1287" y="3884"/>
                  </a:lnTo>
                  <a:lnTo>
                    <a:pt x="942" y="3465"/>
                  </a:lnTo>
                  <a:lnTo>
                    <a:pt x="869" y="3298"/>
                  </a:lnTo>
                  <a:lnTo>
                    <a:pt x="869" y="607"/>
                  </a:lnTo>
                  <a:lnTo>
                    <a:pt x="638" y="0"/>
                  </a:lnTo>
                  <a:lnTo>
                    <a:pt x="397" y="732"/>
                  </a:lnTo>
                  <a:lnTo>
                    <a:pt x="397" y="3298"/>
                  </a:lnTo>
                  <a:lnTo>
                    <a:pt x="324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9474108" y="69154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9474438" y="69124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9474438" y="6912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9474438" y="6912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9474438" y="69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9474438" y="6913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9474438" y="6913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9474438" y="6913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9474438" y="69140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9474438" y="6914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9474438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9474443" y="6912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9474504" y="6912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9474708" y="691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9474456" y="6915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56"/>
                  </a:moveTo>
                  <a:lnTo>
                    <a:pt x="0" y="136"/>
                  </a:lnTo>
                  <a:lnTo>
                    <a:pt x="293" y="0"/>
                  </a:lnTo>
                  <a:lnTo>
                    <a:pt x="586" y="136"/>
                  </a:lnTo>
                  <a:lnTo>
                    <a:pt x="586" y="356"/>
                  </a:lnTo>
                </a:path>
                <a:path w="634" h="634">
                  <a:moveTo>
                    <a:pt x="0" y="356"/>
                  </a:moveTo>
                  <a:lnTo>
                    <a:pt x="167" y="387"/>
                  </a:lnTo>
                  <a:lnTo>
                    <a:pt x="376" y="345"/>
                  </a:lnTo>
                  <a:lnTo>
                    <a:pt x="534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9474456" y="6915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67" y="94"/>
                  </a:lnTo>
                  <a:lnTo>
                    <a:pt x="376" y="52"/>
                  </a:lnTo>
                  <a:lnTo>
                    <a:pt x="53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9474456" y="6915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586" y="188"/>
                  </a:lnTo>
                </a:path>
                <a:path w="634"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9474662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9474837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9474753" y="69109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9467745" y="69090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40" y="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696" y="523"/>
                  </a:lnTo>
                  <a:lnTo>
                    <a:pt x="3696" y="4052"/>
                  </a:lnTo>
                  <a:lnTo>
                    <a:pt x="4240" y="4052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9467746" y="6909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30" y="4052"/>
                  </a:moveTo>
                  <a:lnTo>
                    <a:pt x="4230" y="712"/>
                  </a:lnTo>
                  <a:lnTo>
                    <a:pt x="4230" y="0"/>
                  </a:lnTo>
                  <a:lnTo>
                    <a:pt x="3528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528" y="523"/>
                  </a:lnTo>
                  <a:lnTo>
                    <a:pt x="3706" y="523"/>
                  </a:lnTo>
                  <a:lnTo>
                    <a:pt x="3706" y="712"/>
                  </a:lnTo>
                  <a:lnTo>
                    <a:pt x="3706" y="4052"/>
                  </a:lnTo>
                  <a:lnTo>
                    <a:pt x="4230" y="4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9468463" y="6909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963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376" y="481"/>
                  </a:lnTo>
                  <a:lnTo>
                    <a:pt x="764" y="523"/>
                  </a:lnTo>
                  <a:lnTo>
                    <a:pt x="984" y="471"/>
                  </a:lnTo>
                  <a:lnTo>
                    <a:pt x="1371" y="481"/>
                  </a:lnTo>
                  <a:lnTo>
                    <a:pt x="1633" y="188"/>
                  </a:lnTo>
                  <a:lnTo>
                    <a:pt x="1759" y="0"/>
                  </a:lnTo>
                  <a:lnTo>
                    <a:pt x="774" y="0"/>
                  </a:ln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9468569" y="69097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9469238" y="6909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9468988" y="6909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387"/>
                  </a:moveTo>
                  <a:lnTo>
                    <a:pt x="136" y="104"/>
                  </a:lnTo>
                  <a:lnTo>
                    <a:pt x="345" y="0"/>
                  </a:lnTo>
                  <a:lnTo>
                    <a:pt x="554" y="104"/>
                  </a:lnTo>
                  <a:lnTo>
                    <a:pt x="701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9469230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41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9469432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41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9469133" y="69097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9469026" y="69056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3884"/>
                  </a:moveTo>
                  <a:lnTo>
                    <a:pt x="31" y="837"/>
                  </a:lnTo>
                  <a:lnTo>
                    <a:pt x="314" y="0"/>
                  </a:lnTo>
                  <a:lnTo>
                    <a:pt x="586" y="712"/>
                  </a:lnTo>
                  <a:lnTo>
                    <a:pt x="586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9468964" y="6906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9468964" y="69068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9468964" y="6907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9468964" y="6907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9468964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9468964" y="69078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9468964" y="69080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9468964" y="6908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9468964" y="6908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9468964" y="6908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9468964" y="69090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9468965" y="69063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9469033" y="6906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9469282" y="690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9469336" y="69049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9470908" y="691044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795"/>
                  </a:moveTo>
                  <a:lnTo>
                    <a:pt x="544" y="1759"/>
                  </a:lnTo>
                  <a:lnTo>
                    <a:pt x="345" y="1759"/>
                  </a:lnTo>
                  <a:lnTo>
                    <a:pt x="52" y="1382"/>
                  </a:lnTo>
                  <a:lnTo>
                    <a:pt x="0" y="994"/>
                  </a:lnTo>
                  <a:lnTo>
                    <a:pt x="83" y="785"/>
                  </a:lnTo>
                  <a:lnTo>
                    <a:pt x="52" y="387"/>
                  </a:lnTo>
                  <a:lnTo>
                    <a:pt x="345" y="125"/>
                  </a:lnTo>
                  <a:lnTo>
                    <a:pt x="544" y="0"/>
                  </a:lnTo>
                  <a:lnTo>
                    <a:pt x="544" y="963"/>
                  </a:lnTo>
                  <a:lnTo>
                    <a:pt x="544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9471256" y="691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9471453" y="6911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9470975" y="6910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282" y="565"/>
                  </a:lnTo>
                  <a:lnTo>
                    <a:pt x="387" y="356"/>
                  </a:lnTo>
                  <a:lnTo>
                    <a:pt x="28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9470983" y="6911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82" y="1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9470983" y="69112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82" y="2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9471256" y="6911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9471453" y="691101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4">
                  <a:moveTo>
                    <a:pt x="0" y="617"/>
                  </a:moveTo>
                  <a:lnTo>
                    <a:pt x="3047" y="586"/>
                  </a:lnTo>
                  <a:lnTo>
                    <a:pt x="3863" y="303"/>
                  </a:lnTo>
                  <a:lnTo>
                    <a:pt x="3172" y="41"/>
                  </a:lnTo>
                  <a:lnTo>
                    <a:pt x="31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947430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947405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9473807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947355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947331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9473073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947282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947257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947232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947207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947183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9474548" y="6910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9474806" y="6911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07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9471687" y="6910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8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9470209" y="69113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9945220" y="69072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0" y="0"/>
                  </a:moveTo>
                  <a:lnTo>
                    <a:pt x="5821" y="0"/>
                  </a:lnTo>
                  <a:lnTo>
                    <a:pt x="5821" y="7413"/>
                  </a:lnTo>
                  <a:lnTo>
                    <a:pt x="0" y="7413"/>
                  </a:lnTo>
                  <a:lnTo>
                    <a:pt x="0" y="5591"/>
                  </a:lnTo>
                  <a:lnTo>
                    <a:pt x="1246" y="5591"/>
                  </a:lnTo>
                  <a:lnTo>
                    <a:pt x="1246" y="3476"/>
                  </a:lnTo>
                  <a:lnTo>
                    <a:pt x="0" y="3476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9947625" y="6911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942" y="3465"/>
                  </a:moveTo>
                  <a:lnTo>
                    <a:pt x="1287" y="3790"/>
                  </a:lnTo>
                  <a:lnTo>
                    <a:pt x="0" y="3884"/>
                  </a:lnTo>
                  <a:lnTo>
                    <a:pt x="335" y="3465"/>
                  </a:lnTo>
                  <a:lnTo>
                    <a:pt x="397" y="3298"/>
                  </a:lnTo>
                  <a:lnTo>
                    <a:pt x="397" y="607"/>
                  </a:lnTo>
                  <a:lnTo>
                    <a:pt x="628" y="0"/>
                  </a:lnTo>
                  <a:lnTo>
                    <a:pt x="879" y="732"/>
                  </a:lnTo>
                  <a:lnTo>
                    <a:pt x="879" y="3298"/>
                  </a:lnTo>
                  <a:lnTo>
                    <a:pt x="942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9947618" y="69154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9947960" y="69124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9947960" y="6912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9947960" y="6912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9947960" y="69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9947960" y="6913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9947960" y="6913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9947960" y="6913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9947960" y="69140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9947960" y="6914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9947960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9947960" y="6912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9948021" y="6912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9947964" y="691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9947972" y="6915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56"/>
                  </a:moveTo>
                  <a:lnTo>
                    <a:pt x="586" y="136"/>
                  </a:lnTo>
                  <a:lnTo>
                    <a:pt x="293" y="0"/>
                  </a:lnTo>
                  <a:lnTo>
                    <a:pt x="0" y="136"/>
                  </a:lnTo>
                  <a:lnTo>
                    <a:pt x="0" y="356"/>
                  </a:lnTo>
                </a:path>
                <a:path w="634" h="634">
                  <a:moveTo>
                    <a:pt x="586" y="356"/>
                  </a:moveTo>
                  <a:lnTo>
                    <a:pt x="418" y="387"/>
                  </a:lnTo>
                  <a:lnTo>
                    <a:pt x="209" y="345"/>
                  </a:lnTo>
                  <a:lnTo>
                    <a:pt x="62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9947972" y="6915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62"/>
                  </a:moveTo>
                  <a:lnTo>
                    <a:pt x="418" y="94"/>
                  </a:lnTo>
                  <a:lnTo>
                    <a:pt x="209" y="52"/>
                  </a:lnTo>
                  <a:lnTo>
                    <a:pt x="62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9947972" y="69155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9948430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9948181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9948262" y="69109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9951035" y="69090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30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4052"/>
                  </a:lnTo>
                  <a:lnTo>
                    <a:pt x="534" y="4052"/>
                  </a:lnTo>
                  <a:lnTo>
                    <a:pt x="534" y="523"/>
                  </a:lnTo>
                  <a:lnTo>
                    <a:pt x="4230" y="523"/>
                  </a:lnTo>
                  <a:lnTo>
                    <a:pt x="42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9951038" y="6909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52"/>
                  </a:moveTo>
                  <a:lnTo>
                    <a:pt x="0" y="712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4230" y="0"/>
                  </a:lnTo>
                  <a:lnTo>
                    <a:pt x="4230" y="523"/>
                  </a:lnTo>
                  <a:lnTo>
                    <a:pt x="701" y="523"/>
                  </a:lnTo>
                  <a:lnTo>
                    <a:pt x="534" y="523"/>
                  </a:lnTo>
                  <a:lnTo>
                    <a:pt x="534" y="712"/>
                  </a:lnTo>
                  <a:lnTo>
                    <a:pt x="534" y="4052"/>
                  </a:lnTo>
                  <a:lnTo>
                    <a:pt x="0" y="4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9952793" y="6909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795" y="0"/>
                  </a:moveTo>
                  <a:lnTo>
                    <a:pt x="1759" y="0"/>
                  </a:lnTo>
                  <a:lnTo>
                    <a:pt x="1759" y="188"/>
                  </a:lnTo>
                  <a:lnTo>
                    <a:pt x="1382" y="481"/>
                  </a:lnTo>
                  <a:lnTo>
                    <a:pt x="994" y="523"/>
                  </a:lnTo>
                  <a:lnTo>
                    <a:pt x="785" y="471"/>
                  </a:lnTo>
                  <a:lnTo>
                    <a:pt x="387" y="481"/>
                  </a:lnTo>
                  <a:lnTo>
                    <a:pt x="125" y="188"/>
                  </a:lnTo>
                  <a:lnTo>
                    <a:pt x="0" y="0"/>
                  </a:lnTo>
                  <a:lnTo>
                    <a:pt x="984" y="0"/>
                  </a:ln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9952906" y="69097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9953589" y="6909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9953327" y="6909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387"/>
                  </a:moveTo>
                  <a:lnTo>
                    <a:pt x="565" y="104"/>
                  </a:lnTo>
                  <a:lnTo>
                    <a:pt x="356" y="0"/>
                  </a:lnTo>
                  <a:lnTo>
                    <a:pt x="146" y="104"/>
                  </a:lnTo>
                  <a:lnTo>
                    <a:pt x="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9953775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41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9953573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41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9953485" y="69097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9953373" y="69056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17" y="3884"/>
                  </a:moveTo>
                  <a:lnTo>
                    <a:pt x="586" y="837"/>
                  </a:lnTo>
                  <a:lnTo>
                    <a:pt x="303" y="0"/>
                  </a:lnTo>
                  <a:lnTo>
                    <a:pt x="31" y="712"/>
                  </a:lnTo>
                  <a:lnTo>
                    <a:pt x="31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9953307" y="6906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9953307" y="69068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9953307" y="6907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9953307" y="6907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9953307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9953307" y="69078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9953307" y="69080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9953307" y="6908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9953307" y="6908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9953307" y="6908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9953307" y="69090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9953308" y="69063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9953375" y="6906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9953314" y="690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9953681" y="69049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9951562" y="691044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95"/>
                  </a:moveTo>
                  <a:lnTo>
                    <a:pt x="0" y="1759"/>
                  </a:lnTo>
                  <a:lnTo>
                    <a:pt x="198" y="1759"/>
                  </a:lnTo>
                  <a:lnTo>
                    <a:pt x="502" y="1382"/>
                  </a:lnTo>
                  <a:lnTo>
                    <a:pt x="544" y="994"/>
                  </a:lnTo>
                  <a:lnTo>
                    <a:pt x="471" y="785"/>
                  </a:lnTo>
                  <a:lnTo>
                    <a:pt x="502" y="387"/>
                  </a:lnTo>
                  <a:lnTo>
                    <a:pt x="198" y="125"/>
                  </a:lnTo>
                  <a:lnTo>
                    <a:pt x="0" y="0"/>
                  </a:lnTo>
                  <a:lnTo>
                    <a:pt x="0" y="963"/>
                  </a:lnTo>
                  <a:lnTo>
                    <a:pt x="0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9951761" y="691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9951562" y="6911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9951654" y="6910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87" y="701"/>
                  </a:moveTo>
                  <a:lnTo>
                    <a:pt x="94" y="565"/>
                  </a:lnTo>
                  <a:lnTo>
                    <a:pt x="0" y="356"/>
                  </a:lnTo>
                  <a:lnTo>
                    <a:pt x="94" y="146"/>
                  </a:lnTo>
                  <a:lnTo>
                    <a:pt x="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9951689" y="6911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0"/>
                  </a:moveTo>
                  <a:lnTo>
                    <a:pt x="62" y="10"/>
                  </a:lnTo>
                </a:path>
                <a:path w="634" h="634">
                  <a:moveTo>
                    <a:pt x="345" y="10"/>
                  </a:moveTo>
                  <a:lnTo>
                    <a:pt x="0" y="0"/>
                  </a:lnTo>
                </a:path>
                <a:path w="634" h="634">
                  <a:moveTo>
                    <a:pt x="345" y="1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9951689" y="69112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62" y="20"/>
                  </a:lnTo>
                </a:path>
                <a:path w="634" h="634">
                  <a:moveTo>
                    <a:pt x="345" y="0"/>
                  </a:moveTo>
                  <a:lnTo>
                    <a:pt x="0" y="10"/>
                  </a:lnTo>
                </a:path>
                <a:path w="634" h="634">
                  <a:moveTo>
                    <a:pt x="345" y="0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9951752" y="6911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9947677" y="691101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4">
                  <a:moveTo>
                    <a:pt x="3884" y="617"/>
                  </a:moveTo>
                  <a:lnTo>
                    <a:pt x="837" y="586"/>
                  </a:lnTo>
                  <a:lnTo>
                    <a:pt x="0" y="303"/>
                  </a:lnTo>
                  <a:lnTo>
                    <a:pt x="712" y="41"/>
                  </a:lnTo>
                  <a:lnTo>
                    <a:pt x="3853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9948589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9948839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9949083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994932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994957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994981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995006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9950320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995056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995081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995105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9948342" y="6910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9948105" y="6911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9951297" y="6910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9946985" y="69113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9454193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0"/>
                  </a:moveTo>
                  <a:lnTo>
                    <a:pt x="0" y="523"/>
                  </a:lnTo>
                  <a:lnTo>
                    <a:pt x="2104" y="586"/>
                  </a:ln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9454187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9454832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70"/>
                  </a:moveTo>
                  <a:lnTo>
                    <a:pt x="0" y="230"/>
                  </a:lnTo>
                  <a:lnTo>
                    <a:pt x="408" y="0"/>
                  </a:lnTo>
                  <a:lnTo>
                    <a:pt x="827" y="230"/>
                  </a:lnTo>
                  <a:lnTo>
                    <a:pt x="827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9454832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73"/>
                  </a:moveTo>
                  <a:lnTo>
                    <a:pt x="198" y="73"/>
                  </a:lnTo>
                  <a:lnTo>
                    <a:pt x="408" y="10"/>
                  </a:lnTo>
                  <a:lnTo>
                    <a:pt x="617" y="73"/>
                  </a:lnTo>
                  <a:lnTo>
                    <a:pt x="827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945503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945544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9454716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39"/>
                  </a:moveTo>
                  <a:lnTo>
                    <a:pt x="0" y="1099"/>
                  </a:lnTo>
                  <a:lnTo>
                    <a:pt x="0" y="104"/>
                  </a:lnTo>
                  <a:lnTo>
                    <a:pt x="952" y="0"/>
                  </a:lnTo>
                  <a:lnTo>
                    <a:pt x="1057" y="1099"/>
                  </a:lnTo>
                  <a:lnTo>
                    <a:pt x="1036" y="1507"/>
                  </a:lnTo>
                </a:path>
                <a:path w="1270" h="1904">
                  <a:moveTo>
                    <a:pt x="0" y="1539"/>
                  </a:moveTo>
                  <a:lnTo>
                    <a:pt x="94" y="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9455663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9454825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9455658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9454716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9454716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9455242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9448192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0"/>
                  </a:moveTo>
                  <a:lnTo>
                    <a:pt x="0" y="19392"/>
                  </a:lnTo>
                  <a:lnTo>
                    <a:pt x="14093" y="1939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9448194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9448194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9304872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0"/>
                  </a:moveTo>
                  <a:lnTo>
                    <a:pt x="2115" y="523"/>
                  </a:lnTo>
                  <a:lnTo>
                    <a:pt x="0" y="586"/>
                  </a:lnTo>
                  <a:lnTo>
                    <a:pt x="5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9304867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9305510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670"/>
                  </a:moveTo>
                  <a:lnTo>
                    <a:pt x="827" y="230"/>
                  </a:lnTo>
                  <a:lnTo>
                    <a:pt x="408" y="0"/>
                  </a:lnTo>
                  <a:lnTo>
                    <a:pt x="0" y="230"/>
                  </a:ln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9305510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73"/>
                  </a:moveTo>
                  <a:lnTo>
                    <a:pt x="628" y="73"/>
                  </a:lnTo>
                  <a:lnTo>
                    <a:pt x="408" y="10"/>
                  </a:lnTo>
                  <a:lnTo>
                    <a:pt x="209" y="73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930613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930572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9305395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1539"/>
                  </a:moveTo>
                  <a:lnTo>
                    <a:pt x="1057" y="1099"/>
                  </a:lnTo>
                  <a:lnTo>
                    <a:pt x="1057" y="104"/>
                  </a:lnTo>
                  <a:lnTo>
                    <a:pt x="115" y="0"/>
                  </a:lnTo>
                  <a:lnTo>
                    <a:pt x="0" y="1099"/>
                  </a:lnTo>
                  <a:lnTo>
                    <a:pt x="20" y="1507"/>
                  </a:lnTo>
                </a:path>
                <a:path w="1270" h="1904">
                  <a:moveTo>
                    <a:pt x="1057" y="1539"/>
                  </a:moveTo>
                  <a:lnTo>
                    <a:pt x="963" y="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9305414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9306346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9305511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9305395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9305395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9305922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9298882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0"/>
                  </a:moveTo>
                  <a:lnTo>
                    <a:pt x="14093" y="19392"/>
                  </a:lnTo>
                  <a:lnTo>
                    <a:pt x="0" y="19392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9298882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9298882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9966717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0"/>
                  </a:moveTo>
                  <a:lnTo>
                    <a:pt x="2104" y="523"/>
                  </a:lnTo>
                  <a:lnTo>
                    <a:pt x="0" y="586"/>
                  </a:lnTo>
                  <a:lnTo>
                    <a:pt x="52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9966715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9967358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670"/>
                  </a:moveTo>
                  <a:lnTo>
                    <a:pt x="827" y="230"/>
                  </a:lnTo>
                  <a:lnTo>
                    <a:pt x="408" y="0"/>
                  </a:lnTo>
                  <a:lnTo>
                    <a:pt x="0" y="230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9967358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73"/>
                  </a:moveTo>
                  <a:lnTo>
                    <a:pt x="607" y="73"/>
                  </a:lnTo>
                  <a:lnTo>
                    <a:pt x="408" y="10"/>
                  </a:lnTo>
                  <a:lnTo>
                    <a:pt x="209" y="7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9967972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9967570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9967241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1539"/>
                  </a:moveTo>
                  <a:lnTo>
                    <a:pt x="1057" y="1099"/>
                  </a:lnTo>
                  <a:lnTo>
                    <a:pt x="1057" y="104"/>
                  </a:lnTo>
                  <a:lnTo>
                    <a:pt x="104" y="0"/>
                  </a:lnTo>
                  <a:lnTo>
                    <a:pt x="0" y="1099"/>
                  </a:lnTo>
                  <a:lnTo>
                    <a:pt x="20" y="1507"/>
                  </a:lnTo>
                </a:path>
                <a:path w="1270" h="1904">
                  <a:moveTo>
                    <a:pt x="1057" y="1539"/>
                  </a:moveTo>
                  <a:lnTo>
                    <a:pt x="96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9967259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9968192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9967349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9967241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9967241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9967768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9960727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0"/>
                  </a:moveTo>
                  <a:lnTo>
                    <a:pt x="14093" y="19392"/>
                  </a:lnTo>
                  <a:lnTo>
                    <a:pt x="0" y="19392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9960727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9960727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10115934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0"/>
                  </a:moveTo>
                  <a:lnTo>
                    <a:pt x="0" y="523"/>
                  </a:lnTo>
                  <a:lnTo>
                    <a:pt x="2104" y="586"/>
                  </a:lnTo>
                  <a:lnTo>
                    <a:pt x="15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10115925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10116570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70"/>
                  </a:moveTo>
                  <a:lnTo>
                    <a:pt x="0" y="230"/>
                  </a:lnTo>
                  <a:lnTo>
                    <a:pt x="408" y="0"/>
                  </a:lnTo>
                  <a:lnTo>
                    <a:pt x="827" y="230"/>
                  </a:lnTo>
                  <a:lnTo>
                    <a:pt x="827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10116570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73"/>
                  </a:moveTo>
                  <a:lnTo>
                    <a:pt x="219" y="73"/>
                  </a:lnTo>
                  <a:lnTo>
                    <a:pt x="408" y="10"/>
                  </a:lnTo>
                  <a:lnTo>
                    <a:pt x="617" y="73"/>
                  </a:lnTo>
                  <a:lnTo>
                    <a:pt x="82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1011678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1011718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10116457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39"/>
                  </a:moveTo>
                  <a:lnTo>
                    <a:pt x="0" y="1099"/>
                  </a:lnTo>
                  <a:lnTo>
                    <a:pt x="0" y="104"/>
                  </a:lnTo>
                  <a:lnTo>
                    <a:pt x="952" y="0"/>
                  </a:lnTo>
                  <a:lnTo>
                    <a:pt x="1057" y="1099"/>
                  </a:lnTo>
                  <a:lnTo>
                    <a:pt x="1036" y="1507"/>
                  </a:lnTo>
                </a:path>
                <a:path w="1270" h="1904">
                  <a:moveTo>
                    <a:pt x="0" y="1539"/>
                  </a:moveTo>
                  <a:lnTo>
                    <a:pt x="7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10117403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10116557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10117407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10116457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10116457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10116981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10109928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0"/>
                  </a:moveTo>
                  <a:lnTo>
                    <a:pt x="0" y="19392"/>
                  </a:lnTo>
                  <a:lnTo>
                    <a:pt x="14093" y="1939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10109935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10109935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9476024" y="69039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21" y="1507"/>
                  </a:moveTo>
                  <a:lnTo>
                    <a:pt x="921" y="1193"/>
                  </a:lnTo>
                  <a:lnTo>
                    <a:pt x="890" y="890"/>
                  </a:lnTo>
                  <a:lnTo>
                    <a:pt x="858" y="670"/>
                  </a:lnTo>
                  <a:lnTo>
                    <a:pt x="785" y="450"/>
                  </a:lnTo>
                  <a:lnTo>
                    <a:pt x="722" y="230"/>
                  </a:lnTo>
                  <a:lnTo>
                    <a:pt x="596" y="73"/>
                  </a:lnTo>
                  <a:lnTo>
                    <a:pt x="376" y="0"/>
                  </a:lnTo>
                  <a:lnTo>
                    <a:pt x="209" y="230"/>
                  </a:lnTo>
                  <a:lnTo>
                    <a:pt x="146" y="450"/>
                  </a:lnTo>
                  <a:lnTo>
                    <a:pt x="62" y="670"/>
                  </a:lnTo>
                  <a:lnTo>
                    <a:pt x="52" y="890"/>
                  </a:lnTo>
                  <a:lnTo>
                    <a:pt x="0" y="1193"/>
                  </a:lnTo>
                  <a:lnTo>
                    <a:pt x="0" y="1507"/>
                  </a:lnTo>
                  <a:lnTo>
                    <a:pt x="0" y="1821"/>
                  </a:lnTo>
                  <a:lnTo>
                    <a:pt x="52" y="2125"/>
                  </a:lnTo>
                  <a:lnTo>
                    <a:pt x="62" y="2366"/>
                  </a:lnTo>
                  <a:lnTo>
                    <a:pt x="146" y="2575"/>
                  </a:lnTo>
                  <a:lnTo>
                    <a:pt x="209" y="2785"/>
                  </a:lnTo>
                  <a:lnTo>
                    <a:pt x="335" y="2952"/>
                  </a:lnTo>
                  <a:lnTo>
                    <a:pt x="471" y="3015"/>
                  </a:lnTo>
                  <a:lnTo>
                    <a:pt x="722" y="2785"/>
                  </a:lnTo>
                  <a:lnTo>
                    <a:pt x="785" y="2575"/>
                  </a:lnTo>
                  <a:lnTo>
                    <a:pt x="858" y="2366"/>
                  </a:lnTo>
                  <a:lnTo>
                    <a:pt x="890" y="2125"/>
                  </a:lnTo>
                  <a:lnTo>
                    <a:pt x="921" y="1821"/>
                  </a:lnTo>
                  <a:lnTo>
                    <a:pt x="921" y="1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24" name="object 582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476382" y="6902337"/>
              <a:ext cx="1413" cy="2565"/>
            </a:xfrm>
            <a:prstGeom prst="rect">
              <a:avLst/>
            </a:prstGeom>
          </p:spPr>
        </p:pic>
        <p:sp>
          <p:nvSpPr>
            <p:cNvPr id="5825" name="object 5825"/>
            <p:cNvSpPr/>
            <p:nvPr/>
          </p:nvSpPr>
          <p:spPr>
            <a:xfrm>
              <a:off x="9476385" y="69023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23" y="0"/>
                  </a:moveTo>
                  <a:lnTo>
                    <a:pt x="0" y="0"/>
                  </a:lnTo>
                  <a:lnTo>
                    <a:pt x="0" y="1581"/>
                  </a:lnTo>
                  <a:lnTo>
                    <a:pt x="324" y="1581"/>
                  </a:lnTo>
                  <a:lnTo>
                    <a:pt x="554" y="2565"/>
                  </a:lnTo>
                  <a:lnTo>
                    <a:pt x="1413" y="2565"/>
                  </a:lnTo>
                  <a:lnTo>
                    <a:pt x="1413" y="795"/>
                  </a:lnTo>
                  <a:lnTo>
                    <a:pt x="722" y="795"/>
                  </a:lnTo>
                  <a:lnTo>
                    <a:pt x="523" y="607"/>
                  </a:lnTo>
                  <a:lnTo>
                    <a:pt x="52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9946071" y="69039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1507"/>
                  </a:moveTo>
                  <a:lnTo>
                    <a:pt x="0" y="1193"/>
                  </a:lnTo>
                  <a:lnTo>
                    <a:pt x="31" y="890"/>
                  </a:lnTo>
                  <a:lnTo>
                    <a:pt x="62" y="670"/>
                  </a:lnTo>
                  <a:lnTo>
                    <a:pt x="125" y="450"/>
                  </a:lnTo>
                  <a:lnTo>
                    <a:pt x="188" y="230"/>
                  </a:lnTo>
                  <a:lnTo>
                    <a:pt x="324" y="73"/>
                  </a:lnTo>
                  <a:lnTo>
                    <a:pt x="544" y="0"/>
                  </a:lnTo>
                  <a:lnTo>
                    <a:pt x="712" y="230"/>
                  </a:lnTo>
                  <a:lnTo>
                    <a:pt x="774" y="450"/>
                  </a:lnTo>
                  <a:lnTo>
                    <a:pt x="858" y="670"/>
                  </a:lnTo>
                  <a:lnTo>
                    <a:pt x="869" y="890"/>
                  </a:lnTo>
                  <a:lnTo>
                    <a:pt x="921" y="1193"/>
                  </a:lnTo>
                  <a:lnTo>
                    <a:pt x="921" y="1507"/>
                  </a:lnTo>
                  <a:lnTo>
                    <a:pt x="921" y="1821"/>
                  </a:lnTo>
                  <a:lnTo>
                    <a:pt x="869" y="2125"/>
                  </a:lnTo>
                  <a:lnTo>
                    <a:pt x="858" y="2366"/>
                  </a:lnTo>
                  <a:lnTo>
                    <a:pt x="774" y="2575"/>
                  </a:lnTo>
                  <a:lnTo>
                    <a:pt x="712" y="2785"/>
                  </a:lnTo>
                  <a:lnTo>
                    <a:pt x="586" y="2952"/>
                  </a:lnTo>
                  <a:lnTo>
                    <a:pt x="450" y="3015"/>
                  </a:lnTo>
                  <a:lnTo>
                    <a:pt x="188" y="2785"/>
                  </a:lnTo>
                  <a:lnTo>
                    <a:pt x="125" y="2575"/>
                  </a:lnTo>
                  <a:lnTo>
                    <a:pt x="62" y="2366"/>
                  </a:lnTo>
                  <a:lnTo>
                    <a:pt x="31" y="2125"/>
                  </a:lnTo>
                  <a:lnTo>
                    <a:pt x="0" y="1821"/>
                  </a:lnTo>
                  <a:lnTo>
                    <a:pt x="0" y="1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9945222" y="69023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79" y="0"/>
                  </a:moveTo>
                  <a:lnTo>
                    <a:pt x="1413" y="0"/>
                  </a:lnTo>
                  <a:lnTo>
                    <a:pt x="1413" y="1581"/>
                  </a:lnTo>
                  <a:lnTo>
                    <a:pt x="1078" y="1581"/>
                  </a:lnTo>
                  <a:lnTo>
                    <a:pt x="848" y="2565"/>
                  </a:lnTo>
                  <a:lnTo>
                    <a:pt x="0" y="2565"/>
                  </a:lnTo>
                  <a:lnTo>
                    <a:pt x="0" y="795"/>
                  </a:lnTo>
                  <a:lnTo>
                    <a:pt x="691" y="795"/>
                  </a:lnTo>
                  <a:lnTo>
                    <a:pt x="879" y="607"/>
                  </a:lnTo>
                  <a:lnTo>
                    <a:pt x="87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9235813" y="6879786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45454" y="0"/>
                  </a:moveTo>
                  <a:lnTo>
                    <a:pt x="44742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544"/>
                  </a:lnTo>
                  <a:lnTo>
                    <a:pt x="44930" y="544"/>
                  </a:lnTo>
                  <a:lnTo>
                    <a:pt x="44930" y="4062"/>
                  </a:lnTo>
                  <a:lnTo>
                    <a:pt x="48626" y="4062"/>
                  </a:lnTo>
                  <a:lnTo>
                    <a:pt x="48626" y="3528"/>
                  </a:lnTo>
                  <a:lnTo>
                    <a:pt x="45454" y="3528"/>
                  </a:lnTo>
                  <a:lnTo>
                    <a:pt x="454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9235810" y="6879786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48626" y="3528"/>
                  </a:moveTo>
                  <a:lnTo>
                    <a:pt x="45632" y="3528"/>
                  </a:lnTo>
                  <a:lnTo>
                    <a:pt x="45454" y="3528"/>
                  </a:lnTo>
                  <a:lnTo>
                    <a:pt x="45454" y="3361"/>
                  </a:lnTo>
                  <a:lnTo>
                    <a:pt x="45454" y="712"/>
                  </a:lnTo>
                  <a:lnTo>
                    <a:pt x="45454" y="0"/>
                  </a:lnTo>
                  <a:lnTo>
                    <a:pt x="44742" y="0"/>
                  </a:lnTo>
                  <a:lnTo>
                    <a:pt x="712" y="0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712"/>
                  </a:lnTo>
                  <a:lnTo>
                    <a:pt x="523" y="544"/>
                  </a:lnTo>
                  <a:lnTo>
                    <a:pt x="712" y="544"/>
                  </a:lnTo>
                  <a:lnTo>
                    <a:pt x="44742" y="544"/>
                  </a:lnTo>
                  <a:lnTo>
                    <a:pt x="44930" y="544"/>
                  </a:lnTo>
                  <a:lnTo>
                    <a:pt x="44930" y="712"/>
                  </a:lnTo>
                  <a:lnTo>
                    <a:pt x="44930" y="3361"/>
                  </a:lnTo>
                  <a:lnTo>
                    <a:pt x="44930" y="4052"/>
                  </a:lnTo>
                  <a:lnTo>
                    <a:pt x="45632" y="4052"/>
                  </a:lnTo>
                  <a:lnTo>
                    <a:pt x="48626" y="4052"/>
                  </a:lnTo>
                  <a:lnTo>
                    <a:pt x="48626" y="352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9280384" y="6883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97" y="0"/>
                  </a:moveTo>
                  <a:lnTo>
                    <a:pt x="3874" y="0"/>
                  </a:lnTo>
                  <a:lnTo>
                    <a:pt x="0" y="0"/>
                  </a:lnTo>
                  <a:lnTo>
                    <a:pt x="0" y="335"/>
                  </a:lnTo>
                  <a:lnTo>
                    <a:pt x="4052" y="335"/>
                  </a:lnTo>
                  <a:lnTo>
                    <a:pt x="4052" y="4387"/>
                  </a:lnTo>
                  <a:lnTo>
                    <a:pt x="4397" y="4387"/>
                  </a:lnTo>
                  <a:lnTo>
                    <a:pt x="4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9280385" y="6883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45"/>
                  </a:moveTo>
                  <a:lnTo>
                    <a:pt x="3874" y="345"/>
                  </a:lnTo>
                  <a:lnTo>
                    <a:pt x="4052" y="345"/>
                  </a:lnTo>
                  <a:lnTo>
                    <a:pt x="4052" y="513"/>
                  </a:lnTo>
                  <a:lnTo>
                    <a:pt x="4052" y="4397"/>
                  </a:lnTo>
                  <a:lnTo>
                    <a:pt x="4397" y="4397"/>
                  </a:lnTo>
                  <a:lnTo>
                    <a:pt x="4397" y="513"/>
                  </a:lnTo>
                  <a:lnTo>
                    <a:pt x="4397" y="0"/>
                  </a:lnTo>
                  <a:lnTo>
                    <a:pt x="3874" y="0"/>
                  </a:lnTo>
                  <a:lnTo>
                    <a:pt x="0" y="0"/>
                  </a:lnTo>
                  <a:lnTo>
                    <a:pt x="0" y="3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9236344" y="6880332"/>
              <a:ext cx="44450" cy="3810"/>
            </a:xfrm>
            <a:custGeom>
              <a:avLst/>
              <a:gdLst/>
              <a:ahLst/>
              <a:cxnLst/>
              <a:rect l="l" t="t" r="r" b="b"/>
              <a:pathLst>
                <a:path w="44450" h="3809">
                  <a:moveTo>
                    <a:pt x="44386" y="0"/>
                  </a:moveTo>
                  <a:lnTo>
                    <a:pt x="43862" y="0"/>
                  </a:lnTo>
                  <a:lnTo>
                    <a:pt x="0" y="0"/>
                  </a:lnTo>
                  <a:lnTo>
                    <a:pt x="0" y="3256"/>
                  </a:lnTo>
                  <a:lnTo>
                    <a:pt x="345" y="3256"/>
                  </a:lnTo>
                  <a:lnTo>
                    <a:pt x="345" y="335"/>
                  </a:lnTo>
                  <a:lnTo>
                    <a:pt x="44051" y="335"/>
                  </a:lnTo>
                  <a:lnTo>
                    <a:pt x="44051" y="3350"/>
                  </a:lnTo>
                  <a:lnTo>
                    <a:pt x="44386" y="3350"/>
                  </a:lnTo>
                  <a:lnTo>
                    <a:pt x="443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9236344" y="6880335"/>
              <a:ext cx="44450" cy="3810"/>
            </a:xfrm>
            <a:custGeom>
              <a:avLst/>
              <a:gdLst/>
              <a:ahLst/>
              <a:cxnLst/>
              <a:rect l="l" t="t" r="r" b="b"/>
              <a:pathLst>
                <a:path w="44450" h="3809">
                  <a:moveTo>
                    <a:pt x="345" y="3245"/>
                  </a:moveTo>
                  <a:lnTo>
                    <a:pt x="345" y="513"/>
                  </a:lnTo>
                  <a:lnTo>
                    <a:pt x="345" y="345"/>
                  </a:lnTo>
                  <a:lnTo>
                    <a:pt x="534" y="345"/>
                  </a:lnTo>
                  <a:lnTo>
                    <a:pt x="43862" y="345"/>
                  </a:lnTo>
                  <a:lnTo>
                    <a:pt x="44051" y="345"/>
                  </a:lnTo>
                  <a:lnTo>
                    <a:pt x="44051" y="513"/>
                  </a:lnTo>
                  <a:lnTo>
                    <a:pt x="44051" y="3340"/>
                  </a:lnTo>
                  <a:lnTo>
                    <a:pt x="44396" y="3340"/>
                  </a:lnTo>
                  <a:lnTo>
                    <a:pt x="44396" y="513"/>
                  </a:lnTo>
                  <a:lnTo>
                    <a:pt x="44396" y="0"/>
                  </a:lnTo>
                  <a:lnTo>
                    <a:pt x="43862" y="0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3245"/>
                  </a:lnTo>
                  <a:lnTo>
                    <a:pt x="345" y="32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9282038" y="6883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42" y="418"/>
                  </a:moveTo>
                  <a:lnTo>
                    <a:pt x="1266" y="94"/>
                  </a:lnTo>
                  <a:lnTo>
                    <a:pt x="0" y="0"/>
                  </a:lnTo>
                  <a:lnTo>
                    <a:pt x="324" y="418"/>
                  </a:lnTo>
                  <a:lnTo>
                    <a:pt x="397" y="586"/>
                  </a:lnTo>
                  <a:lnTo>
                    <a:pt x="397" y="1696"/>
                  </a:lnTo>
                  <a:lnTo>
                    <a:pt x="628" y="2303"/>
                  </a:lnTo>
                  <a:lnTo>
                    <a:pt x="869" y="1570"/>
                  </a:lnTo>
                  <a:lnTo>
                    <a:pt x="869" y="586"/>
                  </a:lnTo>
                  <a:lnTo>
                    <a:pt x="942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9282026" y="68833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9282365" y="688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9282365" y="6884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9282365" y="6884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9282362" y="68849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9282438" y="6885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81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9282369" y="6884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9282378" y="6883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1"/>
                  </a:moveTo>
                  <a:lnTo>
                    <a:pt x="586" y="251"/>
                  </a:lnTo>
                  <a:lnTo>
                    <a:pt x="293" y="387"/>
                  </a:lnTo>
                  <a:lnTo>
                    <a:pt x="0" y="251"/>
                  </a:lnTo>
                  <a:lnTo>
                    <a:pt x="0" y="31"/>
                  </a:lnTo>
                </a:path>
                <a:path w="634" h="634">
                  <a:moveTo>
                    <a:pt x="586" y="31"/>
                  </a:moveTo>
                  <a:lnTo>
                    <a:pt x="418" y="0"/>
                  </a:lnTo>
                  <a:lnTo>
                    <a:pt x="209" y="52"/>
                  </a:lnTo>
                  <a:lnTo>
                    <a:pt x="62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9282378" y="6883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1"/>
                  </a:moveTo>
                  <a:lnTo>
                    <a:pt x="418" y="0"/>
                  </a:lnTo>
                  <a:lnTo>
                    <a:pt x="209" y="41"/>
                  </a:lnTo>
                  <a:lnTo>
                    <a:pt x="62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9282378" y="6883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0"/>
                  </a:moveTo>
                  <a:lnTo>
                    <a:pt x="0" y="0"/>
                  </a:lnTo>
                </a:path>
                <a:path w="634" h="634">
                  <a:moveTo>
                    <a:pt x="586" y="0"/>
                  </a:moveTo>
                  <a:lnTo>
                    <a:pt x="586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9282761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9282586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9282676" y="68826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9283806" y="6885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50" y="1214"/>
                  </a:moveTo>
                  <a:lnTo>
                    <a:pt x="125" y="1214"/>
                  </a:lnTo>
                  <a:lnTo>
                    <a:pt x="41" y="900"/>
                  </a:lnTo>
                  <a:lnTo>
                    <a:pt x="0" y="701"/>
                  </a:lnTo>
                  <a:lnTo>
                    <a:pt x="62" y="534"/>
                  </a:lnTo>
                  <a:lnTo>
                    <a:pt x="41" y="314"/>
                  </a:lnTo>
                  <a:lnTo>
                    <a:pt x="125" y="0"/>
                  </a:lnTo>
                  <a:lnTo>
                    <a:pt x="450" y="0"/>
                  </a:lnTo>
                  <a:lnTo>
                    <a:pt x="450" y="12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9283861" y="6885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82" y="136"/>
                  </a:lnTo>
                  <a:lnTo>
                    <a:pt x="387" y="345"/>
                  </a:lnTo>
                  <a:lnTo>
                    <a:pt x="282" y="554"/>
                  </a:lnTo>
                  <a:lnTo>
                    <a:pt x="0" y="6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9283806" y="6885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9283806" y="6886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9284141" y="6885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9284247" y="6885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1413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88" y="141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9284437" y="688572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0"/>
                  </a:moveTo>
                  <a:lnTo>
                    <a:pt x="1382" y="0"/>
                  </a:lnTo>
                  <a:lnTo>
                    <a:pt x="2115" y="230"/>
                  </a:lnTo>
                  <a:lnTo>
                    <a:pt x="1507" y="471"/>
                  </a:lnTo>
                  <a:lnTo>
                    <a:pt x="0" y="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928565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9285424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9285176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9284949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9284734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9285872" y="688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6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9286113" y="68857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9284587" y="6885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9283101" y="6885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9232283" y="689771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952" y="9214"/>
                  </a:moveTo>
                  <a:lnTo>
                    <a:pt x="890" y="9214"/>
                  </a:lnTo>
                  <a:lnTo>
                    <a:pt x="356" y="9214"/>
                  </a:lnTo>
                  <a:lnTo>
                    <a:pt x="356" y="8690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8690"/>
                  </a:lnTo>
                  <a:lnTo>
                    <a:pt x="0" y="9559"/>
                  </a:lnTo>
                  <a:lnTo>
                    <a:pt x="890" y="9559"/>
                  </a:lnTo>
                  <a:lnTo>
                    <a:pt x="10952" y="9559"/>
                  </a:lnTo>
                  <a:lnTo>
                    <a:pt x="10952" y="9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9242357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924236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9240588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924059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9238839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9238836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9237069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9237065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9235310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9235309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9233551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9233553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9232296" y="69061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293" y="931"/>
                  </a:lnTo>
                  <a:lnTo>
                    <a:pt x="523" y="670"/>
                  </a:lnTo>
                  <a:lnTo>
                    <a:pt x="356" y="513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9232297" y="6906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70"/>
                  </a:moveTo>
                  <a:lnTo>
                    <a:pt x="356" y="513"/>
                  </a:lnTo>
                  <a:lnTo>
                    <a:pt x="356" y="282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282"/>
                  </a:lnTo>
                  <a:lnTo>
                    <a:pt x="0" y="670"/>
                  </a:lnTo>
                  <a:lnTo>
                    <a:pt x="293" y="931"/>
                  </a:lnTo>
                  <a:lnTo>
                    <a:pt x="523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9232295" y="69043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9232297" y="69043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9232295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9232297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9232295" y="69008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56" y="87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9232297" y="69008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9232295" y="68990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9232297" y="68990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9232295" y="6897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356" y="4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9232297" y="6897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481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481"/>
                  </a:lnTo>
                  <a:lnTo>
                    <a:pt x="356" y="4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9270190" y="68845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9232293" y="6887006"/>
              <a:ext cx="52705" cy="20320"/>
            </a:xfrm>
            <a:custGeom>
              <a:avLst/>
              <a:gdLst/>
              <a:ahLst/>
              <a:cxnLst/>
              <a:rect l="l" t="t" r="r" b="b"/>
              <a:pathLst>
                <a:path w="52704" h="20320">
                  <a:moveTo>
                    <a:pt x="52501" y="20261"/>
                  </a:moveTo>
                  <a:lnTo>
                    <a:pt x="52501" y="0"/>
                  </a:lnTo>
                  <a:lnTo>
                    <a:pt x="0" y="0"/>
                  </a:lnTo>
                  <a:lnTo>
                    <a:pt x="0" y="20261"/>
                  </a:lnTo>
                  <a:lnTo>
                    <a:pt x="52501" y="2026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9255275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9281372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9236676" y="6880702"/>
              <a:ext cx="43815" cy="6350"/>
            </a:xfrm>
            <a:custGeom>
              <a:avLst/>
              <a:gdLst/>
              <a:ahLst/>
              <a:cxnLst/>
              <a:rect l="l" t="t" r="r" b="b"/>
              <a:pathLst>
                <a:path w="43815" h="6350">
                  <a:moveTo>
                    <a:pt x="43705" y="6334"/>
                  </a:moveTo>
                  <a:lnTo>
                    <a:pt x="43705" y="0"/>
                  </a:lnTo>
                  <a:lnTo>
                    <a:pt x="0" y="0"/>
                  </a:lnTo>
                  <a:lnTo>
                    <a:pt x="0" y="6334"/>
                  </a:lnTo>
                  <a:lnTo>
                    <a:pt x="43705" y="633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10170358" y="68797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31"/>
                  </a:moveTo>
                  <a:lnTo>
                    <a:pt x="1769" y="638"/>
                  </a:lnTo>
                  <a:lnTo>
                    <a:pt x="3528" y="0"/>
                  </a:lnTo>
                  <a:lnTo>
                    <a:pt x="3528" y="1759"/>
                  </a:lnTo>
                  <a:lnTo>
                    <a:pt x="3528" y="1507"/>
                  </a:lnTo>
                  <a:lnTo>
                    <a:pt x="3277" y="1434"/>
                  </a:lnTo>
                  <a:lnTo>
                    <a:pt x="1759" y="963"/>
                  </a:lnTo>
                  <a:lnTo>
                    <a:pt x="230" y="1465"/>
                  </a:lnTo>
                  <a:lnTo>
                    <a:pt x="0" y="1539"/>
                  </a:lnTo>
                  <a:lnTo>
                    <a:pt x="0" y="1790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10170363" y="688073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230" y="5874"/>
                  </a:moveTo>
                  <a:lnTo>
                    <a:pt x="1769" y="6355"/>
                  </a:lnTo>
                  <a:lnTo>
                    <a:pt x="3287" y="5874"/>
                  </a:lnTo>
                  <a:lnTo>
                    <a:pt x="3528" y="5800"/>
                  </a:lnTo>
                  <a:lnTo>
                    <a:pt x="3528" y="5549"/>
                  </a:lnTo>
                  <a:lnTo>
                    <a:pt x="3528" y="774"/>
                  </a:lnTo>
                  <a:lnTo>
                    <a:pt x="3507" y="534"/>
                  </a:lnTo>
                  <a:lnTo>
                    <a:pt x="3277" y="471"/>
                  </a:lnTo>
                  <a:lnTo>
                    <a:pt x="1748" y="0"/>
                  </a:lnTo>
                  <a:lnTo>
                    <a:pt x="230" y="502"/>
                  </a:lnTo>
                  <a:lnTo>
                    <a:pt x="0" y="575"/>
                  </a:lnTo>
                  <a:lnTo>
                    <a:pt x="0" y="806"/>
                  </a:lnTo>
                  <a:lnTo>
                    <a:pt x="0" y="5549"/>
                  </a:lnTo>
                  <a:lnTo>
                    <a:pt x="0" y="5800"/>
                  </a:lnTo>
                  <a:lnTo>
                    <a:pt x="230" y="58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10170363" y="690726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3528" y="8261"/>
                  </a:lnTo>
                  <a:lnTo>
                    <a:pt x="0" y="8261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10133733" y="6915213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36637" y="345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10133727" y="6915207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356"/>
                  </a:moveTo>
                  <a:lnTo>
                    <a:pt x="36637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10133733" y="6907266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10133727" y="6907268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356"/>
                  </a:moveTo>
                  <a:lnTo>
                    <a:pt x="36637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10167697" y="6905821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40" h="10159">
                  <a:moveTo>
                    <a:pt x="2247" y="8585"/>
                  </a:moveTo>
                  <a:lnTo>
                    <a:pt x="1917" y="7785"/>
                  </a:lnTo>
                  <a:lnTo>
                    <a:pt x="1117" y="7454"/>
                  </a:lnTo>
                  <a:lnTo>
                    <a:pt x="330" y="7785"/>
                  </a:lnTo>
                  <a:lnTo>
                    <a:pt x="0" y="8585"/>
                  </a:lnTo>
                  <a:lnTo>
                    <a:pt x="330" y="9372"/>
                  </a:lnTo>
                  <a:lnTo>
                    <a:pt x="1117" y="9702"/>
                  </a:lnTo>
                  <a:lnTo>
                    <a:pt x="1917" y="9372"/>
                  </a:lnTo>
                  <a:lnTo>
                    <a:pt x="2247" y="8585"/>
                  </a:lnTo>
                  <a:close/>
                </a:path>
                <a:path w="2540" h="10159">
                  <a:moveTo>
                    <a:pt x="2247" y="1130"/>
                  </a:moveTo>
                  <a:lnTo>
                    <a:pt x="1917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30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17" y="1917"/>
                  </a:lnTo>
                  <a:lnTo>
                    <a:pt x="2247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10165101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10167705" y="6913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10166838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570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7570"/>
                  </a:lnTo>
                  <a:lnTo>
                    <a:pt x="0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10135265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10134143" y="69095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10135265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10134145" y="6913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10135265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10133712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528" y="757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3528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10150179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10137237" y="6907635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5" h="7620">
                  <a:moveTo>
                    <a:pt x="29601" y="7570"/>
                  </a:moveTo>
                  <a:lnTo>
                    <a:pt x="29601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29601" y="757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10138470" y="687978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1883" y="0"/>
                  </a:moveTo>
                  <a:lnTo>
                    <a:pt x="31182" y="0"/>
                  </a:lnTo>
                  <a:lnTo>
                    <a:pt x="3172" y="0"/>
                  </a:lnTo>
                  <a:lnTo>
                    <a:pt x="3172" y="3528"/>
                  </a:lnTo>
                  <a:lnTo>
                    <a:pt x="0" y="3528"/>
                  </a:lnTo>
                  <a:lnTo>
                    <a:pt x="0" y="4062"/>
                  </a:lnTo>
                  <a:lnTo>
                    <a:pt x="3706" y="4062"/>
                  </a:lnTo>
                  <a:lnTo>
                    <a:pt x="3706" y="544"/>
                  </a:lnTo>
                  <a:lnTo>
                    <a:pt x="31349" y="544"/>
                  </a:lnTo>
                  <a:lnTo>
                    <a:pt x="31349" y="7057"/>
                  </a:lnTo>
                  <a:lnTo>
                    <a:pt x="31883" y="7057"/>
                  </a:lnTo>
                  <a:lnTo>
                    <a:pt x="318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10138473" y="687978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3528"/>
                  </a:moveTo>
                  <a:lnTo>
                    <a:pt x="2994" y="3528"/>
                  </a:lnTo>
                  <a:lnTo>
                    <a:pt x="3172" y="3528"/>
                  </a:lnTo>
                  <a:lnTo>
                    <a:pt x="3172" y="3361"/>
                  </a:lnTo>
                  <a:lnTo>
                    <a:pt x="3172" y="712"/>
                  </a:lnTo>
                  <a:lnTo>
                    <a:pt x="3172" y="0"/>
                  </a:lnTo>
                  <a:lnTo>
                    <a:pt x="3884" y="0"/>
                  </a:lnTo>
                  <a:lnTo>
                    <a:pt x="31182" y="0"/>
                  </a:lnTo>
                  <a:lnTo>
                    <a:pt x="31883" y="0"/>
                  </a:lnTo>
                  <a:lnTo>
                    <a:pt x="31883" y="712"/>
                  </a:lnTo>
                  <a:lnTo>
                    <a:pt x="31883" y="7057"/>
                  </a:lnTo>
                  <a:lnTo>
                    <a:pt x="31349" y="7057"/>
                  </a:lnTo>
                  <a:lnTo>
                    <a:pt x="31349" y="712"/>
                  </a:lnTo>
                  <a:lnTo>
                    <a:pt x="31349" y="544"/>
                  </a:lnTo>
                  <a:lnTo>
                    <a:pt x="31182" y="544"/>
                  </a:lnTo>
                  <a:lnTo>
                    <a:pt x="3884" y="544"/>
                  </a:lnTo>
                  <a:lnTo>
                    <a:pt x="3696" y="544"/>
                  </a:lnTo>
                  <a:lnTo>
                    <a:pt x="3696" y="712"/>
                  </a:lnTo>
                  <a:lnTo>
                    <a:pt x="3696" y="3361"/>
                  </a:lnTo>
                  <a:lnTo>
                    <a:pt x="3696" y="4052"/>
                  </a:lnTo>
                  <a:lnTo>
                    <a:pt x="2994" y="4052"/>
                  </a:lnTo>
                  <a:lnTo>
                    <a:pt x="0" y="4052"/>
                  </a:lnTo>
                  <a:lnTo>
                    <a:pt x="0" y="352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10138125" y="6883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08" y="0"/>
                  </a:moveTo>
                  <a:lnTo>
                    <a:pt x="523" y="0"/>
                  </a:lnTo>
                  <a:lnTo>
                    <a:pt x="0" y="0"/>
                  </a:lnTo>
                  <a:lnTo>
                    <a:pt x="0" y="4387"/>
                  </a:lnTo>
                  <a:lnTo>
                    <a:pt x="356" y="4387"/>
                  </a:lnTo>
                  <a:lnTo>
                    <a:pt x="356" y="335"/>
                  </a:lnTo>
                  <a:lnTo>
                    <a:pt x="4408" y="335"/>
                  </a:lnTo>
                  <a:lnTo>
                    <a:pt x="44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10138123" y="6883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08" y="345"/>
                  </a:moveTo>
                  <a:lnTo>
                    <a:pt x="523" y="345"/>
                  </a:lnTo>
                  <a:lnTo>
                    <a:pt x="356" y="345"/>
                  </a:lnTo>
                  <a:lnTo>
                    <a:pt x="356" y="513"/>
                  </a:lnTo>
                  <a:lnTo>
                    <a:pt x="356" y="4397"/>
                  </a:lnTo>
                  <a:lnTo>
                    <a:pt x="0" y="4397"/>
                  </a:lnTo>
                  <a:lnTo>
                    <a:pt x="0" y="513"/>
                  </a:lnTo>
                  <a:lnTo>
                    <a:pt x="0" y="0"/>
                  </a:lnTo>
                  <a:lnTo>
                    <a:pt x="523" y="0"/>
                  </a:lnTo>
                  <a:lnTo>
                    <a:pt x="4408" y="0"/>
                  </a:lnTo>
                  <a:lnTo>
                    <a:pt x="4408" y="3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10139606" y="68833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324" y="418"/>
                  </a:moveTo>
                  <a:lnTo>
                    <a:pt x="0" y="94"/>
                  </a:lnTo>
                  <a:lnTo>
                    <a:pt x="1277" y="0"/>
                  </a:lnTo>
                  <a:lnTo>
                    <a:pt x="942" y="418"/>
                  </a:lnTo>
                  <a:lnTo>
                    <a:pt x="869" y="586"/>
                  </a:lnTo>
                  <a:lnTo>
                    <a:pt x="869" y="1696"/>
                  </a:lnTo>
                  <a:lnTo>
                    <a:pt x="638" y="2303"/>
                  </a:lnTo>
                  <a:lnTo>
                    <a:pt x="397" y="1570"/>
                  </a:lnTo>
                  <a:lnTo>
                    <a:pt x="397" y="586"/>
                  </a:lnTo>
                  <a:lnTo>
                    <a:pt x="32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10139596" y="68833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10139927" y="688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10139927" y="6884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10139927" y="6884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10139931" y="68849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10139991" y="6885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02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10140194" y="6884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10139936" y="6883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0" y="251"/>
                  </a:lnTo>
                  <a:lnTo>
                    <a:pt x="293" y="387"/>
                  </a:lnTo>
                  <a:lnTo>
                    <a:pt x="586" y="251"/>
                  </a:lnTo>
                  <a:lnTo>
                    <a:pt x="586" y="31"/>
                  </a:lnTo>
                </a:path>
                <a:path w="634" h="634">
                  <a:moveTo>
                    <a:pt x="0" y="31"/>
                  </a:moveTo>
                  <a:lnTo>
                    <a:pt x="167" y="0"/>
                  </a:lnTo>
                  <a:lnTo>
                    <a:pt x="376" y="52"/>
                  </a:lnTo>
                  <a:lnTo>
                    <a:pt x="54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10139936" y="6883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167" y="0"/>
                  </a:lnTo>
                  <a:lnTo>
                    <a:pt x="376" y="41"/>
                  </a:lnTo>
                  <a:lnTo>
                    <a:pt x="54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10139936" y="68833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10140065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10140317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10140234" y="68826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69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10138646" y="6885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214"/>
                  </a:moveTo>
                  <a:lnTo>
                    <a:pt x="324" y="1214"/>
                  </a:lnTo>
                  <a:lnTo>
                    <a:pt x="418" y="900"/>
                  </a:lnTo>
                  <a:lnTo>
                    <a:pt x="450" y="701"/>
                  </a:lnTo>
                  <a:lnTo>
                    <a:pt x="408" y="534"/>
                  </a:lnTo>
                  <a:lnTo>
                    <a:pt x="418" y="314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1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10138662" y="6885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87" y="0"/>
                  </a:moveTo>
                  <a:lnTo>
                    <a:pt x="104" y="136"/>
                  </a:lnTo>
                  <a:lnTo>
                    <a:pt x="0" y="345"/>
                  </a:lnTo>
                  <a:lnTo>
                    <a:pt x="104" y="554"/>
                  </a:lnTo>
                  <a:lnTo>
                    <a:pt x="3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10138777" y="6885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10138777" y="6886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10138770" y="6885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0138468" y="6885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67" y="0"/>
                  </a:lnTo>
                  <a:lnTo>
                    <a:pt x="167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10136358" y="688572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15" y="0"/>
                  </a:moveTo>
                  <a:lnTo>
                    <a:pt x="732" y="0"/>
                  </a:lnTo>
                  <a:lnTo>
                    <a:pt x="0" y="230"/>
                  </a:lnTo>
                  <a:lnTo>
                    <a:pt x="607" y="471"/>
                  </a:lnTo>
                  <a:lnTo>
                    <a:pt x="211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10137152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013738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10137615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10137843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1013807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0136934" y="688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10136703" y="68857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10138310" y="6885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10135647" y="6885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16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10162939" y="689771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9214"/>
                  </a:moveTo>
                  <a:lnTo>
                    <a:pt x="10062" y="9214"/>
                  </a:lnTo>
                  <a:lnTo>
                    <a:pt x="10596" y="9214"/>
                  </a:lnTo>
                  <a:lnTo>
                    <a:pt x="10596" y="8690"/>
                  </a:lnTo>
                  <a:lnTo>
                    <a:pt x="10596" y="0"/>
                  </a:lnTo>
                  <a:lnTo>
                    <a:pt x="10952" y="0"/>
                  </a:lnTo>
                  <a:lnTo>
                    <a:pt x="10952" y="8690"/>
                  </a:lnTo>
                  <a:lnTo>
                    <a:pt x="10952" y="9559"/>
                  </a:lnTo>
                  <a:lnTo>
                    <a:pt x="10062" y="9559"/>
                  </a:lnTo>
                  <a:lnTo>
                    <a:pt x="0" y="9559"/>
                  </a:lnTo>
                  <a:lnTo>
                    <a:pt x="0" y="9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0162947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10162934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10164696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10164689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10166444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10166445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10168224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10168216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10169973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1016997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10171742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10171744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10173347" y="69061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44" y="0"/>
                  </a:moveTo>
                  <a:lnTo>
                    <a:pt x="188" y="0"/>
                  </a:lnTo>
                  <a:lnTo>
                    <a:pt x="188" y="513"/>
                  </a:lnTo>
                  <a:lnTo>
                    <a:pt x="0" y="670"/>
                  </a:lnTo>
                  <a:lnTo>
                    <a:pt x="240" y="931"/>
                  </a:lnTo>
                  <a:lnTo>
                    <a:pt x="544" y="670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10173346" y="6906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70"/>
                  </a:moveTo>
                  <a:lnTo>
                    <a:pt x="188" y="513"/>
                  </a:lnTo>
                  <a:lnTo>
                    <a:pt x="188" y="282"/>
                  </a:lnTo>
                  <a:lnTo>
                    <a:pt x="188" y="0"/>
                  </a:lnTo>
                  <a:lnTo>
                    <a:pt x="544" y="0"/>
                  </a:lnTo>
                  <a:lnTo>
                    <a:pt x="544" y="282"/>
                  </a:lnTo>
                  <a:lnTo>
                    <a:pt x="544" y="670"/>
                  </a:lnTo>
                  <a:lnTo>
                    <a:pt x="230" y="931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10173533" y="69043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10173535" y="69043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10173533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10173535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10173533" y="69008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56" y="87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10173535" y="69008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10173533" y="68990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10173535" y="68990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10173533" y="6897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356" y="4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10173535" y="6897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81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481"/>
                  </a:lnTo>
                  <a:lnTo>
                    <a:pt x="0" y="4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10150179" y="68845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10138126" y="6887006"/>
              <a:ext cx="36195" cy="20320"/>
            </a:xfrm>
            <a:custGeom>
              <a:avLst/>
              <a:gdLst/>
              <a:ahLst/>
              <a:cxnLst/>
              <a:rect l="l" t="t" r="r" b="b"/>
              <a:pathLst>
                <a:path w="36195" h="20320">
                  <a:moveTo>
                    <a:pt x="0" y="20261"/>
                  </a:moveTo>
                  <a:lnTo>
                    <a:pt x="0" y="0"/>
                  </a:lnTo>
                  <a:lnTo>
                    <a:pt x="35768" y="0"/>
                  </a:lnTo>
                  <a:lnTo>
                    <a:pt x="35768" y="20261"/>
                  </a:lnTo>
                  <a:lnTo>
                    <a:pt x="0" y="2026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10150179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10142539" y="6880702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4" h="6350">
                  <a:moveTo>
                    <a:pt x="0" y="6334"/>
                  </a:moveTo>
                  <a:lnTo>
                    <a:pt x="0" y="0"/>
                  </a:lnTo>
                  <a:lnTo>
                    <a:pt x="26941" y="0"/>
                  </a:lnTo>
                  <a:lnTo>
                    <a:pt x="26941" y="6334"/>
                  </a:lnTo>
                  <a:lnTo>
                    <a:pt x="0" y="633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9481026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9482210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9481456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9483424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9480329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9479592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945284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9454027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945327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37" y="3057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9455242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9452138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9451410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64" y="5936"/>
                  </a:lnTo>
                  <a:lnTo>
                    <a:pt x="7664" y="3832"/>
                  </a:lnTo>
                  <a:lnTo>
                    <a:pt x="7664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9464928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946422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946422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946422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946422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946422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946422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946422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946422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946422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946422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946422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946422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946422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946422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947373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947373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947373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947373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947373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947373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947373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947373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947373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947373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947373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947373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947373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947373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9272457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930352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9304707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65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65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930395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9305922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9302827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9302089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9275341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806" y="2188"/>
                  </a:lnTo>
                  <a:lnTo>
                    <a:pt x="4806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9276524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9275770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9277738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9274635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9273906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9287439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9286731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9286731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9286731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9286731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9286731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9286731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9286731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9286731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9286731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9286731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9286731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9286731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9286731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9286731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9296240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9296240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9296240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9296240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9296240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9296240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9296240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9296240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9296240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9296240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9296240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9296240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9296240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9296240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9934302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9965371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9966553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9965799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9967768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9964665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9963935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9937186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9938370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9937616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9939584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9936481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9935752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9949276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994856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994856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994856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994856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994856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994856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994856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994856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994856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994856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994856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994856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994856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994856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9958081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9958081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9958081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9958081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9958081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9958081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9958081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9958081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9958081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9958081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9958081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9958081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9958081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9958081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0111698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0142768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0143948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25" y="0"/>
                  </a:moveTo>
                  <a:lnTo>
                    <a:pt x="55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54" y="2439"/>
                  </a:lnTo>
                  <a:lnTo>
                    <a:pt x="1225" y="2439"/>
                  </a:lnTo>
                  <a:lnTo>
                    <a:pt x="1895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014318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89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78" y="0"/>
                  </a:lnTo>
                  <a:lnTo>
                    <a:pt x="198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0145173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0142062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0141340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17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17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011458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806" y="2188"/>
                  </a:lnTo>
                  <a:lnTo>
                    <a:pt x="4806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0115756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25" y="0"/>
                  </a:moveTo>
                  <a:lnTo>
                    <a:pt x="55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54" y="2439"/>
                  </a:lnTo>
                  <a:lnTo>
                    <a:pt x="1225" y="2439"/>
                  </a:lnTo>
                  <a:lnTo>
                    <a:pt x="1895" y="2439"/>
                  </a:lnTo>
                  <a:lnTo>
                    <a:pt x="2450" y="1884"/>
                  </a:lnTo>
                  <a:lnTo>
                    <a:pt x="2450" y="1214"/>
                  </a:lnTo>
                  <a:lnTo>
                    <a:pt x="2450" y="54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0115012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0116981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0113878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0113148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0126675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0125974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0125974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0125974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10125974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10125974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10125974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10125974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10125974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10125974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10125974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10125974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10125974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0125974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10125974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10135476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10135476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10135476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10135476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10135476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10135476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10135476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10135476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10135476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10135476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10135476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10135476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10135476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10135476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9934710" y="6919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198"/>
                  </a:moveTo>
                  <a:lnTo>
                    <a:pt x="324" y="198"/>
                  </a:lnTo>
                  <a:lnTo>
                    <a:pt x="324" y="335"/>
                  </a:lnTo>
                  <a:lnTo>
                    <a:pt x="397" y="0"/>
                  </a:lnTo>
                  <a:lnTo>
                    <a:pt x="324" y="136"/>
                  </a:lnTo>
                  <a:lnTo>
                    <a:pt x="73" y="136"/>
                  </a:lnTo>
                  <a:lnTo>
                    <a:pt x="73" y="0"/>
                  </a:lnTo>
                  <a:lnTo>
                    <a:pt x="0" y="335"/>
                  </a:lnTo>
                  <a:lnTo>
                    <a:pt x="7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9935217" y="6919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9935479" y="6919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9935371" y="6919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9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9933791" y="69192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230"/>
                  </a:moveTo>
                  <a:lnTo>
                    <a:pt x="10" y="261"/>
                  </a:lnTo>
                  <a:lnTo>
                    <a:pt x="314" y="324"/>
                  </a:lnTo>
                  <a:lnTo>
                    <a:pt x="387" y="188"/>
                  </a:lnTo>
                  <a:lnTo>
                    <a:pt x="94" y="125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136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9932729" y="691654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230" y="921"/>
                  </a:moveTo>
                  <a:lnTo>
                    <a:pt x="3874" y="544"/>
                  </a:lnTo>
                  <a:lnTo>
                    <a:pt x="3434" y="251"/>
                  </a:lnTo>
                  <a:lnTo>
                    <a:pt x="2942" y="62"/>
                  </a:lnTo>
                  <a:lnTo>
                    <a:pt x="2439" y="0"/>
                  </a:lnTo>
                  <a:lnTo>
                    <a:pt x="1916" y="83"/>
                  </a:lnTo>
                  <a:lnTo>
                    <a:pt x="0" y="2586"/>
                  </a:lnTo>
                  <a:lnTo>
                    <a:pt x="0" y="3486"/>
                  </a:lnTo>
                  <a:lnTo>
                    <a:pt x="2439" y="6062"/>
                  </a:lnTo>
                  <a:lnTo>
                    <a:pt x="2942" y="5999"/>
                  </a:lnTo>
                  <a:lnTo>
                    <a:pt x="4879" y="3486"/>
                  </a:lnTo>
                  <a:lnTo>
                    <a:pt x="4879" y="2586"/>
                  </a:lnTo>
                  <a:lnTo>
                    <a:pt x="4649" y="1717"/>
                  </a:lnTo>
                  <a:lnTo>
                    <a:pt x="4230" y="9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9930761" y="6918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942"/>
                  </a:moveTo>
                  <a:lnTo>
                    <a:pt x="5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9924149" y="691560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8858" y="5392"/>
                  </a:moveTo>
                  <a:lnTo>
                    <a:pt x="8470" y="4942"/>
                  </a:lnTo>
                  <a:lnTo>
                    <a:pt x="7999" y="4586"/>
                  </a:lnTo>
                  <a:lnTo>
                    <a:pt x="7465" y="4334"/>
                  </a:lnTo>
                  <a:lnTo>
                    <a:pt x="7444" y="3507"/>
                  </a:lnTo>
                  <a:lnTo>
                    <a:pt x="6701" y="2607"/>
                  </a:lnTo>
                  <a:lnTo>
                    <a:pt x="701" y="2596"/>
                  </a:lnTo>
                  <a:lnTo>
                    <a:pt x="544" y="2565"/>
                  </a:lnTo>
                  <a:lnTo>
                    <a:pt x="345" y="2240"/>
                  </a:lnTo>
                  <a:lnTo>
                    <a:pt x="345" y="701"/>
                  </a:lnTo>
                  <a:lnTo>
                    <a:pt x="272" y="544"/>
                  </a:lnTo>
                  <a:lnTo>
                    <a:pt x="345" y="62"/>
                  </a:lnTo>
                  <a:lnTo>
                    <a:pt x="52" y="0"/>
                  </a:lnTo>
                  <a:lnTo>
                    <a:pt x="0" y="2722"/>
                  </a:lnTo>
                  <a:lnTo>
                    <a:pt x="20" y="2879"/>
                  </a:lnTo>
                  <a:lnTo>
                    <a:pt x="6889" y="4198"/>
                  </a:lnTo>
                  <a:lnTo>
                    <a:pt x="7402" y="4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9924533" y="6915559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39" y="2638"/>
                  </a:moveTo>
                  <a:lnTo>
                    <a:pt x="251" y="2596"/>
                  </a:lnTo>
                  <a:lnTo>
                    <a:pt x="94" y="2471"/>
                  </a:lnTo>
                  <a:lnTo>
                    <a:pt x="0" y="2293"/>
                  </a:lnTo>
                  <a:lnTo>
                    <a:pt x="0" y="41"/>
                  </a:lnTo>
                  <a:lnTo>
                    <a:pt x="4868" y="0"/>
                  </a:lnTo>
                  <a:lnTo>
                    <a:pt x="4910" y="366"/>
                  </a:lnTo>
                  <a:lnTo>
                    <a:pt x="4942" y="513"/>
                  </a:lnTo>
                  <a:lnTo>
                    <a:pt x="5099" y="680"/>
                  </a:lnTo>
                  <a:lnTo>
                    <a:pt x="7507" y="1319"/>
                  </a:lnTo>
                  <a:lnTo>
                    <a:pt x="7675" y="1382"/>
                  </a:lnTo>
                  <a:lnTo>
                    <a:pt x="7832" y="1476"/>
                  </a:lnTo>
                  <a:lnTo>
                    <a:pt x="8271" y="1989"/>
                  </a:lnTo>
                  <a:lnTo>
                    <a:pt x="8470" y="2094"/>
                  </a:lnTo>
                  <a:lnTo>
                    <a:pt x="8628" y="20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9938764" y="69181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6" y="0"/>
                  </a:moveTo>
                  <a:lnTo>
                    <a:pt x="1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9937020" y="691556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1999"/>
                  </a:moveTo>
                  <a:lnTo>
                    <a:pt x="167" y="2073"/>
                  </a:lnTo>
                  <a:lnTo>
                    <a:pt x="345" y="2062"/>
                  </a:lnTo>
                  <a:lnTo>
                    <a:pt x="481" y="1958"/>
                  </a:lnTo>
                  <a:lnTo>
                    <a:pt x="837" y="1528"/>
                  </a:lnTo>
                  <a:lnTo>
                    <a:pt x="1120" y="1329"/>
                  </a:lnTo>
                  <a:lnTo>
                    <a:pt x="1287" y="1256"/>
                  </a:lnTo>
                  <a:lnTo>
                    <a:pt x="3622" y="649"/>
                  </a:lnTo>
                  <a:lnTo>
                    <a:pt x="3884" y="303"/>
                  </a:lnTo>
                  <a:lnTo>
                    <a:pt x="3884" y="62"/>
                  </a:lnTo>
                  <a:lnTo>
                    <a:pt x="8732" y="0"/>
                  </a:lnTo>
                  <a:lnTo>
                    <a:pt x="8795" y="2136"/>
                  </a:lnTo>
                  <a:lnTo>
                    <a:pt x="8732" y="2355"/>
                  </a:lnTo>
                  <a:lnTo>
                    <a:pt x="8575" y="2523"/>
                  </a:lnTo>
                  <a:lnTo>
                    <a:pt x="8355" y="2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9934260" y="6919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0" y="230"/>
                  </a:lnTo>
                  <a:lnTo>
                    <a:pt x="376" y="324"/>
                  </a:lnTo>
                  <a:lnTo>
                    <a:pt x="104" y="261"/>
                  </a:lnTo>
                  <a:lnTo>
                    <a:pt x="73" y="73"/>
                  </a:lnTo>
                  <a:lnTo>
                    <a:pt x="356" y="62"/>
                  </a:lnTo>
                  <a:lnTo>
                    <a:pt x="7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9933302" y="6915608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5455" y="4303"/>
                  </a:moveTo>
                  <a:lnTo>
                    <a:pt x="6125" y="4198"/>
                  </a:lnTo>
                  <a:lnTo>
                    <a:pt x="12900" y="2722"/>
                  </a:lnTo>
                  <a:lnTo>
                    <a:pt x="12900" y="62"/>
                  </a:lnTo>
                  <a:lnTo>
                    <a:pt x="12606" y="0"/>
                  </a:lnTo>
                  <a:lnTo>
                    <a:pt x="12554" y="418"/>
                  </a:lnTo>
                  <a:lnTo>
                    <a:pt x="12617" y="554"/>
                  </a:lnTo>
                  <a:lnTo>
                    <a:pt x="12554" y="2177"/>
                  </a:lnTo>
                  <a:lnTo>
                    <a:pt x="12198" y="2533"/>
                  </a:lnTo>
                  <a:lnTo>
                    <a:pt x="6230" y="2533"/>
                  </a:lnTo>
                  <a:lnTo>
                    <a:pt x="5476" y="3413"/>
                  </a:lnTo>
                  <a:lnTo>
                    <a:pt x="5455" y="4334"/>
                  </a:lnTo>
                  <a:lnTo>
                    <a:pt x="3549" y="6753"/>
                  </a:lnTo>
                  <a:lnTo>
                    <a:pt x="2586" y="6879"/>
                  </a:lnTo>
                  <a:lnTo>
                    <a:pt x="2272" y="6942"/>
                  </a:lnTo>
                  <a:lnTo>
                    <a:pt x="1884" y="6973"/>
                  </a:lnTo>
                  <a:lnTo>
                    <a:pt x="1476" y="6942"/>
                  </a:lnTo>
                  <a:lnTo>
                    <a:pt x="230" y="6806"/>
                  </a:lnTo>
                  <a:lnTo>
                    <a:pt x="125" y="6334"/>
                  </a:lnTo>
                  <a:lnTo>
                    <a:pt x="0" y="59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9935726" y="6919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61"/>
                  </a:moveTo>
                  <a:lnTo>
                    <a:pt x="73" y="62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261"/>
                  </a:lnTo>
                  <a:lnTo>
                    <a:pt x="366" y="324"/>
                  </a:lnTo>
                  <a:lnTo>
                    <a:pt x="73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9935206" y="6919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261"/>
                  </a:moveTo>
                  <a:lnTo>
                    <a:pt x="73" y="335"/>
                  </a:lnTo>
                  <a:lnTo>
                    <a:pt x="0" y="0"/>
                  </a:lnTo>
                  <a:lnTo>
                    <a:pt x="73" y="261"/>
                  </a:lnTo>
                  <a:lnTo>
                    <a:pt x="314" y="293"/>
                  </a:lnTo>
                  <a:lnTo>
                    <a:pt x="345" y="0"/>
                  </a:lnTo>
                  <a:lnTo>
                    <a:pt x="418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9936143" y="69192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0"/>
                  </a:moveTo>
                  <a:lnTo>
                    <a:pt x="450" y="261"/>
                  </a:lnTo>
                  <a:lnTo>
                    <a:pt x="83" y="324"/>
                  </a:lnTo>
                  <a:lnTo>
                    <a:pt x="0" y="62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9936227" y="69193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98"/>
                  </a:moveTo>
                  <a:lnTo>
                    <a:pt x="10" y="198"/>
                  </a:lnTo>
                  <a:lnTo>
                    <a:pt x="0" y="10"/>
                  </a:lnTo>
                  <a:lnTo>
                    <a:pt x="293" y="0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9487393" y="6919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198"/>
                  </a:moveTo>
                  <a:lnTo>
                    <a:pt x="335" y="198"/>
                  </a:lnTo>
                  <a:lnTo>
                    <a:pt x="335" y="335"/>
                  </a:lnTo>
                  <a:lnTo>
                    <a:pt x="397" y="0"/>
                  </a:lnTo>
                  <a:lnTo>
                    <a:pt x="335" y="136"/>
                  </a:lnTo>
                  <a:lnTo>
                    <a:pt x="73" y="136"/>
                  </a:lnTo>
                  <a:lnTo>
                    <a:pt x="73" y="0"/>
                  </a:lnTo>
                  <a:lnTo>
                    <a:pt x="0" y="335"/>
                  </a:lnTo>
                  <a:lnTo>
                    <a:pt x="7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9487912" y="6919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  <a:close/>
                </a:path>
                <a:path w="634" h="634">
                  <a:moveTo>
                    <a:pt x="94" y="9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9486475" y="69192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230"/>
                  </a:moveTo>
                  <a:lnTo>
                    <a:pt x="10" y="261"/>
                  </a:lnTo>
                  <a:lnTo>
                    <a:pt x="314" y="324"/>
                  </a:lnTo>
                  <a:lnTo>
                    <a:pt x="387" y="188"/>
                  </a:lnTo>
                  <a:lnTo>
                    <a:pt x="94" y="125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136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9485407" y="691654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649" y="921"/>
                  </a:moveTo>
                  <a:lnTo>
                    <a:pt x="1005" y="544"/>
                  </a:lnTo>
                  <a:lnTo>
                    <a:pt x="1444" y="251"/>
                  </a:lnTo>
                  <a:lnTo>
                    <a:pt x="1937" y="62"/>
                  </a:lnTo>
                  <a:lnTo>
                    <a:pt x="2439" y="0"/>
                  </a:lnTo>
                  <a:lnTo>
                    <a:pt x="2963" y="83"/>
                  </a:lnTo>
                  <a:lnTo>
                    <a:pt x="4879" y="2586"/>
                  </a:lnTo>
                  <a:lnTo>
                    <a:pt x="4879" y="3486"/>
                  </a:lnTo>
                  <a:lnTo>
                    <a:pt x="2439" y="6062"/>
                  </a:lnTo>
                  <a:lnTo>
                    <a:pt x="1937" y="5999"/>
                  </a:lnTo>
                  <a:lnTo>
                    <a:pt x="0" y="3486"/>
                  </a:lnTo>
                  <a:lnTo>
                    <a:pt x="0" y="2586"/>
                  </a:lnTo>
                  <a:lnTo>
                    <a:pt x="209" y="1717"/>
                  </a:lnTo>
                  <a:lnTo>
                    <a:pt x="649" y="9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9490008" y="691560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0" y="5392"/>
                  </a:moveTo>
                  <a:lnTo>
                    <a:pt x="376" y="4942"/>
                  </a:lnTo>
                  <a:lnTo>
                    <a:pt x="858" y="4586"/>
                  </a:lnTo>
                  <a:lnTo>
                    <a:pt x="1403" y="4334"/>
                  </a:lnTo>
                  <a:lnTo>
                    <a:pt x="1413" y="3507"/>
                  </a:lnTo>
                  <a:lnTo>
                    <a:pt x="2157" y="2607"/>
                  </a:lnTo>
                  <a:lnTo>
                    <a:pt x="8156" y="2596"/>
                  </a:lnTo>
                  <a:lnTo>
                    <a:pt x="8313" y="2565"/>
                  </a:lnTo>
                  <a:lnTo>
                    <a:pt x="8470" y="2397"/>
                  </a:lnTo>
                  <a:lnTo>
                    <a:pt x="8512" y="2240"/>
                  </a:lnTo>
                  <a:lnTo>
                    <a:pt x="8512" y="701"/>
                  </a:lnTo>
                  <a:lnTo>
                    <a:pt x="8596" y="544"/>
                  </a:lnTo>
                  <a:lnTo>
                    <a:pt x="8512" y="62"/>
                  </a:lnTo>
                  <a:lnTo>
                    <a:pt x="8806" y="0"/>
                  </a:lnTo>
                  <a:lnTo>
                    <a:pt x="8858" y="2722"/>
                  </a:lnTo>
                  <a:lnTo>
                    <a:pt x="8837" y="2879"/>
                  </a:lnTo>
                  <a:lnTo>
                    <a:pt x="1968" y="4198"/>
                  </a:lnTo>
                  <a:lnTo>
                    <a:pt x="1465" y="4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9489718" y="6915559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324" y="2638"/>
                  </a:moveTo>
                  <a:lnTo>
                    <a:pt x="8512" y="2596"/>
                  </a:lnTo>
                  <a:lnTo>
                    <a:pt x="8669" y="2471"/>
                  </a:lnTo>
                  <a:lnTo>
                    <a:pt x="8764" y="2293"/>
                  </a:lnTo>
                  <a:lnTo>
                    <a:pt x="8764" y="41"/>
                  </a:lnTo>
                  <a:lnTo>
                    <a:pt x="3895" y="0"/>
                  </a:lnTo>
                  <a:lnTo>
                    <a:pt x="3853" y="366"/>
                  </a:lnTo>
                  <a:lnTo>
                    <a:pt x="3821" y="513"/>
                  </a:lnTo>
                  <a:lnTo>
                    <a:pt x="3664" y="680"/>
                  </a:lnTo>
                  <a:lnTo>
                    <a:pt x="1256" y="1319"/>
                  </a:lnTo>
                  <a:lnTo>
                    <a:pt x="1088" y="1382"/>
                  </a:lnTo>
                  <a:lnTo>
                    <a:pt x="931" y="1476"/>
                  </a:lnTo>
                  <a:lnTo>
                    <a:pt x="492" y="1989"/>
                  </a:lnTo>
                  <a:lnTo>
                    <a:pt x="293" y="2094"/>
                  </a:lnTo>
                  <a:lnTo>
                    <a:pt x="136" y="2094"/>
                  </a:lnTo>
                  <a:lnTo>
                    <a:pt x="0" y="20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9483440" y="69181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6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9477200" y="691556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795" y="1999"/>
                  </a:moveTo>
                  <a:lnTo>
                    <a:pt x="8628" y="2073"/>
                  </a:lnTo>
                  <a:lnTo>
                    <a:pt x="8450" y="2062"/>
                  </a:lnTo>
                  <a:lnTo>
                    <a:pt x="8313" y="1958"/>
                  </a:lnTo>
                  <a:lnTo>
                    <a:pt x="7957" y="1528"/>
                  </a:lnTo>
                  <a:lnTo>
                    <a:pt x="7675" y="1329"/>
                  </a:lnTo>
                  <a:lnTo>
                    <a:pt x="7507" y="1256"/>
                  </a:lnTo>
                  <a:lnTo>
                    <a:pt x="5172" y="649"/>
                  </a:lnTo>
                  <a:lnTo>
                    <a:pt x="5036" y="586"/>
                  </a:lnTo>
                  <a:lnTo>
                    <a:pt x="4931" y="387"/>
                  </a:lnTo>
                  <a:lnTo>
                    <a:pt x="4910" y="62"/>
                  </a:lnTo>
                  <a:lnTo>
                    <a:pt x="62" y="0"/>
                  </a:lnTo>
                  <a:lnTo>
                    <a:pt x="0" y="2136"/>
                  </a:lnTo>
                  <a:lnTo>
                    <a:pt x="62" y="2355"/>
                  </a:lnTo>
                  <a:lnTo>
                    <a:pt x="219" y="2523"/>
                  </a:lnTo>
                  <a:lnTo>
                    <a:pt x="439" y="2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9486945" y="6919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0" y="230"/>
                  </a:lnTo>
                  <a:lnTo>
                    <a:pt x="376" y="324"/>
                  </a:lnTo>
                  <a:lnTo>
                    <a:pt x="104" y="261"/>
                  </a:lnTo>
                  <a:lnTo>
                    <a:pt x="73" y="73"/>
                  </a:lnTo>
                  <a:lnTo>
                    <a:pt x="356" y="62"/>
                  </a:lnTo>
                  <a:lnTo>
                    <a:pt x="9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9476814" y="6915608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7444" y="4303"/>
                  </a:moveTo>
                  <a:lnTo>
                    <a:pt x="6774" y="4198"/>
                  </a:lnTo>
                  <a:lnTo>
                    <a:pt x="628" y="3413"/>
                  </a:lnTo>
                  <a:lnTo>
                    <a:pt x="450" y="3382"/>
                  </a:lnTo>
                  <a:lnTo>
                    <a:pt x="0" y="2722"/>
                  </a:lnTo>
                  <a:lnTo>
                    <a:pt x="0" y="62"/>
                  </a:lnTo>
                  <a:lnTo>
                    <a:pt x="303" y="0"/>
                  </a:lnTo>
                  <a:lnTo>
                    <a:pt x="345" y="418"/>
                  </a:lnTo>
                  <a:lnTo>
                    <a:pt x="282" y="554"/>
                  </a:lnTo>
                  <a:lnTo>
                    <a:pt x="345" y="2177"/>
                  </a:lnTo>
                  <a:lnTo>
                    <a:pt x="701" y="2533"/>
                  </a:lnTo>
                  <a:lnTo>
                    <a:pt x="6669" y="2533"/>
                  </a:lnTo>
                  <a:lnTo>
                    <a:pt x="7434" y="3413"/>
                  </a:lnTo>
                  <a:lnTo>
                    <a:pt x="7444" y="4334"/>
                  </a:lnTo>
                  <a:lnTo>
                    <a:pt x="8031" y="4649"/>
                  </a:lnTo>
                  <a:lnTo>
                    <a:pt x="8512" y="5067"/>
                  </a:lnTo>
                  <a:lnTo>
                    <a:pt x="8921" y="5560"/>
                  </a:lnTo>
                  <a:lnTo>
                    <a:pt x="9203" y="6135"/>
                  </a:lnTo>
                  <a:lnTo>
                    <a:pt x="9360" y="6753"/>
                  </a:lnTo>
                  <a:lnTo>
                    <a:pt x="10324" y="6879"/>
                  </a:lnTo>
                  <a:lnTo>
                    <a:pt x="10627" y="6942"/>
                  </a:lnTo>
                  <a:lnTo>
                    <a:pt x="11015" y="6973"/>
                  </a:lnTo>
                  <a:lnTo>
                    <a:pt x="11423" y="6942"/>
                  </a:lnTo>
                  <a:lnTo>
                    <a:pt x="12669" y="6806"/>
                  </a:lnTo>
                  <a:lnTo>
                    <a:pt x="12774" y="6334"/>
                  </a:lnTo>
                  <a:lnTo>
                    <a:pt x="12900" y="59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9487890" y="6919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261"/>
                  </a:moveTo>
                  <a:lnTo>
                    <a:pt x="73" y="335"/>
                  </a:lnTo>
                  <a:lnTo>
                    <a:pt x="0" y="0"/>
                  </a:lnTo>
                  <a:lnTo>
                    <a:pt x="73" y="261"/>
                  </a:lnTo>
                  <a:lnTo>
                    <a:pt x="314" y="293"/>
                  </a:lnTo>
                  <a:lnTo>
                    <a:pt x="345" y="0"/>
                  </a:lnTo>
                  <a:lnTo>
                    <a:pt x="418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9718385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73"/>
                  </a:moveTo>
                  <a:lnTo>
                    <a:pt x="0" y="3403"/>
                  </a:lnTo>
                  <a:lnTo>
                    <a:pt x="2691" y="3476"/>
                  </a:lnTo>
                  <a:lnTo>
                    <a:pt x="2732" y="3340"/>
                  </a:lnTo>
                  <a:lnTo>
                    <a:pt x="2858" y="3476"/>
                  </a:lnTo>
                  <a:lnTo>
                    <a:pt x="3340" y="3476"/>
                  </a:lnTo>
                  <a:lnTo>
                    <a:pt x="3727" y="3256"/>
                  </a:lnTo>
                  <a:lnTo>
                    <a:pt x="3811" y="3120"/>
                  </a:lnTo>
                  <a:lnTo>
                    <a:pt x="3811" y="146"/>
                  </a:lnTo>
                  <a:lnTo>
                    <a:pt x="3811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9713186" y="69092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3800" y="3413"/>
                  </a:lnTo>
                  <a:lnTo>
                    <a:pt x="1130" y="3497"/>
                  </a:lnTo>
                  <a:lnTo>
                    <a:pt x="1088" y="3340"/>
                  </a:lnTo>
                  <a:lnTo>
                    <a:pt x="963" y="3497"/>
                  </a:lnTo>
                  <a:lnTo>
                    <a:pt x="460" y="3497"/>
                  </a:lnTo>
                  <a:lnTo>
                    <a:pt x="94" y="3266"/>
                  </a:lnTo>
                  <a:lnTo>
                    <a:pt x="0" y="3120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67" y="0"/>
                  </a:lnTo>
                  <a:lnTo>
                    <a:pt x="921" y="0"/>
                  </a:lnTo>
                  <a:lnTo>
                    <a:pt x="963" y="136"/>
                  </a:lnTo>
                  <a:lnTo>
                    <a:pt x="1088" y="0"/>
                  </a:lnTo>
                  <a:lnTo>
                    <a:pt x="37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9712863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62" y="1968"/>
                  </a:lnTo>
                  <a:lnTo>
                    <a:pt x="534" y="1968"/>
                  </a:lnTo>
                  <a:lnTo>
                    <a:pt x="1005" y="1958"/>
                  </a:lnTo>
                  <a:lnTo>
                    <a:pt x="743" y="1581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099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9712347" y="6902339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2806" y="94"/>
                  </a:moveTo>
                  <a:lnTo>
                    <a:pt x="2806" y="1413"/>
                  </a:lnTo>
                  <a:lnTo>
                    <a:pt x="73" y="1507"/>
                  </a:lnTo>
                  <a:lnTo>
                    <a:pt x="0" y="1643"/>
                  </a:lnTo>
                  <a:lnTo>
                    <a:pt x="523" y="1727"/>
                  </a:lnTo>
                  <a:lnTo>
                    <a:pt x="523" y="2910"/>
                  </a:lnTo>
                  <a:lnTo>
                    <a:pt x="523" y="3088"/>
                  </a:lnTo>
                  <a:lnTo>
                    <a:pt x="523" y="4293"/>
                  </a:lnTo>
                  <a:lnTo>
                    <a:pt x="554" y="4439"/>
                  </a:lnTo>
                  <a:lnTo>
                    <a:pt x="523" y="4785"/>
                  </a:lnTo>
                  <a:lnTo>
                    <a:pt x="743" y="4848"/>
                  </a:lnTo>
                  <a:lnTo>
                    <a:pt x="806" y="4303"/>
                  </a:lnTo>
                  <a:lnTo>
                    <a:pt x="1581" y="4293"/>
                  </a:lnTo>
                  <a:lnTo>
                    <a:pt x="1654" y="4492"/>
                  </a:lnTo>
                  <a:lnTo>
                    <a:pt x="1424" y="4921"/>
                  </a:lnTo>
                  <a:lnTo>
                    <a:pt x="1685" y="4952"/>
                  </a:lnTo>
                  <a:lnTo>
                    <a:pt x="1769" y="5402"/>
                  </a:lnTo>
                  <a:lnTo>
                    <a:pt x="1769" y="5769"/>
                  </a:lnTo>
                  <a:lnTo>
                    <a:pt x="2125" y="5769"/>
                  </a:lnTo>
                  <a:lnTo>
                    <a:pt x="8575" y="5769"/>
                  </a:lnTo>
                  <a:lnTo>
                    <a:pt x="8931" y="5769"/>
                  </a:lnTo>
                  <a:lnTo>
                    <a:pt x="8931" y="5402"/>
                  </a:lnTo>
                  <a:lnTo>
                    <a:pt x="8931" y="5036"/>
                  </a:lnTo>
                  <a:lnTo>
                    <a:pt x="9256" y="4952"/>
                  </a:lnTo>
                  <a:lnTo>
                    <a:pt x="9025" y="4492"/>
                  </a:lnTo>
                  <a:lnTo>
                    <a:pt x="9025" y="4293"/>
                  </a:lnTo>
                  <a:lnTo>
                    <a:pt x="9874" y="4293"/>
                  </a:lnTo>
                  <a:lnTo>
                    <a:pt x="9894" y="4785"/>
                  </a:lnTo>
                  <a:lnTo>
                    <a:pt x="10125" y="4848"/>
                  </a:lnTo>
                  <a:lnTo>
                    <a:pt x="10167" y="4460"/>
                  </a:lnTo>
                  <a:lnTo>
                    <a:pt x="10135" y="4303"/>
                  </a:lnTo>
                  <a:lnTo>
                    <a:pt x="10167" y="2732"/>
                  </a:lnTo>
                  <a:lnTo>
                    <a:pt x="10167" y="2565"/>
                  </a:lnTo>
                  <a:lnTo>
                    <a:pt x="9999" y="2565"/>
                  </a:lnTo>
                  <a:lnTo>
                    <a:pt x="9905" y="2994"/>
                  </a:lnTo>
                  <a:lnTo>
                    <a:pt x="9905" y="3172"/>
                  </a:lnTo>
                  <a:lnTo>
                    <a:pt x="9737" y="3172"/>
                  </a:lnTo>
                  <a:lnTo>
                    <a:pt x="9507" y="3172"/>
                  </a:lnTo>
                  <a:lnTo>
                    <a:pt x="9319" y="3172"/>
                  </a:lnTo>
                  <a:lnTo>
                    <a:pt x="9319" y="2994"/>
                  </a:lnTo>
                  <a:lnTo>
                    <a:pt x="9319" y="1769"/>
                  </a:lnTo>
                  <a:lnTo>
                    <a:pt x="9319" y="1581"/>
                  </a:lnTo>
                  <a:lnTo>
                    <a:pt x="9319" y="534"/>
                  </a:lnTo>
                  <a:lnTo>
                    <a:pt x="9319" y="356"/>
                  </a:lnTo>
                  <a:lnTo>
                    <a:pt x="9507" y="356"/>
                  </a:lnTo>
                  <a:lnTo>
                    <a:pt x="9737" y="356"/>
                  </a:lnTo>
                  <a:lnTo>
                    <a:pt x="9905" y="356"/>
                  </a:lnTo>
                  <a:lnTo>
                    <a:pt x="9905" y="534"/>
                  </a:lnTo>
                  <a:lnTo>
                    <a:pt x="9905" y="795"/>
                  </a:lnTo>
                  <a:lnTo>
                    <a:pt x="10219" y="607"/>
                  </a:lnTo>
                  <a:lnTo>
                    <a:pt x="10219" y="0"/>
                  </a:lnTo>
                  <a:lnTo>
                    <a:pt x="290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9713175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2282" y="73"/>
                  </a:moveTo>
                  <a:lnTo>
                    <a:pt x="8104" y="0"/>
                  </a:lnTo>
                  <a:lnTo>
                    <a:pt x="8198" y="2837"/>
                  </a:lnTo>
                  <a:lnTo>
                    <a:pt x="8198" y="3099"/>
                  </a:lnTo>
                  <a:lnTo>
                    <a:pt x="8470" y="3099"/>
                  </a:lnTo>
                  <a:lnTo>
                    <a:pt x="8900" y="3099"/>
                  </a:lnTo>
                  <a:lnTo>
                    <a:pt x="8994" y="3518"/>
                  </a:lnTo>
                  <a:lnTo>
                    <a:pt x="7968" y="3612"/>
                  </a:lnTo>
                  <a:lnTo>
                    <a:pt x="7800" y="3612"/>
                  </a:lnTo>
                  <a:lnTo>
                    <a:pt x="7800" y="3790"/>
                  </a:lnTo>
                  <a:lnTo>
                    <a:pt x="7800" y="4994"/>
                  </a:lnTo>
                  <a:lnTo>
                    <a:pt x="1319" y="5088"/>
                  </a:lnTo>
                  <a:lnTo>
                    <a:pt x="1246" y="3790"/>
                  </a:lnTo>
                  <a:lnTo>
                    <a:pt x="1246" y="3612"/>
                  </a:lnTo>
                  <a:lnTo>
                    <a:pt x="1068" y="3612"/>
                  </a:lnTo>
                  <a:lnTo>
                    <a:pt x="73" y="3612"/>
                  </a:lnTo>
                  <a:lnTo>
                    <a:pt x="0" y="3308"/>
                  </a:lnTo>
                  <a:lnTo>
                    <a:pt x="125" y="3162"/>
                  </a:lnTo>
                  <a:lnTo>
                    <a:pt x="125" y="2094"/>
                  </a:lnTo>
                  <a:lnTo>
                    <a:pt x="0" y="1518"/>
                  </a:lnTo>
                  <a:lnTo>
                    <a:pt x="2115" y="1424"/>
                  </a:lnTo>
                  <a:lnTo>
                    <a:pt x="2282" y="1424"/>
                  </a:lnTo>
                  <a:lnTo>
                    <a:pt x="2282" y="1256"/>
                  </a:lnTo>
                  <a:lnTo>
                    <a:pt x="2282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9721262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00" y="1225"/>
                  </a:lnTo>
                  <a:lnTo>
                    <a:pt x="869" y="1507"/>
                  </a:lnTo>
                  <a:lnTo>
                    <a:pt x="1246" y="1958"/>
                  </a:lnTo>
                  <a:lnTo>
                    <a:pt x="743" y="1968"/>
                  </a:lnTo>
                  <a:lnTo>
                    <a:pt x="282" y="1989"/>
                  </a:lnTo>
                  <a:lnTo>
                    <a:pt x="523" y="1602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9720634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84" y="31"/>
                  </a:moveTo>
                  <a:lnTo>
                    <a:pt x="1884" y="5078"/>
                  </a:lnTo>
                  <a:lnTo>
                    <a:pt x="1654" y="5172"/>
                  </a:lnTo>
                  <a:lnTo>
                    <a:pt x="1591" y="5654"/>
                  </a:lnTo>
                  <a:lnTo>
                    <a:pt x="910" y="5738"/>
                  </a:lnTo>
                  <a:lnTo>
                    <a:pt x="628" y="5706"/>
                  </a:lnTo>
                  <a:lnTo>
                    <a:pt x="785" y="5465"/>
                  </a:lnTo>
                  <a:lnTo>
                    <a:pt x="1015" y="5046"/>
                  </a:lnTo>
                  <a:lnTo>
                    <a:pt x="83" y="4942"/>
                  </a:lnTo>
                  <a:lnTo>
                    <a:pt x="0" y="4806"/>
                  </a:lnTo>
                  <a:lnTo>
                    <a:pt x="439" y="4806"/>
                  </a:lnTo>
                  <a:lnTo>
                    <a:pt x="492" y="4659"/>
                  </a:lnTo>
                  <a:lnTo>
                    <a:pt x="596" y="4806"/>
                  </a:lnTo>
                  <a:lnTo>
                    <a:pt x="1088" y="4806"/>
                  </a:lnTo>
                  <a:lnTo>
                    <a:pt x="1476" y="4586"/>
                  </a:lnTo>
                  <a:lnTo>
                    <a:pt x="1560" y="4429"/>
                  </a:lnTo>
                  <a:lnTo>
                    <a:pt x="1560" y="1476"/>
                  </a:lnTo>
                  <a:lnTo>
                    <a:pt x="1560" y="1308"/>
                  </a:lnTo>
                  <a:lnTo>
                    <a:pt x="1392" y="1308"/>
                  </a:lnTo>
                  <a:lnTo>
                    <a:pt x="638" y="1308"/>
                  </a:lnTo>
                  <a:lnTo>
                    <a:pt x="596" y="1444"/>
                  </a:lnTo>
                  <a:lnTo>
                    <a:pt x="492" y="1308"/>
                  </a:lnTo>
                  <a:lnTo>
                    <a:pt x="83" y="1308"/>
                  </a:lnTo>
                  <a:lnTo>
                    <a:pt x="0" y="1162"/>
                  </a:lnTo>
                  <a:lnTo>
                    <a:pt x="984" y="1162"/>
                  </a:lnTo>
                  <a:lnTo>
                    <a:pt x="1602" y="1162"/>
                  </a:lnTo>
                  <a:lnTo>
                    <a:pt x="1078" y="837"/>
                  </a:lnTo>
                  <a:lnTo>
                    <a:pt x="827" y="680"/>
                  </a:lnTo>
                  <a:lnTo>
                    <a:pt x="827" y="376"/>
                  </a:lnTo>
                  <a:lnTo>
                    <a:pt x="827" y="73"/>
                  </a:lnTo>
                  <a:lnTo>
                    <a:pt x="1151" y="0"/>
                  </a:lnTo>
                  <a:lnTo>
                    <a:pt x="1204" y="167"/>
                  </a:lnTo>
                  <a:lnTo>
                    <a:pt x="827" y="701"/>
                  </a:lnTo>
                  <a:lnTo>
                    <a:pt x="1361" y="701"/>
                  </a:lnTo>
                  <a:lnTo>
                    <a:pt x="1884" y="701"/>
                  </a:lnTo>
                  <a:lnTo>
                    <a:pt x="1633" y="230"/>
                  </a:lnTo>
                  <a:lnTo>
                    <a:pt x="1528" y="31"/>
                  </a:lnTo>
                  <a:lnTo>
                    <a:pt x="185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9712863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63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63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32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9709700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2638" y="764"/>
                  </a:moveTo>
                  <a:lnTo>
                    <a:pt x="2638" y="2115"/>
                  </a:lnTo>
                  <a:lnTo>
                    <a:pt x="1602" y="2209"/>
                  </a:lnTo>
                  <a:lnTo>
                    <a:pt x="1507" y="1759"/>
                  </a:lnTo>
                  <a:lnTo>
                    <a:pt x="1193" y="1685"/>
                  </a:lnTo>
                  <a:lnTo>
                    <a:pt x="1099" y="1853"/>
                  </a:lnTo>
                  <a:lnTo>
                    <a:pt x="1287" y="1853"/>
                  </a:lnTo>
                  <a:lnTo>
                    <a:pt x="1287" y="2115"/>
                  </a:lnTo>
                  <a:lnTo>
                    <a:pt x="1287" y="2303"/>
                  </a:lnTo>
                  <a:lnTo>
                    <a:pt x="1099" y="2303"/>
                  </a:lnTo>
                  <a:lnTo>
                    <a:pt x="397" y="2303"/>
                  </a:lnTo>
                  <a:lnTo>
                    <a:pt x="219" y="2303"/>
                  </a:lnTo>
                  <a:lnTo>
                    <a:pt x="219" y="2115"/>
                  </a:lnTo>
                  <a:lnTo>
                    <a:pt x="219" y="1853"/>
                  </a:lnTo>
                  <a:lnTo>
                    <a:pt x="397" y="1853"/>
                  </a:lnTo>
                  <a:lnTo>
                    <a:pt x="397" y="1685"/>
                  </a:lnTo>
                  <a:lnTo>
                    <a:pt x="73" y="1685"/>
                  </a:lnTo>
                  <a:lnTo>
                    <a:pt x="0" y="2471"/>
                  </a:lnTo>
                  <a:lnTo>
                    <a:pt x="17161" y="2565"/>
                  </a:lnTo>
                  <a:lnTo>
                    <a:pt x="17256" y="1759"/>
                  </a:lnTo>
                  <a:lnTo>
                    <a:pt x="16931" y="1685"/>
                  </a:lnTo>
                  <a:lnTo>
                    <a:pt x="16858" y="1853"/>
                  </a:lnTo>
                  <a:lnTo>
                    <a:pt x="17025" y="1853"/>
                  </a:lnTo>
                  <a:lnTo>
                    <a:pt x="17025" y="2115"/>
                  </a:lnTo>
                  <a:lnTo>
                    <a:pt x="17025" y="2303"/>
                  </a:lnTo>
                  <a:lnTo>
                    <a:pt x="16858" y="2303"/>
                  </a:lnTo>
                  <a:lnTo>
                    <a:pt x="16156" y="2303"/>
                  </a:lnTo>
                  <a:lnTo>
                    <a:pt x="15968" y="2303"/>
                  </a:lnTo>
                  <a:lnTo>
                    <a:pt x="15968" y="2115"/>
                  </a:lnTo>
                  <a:lnTo>
                    <a:pt x="15968" y="1853"/>
                  </a:lnTo>
                  <a:lnTo>
                    <a:pt x="16156" y="1853"/>
                  </a:lnTo>
                  <a:lnTo>
                    <a:pt x="16156" y="1685"/>
                  </a:lnTo>
                  <a:lnTo>
                    <a:pt x="15570" y="1685"/>
                  </a:lnTo>
                  <a:lnTo>
                    <a:pt x="15486" y="1895"/>
                  </a:lnTo>
                  <a:lnTo>
                    <a:pt x="15653" y="1895"/>
                  </a:lnTo>
                  <a:lnTo>
                    <a:pt x="15737" y="2115"/>
                  </a:lnTo>
                  <a:lnTo>
                    <a:pt x="13706" y="2209"/>
                  </a:lnTo>
                  <a:lnTo>
                    <a:pt x="12627" y="2136"/>
                  </a:lnTo>
                  <a:lnTo>
                    <a:pt x="12460" y="2115"/>
                  </a:lnTo>
                  <a:lnTo>
                    <a:pt x="12460" y="1958"/>
                  </a:lnTo>
                  <a:lnTo>
                    <a:pt x="12460" y="1109"/>
                  </a:lnTo>
                  <a:lnTo>
                    <a:pt x="12722" y="1026"/>
                  </a:lnTo>
                  <a:lnTo>
                    <a:pt x="12816" y="670"/>
                  </a:lnTo>
                  <a:lnTo>
                    <a:pt x="12784" y="502"/>
                  </a:lnTo>
                  <a:lnTo>
                    <a:pt x="12816" y="157"/>
                  </a:lnTo>
                  <a:lnTo>
                    <a:pt x="12596" y="115"/>
                  </a:lnTo>
                  <a:lnTo>
                    <a:pt x="12533" y="659"/>
                  </a:lnTo>
                  <a:lnTo>
                    <a:pt x="11758" y="670"/>
                  </a:lnTo>
                  <a:lnTo>
                    <a:pt x="11685" y="450"/>
                  </a:lnTo>
                  <a:lnTo>
                    <a:pt x="11915" y="52"/>
                  </a:lnTo>
                  <a:lnTo>
                    <a:pt x="11319" y="62"/>
                  </a:lnTo>
                  <a:lnTo>
                    <a:pt x="11141" y="607"/>
                  </a:lnTo>
                  <a:lnTo>
                    <a:pt x="4921" y="670"/>
                  </a:lnTo>
                  <a:lnTo>
                    <a:pt x="4659" y="62"/>
                  </a:lnTo>
                  <a:lnTo>
                    <a:pt x="4083" y="0"/>
                  </a:lnTo>
                  <a:lnTo>
                    <a:pt x="4303" y="450"/>
                  </a:lnTo>
                  <a:lnTo>
                    <a:pt x="4303" y="596"/>
                  </a:lnTo>
                  <a:lnTo>
                    <a:pt x="3465" y="670"/>
                  </a:lnTo>
                  <a:lnTo>
                    <a:pt x="3444" y="157"/>
                  </a:lnTo>
                  <a:lnTo>
                    <a:pt x="3214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711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9712634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1151"/>
                  </a:moveTo>
                  <a:lnTo>
                    <a:pt x="0" y="94"/>
                  </a:lnTo>
                  <a:lnTo>
                    <a:pt x="9130" y="0"/>
                  </a:lnTo>
                  <a:lnTo>
                    <a:pt x="9224" y="1151"/>
                  </a:lnTo>
                  <a:lnTo>
                    <a:pt x="73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9715229" y="6904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80"/>
                  </a:moveTo>
                  <a:lnTo>
                    <a:pt x="869" y="680"/>
                  </a:lnTo>
                  <a:lnTo>
                    <a:pt x="1287" y="429"/>
                  </a:lnTo>
                  <a:lnTo>
                    <a:pt x="1287" y="230"/>
                  </a:lnTo>
                  <a:lnTo>
                    <a:pt x="86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9706370" y="69049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287" y="0"/>
                  </a:moveTo>
                  <a:lnTo>
                    <a:pt x="418" y="0"/>
                  </a:lnTo>
                  <a:lnTo>
                    <a:pt x="0" y="251"/>
                  </a:lnTo>
                  <a:lnTo>
                    <a:pt x="0" y="450"/>
                  </a:lnTo>
                  <a:lnTo>
                    <a:pt x="418" y="680"/>
                  </a:lnTo>
                  <a:lnTo>
                    <a:pt x="12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9713560" y="69046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9707661" y="69046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0" y="219"/>
                  </a:lnTo>
                  <a:lnTo>
                    <a:pt x="0" y="1005"/>
                  </a:lnTo>
                  <a:lnTo>
                    <a:pt x="261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9707921" y="69046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9709600" y="6904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387" y="31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9706103" y="690530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9715480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9715798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9715289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9716034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9716340" y="69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9713560" y="690468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25"/>
                  </a:moveTo>
                  <a:lnTo>
                    <a:pt x="1413" y="1225"/>
                  </a:lnTo>
                  <a:lnTo>
                    <a:pt x="1664" y="1005"/>
                  </a:lnTo>
                  <a:lnTo>
                    <a:pt x="1664" y="219"/>
                  </a:lnTo>
                  <a:lnTo>
                    <a:pt x="1413" y="0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9707311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9706971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9707493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9706759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9706474" y="69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9712416" y="69047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9712855" y="69047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9711879" y="6904066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0" y="4230"/>
                  </a:lnTo>
                  <a:lnTo>
                    <a:pt x="523" y="4230"/>
                  </a:lnTo>
                  <a:lnTo>
                    <a:pt x="52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9720700" y="69050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9719477" y="6905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9718839" y="69050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9712855" y="69051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9712855" y="69048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9717394" y="69075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0"/>
                  </a:moveTo>
                  <a:lnTo>
                    <a:pt x="1308" y="136"/>
                  </a:lnTo>
                  <a:lnTo>
                    <a:pt x="146" y="136"/>
                  </a:lnTo>
                  <a:lnTo>
                    <a:pt x="0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9717394" y="69046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136"/>
                  </a:moveTo>
                  <a:lnTo>
                    <a:pt x="1308" y="0"/>
                  </a:lnTo>
                  <a:lnTo>
                    <a:pt x="659" y="0"/>
                  </a:lnTo>
                  <a:lnTo>
                    <a:pt x="125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9719576" y="69047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9715077" y="69047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9711004" y="69067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9715145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0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9715602" y="69047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680" y="94"/>
                  </a:moveTo>
                  <a:lnTo>
                    <a:pt x="0" y="0"/>
                  </a:lnTo>
                </a:path>
                <a:path w="1904" h="634">
                  <a:moveTo>
                    <a:pt x="680" y="94"/>
                  </a:moveTo>
                  <a:lnTo>
                    <a:pt x="1549" y="94"/>
                  </a:lnTo>
                  <a:lnTo>
                    <a:pt x="1549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9719114" y="690472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51" y="94"/>
                  </a:moveTo>
                  <a:lnTo>
                    <a:pt x="774" y="0"/>
                  </a:ln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9717179" y="69047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0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9715139" y="6904814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0" y="0"/>
                  </a:moveTo>
                  <a:lnTo>
                    <a:pt x="5549" y="0"/>
                  </a:lnTo>
                  <a:lnTo>
                    <a:pt x="5549" y="261"/>
                  </a:lnTo>
                  <a:lnTo>
                    <a:pt x="1162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9711345" y="69054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4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9710050" y="69067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52" y="0"/>
                  </a:move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9709855" y="69051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0" y="0"/>
                  </a:moveTo>
                  <a:lnTo>
                    <a:pt x="1832" y="31"/>
                  </a:lnTo>
                  <a:lnTo>
                    <a:pt x="1643" y="157"/>
                  </a:lnTo>
                  <a:lnTo>
                    <a:pt x="1151" y="649"/>
                  </a:lnTo>
                  <a:lnTo>
                    <a:pt x="20" y="1790"/>
                  </a:lnTo>
                  <a:lnTo>
                    <a:pt x="0" y="1926"/>
                  </a:lnTo>
                  <a:lnTo>
                    <a:pt x="1057" y="2020"/>
                  </a:lnTo>
                  <a:lnTo>
                    <a:pt x="2020" y="20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9708185" y="690546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3" y="0"/>
                  </a:moveTo>
                  <a:lnTo>
                    <a:pt x="188" y="0"/>
                  </a:lnTo>
                  <a:lnTo>
                    <a:pt x="31" y="94"/>
                  </a:lnTo>
                  <a:lnTo>
                    <a:pt x="0" y="1246"/>
                  </a:lnTo>
                  <a:lnTo>
                    <a:pt x="104" y="1403"/>
                  </a:lnTo>
                  <a:lnTo>
                    <a:pt x="1769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9712865" y="690511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40">
                  <a:moveTo>
                    <a:pt x="4921" y="0"/>
                  </a:moveTo>
                  <a:lnTo>
                    <a:pt x="4921" y="523"/>
                  </a:lnTo>
                  <a:lnTo>
                    <a:pt x="5015" y="680"/>
                  </a:lnTo>
                  <a:lnTo>
                    <a:pt x="6502" y="701"/>
                  </a:lnTo>
                  <a:lnTo>
                    <a:pt x="6649" y="638"/>
                  </a:lnTo>
                  <a:lnTo>
                    <a:pt x="6680" y="0"/>
                  </a:lnTo>
                  <a:lnTo>
                    <a:pt x="7821" y="0"/>
                  </a:lnTo>
                  <a:lnTo>
                    <a:pt x="7821" y="2471"/>
                  </a:ln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9706429" y="690542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0" y="1549"/>
                  </a:lnTo>
                  <a:lnTo>
                    <a:pt x="534" y="2062"/>
                  </a:lnTo>
                  <a:lnTo>
                    <a:pt x="3560" y="20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9706501" y="69048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93" y="0"/>
                  </a:moveTo>
                  <a:lnTo>
                    <a:pt x="450" y="0"/>
                  </a:lnTo>
                  <a:lnTo>
                    <a:pt x="230" y="41"/>
                  </a:lnTo>
                  <a:lnTo>
                    <a:pt x="6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9710033" y="690407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95" y="4397"/>
                  </a:moveTo>
                  <a:lnTo>
                    <a:pt x="931" y="4334"/>
                  </a:lnTo>
                  <a:lnTo>
                    <a:pt x="96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9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9709338" y="690435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38"/>
                  </a:moveTo>
                  <a:lnTo>
                    <a:pt x="261" y="136"/>
                  </a:lnTo>
                  <a:lnTo>
                    <a:pt x="136" y="0"/>
                  </a:lnTo>
                  <a:lnTo>
                    <a:pt x="0" y="104"/>
                  </a:lnTo>
                  <a:lnTo>
                    <a:pt x="0" y="1738"/>
                  </a:lnTo>
                  <a:lnTo>
                    <a:pt x="136" y="186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9711892" y="690407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963" y="4397"/>
                  </a:moveTo>
                  <a:lnTo>
                    <a:pt x="963" y="0"/>
                  </a:lnTo>
                  <a:lnTo>
                    <a:pt x="523" y="0"/>
                  </a:lnTo>
                  <a:lnTo>
                    <a:pt x="523" y="4230"/>
                  </a:lnTo>
                  <a:lnTo>
                    <a:pt x="0" y="4230"/>
                  </a:lnTo>
                  <a:lnTo>
                    <a:pt x="62" y="4366"/>
                  </a:lnTo>
                  <a:lnTo>
                    <a:pt x="963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9713298" y="690435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38"/>
                  </a:moveTo>
                  <a:lnTo>
                    <a:pt x="261" y="136"/>
                  </a:lnTo>
                  <a:lnTo>
                    <a:pt x="157" y="0"/>
                  </a:lnTo>
                  <a:lnTo>
                    <a:pt x="0" y="104"/>
                  </a:lnTo>
                  <a:lnTo>
                    <a:pt x="0" y="1738"/>
                  </a:lnTo>
                  <a:lnTo>
                    <a:pt x="157" y="186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9702189" y="6906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9702189" y="69052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9702185" y="69070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9702736" y="69030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795"/>
                  </a:moveTo>
                  <a:lnTo>
                    <a:pt x="963" y="314"/>
                  </a:lnTo>
                  <a:lnTo>
                    <a:pt x="502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9701791" y="69032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42" y="0"/>
                  </a:moveTo>
                  <a:lnTo>
                    <a:pt x="418" y="0"/>
                  </a:lnTo>
                  <a:lnTo>
                    <a:pt x="0" y="418"/>
                  </a:lnTo>
                  <a:lnTo>
                    <a:pt x="0" y="952"/>
                  </a:lnTo>
                  <a:lnTo>
                    <a:pt x="0" y="1476"/>
                  </a:lnTo>
                  <a:lnTo>
                    <a:pt x="418" y="1895"/>
                  </a:lnTo>
                  <a:lnTo>
                    <a:pt x="942" y="1895"/>
                  </a:lnTo>
                  <a:lnTo>
                    <a:pt x="1476" y="1895"/>
                  </a:lnTo>
                  <a:lnTo>
                    <a:pt x="1895" y="1476"/>
                  </a:lnTo>
                  <a:lnTo>
                    <a:pt x="1895" y="952"/>
                  </a:lnTo>
                  <a:lnTo>
                    <a:pt x="1895" y="418"/>
                  </a:lnTo>
                  <a:lnTo>
                    <a:pt x="1476" y="0"/>
                  </a:ln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9702297" y="6907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9702391" y="69054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82" y="575"/>
                  </a:moveTo>
                  <a:lnTo>
                    <a:pt x="1319" y="251"/>
                  </a:lnTo>
                  <a:lnTo>
                    <a:pt x="1036" y="0"/>
                  </a:lnTo>
                  <a:lnTo>
                    <a:pt x="701" y="0"/>
                  </a:lnTo>
                  <a:lnTo>
                    <a:pt x="376" y="0"/>
                  </a:lnTo>
                  <a:lnTo>
                    <a:pt x="73" y="251"/>
                  </a:lnTo>
                  <a:lnTo>
                    <a:pt x="0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9702392" y="690632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62" y="324"/>
                  </a:lnTo>
                  <a:lnTo>
                    <a:pt x="356" y="554"/>
                  </a:lnTo>
                  <a:lnTo>
                    <a:pt x="680" y="554"/>
                  </a:lnTo>
                  <a:lnTo>
                    <a:pt x="1026" y="554"/>
                  </a:lnTo>
                  <a:lnTo>
                    <a:pt x="1319" y="324"/>
                  </a:lnTo>
                  <a:lnTo>
                    <a:pt x="13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9702298" y="69074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9701585" y="69030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219" y="806"/>
                  </a:moveTo>
                  <a:lnTo>
                    <a:pt x="2031" y="293"/>
                  </a:lnTo>
                  <a:lnTo>
                    <a:pt x="1507" y="0"/>
                  </a:lnTo>
                  <a:lnTo>
                    <a:pt x="963" y="73"/>
                  </a:lnTo>
                  <a:lnTo>
                    <a:pt x="429" y="157"/>
                  </a:lnTo>
                  <a:lnTo>
                    <a:pt x="31" y="617"/>
                  </a:lnTo>
                  <a:lnTo>
                    <a:pt x="0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9703986" y="69063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9704321" y="69063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32"/>
                  </a:lnTo>
                </a:path>
                <a:path h="1270">
                  <a:moveTo>
                    <a:pt x="0" y="0"/>
                  </a:moveTo>
                  <a:lnTo>
                    <a:pt x="0" y="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9705290" y="6907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9703879" y="69069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39"/>
                  </a:moveTo>
                  <a:lnTo>
                    <a:pt x="188" y="408"/>
                  </a:lnTo>
                  <a:lnTo>
                    <a:pt x="314" y="272"/>
                  </a:lnTo>
                  <a:lnTo>
                    <a:pt x="345" y="83"/>
                  </a:lnTo>
                </a:path>
                <a:path w="634" h="634">
                  <a:moveTo>
                    <a:pt x="0" y="439"/>
                  </a:moveTo>
                  <a:lnTo>
                    <a:pt x="251" y="439"/>
                  </a:lnTo>
                  <a:lnTo>
                    <a:pt x="439" y="240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9705305" y="69047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9703881" y="69038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1068"/>
                  </a:moveTo>
                  <a:lnTo>
                    <a:pt x="0" y="0"/>
                  </a:lnTo>
                </a:path>
                <a:path w="634" h="1270">
                  <a:moveTo>
                    <a:pt x="408" y="106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9704236" y="69047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9703986" y="69052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9704321" y="69050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05"/>
                  </a:lnTo>
                </a:path>
                <a:path h="1270">
                  <a:moveTo>
                    <a:pt x="0" y="0"/>
                  </a:moveTo>
                  <a:lnTo>
                    <a:pt x="0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9704290" y="69048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57"/>
                  </a:moveTo>
                  <a:lnTo>
                    <a:pt x="0" y="0"/>
                  </a:lnTo>
                </a:path>
                <a:path w="634" h="634">
                  <a:moveTo>
                    <a:pt x="31" y="157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9701937" y="69063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9702189" y="69063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9703084" y="6905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9701937" y="690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188"/>
                  </a:lnTo>
                  <a:lnTo>
                    <a:pt x="167" y="324"/>
                  </a:lnTo>
                  <a:lnTo>
                    <a:pt x="356" y="356"/>
                  </a:lnTo>
                </a:path>
                <a:path w="634" h="634">
                  <a:moveTo>
                    <a:pt x="0" y="0"/>
                  </a:moveTo>
                  <a:lnTo>
                    <a:pt x="31" y="188"/>
                  </a:lnTo>
                  <a:lnTo>
                    <a:pt x="167" y="314"/>
                  </a:lnTo>
                  <a:lnTo>
                    <a:pt x="356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9701589" y="69042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0" y="314"/>
                  </a:lnTo>
                  <a:lnTo>
                    <a:pt x="73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9702189" y="69052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9701937" y="69054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57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9701664" y="69046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9701926" y="69053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9701582" y="69030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0"/>
                  </a:moveTo>
                  <a:lnTo>
                    <a:pt x="837" y="0"/>
                  </a:lnTo>
                  <a:lnTo>
                    <a:pt x="534" y="125"/>
                  </a:lnTo>
                  <a:lnTo>
                    <a:pt x="324" y="345"/>
                  </a:lnTo>
                  <a:lnTo>
                    <a:pt x="115" y="575"/>
                  </a:lnTo>
                  <a:lnTo>
                    <a:pt x="0" y="869"/>
                  </a:lnTo>
                  <a:lnTo>
                    <a:pt x="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9921973" y="6902339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7392" y="94"/>
                  </a:moveTo>
                  <a:lnTo>
                    <a:pt x="7392" y="1413"/>
                  </a:lnTo>
                  <a:lnTo>
                    <a:pt x="10125" y="1507"/>
                  </a:lnTo>
                  <a:lnTo>
                    <a:pt x="10219" y="1643"/>
                  </a:lnTo>
                  <a:lnTo>
                    <a:pt x="9675" y="1727"/>
                  </a:lnTo>
                  <a:lnTo>
                    <a:pt x="9675" y="2910"/>
                  </a:lnTo>
                  <a:lnTo>
                    <a:pt x="9675" y="3088"/>
                  </a:lnTo>
                  <a:lnTo>
                    <a:pt x="9675" y="4293"/>
                  </a:lnTo>
                  <a:lnTo>
                    <a:pt x="9664" y="4439"/>
                  </a:lnTo>
                  <a:lnTo>
                    <a:pt x="9675" y="4785"/>
                  </a:lnTo>
                  <a:lnTo>
                    <a:pt x="9455" y="4848"/>
                  </a:lnTo>
                  <a:lnTo>
                    <a:pt x="9413" y="4303"/>
                  </a:lnTo>
                  <a:lnTo>
                    <a:pt x="8638" y="4293"/>
                  </a:lnTo>
                  <a:lnTo>
                    <a:pt x="8544" y="4492"/>
                  </a:lnTo>
                  <a:lnTo>
                    <a:pt x="8774" y="4921"/>
                  </a:lnTo>
                  <a:lnTo>
                    <a:pt x="8523" y="4952"/>
                  </a:lnTo>
                  <a:lnTo>
                    <a:pt x="8429" y="5402"/>
                  </a:lnTo>
                  <a:lnTo>
                    <a:pt x="8429" y="5769"/>
                  </a:lnTo>
                  <a:lnTo>
                    <a:pt x="8073" y="5769"/>
                  </a:lnTo>
                  <a:lnTo>
                    <a:pt x="1633" y="5769"/>
                  </a:lnTo>
                  <a:lnTo>
                    <a:pt x="1287" y="5769"/>
                  </a:lnTo>
                  <a:lnTo>
                    <a:pt x="1287" y="5402"/>
                  </a:lnTo>
                  <a:lnTo>
                    <a:pt x="1287" y="5036"/>
                  </a:lnTo>
                  <a:lnTo>
                    <a:pt x="942" y="4952"/>
                  </a:lnTo>
                  <a:lnTo>
                    <a:pt x="1183" y="4492"/>
                  </a:lnTo>
                  <a:lnTo>
                    <a:pt x="1183" y="4293"/>
                  </a:lnTo>
                  <a:lnTo>
                    <a:pt x="324" y="4293"/>
                  </a:lnTo>
                  <a:lnTo>
                    <a:pt x="303" y="4785"/>
                  </a:lnTo>
                  <a:lnTo>
                    <a:pt x="94" y="4848"/>
                  </a:lnTo>
                  <a:lnTo>
                    <a:pt x="31" y="4460"/>
                  </a:lnTo>
                  <a:lnTo>
                    <a:pt x="62" y="4303"/>
                  </a:lnTo>
                  <a:lnTo>
                    <a:pt x="31" y="2732"/>
                  </a:lnTo>
                  <a:lnTo>
                    <a:pt x="31" y="2565"/>
                  </a:lnTo>
                  <a:lnTo>
                    <a:pt x="219" y="2565"/>
                  </a:lnTo>
                  <a:lnTo>
                    <a:pt x="293" y="2994"/>
                  </a:lnTo>
                  <a:lnTo>
                    <a:pt x="293" y="3172"/>
                  </a:lnTo>
                  <a:lnTo>
                    <a:pt x="481" y="3172"/>
                  </a:lnTo>
                  <a:lnTo>
                    <a:pt x="701" y="3172"/>
                  </a:lnTo>
                  <a:lnTo>
                    <a:pt x="879" y="3172"/>
                  </a:lnTo>
                  <a:lnTo>
                    <a:pt x="879" y="2994"/>
                  </a:lnTo>
                  <a:lnTo>
                    <a:pt x="879" y="1769"/>
                  </a:lnTo>
                  <a:lnTo>
                    <a:pt x="879" y="1581"/>
                  </a:lnTo>
                  <a:lnTo>
                    <a:pt x="879" y="534"/>
                  </a:lnTo>
                  <a:lnTo>
                    <a:pt x="879" y="356"/>
                  </a:lnTo>
                  <a:lnTo>
                    <a:pt x="701" y="356"/>
                  </a:lnTo>
                  <a:lnTo>
                    <a:pt x="481" y="356"/>
                  </a:lnTo>
                  <a:lnTo>
                    <a:pt x="293" y="356"/>
                  </a:lnTo>
                  <a:lnTo>
                    <a:pt x="293" y="534"/>
                  </a:lnTo>
                  <a:lnTo>
                    <a:pt x="293" y="795"/>
                  </a:lnTo>
                  <a:lnTo>
                    <a:pt x="0" y="607"/>
                  </a:lnTo>
                  <a:lnTo>
                    <a:pt x="0" y="0"/>
                  </a:lnTo>
                  <a:lnTo>
                    <a:pt x="731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9922358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711" y="73"/>
                  </a:moveTo>
                  <a:lnTo>
                    <a:pt x="890" y="0"/>
                  </a:lnTo>
                  <a:lnTo>
                    <a:pt x="795" y="2837"/>
                  </a:lnTo>
                  <a:lnTo>
                    <a:pt x="795" y="3099"/>
                  </a:lnTo>
                  <a:lnTo>
                    <a:pt x="534" y="3099"/>
                  </a:lnTo>
                  <a:lnTo>
                    <a:pt x="94" y="3099"/>
                  </a:lnTo>
                  <a:lnTo>
                    <a:pt x="0" y="3518"/>
                  </a:lnTo>
                  <a:lnTo>
                    <a:pt x="1026" y="3612"/>
                  </a:lnTo>
                  <a:lnTo>
                    <a:pt x="1193" y="3612"/>
                  </a:lnTo>
                  <a:lnTo>
                    <a:pt x="1193" y="3790"/>
                  </a:lnTo>
                  <a:lnTo>
                    <a:pt x="1193" y="4994"/>
                  </a:lnTo>
                  <a:lnTo>
                    <a:pt x="7664" y="5088"/>
                  </a:lnTo>
                  <a:lnTo>
                    <a:pt x="7748" y="3790"/>
                  </a:lnTo>
                  <a:lnTo>
                    <a:pt x="7748" y="3612"/>
                  </a:lnTo>
                  <a:lnTo>
                    <a:pt x="7926" y="3612"/>
                  </a:lnTo>
                  <a:lnTo>
                    <a:pt x="8921" y="3612"/>
                  </a:lnTo>
                  <a:lnTo>
                    <a:pt x="8994" y="3308"/>
                  </a:lnTo>
                  <a:lnTo>
                    <a:pt x="8858" y="3162"/>
                  </a:lnTo>
                  <a:lnTo>
                    <a:pt x="8858" y="2094"/>
                  </a:lnTo>
                  <a:lnTo>
                    <a:pt x="8994" y="1968"/>
                  </a:lnTo>
                  <a:lnTo>
                    <a:pt x="8994" y="1518"/>
                  </a:lnTo>
                  <a:lnTo>
                    <a:pt x="6879" y="1424"/>
                  </a:lnTo>
                  <a:lnTo>
                    <a:pt x="6711" y="1424"/>
                  </a:lnTo>
                  <a:lnTo>
                    <a:pt x="6711" y="1256"/>
                  </a:lnTo>
                  <a:lnTo>
                    <a:pt x="6711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9930400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10" y="1225"/>
                  </a:lnTo>
                  <a:lnTo>
                    <a:pt x="869" y="1507"/>
                  </a:lnTo>
                  <a:lnTo>
                    <a:pt x="1214" y="1968"/>
                  </a:lnTo>
                  <a:lnTo>
                    <a:pt x="732" y="1968"/>
                  </a:lnTo>
                  <a:lnTo>
                    <a:pt x="251" y="1958"/>
                  </a:lnTo>
                  <a:lnTo>
                    <a:pt x="523" y="1581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9921999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31" y="1958"/>
                  </a:lnTo>
                  <a:lnTo>
                    <a:pt x="513" y="1968"/>
                  </a:lnTo>
                  <a:lnTo>
                    <a:pt x="994" y="1989"/>
                  </a:lnTo>
                  <a:lnTo>
                    <a:pt x="732" y="1602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120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9921999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84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84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43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9929793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31"/>
                  </a:moveTo>
                  <a:lnTo>
                    <a:pt x="1863" y="5078"/>
                  </a:lnTo>
                  <a:lnTo>
                    <a:pt x="1633" y="5172"/>
                  </a:lnTo>
                  <a:lnTo>
                    <a:pt x="1581" y="5654"/>
                  </a:lnTo>
                  <a:lnTo>
                    <a:pt x="890" y="5738"/>
                  </a:lnTo>
                  <a:lnTo>
                    <a:pt x="607" y="5706"/>
                  </a:lnTo>
                  <a:lnTo>
                    <a:pt x="764" y="5465"/>
                  </a:lnTo>
                  <a:lnTo>
                    <a:pt x="1005" y="5046"/>
                  </a:lnTo>
                  <a:lnTo>
                    <a:pt x="73" y="4942"/>
                  </a:lnTo>
                  <a:lnTo>
                    <a:pt x="0" y="4806"/>
                  </a:lnTo>
                  <a:lnTo>
                    <a:pt x="418" y="4806"/>
                  </a:lnTo>
                  <a:lnTo>
                    <a:pt x="481" y="4659"/>
                  </a:lnTo>
                  <a:lnTo>
                    <a:pt x="575" y="4806"/>
                  </a:lnTo>
                  <a:lnTo>
                    <a:pt x="1068" y="4806"/>
                  </a:lnTo>
                  <a:lnTo>
                    <a:pt x="1455" y="4586"/>
                  </a:lnTo>
                  <a:lnTo>
                    <a:pt x="1539" y="4429"/>
                  </a:lnTo>
                  <a:lnTo>
                    <a:pt x="1539" y="1476"/>
                  </a:lnTo>
                  <a:lnTo>
                    <a:pt x="1539" y="1308"/>
                  </a:lnTo>
                  <a:lnTo>
                    <a:pt x="1371" y="1308"/>
                  </a:lnTo>
                  <a:lnTo>
                    <a:pt x="638" y="1308"/>
                  </a:lnTo>
                  <a:lnTo>
                    <a:pt x="575" y="1444"/>
                  </a:lnTo>
                  <a:lnTo>
                    <a:pt x="481" y="1308"/>
                  </a:lnTo>
                  <a:lnTo>
                    <a:pt x="73" y="1308"/>
                  </a:lnTo>
                  <a:lnTo>
                    <a:pt x="0" y="1162"/>
                  </a:lnTo>
                  <a:lnTo>
                    <a:pt x="963" y="1162"/>
                  </a:lnTo>
                  <a:lnTo>
                    <a:pt x="1581" y="1162"/>
                  </a:lnTo>
                  <a:lnTo>
                    <a:pt x="1057" y="837"/>
                  </a:lnTo>
                  <a:lnTo>
                    <a:pt x="806" y="680"/>
                  </a:lnTo>
                  <a:lnTo>
                    <a:pt x="806" y="376"/>
                  </a:lnTo>
                  <a:lnTo>
                    <a:pt x="806" y="73"/>
                  </a:lnTo>
                  <a:lnTo>
                    <a:pt x="1130" y="0"/>
                  </a:lnTo>
                  <a:lnTo>
                    <a:pt x="1183" y="167"/>
                  </a:lnTo>
                  <a:lnTo>
                    <a:pt x="806" y="701"/>
                  </a:lnTo>
                  <a:lnTo>
                    <a:pt x="1340" y="701"/>
                  </a:lnTo>
                  <a:lnTo>
                    <a:pt x="1863" y="701"/>
                  </a:lnTo>
                  <a:lnTo>
                    <a:pt x="1612" y="230"/>
                  </a:lnTo>
                  <a:lnTo>
                    <a:pt x="1507" y="31"/>
                  </a:lnTo>
                  <a:lnTo>
                    <a:pt x="183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9927532" y="69092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73" y="0"/>
                  </a:moveTo>
                  <a:lnTo>
                    <a:pt x="0" y="3413"/>
                  </a:lnTo>
                  <a:lnTo>
                    <a:pt x="2680" y="3497"/>
                  </a:lnTo>
                  <a:lnTo>
                    <a:pt x="2732" y="3340"/>
                  </a:lnTo>
                  <a:lnTo>
                    <a:pt x="2858" y="3497"/>
                  </a:lnTo>
                  <a:lnTo>
                    <a:pt x="3340" y="3497"/>
                  </a:lnTo>
                  <a:lnTo>
                    <a:pt x="3727" y="3266"/>
                  </a:lnTo>
                  <a:lnTo>
                    <a:pt x="3800" y="3120"/>
                  </a:lnTo>
                  <a:lnTo>
                    <a:pt x="3800" y="167"/>
                  </a:lnTo>
                  <a:lnTo>
                    <a:pt x="3800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9922323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73"/>
                  </a:moveTo>
                  <a:lnTo>
                    <a:pt x="3811" y="3403"/>
                  </a:lnTo>
                  <a:lnTo>
                    <a:pt x="1120" y="3476"/>
                  </a:lnTo>
                  <a:lnTo>
                    <a:pt x="1078" y="3340"/>
                  </a:lnTo>
                  <a:lnTo>
                    <a:pt x="952" y="3476"/>
                  </a:lnTo>
                  <a:lnTo>
                    <a:pt x="471" y="3476"/>
                  </a:lnTo>
                  <a:lnTo>
                    <a:pt x="83" y="3256"/>
                  </a:lnTo>
                  <a:lnTo>
                    <a:pt x="0" y="3120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178" y="0"/>
                  </a:lnTo>
                  <a:lnTo>
                    <a:pt x="910" y="0"/>
                  </a:lnTo>
                  <a:lnTo>
                    <a:pt x="952" y="136"/>
                  </a:lnTo>
                  <a:lnTo>
                    <a:pt x="1078" y="0"/>
                  </a:lnTo>
                  <a:lnTo>
                    <a:pt x="3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9917571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4617" y="764"/>
                  </a:moveTo>
                  <a:lnTo>
                    <a:pt x="14617" y="2115"/>
                  </a:lnTo>
                  <a:lnTo>
                    <a:pt x="15653" y="2209"/>
                  </a:lnTo>
                  <a:lnTo>
                    <a:pt x="15748" y="1759"/>
                  </a:lnTo>
                  <a:lnTo>
                    <a:pt x="16062" y="1685"/>
                  </a:lnTo>
                  <a:lnTo>
                    <a:pt x="16156" y="1853"/>
                  </a:lnTo>
                  <a:lnTo>
                    <a:pt x="15968" y="1853"/>
                  </a:lnTo>
                  <a:lnTo>
                    <a:pt x="15968" y="2115"/>
                  </a:lnTo>
                  <a:lnTo>
                    <a:pt x="15968" y="2303"/>
                  </a:lnTo>
                  <a:lnTo>
                    <a:pt x="16156" y="2303"/>
                  </a:lnTo>
                  <a:lnTo>
                    <a:pt x="16858" y="2303"/>
                  </a:lnTo>
                  <a:lnTo>
                    <a:pt x="17025" y="2303"/>
                  </a:lnTo>
                  <a:lnTo>
                    <a:pt x="17025" y="2115"/>
                  </a:lnTo>
                  <a:lnTo>
                    <a:pt x="17025" y="1853"/>
                  </a:lnTo>
                  <a:lnTo>
                    <a:pt x="16858" y="1853"/>
                  </a:lnTo>
                  <a:lnTo>
                    <a:pt x="16858" y="1685"/>
                  </a:lnTo>
                  <a:lnTo>
                    <a:pt x="17182" y="1685"/>
                  </a:lnTo>
                  <a:lnTo>
                    <a:pt x="17256" y="2471"/>
                  </a:lnTo>
                  <a:lnTo>
                    <a:pt x="73" y="2565"/>
                  </a:lnTo>
                  <a:lnTo>
                    <a:pt x="0" y="1759"/>
                  </a:lnTo>
                  <a:lnTo>
                    <a:pt x="303" y="1685"/>
                  </a:lnTo>
                  <a:lnTo>
                    <a:pt x="397" y="1853"/>
                  </a:lnTo>
                  <a:lnTo>
                    <a:pt x="230" y="1853"/>
                  </a:lnTo>
                  <a:lnTo>
                    <a:pt x="230" y="2115"/>
                  </a:lnTo>
                  <a:lnTo>
                    <a:pt x="230" y="2303"/>
                  </a:lnTo>
                  <a:lnTo>
                    <a:pt x="397" y="2303"/>
                  </a:lnTo>
                  <a:lnTo>
                    <a:pt x="1099" y="2303"/>
                  </a:lnTo>
                  <a:lnTo>
                    <a:pt x="1287" y="2303"/>
                  </a:lnTo>
                  <a:lnTo>
                    <a:pt x="1287" y="2115"/>
                  </a:lnTo>
                  <a:lnTo>
                    <a:pt x="1287" y="1853"/>
                  </a:lnTo>
                  <a:lnTo>
                    <a:pt x="1099" y="1853"/>
                  </a:lnTo>
                  <a:lnTo>
                    <a:pt x="1099" y="1685"/>
                  </a:lnTo>
                  <a:lnTo>
                    <a:pt x="1675" y="1685"/>
                  </a:lnTo>
                  <a:lnTo>
                    <a:pt x="1769" y="1895"/>
                  </a:lnTo>
                  <a:lnTo>
                    <a:pt x="1602" y="1895"/>
                  </a:lnTo>
                  <a:lnTo>
                    <a:pt x="1507" y="2115"/>
                  </a:lnTo>
                  <a:lnTo>
                    <a:pt x="3560" y="2209"/>
                  </a:lnTo>
                  <a:lnTo>
                    <a:pt x="4628" y="2136"/>
                  </a:lnTo>
                  <a:lnTo>
                    <a:pt x="4785" y="2115"/>
                  </a:lnTo>
                  <a:lnTo>
                    <a:pt x="4785" y="1958"/>
                  </a:lnTo>
                  <a:lnTo>
                    <a:pt x="4785" y="1109"/>
                  </a:lnTo>
                  <a:lnTo>
                    <a:pt x="4523" y="1026"/>
                  </a:lnTo>
                  <a:lnTo>
                    <a:pt x="4429" y="670"/>
                  </a:lnTo>
                  <a:lnTo>
                    <a:pt x="4471" y="502"/>
                  </a:lnTo>
                  <a:lnTo>
                    <a:pt x="4429" y="157"/>
                  </a:lnTo>
                  <a:lnTo>
                    <a:pt x="4659" y="115"/>
                  </a:lnTo>
                  <a:lnTo>
                    <a:pt x="4701" y="659"/>
                  </a:lnTo>
                  <a:lnTo>
                    <a:pt x="5497" y="670"/>
                  </a:lnTo>
                  <a:lnTo>
                    <a:pt x="5570" y="450"/>
                  </a:lnTo>
                  <a:lnTo>
                    <a:pt x="5329" y="52"/>
                  </a:lnTo>
                  <a:lnTo>
                    <a:pt x="5936" y="62"/>
                  </a:lnTo>
                  <a:lnTo>
                    <a:pt x="6114" y="607"/>
                  </a:lnTo>
                  <a:lnTo>
                    <a:pt x="12334" y="670"/>
                  </a:lnTo>
                  <a:lnTo>
                    <a:pt x="12586" y="62"/>
                  </a:lnTo>
                  <a:lnTo>
                    <a:pt x="13161" y="0"/>
                  </a:lnTo>
                  <a:lnTo>
                    <a:pt x="12942" y="450"/>
                  </a:lnTo>
                  <a:lnTo>
                    <a:pt x="12942" y="596"/>
                  </a:lnTo>
                  <a:lnTo>
                    <a:pt x="13790" y="670"/>
                  </a:lnTo>
                  <a:lnTo>
                    <a:pt x="13811" y="157"/>
                  </a:lnTo>
                  <a:lnTo>
                    <a:pt x="14030" y="115"/>
                  </a:lnTo>
                  <a:lnTo>
                    <a:pt x="14093" y="502"/>
                  </a:lnTo>
                  <a:lnTo>
                    <a:pt x="14062" y="670"/>
                  </a:lnTo>
                  <a:lnTo>
                    <a:pt x="14544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9922646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245" y="1151"/>
                  </a:moveTo>
                  <a:lnTo>
                    <a:pt x="9245" y="94"/>
                  </a:lnTo>
                  <a:lnTo>
                    <a:pt x="94" y="0"/>
                  </a:lnTo>
                  <a:lnTo>
                    <a:pt x="0" y="1151"/>
                  </a:lnTo>
                  <a:lnTo>
                    <a:pt x="9151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9715340" y="69252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40" y="0"/>
                  </a:lnTo>
                  <a:lnTo>
                    <a:pt x="0" y="1350"/>
                  </a:lnTo>
                  <a:lnTo>
                    <a:pt x="0" y="2994"/>
                  </a:lnTo>
                  <a:lnTo>
                    <a:pt x="0" y="4628"/>
                  </a:lnTo>
                  <a:lnTo>
                    <a:pt x="1340" y="5978"/>
                  </a:lnTo>
                  <a:lnTo>
                    <a:pt x="2984" y="5978"/>
                  </a:lnTo>
                  <a:lnTo>
                    <a:pt x="4617" y="5978"/>
                  </a:lnTo>
                  <a:lnTo>
                    <a:pt x="5978" y="4628"/>
                  </a:lnTo>
                  <a:lnTo>
                    <a:pt x="5978" y="2994"/>
                  </a:lnTo>
                  <a:lnTo>
                    <a:pt x="5978" y="1350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9718324" y="69155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69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9716029" y="6915552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586" y="10753"/>
                  </a:moveTo>
                  <a:lnTo>
                    <a:pt x="4586" y="0"/>
                  </a:lnTo>
                  <a:lnTo>
                    <a:pt x="0" y="0"/>
                  </a:lnTo>
                  <a:lnTo>
                    <a:pt x="0" y="10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9718324" y="69269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9717089" y="69282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9935170" y="69165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9932734" y="691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9487848" y="69165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9485419" y="691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9268429" y="69163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5" y="0"/>
                  </a:moveTo>
                  <a:lnTo>
                    <a:pt x="1905" y="450"/>
                  </a:lnTo>
                  <a:lnTo>
                    <a:pt x="1476" y="607"/>
                  </a:lnTo>
                  <a:lnTo>
                    <a:pt x="1287" y="670"/>
                  </a:lnTo>
                  <a:lnTo>
                    <a:pt x="1078" y="680"/>
                  </a:lnTo>
                  <a:lnTo>
                    <a:pt x="837" y="586"/>
                  </a:lnTo>
                  <a:lnTo>
                    <a:pt x="628" y="670"/>
                  </a:lnTo>
                  <a:lnTo>
                    <a:pt x="429" y="607"/>
                  </a:lnTo>
                  <a:lnTo>
                    <a:pt x="0" y="450"/>
                  </a:lnTo>
                  <a:lnTo>
                    <a:pt x="0" y="0"/>
                  </a:lnTo>
                  <a:lnTo>
                    <a:pt x="1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9268824" y="69163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38"/>
                  </a:moveTo>
                  <a:lnTo>
                    <a:pt x="219" y="188"/>
                  </a:lnTo>
                  <a:lnTo>
                    <a:pt x="554" y="0"/>
                  </a:lnTo>
                  <a:lnTo>
                    <a:pt x="900" y="188"/>
                  </a:lnTo>
                  <a:lnTo>
                    <a:pt x="112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9269235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44"/>
                  </a:moveTo>
                  <a:lnTo>
                    <a:pt x="20" y="0"/>
                  </a:lnTo>
                </a:path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9269043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1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9269520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9269709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9269043" y="69165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9268323" y="69160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15" y="293"/>
                  </a:moveTo>
                  <a:lnTo>
                    <a:pt x="2115" y="0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2115" y="29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9269021" y="6913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33"/>
                  </a:moveTo>
                  <a:lnTo>
                    <a:pt x="0" y="1109"/>
                  </a:lnTo>
                  <a:lnTo>
                    <a:pt x="356" y="0"/>
                  </a:lnTo>
                  <a:lnTo>
                    <a:pt x="732" y="952"/>
                  </a:lnTo>
                  <a:lnTo>
                    <a:pt x="732" y="25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9268908" y="6914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9268908" y="69150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9268908" y="69153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9268908" y="69156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9268900" y="69144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9268983" y="69141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9269318" y="6916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9269386" y="69128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9232292" y="691555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7036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0565"/>
                  </a:lnTo>
                  <a:lnTo>
                    <a:pt x="534" y="10565"/>
                  </a:lnTo>
                  <a:lnTo>
                    <a:pt x="534" y="523"/>
                  </a:lnTo>
                  <a:lnTo>
                    <a:pt x="7036" y="523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9232297" y="69155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523" y="10565"/>
                  </a:move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036" y="523"/>
                  </a:lnTo>
                  <a:lnTo>
                    <a:pt x="7036" y="0"/>
                  </a:ln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0565"/>
                  </a:lnTo>
                  <a:lnTo>
                    <a:pt x="523" y="105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9236969" y="69162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214" y="0"/>
                  </a:moveTo>
                  <a:lnTo>
                    <a:pt x="1214" y="324"/>
                  </a:lnTo>
                  <a:lnTo>
                    <a:pt x="900" y="418"/>
                  </a:lnTo>
                  <a:lnTo>
                    <a:pt x="701" y="450"/>
                  </a:lnTo>
                  <a:lnTo>
                    <a:pt x="513" y="408"/>
                  </a:lnTo>
                  <a:lnTo>
                    <a:pt x="314" y="418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9237236" y="69162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387"/>
                  </a:moveTo>
                  <a:lnTo>
                    <a:pt x="136" y="104"/>
                  </a:lnTo>
                  <a:lnTo>
                    <a:pt x="345" y="0"/>
                  </a:lnTo>
                  <a:lnTo>
                    <a:pt x="544" y="104"/>
                  </a:lnTo>
                  <a:lnTo>
                    <a:pt x="68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9237470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9237673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9237372" y="69163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9236863" y="69160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9237342" y="691238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696"/>
                  </a:moveTo>
                  <a:lnTo>
                    <a:pt x="0" y="732"/>
                  </a:lnTo>
                  <a:lnTo>
                    <a:pt x="230" y="0"/>
                  </a:lnTo>
                  <a:lnTo>
                    <a:pt x="471" y="607"/>
                  </a:lnTo>
                  <a:lnTo>
                    <a:pt x="471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9237262" y="6913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9237262" y="691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9237262" y="6913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9237262" y="69138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9237262" y="6914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9237262" y="6914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9237262" y="691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9237262" y="69147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9237262" y="6915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9237262" y="69152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9237262" y="6915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9237262" y="6915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9237265" y="69129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9237326" y="6912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9237531" y="69159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9237577" y="69116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9232828" y="69193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63" y="2607"/>
                  </a:moveTo>
                  <a:lnTo>
                    <a:pt x="869" y="2795"/>
                  </a:lnTo>
                  <a:lnTo>
                    <a:pt x="282" y="2795"/>
                  </a:lnTo>
                  <a:lnTo>
                    <a:pt x="167" y="2931"/>
                  </a:lnTo>
                  <a:lnTo>
                    <a:pt x="0" y="2900"/>
                  </a:lnTo>
                  <a:lnTo>
                    <a:pt x="0" y="125"/>
                  </a:lnTo>
                  <a:lnTo>
                    <a:pt x="167" y="0"/>
                  </a:lnTo>
                  <a:lnTo>
                    <a:pt x="219" y="136"/>
                  </a:lnTo>
                  <a:lnTo>
                    <a:pt x="869" y="136"/>
                  </a:lnTo>
                  <a:lnTo>
                    <a:pt x="963" y="324"/>
                  </a:lnTo>
                  <a:lnTo>
                    <a:pt x="963" y="2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9233700" y="691952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38"/>
                  </a:moveTo>
                  <a:lnTo>
                    <a:pt x="188" y="2314"/>
                  </a:lnTo>
                  <a:lnTo>
                    <a:pt x="0" y="1989"/>
                  </a:lnTo>
                  <a:lnTo>
                    <a:pt x="188" y="1319"/>
                  </a:lnTo>
                  <a:lnTo>
                    <a:pt x="0" y="649"/>
                  </a:lnTo>
                  <a:lnTo>
                    <a:pt x="188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9233026" y="6919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53"/>
                  </a:moveTo>
                  <a:lnTo>
                    <a:pt x="157" y="2408"/>
                  </a:lnTo>
                  <a:lnTo>
                    <a:pt x="20" y="2041"/>
                  </a:lnTo>
                  <a:lnTo>
                    <a:pt x="136" y="1382"/>
                  </a:lnTo>
                  <a:lnTo>
                    <a:pt x="20" y="722"/>
                  </a:lnTo>
                  <a:lnTo>
                    <a:pt x="157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9233051" y="6921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9233051" y="69201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9233026" y="6919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9232964" y="692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1193"/>
                  </a:moveTo>
                  <a:lnTo>
                    <a:pt x="303" y="1193"/>
                  </a:lnTo>
                  <a:lnTo>
                    <a:pt x="0" y="607"/>
                  </a:lnTo>
                  <a:lnTo>
                    <a:pt x="303" y="0"/>
                  </a:lnTo>
                  <a:lnTo>
                    <a:pt x="827" y="0"/>
                  </a:lnTo>
                </a:path>
                <a:path w="1270" h="1270">
                  <a:moveTo>
                    <a:pt x="827" y="1193"/>
                  </a:moveTo>
                  <a:lnTo>
                    <a:pt x="785" y="931"/>
                  </a:lnTo>
                  <a:lnTo>
                    <a:pt x="785" y="774"/>
                  </a:lnTo>
                  <a:lnTo>
                    <a:pt x="691" y="607"/>
                  </a:lnTo>
                  <a:lnTo>
                    <a:pt x="785" y="429"/>
                  </a:lnTo>
                  <a:lnTo>
                    <a:pt x="785" y="261"/>
                  </a:lnTo>
                  <a:lnTo>
                    <a:pt x="764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9233134" y="69202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1193"/>
                  </a:moveTo>
                  <a:lnTo>
                    <a:pt x="83" y="931"/>
                  </a:lnTo>
                  <a:lnTo>
                    <a:pt x="83" y="774"/>
                  </a:lnTo>
                  <a:lnTo>
                    <a:pt x="0" y="607"/>
                  </a:lnTo>
                  <a:lnTo>
                    <a:pt x="83" y="429"/>
                  </a:lnTo>
                  <a:lnTo>
                    <a:pt x="83" y="261"/>
                  </a:lnTo>
                  <a:lnTo>
                    <a:pt x="62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9233745" y="69202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9233218" y="6921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9233218" y="69210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9233218" y="69206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9233218" y="69205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9226653" y="6920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167" y="1088"/>
                  </a:moveTo>
                  <a:lnTo>
                    <a:pt x="5936" y="1026"/>
                  </a:lnTo>
                  <a:lnTo>
                    <a:pt x="1518" y="1026"/>
                  </a:lnTo>
                  <a:lnTo>
                    <a:pt x="0" y="544"/>
                  </a:lnTo>
                  <a:lnTo>
                    <a:pt x="1308" y="83"/>
                  </a:lnTo>
                  <a:lnTo>
                    <a:pt x="1738" y="83"/>
                  </a:lnTo>
                  <a:lnTo>
                    <a:pt x="2188" y="83"/>
                  </a:lnTo>
                  <a:lnTo>
                    <a:pt x="6167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92282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922873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9229170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922961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923005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923049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923093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9231377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923181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923225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922785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19" y="13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9227427" y="6920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9232586" y="6920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9225945" y="692084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9232294" y="6915557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12952" y="0"/>
                  </a:moveTo>
                  <a:lnTo>
                    <a:pt x="8135" y="0"/>
                  </a:lnTo>
                  <a:lnTo>
                    <a:pt x="7884" y="0"/>
                  </a:lnTo>
                  <a:lnTo>
                    <a:pt x="7675" y="136"/>
                  </a:lnTo>
                  <a:lnTo>
                    <a:pt x="7046" y="523"/>
                  </a:lnTo>
                  <a:lnTo>
                    <a:pt x="6659" y="523"/>
                  </a:lnTo>
                  <a:lnTo>
                    <a:pt x="6261" y="523"/>
                  </a:lnTo>
                  <a:lnTo>
                    <a:pt x="5989" y="837"/>
                  </a:lnTo>
                  <a:lnTo>
                    <a:pt x="5717" y="1151"/>
                  </a:lnTo>
                  <a:lnTo>
                    <a:pt x="4963" y="1151"/>
                  </a:lnTo>
                  <a:lnTo>
                    <a:pt x="3696" y="607"/>
                  </a:lnTo>
                  <a:lnTo>
                    <a:pt x="3518" y="523"/>
                  </a:lnTo>
                  <a:lnTo>
                    <a:pt x="3340" y="523"/>
                  </a:lnTo>
                  <a:lnTo>
                    <a:pt x="1413" y="523"/>
                  </a:lnTo>
                  <a:lnTo>
                    <a:pt x="523" y="523"/>
                  </a:lnTo>
                  <a:lnTo>
                    <a:pt x="523" y="1403"/>
                  </a:lnTo>
                  <a:lnTo>
                    <a:pt x="523" y="2858"/>
                  </a:lnTo>
                  <a:lnTo>
                    <a:pt x="523" y="3727"/>
                  </a:lnTo>
                  <a:lnTo>
                    <a:pt x="1413" y="3727"/>
                  </a:lnTo>
                  <a:lnTo>
                    <a:pt x="1528" y="6753"/>
                  </a:lnTo>
                  <a:lnTo>
                    <a:pt x="523" y="6753"/>
                  </a:lnTo>
                  <a:lnTo>
                    <a:pt x="523" y="7643"/>
                  </a:lnTo>
                  <a:lnTo>
                    <a:pt x="523" y="10565"/>
                  </a:lnTo>
                  <a:lnTo>
                    <a:pt x="230" y="10889"/>
                  </a:lnTo>
                  <a:lnTo>
                    <a:pt x="0" y="11151"/>
                  </a:lnTo>
                  <a:lnTo>
                    <a:pt x="0" y="11486"/>
                  </a:lnTo>
                  <a:lnTo>
                    <a:pt x="0" y="16219"/>
                  </a:lnTo>
                  <a:lnTo>
                    <a:pt x="356" y="16219"/>
                  </a:lnTo>
                  <a:lnTo>
                    <a:pt x="356" y="11486"/>
                  </a:lnTo>
                  <a:lnTo>
                    <a:pt x="356" y="11277"/>
                  </a:lnTo>
                  <a:lnTo>
                    <a:pt x="492" y="11141"/>
                  </a:lnTo>
                  <a:lnTo>
                    <a:pt x="785" y="10795"/>
                  </a:lnTo>
                  <a:lnTo>
                    <a:pt x="879" y="10565"/>
                  </a:lnTo>
                  <a:lnTo>
                    <a:pt x="879" y="7643"/>
                  </a:lnTo>
                  <a:lnTo>
                    <a:pt x="879" y="7120"/>
                  </a:lnTo>
                  <a:lnTo>
                    <a:pt x="1413" y="7120"/>
                  </a:lnTo>
                  <a:lnTo>
                    <a:pt x="1874" y="7120"/>
                  </a:lnTo>
                  <a:lnTo>
                    <a:pt x="1874" y="6753"/>
                  </a:lnTo>
                  <a:lnTo>
                    <a:pt x="1874" y="3727"/>
                  </a:lnTo>
                  <a:lnTo>
                    <a:pt x="1874" y="3382"/>
                  </a:lnTo>
                  <a:lnTo>
                    <a:pt x="1528" y="3382"/>
                  </a:lnTo>
                  <a:lnTo>
                    <a:pt x="879" y="3382"/>
                  </a:lnTo>
                  <a:lnTo>
                    <a:pt x="879" y="2858"/>
                  </a:lnTo>
                  <a:lnTo>
                    <a:pt x="879" y="1403"/>
                  </a:lnTo>
                  <a:lnTo>
                    <a:pt x="879" y="890"/>
                  </a:lnTo>
                  <a:lnTo>
                    <a:pt x="1413" y="890"/>
                  </a:lnTo>
                  <a:lnTo>
                    <a:pt x="3340" y="890"/>
                  </a:lnTo>
                  <a:lnTo>
                    <a:pt x="3549" y="921"/>
                  </a:lnTo>
                  <a:lnTo>
                    <a:pt x="4827" y="1476"/>
                  </a:lnTo>
                  <a:lnTo>
                    <a:pt x="4963" y="1507"/>
                  </a:lnTo>
                  <a:lnTo>
                    <a:pt x="5717" y="1507"/>
                  </a:lnTo>
                  <a:lnTo>
                    <a:pt x="5863" y="1507"/>
                  </a:lnTo>
                  <a:lnTo>
                    <a:pt x="6261" y="1057"/>
                  </a:lnTo>
                  <a:lnTo>
                    <a:pt x="6408" y="890"/>
                  </a:lnTo>
                  <a:lnTo>
                    <a:pt x="6659" y="890"/>
                  </a:lnTo>
                  <a:lnTo>
                    <a:pt x="7046" y="890"/>
                  </a:lnTo>
                  <a:lnTo>
                    <a:pt x="7235" y="827"/>
                  </a:lnTo>
                  <a:lnTo>
                    <a:pt x="7853" y="439"/>
                  </a:lnTo>
                  <a:lnTo>
                    <a:pt x="8135" y="345"/>
                  </a:lnTo>
                  <a:lnTo>
                    <a:pt x="12952" y="345"/>
                  </a:lnTo>
                  <a:lnTo>
                    <a:pt x="129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9244368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9244368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9242619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9242611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9240839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9240840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9239220" y="6915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1" y="0"/>
                  </a:moveTo>
                  <a:lnTo>
                    <a:pt x="115" y="345"/>
                  </a:lnTo>
                  <a:lnTo>
                    <a:pt x="0" y="701"/>
                  </a:lnTo>
                  <a:lnTo>
                    <a:pt x="219" y="701"/>
                  </a:lnTo>
                  <a:lnTo>
                    <a:pt x="869" y="303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9239226" y="6915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80" y="0"/>
                  </a:moveTo>
                  <a:lnTo>
                    <a:pt x="104" y="345"/>
                  </a:lnTo>
                  <a:lnTo>
                    <a:pt x="0" y="701"/>
                  </a:lnTo>
                  <a:lnTo>
                    <a:pt x="219" y="701"/>
                  </a:lnTo>
                  <a:lnTo>
                    <a:pt x="869" y="293"/>
                  </a:ln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9237690" y="69163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59" y="0"/>
                  </a:moveTo>
                  <a:lnTo>
                    <a:pt x="324" y="345"/>
                  </a:lnTo>
                  <a:lnTo>
                    <a:pt x="0" y="345"/>
                  </a:lnTo>
                  <a:lnTo>
                    <a:pt x="10" y="712"/>
                  </a:lnTo>
                  <a:lnTo>
                    <a:pt x="481" y="712"/>
                  </a:lnTo>
                  <a:lnTo>
                    <a:pt x="858" y="2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9237694" y="6916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49" y="0"/>
                  </a:moveTo>
                  <a:lnTo>
                    <a:pt x="324" y="356"/>
                  </a:lnTo>
                  <a:lnTo>
                    <a:pt x="0" y="356"/>
                  </a:lnTo>
                  <a:lnTo>
                    <a:pt x="10" y="712"/>
                  </a:lnTo>
                  <a:lnTo>
                    <a:pt x="324" y="712"/>
                  </a:lnTo>
                  <a:lnTo>
                    <a:pt x="481" y="712"/>
                  </a:lnTo>
                  <a:lnTo>
                    <a:pt x="848" y="282"/>
                  </a:lnTo>
                  <a:lnTo>
                    <a:pt x="64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9235980" y="6916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0" y="314"/>
                  </a:lnTo>
                  <a:lnTo>
                    <a:pt x="795" y="670"/>
                  </a:lnTo>
                  <a:lnTo>
                    <a:pt x="942" y="345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9235973" y="6916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52" y="345"/>
                  </a:moveTo>
                  <a:lnTo>
                    <a:pt x="146" y="0"/>
                  </a:lnTo>
                  <a:lnTo>
                    <a:pt x="0" y="314"/>
                  </a:lnTo>
                  <a:lnTo>
                    <a:pt x="816" y="670"/>
                  </a:lnTo>
                  <a:lnTo>
                    <a:pt x="952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9234316" y="6916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9234315" y="69160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9232823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44" y="0"/>
                  </a:moveTo>
                  <a:lnTo>
                    <a:pt x="0" y="230"/>
                  </a:lnTo>
                  <a:lnTo>
                    <a:pt x="0" y="869"/>
                  </a:lnTo>
                  <a:lnTo>
                    <a:pt x="335" y="869"/>
                  </a:lnTo>
                  <a:lnTo>
                    <a:pt x="335" y="460"/>
                  </a:lnTo>
                  <a:lnTo>
                    <a:pt x="670" y="324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9232822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44" y="0"/>
                  </a:moveTo>
                  <a:lnTo>
                    <a:pt x="0" y="230"/>
                  </a:lnTo>
                  <a:lnTo>
                    <a:pt x="0" y="806"/>
                  </a:lnTo>
                  <a:lnTo>
                    <a:pt x="345" y="869"/>
                  </a:lnTo>
                  <a:lnTo>
                    <a:pt x="345" y="471"/>
                  </a:lnTo>
                  <a:lnTo>
                    <a:pt x="670" y="324"/>
                  </a:lnTo>
                  <a:lnTo>
                    <a:pt x="54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9232823" y="69178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743"/>
                  </a:lnTo>
                  <a:lnTo>
                    <a:pt x="104" y="963"/>
                  </a:lnTo>
                  <a:lnTo>
                    <a:pt x="418" y="774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9232820" y="69178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513"/>
                  </a:lnTo>
                  <a:lnTo>
                    <a:pt x="0" y="743"/>
                  </a:lnTo>
                  <a:lnTo>
                    <a:pt x="104" y="963"/>
                  </a:lnTo>
                  <a:lnTo>
                    <a:pt x="418" y="774"/>
                  </a:lnTo>
                  <a:lnTo>
                    <a:pt x="345" y="513"/>
                  </a:lnTo>
                  <a:lnTo>
                    <a:pt x="345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9233822" y="691895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0"/>
                  </a:moveTo>
                  <a:lnTo>
                    <a:pt x="0" y="335"/>
                  </a:lnTo>
                  <a:lnTo>
                    <a:pt x="0" y="973"/>
                  </a:lnTo>
                  <a:lnTo>
                    <a:pt x="335" y="973"/>
                  </a:lnTo>
                  <a:lnTo>
                    <a:pt x="335" y="2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9233822" y="6918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345"/>
                  </a:moveTo>
                  <a:lnTo>
                    <a:pt x="0" y="984"/>
                  </a:lnTo>
                  <a:lnTo>
                    <a:pt x="345" y="984"/>
                  </a:lnTo>
                  <a:lnTo>
                    <a:pt x="345" y="345"/>
                  </a:lnTo>
                  <a:lnTo>
                    <a:pt x="345" y="31"/>
                  </a:lnTo>
                  <a:lnTo>
                    <a:pt x="52" y="0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9233813" y="6920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9233817" y="69207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9232936" y="69223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261" y="0"/>
                  </a:lnTo>
                  <a:lnTo>
                    <a:pt x="0" y="429"/>
                  </a:lnTo>
                  <a:lnTo>
                    <a:pt x="314" y="617"/>
                  </a:lnTo>
                  <a:lnTo>
                    <a:pt x="471" y="335"/>
                  </a:lnTo>
                  <a:lnTo>
                    <a:pt x="952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9232932" y="6922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272" y="0"/>
                  </a:lnTo>
                  <a:lnTo>
                    <a:pt x="0" y="439"/>
                  </a:lnTo>
                  <a:lnTo>
                    <a:pt x="314" y="617"/>
                  </a:lnTo>
                  <a:lnTo>
                    <a:pt x="471" y="345"/>
                  </a:lnTo>
                  <a:lnTo>
                    <a:pt x="764" y="345"/>
                  </a:lnTo>
                  <a:lnTo>
                    <a:pt x="921" y="345"/>
                  </a:lnTo>
                  <a:lnTo>
                    <a:pt x="8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9232818" y="69236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35" y="89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9232823" y="692370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9232761" y="6925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97" y="0"/>
                  </a:moveTo>
                  <a:lnTo>
                    <a:pt x="62" y="0"/>
                  </a:lnTo>
                  <a:lnTo>
                    <a:pt x="62" y="670"/>
                  </a:lnTo>
                  <a:lnTo>
                    <a:pt x="261" y="973"/>
                  </a:lnTo>
                  <a:lnTo>
                    <a:pt x="397" y="806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9232758" y="69254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670"/>
                  </a:lnTo>
                  <a:lnTo>
                    <a:pt x="261" y="963"/>
                  </a:lnTo>
                  <a:lnTo>
                    <a:pt x="408" y="806"/>
                  </a:lnTo>
                  <a:lnTo>
                    <a:pt x="408" y="670"/>
                  </a:lnTo>
                  <a:lnTo>
                    <a:pt x="408" y="0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9232295" y="69270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9232295" y="69270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9232295" y="6928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9232295" y="69288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9232295" y="69305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9232295" y="69305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0166841" y="691555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7046" y="0"/>
                  </a:moveTo>
                  <a:lnTo>
                    <a:pt x="6345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6512" y="523"/>
                  </a:lnTo>
                  <a:lnTo>
                    <a:pt x="6512" y="10565"/>
                  </a:lnTo>
                  <a:lnTo>
                    <a:pt x="7046" y="10565"/>
                  </a:lnTo>
                  <a:lnTo>
                    <a:pt x="70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0166842" y="69155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6512" y="10565"/>
                  </a:moveTo>
                  <a:lnTo>
                    <a:pt x="6512" y="701"/>
                  </a:lnTo>
                  <a:lnTo>
                    <a:pt x="6512" y="523"/>
                  </a:lnTo>
                  <a:lnTo>
                    <a:pt x="6345" y="523"/>
                  </a:lnTo>
                  <a:lnTo>
                    <a:pt x="0" y="523"/>
                  </a:lnTo>
                  <a:lnTo>
                    <a:pt x="0" y="0"/>
                  </a:lnTo>
                  <a:lnTo>
                    <a:pt x="6345" y="0"/>
                  </a:lnTo>
                  <a:lnTo>
                    <a:pt x="7046" y="0"/>
                  </a:lnTo>
                  <a:lnTo>
                    <a:pt x="7046" y="701"/>
                  </a:lnTo>
                  <a:lnTo>
                    <a:pt x="7046" y="10565"/>
                  </a:lnTo>
                  <a:lnTo>
                    <a:pt x="6512" y="105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0167991" y="69162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24"/>
                  </a:lnTo>
                  <a:lnTo>
                    <a:pt x="314" y="418"/>
                  </a:lnTo>
                  <a:lnTo>
                    <a:pt x="513" y="450"/>
                  </a:lnTo>
                  <a:lnTo>
                    <a:pt x="701" y="408"/>
                  </a:lnTo>
                  <a:lnTo>
                    <a:pt x="900" y="418"/>
                  </a:lnTo>
                  <a:lnTo>
                    <a:pt x="1214" y="324"/>
                  </a:lnTo>
                  <a:lnTo>
                    <a:pt x="121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0168258" y="69162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387"/>
                  </a:moveTo>
                  <a:lnTo>
                    <a:pt x="544" y="104"/>
                  </a:lnTo>
                  <a:lnTo>
                    <a:pt x="335" y="0"/>
                  </a:lnTo>
                  <a:lnTo>
                    <a:pt x="136" y="104"/>
                  </a:lnTo>
                  <a:lnTo>
                    <a:pt x="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10168693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10168490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0168395" y="69163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0167894" y="69160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67"/>
                  </a:moveTo>
                  <a:lnTo>
                    <a:pt x="0" y="0"/>
                  </a:lnTo>
                  <a:lnTo>
                    <a:pt x="1413" y="0"/>
                  </a:lnTo>
                  <a:lnTo>
                    <a:pt x="1413" y="167"/>
                  </a:lnTo>
                  <a:lnTo>
                    <a:pt x="0" y="16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0168372" y="691238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460" y="3696"/>
                  </a:moveTo>
                  <a:lnTo>
                    <a:pt x="460" y="732"/>
                  </a:lnTo>
                  <a:lnTo>
                    <a:pt x="230" y="0"/>
                  </a:lnTo>
                  <a:lnTo>
                    <a:pt x="0" y="607"/>
                  </a:lnTo>
                  <a:lnTo>
                    <a:pt x="0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0168288" y="6913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0168288" y="691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0168288" y="6913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0168288" y="69138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0168288" y="6914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0168288" y="6914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0168288" y="691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10168288" y="69147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10168288" y="6915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10168288" y="69152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10168288" y="6915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10168288" y="6915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10168284" y="69129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10168356" y="6912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10168287" y="69159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10168598" y="69116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10172391" y="69193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07"/>
                  </a:moveTo>
                  <a:lnTo>
                    <a:pt x="73" y="2795"/>
                  </a:lnTo>
                  <a:lnTo>
                    <a:pt x="670" y="2795"/>
                  </a:lnTo>
                  <a:lnTo>
                    <a:pt x="795" y="2931"/>
                  </a:lnTo>
                  <a:lnTo>
                    <a:pt x="963" y="2900"/>
                  </a:lnTo>
                  <a:lnTo>
                    <a:pt x="963" y="125"/>
                  </a:lnTo>
                  <a:lnTo>
                    <a:pt x="795" y="0"/>
                  </a:lnTo>
                  <a:lnTo>
                    <a:pt x="732" y="136"/>
                  </a:lnTo>
                  <a:lnTo>
                    <a:pt x="73" y="136"/>
                  </a:lnTo>
                  <a:lnTo>
                    <a:pt x="0" y="324"/>
                  </a:lnTo>
                  <a:lnTo>
                    <a:pt x="0" y="2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10172286" y="691952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88" y="2638"/>
                  </a:moveTo>
                  <a:lnTo>
                    <a:pt x="0" y="2314"/>
                  </a:lnTo>
                  <a:lnTo>
                    <a:pt x="188" y="1989"/>
                  </a:lnTo>
                  <a:lnTo>
                    <a:pt x="0" y="1319"/>
                  </a:lnTo>
                  <a:lnTo>
                    <a:pt x="188" y="649"/>
                  </a:lnTo>
                  <a:lnTo>
                    <a:pt x="0" y="324"/>
                  </a:ln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10172992" y="6919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57" y="2753"/>
                  </a:moveTo>
                  <a:lnTo>
                    <a:pt x="0" y="2408"/>
                  </a:lnTo>
                  <a:lnTo>
                    <a:pt x="146" y="2041"/>
                  </a:lnTo>
                  <a:lnTo>
                    <a:pt x="20" y="1382"/>
                  </a:lnTo>
                  <a:lnTo>
                    <a:pt x="146" y="722"/>
                  </a:lnTo>
                  <a:lnTo>
                    <a:pt x="0" y="345"/>
                  </a:ln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10172475" y="6921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10172475" y="69201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0173149" y="6919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0172328" y="692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2" y="1193"/>
                  </a:moveTo>
                  <a:lnTo>
                    <a:pt x="596" y="1193"/>
                  </a:lnTo>
                  <a:lnTo>
                    <a:pt x="890" y="607"/>
                  </a:lnTo>
                  <a:lnTo>
                    <a:pt x="596" y="0"/>
                  </a:lnTo>
                  <a:lnTo>
                    <a:pt x="62" y="0"/>
                  </a:lnTo>
                </a:path>
                <a:path w="1270" h="1270">
                  <a:moveTo>
                    <a:pt x="62" y="1193"/>
                  </a:moveTo>
                  <a:lnTo>
                    <a:pt x="115" y="931"/>
                  </a:lnTo>
                  <a:lnTo>
                    <a:pt x="115" y="774"/>
                  </a:lnTo>
                  <a:lnTo>
                    <a:pt x="188" y="607"/>
                  </a:lnTo>
                  <a:lnTo>
                    <a:pt x="115" y="429"/>
                  </a:lnTo>
                  <a:lnTo>
                    <a:pt x="115" y="261"/>
                  </a:lnTo>
                  <a:lnTo>
                    <a:pt x="125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10172851" y="69202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1193"/>
                  </a:moveTo>
                  <a:lnTo>
                    <a:pt x="94" y="931"/>
                  </a:lnTo>
                  <a:lnTo>
                    <a:pt x="94" y="774"/>
                  </a:lnTo>
                  <a:lnTo>
                    <a:pt x="188" y="607"/>
                  </a:lnTo>
                  <a:lnTo>
                    <a:pt x="94" y="429"/>
                  </a:lnTo>
                  <a:lnTo>
                    <a:pt x="94" y="261"/>
                  </a:lnTo>
                  <a:lnTo>
                    <a:pt x="125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10172429" y="69202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10172475" y="6921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10172475" y="69210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10172475" y="69206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10172475" y="69205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10173355" y="6920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1088"/>
                  </a:moveTo>
                  <a:lnTo>
                    <a:pt x="230" y="1026"/>
                  </a:lnTo>
                  <a:lnTo>
                    <a:pt x="4649" y="1026"/>
                  </a:lnTo>
                  <a:lnTo>
                    <a:pt x="6167" y="544"/>
                  </a:lnTo>
                  <a:lnTo>
                    <a:pt x="4858" y="83"/>
                  </a:lnTo>
                  <a:lnTo>
                    <a:pt x="4429" y="83"/>
                  </a:lnTo>
                  <a:lnTo>
                    <a:pt x="3978" y="83"/>
                  </a:lnTo>
                  <a:lnTo>
                    <a:pt x="0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1017765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1017721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1017677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1017633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101758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1017545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1017501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1017458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19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1017413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101736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1017810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19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0178566" y="6920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88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0173591" y="6920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0171685" y="692084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0160920" y="6915557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0" y="0"/>
                  </a:moveTo>
                  <a:lnTo>
                    <a:pt x="4827" y="0"/>
                  </a:lnTo>
                  <a:lnTo>
                    <a:pt x="5078" y="0"/>
                  </a:lnTo>
                  <a:lnTo>
                    <a:pt x="5287" y="136"/>
                  </a:lnTo>
                  <a:lnTo>
                    <a:pt x="5916" y="523"/>
                  </a:lnTo>
                  <a:lnTo>
                    <a:pt x="6303" y="523"/>
                  </a:lnTo>
                  <a:lnTo>
                    <a:pt x="6711" y="523"/>
                  </a:lnTo>
                  <a:lnTo>
                    <a:pt x="6973" y="837"/>
                  </a:lnTo>
                  <a:lnTo>
                    <a:pt x="7256" y="1151"/>
                  </a:lnTo>
                  <a:lnTo>
                    <a:pt x="7999" y="1151"/>
                  </a:lnTo>
                  <a:lnTo>
                    <a:pt x="9277" y="607"/>
                  </a:lnTo>
                  <a:lnTo>
                    <a:pt x="9434" y="523"/>
                  </a:lnTo>
                  <a:lnTo>
                    <a:pt x="9633" y="523"/>
                  </a:lnTo>
                  <a:lnTo>
                    <a:pt x="11559" y="523"/>
                  </a:lnTo>
                  <a:lnTo>
                    <a:pt x="12428" y="523"/>
                  </a:lnTo>
                  <a:lnTo>
                    <a:pt x="12428" y="1403"/>
                  </a:lnTo>
                  <a:lnTo>
                    <a:pt x="12428" y="2858"/>
                  </a:lnTo>
                  <a:lnTo>
                    <a:pt x="12428" y="3727"/>
                  </a:lnTo>
                  <a:lnTo>
                    <a:pt x="11559" y="3727"/>
                  </a:lnTo>
                  <a:lnTo>
                    <a:pt x="11434" y="6753"/>
                  </a:lnTo>
                  <a:lnTo>
                    <a:pt x="12428" y="6753"/>
                  </a:lnTo>
                  <a:lnTo>
                    <a:pt x="12428" y="7643"/>
                  </a:lnTo>
                  <a:lnTo>
                    <a:pt x="12428" y="10565"/>
                  </a:lnTo>
                  <a:lnTo>
                    <a:pt x="12722" y="10889"/>
                  </a:lnTo>
                  <a:lnTo>
                    <a:pt x="12962" y="11151"/>
                  </a:lnTo>
                  <a:lnTo>
                    <a:pt x="12962" y="11486"/>
                  </a:lnTo>
                  <a:lnTo>
                    <a:pt x="12962" y="16219"/>
                  </a:lnTo>
                  <a:lnTo>
                    <a:pt x="12617" y="16219"/>
                  </a:lnTo>
                  <a:lnTo>
                    <a:pt x="12617" y="11486"/>
                  </a:lnTo>
                  <a:lnTo>
                    <a:pt x="12617" y="11277"/>
                  </a:lnTo>
                  <a:lnTo>
                    <a:pt x="12481" y="11141"/>
                  </a:lnTo>
                  <a:lnTo>
                    <a:pt x="12177" y="10795"/>
                  </a:lnTo>
                  <a:lnTo>
                    <a:pt x="12083" y="10565"/>
                  </a:lnTo>
                  <a:lnTo>
                    <a:pt x="12083" y="7643"/>
                  </a:lnTo>
                  <a:lnTo>
                    <a:pt x="12083" y="7120"/>
                  </a:lnTo>
                  <a:lnTo>
                    <a:pt x="11559" y="7120"/>
                  </a:lnTo>
                  <a:lnTo>
                    <a:pt x="11078" y="7120"/>
                  </a:lnTo>
                  <a:lnTo>
                    <a:pt x="11078" y="6753"/>
                  </a:lnTo>
                  <a:lnTo>
                    <a:pt x="11078" y="3727"/>
                  </a:lnTo>
                  <a:lnTo>
                    <a:pt x="11078" y="3382"/>
                  </a:lnTo>
                  <a:lnTo>
                    <a:pt x="11434" y="3382"/>
                  </a:lnTo>
                  <a:lnTo>
                    <a:pt x="12083" y="3382"/>
                  </a:lnTo>
                  <a:lnTo>
                    <a:pt x="12083" y="2858"/>
                  </a:lnTo>
                  <a:lnTo>
                    <a:pt x="12083" y="1403"/>
                  </a:lnTo>
                  <a:lnTo>
                    <a:pt x="12083" y="890"/>
                  </a:lnTo>
                  <a:lnTo>
                    <a:pt x="11559" y="890"/>
                  </a:lnTo>
                  <a:lnTo>
                    <a:pt x="9633" y="890"/>
                  </a:lnTo>
                  <a:lnTo>
                    <a:pt x="9413" y="921"/>
                  </a:lnTo>
                  <a:lnTo>
                    <a:pt x="8146" y="1476"/>
                  </a:lnTo>
                  <a:lnTo>
                    <a:pt x="7999" y="1507"/>
                  </a:lnTo>
                  <a:lnTo>
                    <a:pt x="7235" y="1507"/>
                  </a:lnTo>
                  <a:lnTo>
                    <a:pt x="7088" y="1507"/>
                  </a:lnTo>
                  <a:lnTo>
                    <a:pt x="6711" y="1057"/>
                  </a:lnTo>
                  <a:lnTo>
                    <a:pt x="6544" y="890"/>
                  </a:lnTo>
                  <a:lnTo>
                    <a:pt x="6303" y="890"/>
                  </a:lnTo>
                  <a:lnTo>
                    <a:pt x="5916" y="890"/>
                  </a:lnTo>
                  <a:lnTo>
                    <a:pt x="5738" y="827"/>
                  </a:lnTo>
                  <a:lnTo>
                    <a:pt x="5099" y="439"/>
                  </a:lnTo>
                  <a:lnTo>
                    <a:pt x="4827" y="345"/>
                  </a:ln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0160916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0160915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0162685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0162684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0164444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0164441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0166081" y="69157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88" y="0"/>
                  </a:moveTo>
                  <a:lnTo>
                    <a:pt x="0" y="303"/>
                  </a:lnTo>
                  <a:lnTo>
                    <a:pt x="649" y="712"/>
                  </a:lnTo>
                  <a:lnTo>
                    <a:pt x="858" y="712"/>
                  </a:lnTo>
                  <a:lnTo>
                    <a:pt x="858" y="34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0166081" y="6915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88" y="0"/>
                  </a:moveTo>
                  <a:lnTo>
                    <a:pt x="764" y="345"/>
                  </a:lnTo>
                  <a:lnTo>
                    <a:pt x="858" y="701"/>
                  </a:lnTo>
                  <a:lnTo>
                    <a:pt x="659" y="701"/>
                  </a:lnTo>
                  <a:lnTo>
                    <a:pt x="0" y="293"/>
                  </a:ln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0167636" y="69163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98" y="0"/>
                  </a:moveTo>
                  <a:lnTo>
                    <a:pt x="0" y="272"/>
                  </a:lnTo>
                  <a:lnTo>
                    <a:pt x="261" y="586"/>
                  </a:lnTo>
                  <a:lnTo>
                    <a:pt x="848" y="701"/>
                  </a:lnTo>
                  <a:lnTo>
                    <a:pt x="848" y="345"/>
                  </a:lnTo>
                  <a:lnTo>
                    <a:pt x="534" y="345"/>
                  </a:lnTo>
                  <a:lnTo>
                    <a:pt x="261" y="4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10167634" y="6916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98" y="0"/>
                  </a:moveTo>
                  <a:lnTo>
                    <a:pt x="544" y="356"/>
                  </a:lnTo>
                  <a:lnTo>
                    <a:pt x="848" y="356"/>
                  </a:lnTo>
                  <a:lnTo>
                    <a:pt x="848" y="712"/>
                  </a:lnTo>
                  <a:lnTo>
                    <a:pt x="523" y="712"/>
                  </a:lnTo>
                  <a:lnTo>
                    <a:pt x="366" y="712"/>
                  </a:lnTo>
                  <a:lnTo>
                    <a:pt x="0" y="282"/>
                  </a:ln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10169247" y="6916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6" y="0"/>
                  </a:moveTo>
                  <a:lnTo>
                    <a:pt x="0" y="335"/>
                  </a:lnTo>
                  <a:lnTo>
                    <a:pt x="136" y="659"/>
                  </a:lnTo>
                  <a:lnTo>
                    <a:pt x="952" y="303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10169252" y="6916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345"/>
                  </a:moveTo>
                  <a:lnTo>
                    <a:pt x="806" y="0"/>
                  </a:lnTo>
                  <a:lnTo>
                    <a:pt x="952" y="314"/>
                  </a:lnTo>
                  <a:lnTo>
                    <a:pt x="136" y="670"/>
                  </a:lnTo>
                  <a:lnTo>
                    <a:pt x="0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10170989" y="6916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10170982" y="69160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10172668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0" y="324"/>
                  </a:lnTo>
                  <a:lnTo>
                    <a:pt x="335" y="460"/>
                  </a:lnTo>
                  <a:lnTo>
                    <a:pt x="335" y="869"/>
                  </a:lnTo>
                  <a:lnTo>
                    <a:pt x="691" y="869"/>
                  </a:lnTo>
                  <a:lnTo>
                    <a:pt x="691" y="23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10172672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680" y="230"/>
                  </a:lnTo>
                  <a:lnTo>
                    <a:pt x="680" y="806"/>
                  </a:lnTo>
                  <a:lnTo>
                    <a:pt x="335" y="869"/>
                  </a:lnTo>
                  <a:lnTo>
                    <a:pt x="335" y="471"/>
                  </a:lnTo>
                  <a:lnTo>
                    <a:pt x="0" y="324"/>
                  </a:ln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10172933" y="69178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0"/>
                  </a:moveTo>
                  <a:lnTo>
                    <a:pt x="83" y="0"/>
                  </a:lnTo>
                  <a:lnTo>
                    <a:pt x="83" y="649"/>
                  </a:lnTo>
                  <a:lnTo>
                    <a:pt x="314" y="963"/>
                  </a:lnTo>
                  <a:lnTo>
                    <a:pt x="418" y="743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10172936" y="69178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0"/>
                  </a:moveTo>
                  <a:lnTo>
                    <a:pt x="418" y="513"/>
                  </a:lnTo>
                  <a:lnTo>
                    <a:pt x="418" y="743"/>
                  </a:lnTo>
                  <a:lnTo>
                    <a:pt x="314" y="963"/>
                  </a:lnTo>
                  <a:lnTo>
                    <a:pt x="0" y="774"/>
                  </a:lnTo>
                  <a:lnTo>
                    <a:pt x="73" y="513"/>
                  </a:lnTo>
                  <a:lnTo>
                    <a:pt x="73" y="0"/>
                  </a:ln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10172009" y="69189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4" y="0"/>
                  </a:moveTo>
                  <a:lnTo>
                    <a:pt x="0" y="31"/>
                  </a:lnTo>
                  <a:lnTo>
                    <a:pt x="0" y="984"/>
                  </a:lnTo>
                  <a:lnTo>
                    <a:pt x="345" y="984"/>
                  </a:lnTo>
                  <a:lnTo>
                    <a:pt x="345" y="345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10172007" y="6918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345"/>
                  </a:moveTo>
                  <a:lnTo>
                    <a:pt x="345" y="984"/>
                  </a:lnTo>
                  <a:lnTo>
                    <a:pt x="0" y="984"/>
                  </a:lnTo>
                  <a:lnTo>
                    <a:pt x="0" y="345"/>
                  </a:lnTo>
                  <a:lnTo>
                    <a:pt x="0" y="31"/>
                  </a:lnTo>
                  <a:lnTo>
                    <a:pt x="314" y="0"/>
                  </a:lnTo>
                  <a:lnTo>
                    <a:pt x="34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10172004" y="6920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10172007" y="69207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10172291" y="69223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1" y="0"/>
                  </a:moveTo>
                  <a:lnTo>
                    <a:pt x="188" y="0"/>
                  </a:lnTo>
                  <a:lnTo>
                    <a:pt x="0" y="335"/>
                  </a:lnTo>
                  <a:lnTo>
                    <a:pt x="481" y="335"/>
                  </a:lnTo>
                  <a:lnTo>
                    <a:pt x="638" y="617"/>
                  </a:lnTo>
                  <a:lnTo>
                    <a:pt x="952" y="429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10172290" y="6922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2" y="0"/>
                  </a:moveTo>
                  <a:lnTo>
                    <a:pt x="680" y="0"/>
                  </a:lnTo>
                  <a:lnTo>
                    <a:pt x="952" y="439"/>
                  </a:lnTo>
                  <a:lnTo>
                    <a:pt x="638" y="617"/>
                  </a:lnTo>
                  <a:lnTo>
                    <a:pt x="481" y="345"/>
                  </a:lnTo>
                  <a:lnTo>
                    <a:pt x="188" y="345"/>
                  </a:lnTo>
                  <a:lnTo>
                    <a:pt x="31" y="345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10173009" y="69236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35" y="89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10173002" y="692370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10173017" y="6925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136" y="973"/>
                  </a:lnTo>
                  <a:lnTo>
                    <a:pt x="397" y="732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10173010" y="69254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670"/>
                  </a:lnTo>
                  <a:lnTo>
                    <a:pt x="146" y="963"/>
                  </a:lnTo>
                  <a:lnTo>
                    <a:pt x="0" y="806"/>
                  </a:lnTo>
                  <a:lnTo>
                    <a:pt x="0" y="670"/>
                  </a:lnTo>
                  <a:lnTo>
                    <a:pt x="0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10173533" y="69270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10173535" y="69270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10173533" y="6928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10173535" y="69288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10173533" y="69305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10173535" y="69305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9273866" y="6919074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7748" y="0"/>
                  </a:moveTo>
                  <a:lnTo>
                    <a:pt x="7046" y="0"/>
                  </a:lnTo>
                  <a:lnTo>
                    <a:pt x="0" y="0"/>
                  </a:lnTo>
                  <a:lnTo>
                    <a:pt x="0" y="534"/>
                  </a:lnTo>
                  <a:lnTo>
                    <a:pt x="7214" y="534"/>
                  </a:lnTo>
                  <a:lnTo>
                    <a:pt x="7214" y="55265"/>
                  </a:lnTo>
                  <a:lnTo>
                    <a:pt x="7748" y="55265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9273866" y="6919070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7748" y="55265"/>
                  </a:moveTo>
                  <a:lnTo>
                    <a:pt x="7748" y="712"/>
                  </a:lnTo>
                  <a:lnTo>
                    <a:pt x="7748" y="0"/>
                  </a:lnTo>
                  <a:lnTo>
                    <a:pt x="7046" y="0"/>
                  </a:lnTo>
                  <a:lnTo>
                    <a:pt x="0" y="0"/>
                  </a:lnTo>
                  <a:lnTo>
                    <a:pt x="0" y="544"/>
                  </a:lnTo>
                  <a:lnTo>
                    <a:pt x="7046" y="544"/>
                  </a:lnTo>
                  <a:lnTo>
                    <a:pt x="7224" y="544"/>
                  </a:lnTo>
                  <a:lnTo>
                    <a:pt x="7224" y="712"/>
                  </a:lnTo>
                  <a:lnTo>
                    <a:pt x="7224" y="55265"/>
                  </a:lnTo>
                  <a:lnTo>
                    <a:pt x="7748" y="552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9273862" y="691961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7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9277632" y="69210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9277806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9277388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927739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9277806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9277639" y="69217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6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9275274" y="6918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261"/>
                  </a:moveTo>
                  <a:lnTo>
                    <a:pt x="0" y="0"/>
                  </a:lnTo>
                  <a:lnTo>
                    <a:pt x="167" y="0"/>
                  </a:lnTo>
                  <a:lnTo>
                    <a:pt x="2282" y="0"/>
                  </a:lnTo>
                  <a:lnTo>
                    <a:pt x="2471" y="0"/>
                  </a:lnTo>
                  <a:lnTo>
                    <a:pt x="2471" y="18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9275905" y="69229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036" y="0"/>
                  </a:moveTo>
                  <a:lnTo>
                    <a:pt x="1204" y="0"/>
                  </a:lnTo>
                  <a:lnTo>
                    <a:pt x="1204" y="293"/>
                  </a:lnTo>
                  <a:lnTo>
                    <a:pt x="1026" y="492"/>
                  </a:lnTo>
                  <a:lnTo>
                    <a:pt x="178" y="492"/>
                  </a:lnTo>
                  <a:lnTo>
                    <a:pt x="0" y="293"/>
                  </a:lnTo>
                  <a:lnTo>
                    <a:pt x="0" y="0"/>
                  </a:lnTo>
                  <a:lnTo>
                    <a:pt x="167" y="0"/>
                  </a:lnTo>
                </a:path>
                <a:path w="1270" h="634">
                  <a:moveTo>
                    <a:pt x="1036" y="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9275767" y="69194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67"/>
                  </a:moveTo>
                  <a:lnTo>
                    <a:pt x="0" y="0"/>
                  </a:lnTo>
                  <a:lnTo>
                    <a:pt x="1413" y="0"/>
                  </a:lnTo>
                  <a:lnTo>
                    <a:pt x="1413" y="167"/>
                  </a:lnTo>
                  <a:lnTo>
                    <a:pt x="0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9276957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9276062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9274741" y="691961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345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345"/>
                  </a:lnTo>
                  <a:lnTo>
                    <a:pt x="0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9275626" y="69199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994"/>
                  </a:moveTo>
                  <a:lnTo>
                    <a:pt x="0" y="0"/>
                  </a:lnTo>
                  <a:lnTo>
                    <a:pt x="1769" y="0"/>
                  </a:lnTo>
                  <a:lnTo>
                    <a:pt x="1769" y="2994"/>
                  </a:lnTo>
                  <a:lnTo>
                    <a:pt x="0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9276942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9274146" y="6916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9276077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9275775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9277184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9275203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9275203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9275203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9275203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9275621" y="69208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9275621" y="6921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9275621" y="69217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9275621" y="69210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9276509" y="69188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9266633" y="691554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5832" y="0"/>
                  </a:moveTo>
                  <a:lnTo>
                    <a:pt x="5120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5287" y="523"/>
                  </a:lnTo>
                  <a:lnTo>
                    <a:pt x="5287" y="5999"/>
                  </a:lnTo>
                  <a:lnTo>
                    <a:pt x="12334" y="5999"/>
                  </a:lnTo>
                  <a:lnTo>
                    <a:pt x="12334" y="5476"/>
                  </a:lnTo>
                  <a:lnTo>
                    <a:pt x="5832" y="5476"/>
                  </a:lnTo>
                  <a:lnTo>
                    <a:pt x="58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9266640" y="6915557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523"/>
                  </a:moveTo>
                  <a:lnTo>
                    <a:pt x="5109" y="523"/>
                  </a:lnTo>
                  <a:lnTo>
                    <a:pt x="5287" y="523"/>
                  </a:lnTo>
                  <a:lnTo>
                    <a:pt x="5287" y="691"/>
                  </a:lnTo>
                  <a:lnTo>
                    <a:pt x="5287" y="5298"/>
                  </a:lnTo>
                  <a:lnTo>
                    <a:pt x="5287" y="5989"/>
                  </a:lnTo>
                  <a:lnTo>
                    <a:pt x="5999" y="5989"/>
                  </a:lnTo>
                  <a:lnTo>
                    <a:pt x="12334" y="5989"/>
                  </a:lnTo>
                  <a:lnTo>
                    <a:pt x="12334" y="5465"/>
                  </a:lnTo>
                  <a:lnTo>
                    <a:pt x="5999" y="5465"/>
                  </a:lnTo>
                  <a:lnTo>
                    <a:pt x="5821" y="5465"/>
                  </a:lnTo>
                  <a:lnTo>
                    <a:pt x="5821" y="5298"/>
                  </a:lnTo>
                  <a:lnTo>
                    <a:pt x="5821" y="691"/>
                  </a:lnTo>
                  <a:lnTo>
                    <a:pt x="5821" y="0"/>
                  </a:lnTo>
                  <a:lnTo>
                    <a:pt x="5109" y="0"/>
                  </a:lnTo>
                  <a:lnTo>
                    <a:pt x="0" y="0"/>
                  </a:lnTo>
                  <a:lnTo>
                    <a:pt x="0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0152576" y="69163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450"/>
                  </a:lnTo>
                  <a:lnTo>
                    <a:pt x="439" y="607"/>
                  </a:lnTo>
                  <a:lnTo>
                    <a:pt x="617" y="670"/>
                  </a:lnTo>
                  <a:lnTo>
                    <a:pt x="827" y="680"/>
                  </a:lnTo>
                  <a:lnTo>
                    <a:pt x="1068" y="586"/>
                  </a:lnTo>
                  <a:lnTo>
                    <a:pt x="1277" y="670"/>
                  </a:lnTo>
                  <a:lnTo>
                    <a:pt x="1465" y="607"/>
                  </a:lnTo>
                  <a:lnTo>
                    <a:pt x="1916" y="450"/>
                  </a:lnTo>
                  <a:lnTo>
                    <a:pt x="19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0152965" y="69163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20" y="638"/>
                  </a:moveTo>
                  <a:lnTo>
                    <a:pt x="900" y="188"/>
                  </a:lnTo>
                  <a:lnTo>
                    <a:pt x="565" y="0"/>
                  </a:lnTo>
                  <a:lnTo>
                    <a:pt x="219" y="188"/>
                  </a:ln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0153666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0153854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0153372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0153183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13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0153184" y="69165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0152467" y="69160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293"/>
                  </a:moveTo>
                  <a:lnTo>
                    <a:pt x="0" y="0"/>
                  </a:lnTo>
                  <a:lnTo>
                    <a:pt x="2115" y="0"/>
                  </a:lnTo>
                  <a:lnTo>
                    <a:pt x="2115" y="293"/>
                  </a:lnTo>
                  <a:lnTo>
                    <a:pt x="0" y="29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0153163" y="6913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732" y="2533"/>
                  </a:moveTo>
                  <a:lnTo>
                    <a:pt x="732" y="1109"/>
                  </a:lnTo>
                  <a:lnTo>
                    <a:pt x="376" y="0"/>
                  </a:lnTo>
                  <a:lnTo>
                    <a:pt x="0" y="952"/>
                  </a:lnTo>
                  <a:lnTo>
                    <a:pt x="0" y="25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10153046" y="6914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10153046" y="69150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10153046" y="69153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10153046" y="69156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10153046" y="69144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10153129" y="69141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95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10153049" y="6916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4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10153531" y="69128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10157644" y="73245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10157644" y="729846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10157644" y="7272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10157644" y="72462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10157644" y="722016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10157644" y="71940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10157644" y="71679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10157644" y="71418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10157644" y="71157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10157644" y="70896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10157644" y="706354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10157644" y="703372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10157644" y="700761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10157644" y="6981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10157644" y="69554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10157644" y="692931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10156269" y="6916076"/>
              <a:ext cx="17780" cy="417830"/>
            </a:xfrm>
            <a:custGeom>
              <a:avLst/>
              <a:gdLst/>
              <a:ahLst/>
              <a:cxnLst/>
              <a:rect l="l" t="t" r="r" b="b"/>
              <a:pathLst>
                <a:path w="17779" h="417829">
                  <a:moveTo>
                    <a:pt x="17622" y="0"/>
                  </a:moveTo>
                  <a:lnTo>
                    <a:pt x="17622" y="417327"/>
                  </a:lnTo>
                  <a:lnTo>
                    <a:pt x="0" y="417327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9724387" y="689309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9723727" y="68908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9718058" y="69008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9716654" y="69030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9716656" y="690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9719470" y="690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9720000" y="6898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9719644" y="6898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9719545" y="68975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9716125" y="6898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9716219" y="6898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9716579" y="68965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9716239" y="6898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9716246" y="69014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9716116" y="69014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9719217" y="6898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70" y="25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9723188" y="68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9720145" y="6893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9723226" y="689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9739005" y="6894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9741970" y="68946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9738860" y="68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9738121" y="6893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9741902" y="6893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9741860" y="6893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9739005" y="68980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9717990" y="68952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9719551" y="68975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7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9715231" y="690145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643" y="0"/>
                  </a:moveTo>
                  <a:lnTo>
                    <a:pt x="5643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564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0185864" y="7333759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17088" y="0"/>
                  </a:moveTo>
                  <a:lnTo>
                    <a:pt x="2994" y="0"/>
                  </a:lnTo>
                  <a:lnTo>
                    <a:pt x="2994" y="890"/>
                  </a:lnTo>
                  <a:lnTo>
                    <a:pt x="4596" y="890"/>
                  </a:lnTo>
                  <a:lnTo>
                    <a:pt x="6868" y="890"/>
                  </a:lnTo>
                  <a:lnTo>
                    <a:pt x="6868" y="5643"/>
                  </a:lnTo>
                  <a:lnTo>
                    <a:pt x="2471" y="5643"/>
                  </a:lnTo>
                  <a:lnTo>
                    <a:pt x="2471" y="5999"/>
                  </a:lnTo>
                  <a:lnTo>
                    <a:pt x="5978" y="5999"/>
                  </a:lnTo>
                  <a:lnTo>
                    <a:pt x="5978" y="6439"/>
                  </a:lnTo>
                  <a:lnTo>
                    <a:pt x="0" y="6439"/>
                  </a:lnTo>
                  <a:lnTo>
                    <a:pt x="0" y="7685"/>
                  </a:lnTo>
                  <a:lnTo>
                    <a:pt x="209" y="7685"/>
                  </a:lnTo>
                  <a:lnTo>
                    <a:pt x="356" y="7319"/>
                  </a:lnTo>
                  <a:lnTo>
                    <a:pt x="356" y="6963"/>
                  </a:lnTo>
                  <a:lnTo>
                    <a:pt x="6868" y="6963"/>
                  </a:lnTo>
                  <a:lnTo>
                    <a:pt x="6868" y="8638"/>
                  </a:lnTo>
                  <a:lnTo>
                    <a:pt x="7088" y="9193"/>
                  </a:lnTo>
                  <a:lnTo>
                    <a:pt x="9978" y="9193"/>
                  </a:lnTo>
                  <a:lnTo>
                    <a:pt x="12983" y="9193"/>
                  </a:lnTo>
                  <a:lnTo>
                    <a:pt x="13203" y="8638"/>
                  </a:lnTo>
                  <a:lnTo>
                    <a:pt x="13203" y="6963"/>
                  </a:lnTo>
                  <a:lnTo>
                    <a:pt x="19727" y="6963"/>
                  </a:lnTo>
                  <a:lnTo>
                    <a:pt x="19727" y="7319"/>
                  </a:lnTo>
                  <a:lnTo>
                    <a:pt x="19852" y="7685"/>
                  </a:lnTo>
                  <a:lnTo>
                    <a:pt x="20093" y="7685"/>
                  </a:lnTo>
                  <a:lnTo>
                    <a:pt x="20093" y="6439"/>
                  </a:lnTo>
                  <a:lnTo>
                    <a:pt x="14083" y="6439"/>
                  </a:lnTo>
                  <a:lnTo>
                    <a:pt x="14083" y="5999"/>
                  </a:lnTo>
                  <a:lnTo>
                    <a:pt x="17622" y="5999"/>
                  </a:lnTo>
                  <a:lnTo>
                    <a:pt x="17622" y="5643"/>
                  </a:lnTo>
                  <a:lnTo>
                    <a:pt x="13203" y="5643"/>
                  </a:lnTo>
                  <a:lnTo>
                    <a:pt x="13203" y="890"/>
                  </a:lnTo>
                  <a:lnTo>
                    <a:pt x="15350" y="890"/>
                  </a:lnTo>
                  <a:lnTo>
                    <a:pt x="17088" y="890"/>
                  </a:lnTo>
                  <a:lnTo>
                    <a:pt x="17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0185861" y="7333756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6868" y="5643"/>
                  </a:moveTo>
                  <a:lnTo>
                    <a:pt x="2471" y="5643"/>
                  </a:lnTo>
                  <a:lnTo>
                    <a:pt x="2471" y="5999"/>
                  </a:lnTo>
                  <a:lnTo>
                    <a:pt x="5978" y="5999"/>
                  </a:lnTo>
                  <a:lnTo>
                    <a:pt x="5978" y="6439"/>
                  </a:lnTo>
                  <a:lnTo>
                    <a:pt x="0" y="6439"/>
                  </a:lnTo>
                  <a:lnTo>
                    <a:pt x="0" y="7675"/>
                  </a:lnTo>
                  <a:lnTo>
                    <a:pt x="219" y="7675"/>
                  </a:lnTo>
                  <a:lnTo>
                    <a:pt x="356" y="7319"/>
                  </a:lnTo>
                  <a:lnTo>
                    <a:pt x="356" y="6963"/>
                  </a:lnTo>
                  <a:lnTo>
                    <a:pt x="6868" y="6963"/>
                  </a:lnTo>
                  <a:lnTo>
                    <a:pt x="6868" y="8638"/>
                  </a:lnTo>
                  <a:lnTo>
                    <a:pt x="7088" y="9182"/>
                  </a:lnTo>
                  <a:lnTo>
                    <a:pt x="9978" y="9182"/>
                  </a:lnTo>
                  <a:lnTo>
                    <a:pt x="12994" y="9182"/>
                  </a:lnTo>
                  <a:lnTo>
                    <a:pt x="13203" y="8638"/>
                  </a:lnTo>
                  <a:lnTo>
                    <a:pt x="13203" y="6963"/>
                  </a:lnTo>
                  <a:lnTo>
                    <a:pt x="19737" y="6963"/>
                  </a:lnTo>
                  <a:lnTo>
                    <a:pt x="19737" y="7319"/>
                  </a:lnTo>
                  <a:lnTo>
                    <a:pt x="19863" y="7675"/>
                  </a:lnTo>
                  <a:lnTo>
                    <a:pt x="20093" y="7675"/>
                  </a:lnTo>
                  <a:lnTo>
                    <a:pt x="20093" y="6439"/>
                  </a:lnTo>
                  <a:lnTo>
                    <a:pt x="14093" y="6439"/>
                  </a:lnTo>
                  <a:lnTo>
                    <a:pt x="14093" y="5999"/>
                  </a:lnTo>
                  <a:lnTo>
                    <a:pt x="17622" y="5999"/>
                  </a:lnTo>
                  <a:lnTo>
                    <a:pt x="17622" y="5643"/>
                  </a:lnTo>
                  <a:lnTo>
                    <a:pt x="13203" y="5643"/>
                  </a:lnTo>
                  <a:lnTo>
                    <a:pt x="13203" y="890"/>
                  </a:lnTo>
                  <a:lnTo>
                    <a:pt x="15350" y="890"/>
                  </a:lnTo>
                  <a:lnTo>
                    <a:pt x="17088" y="890"/>
                  </a:lnTo>
                  <a:lnTo>
                    <a:pt x="17088" y="0"/>
                  </a:lnTo>
                  <a:lnTo>
                    <a:pt x="3005" y="0"/>
                  </a:lnTo>
                  <a:lnTo>
                    <a:pt x="3005" y="890"/>
                  </a:lnTo>
                  <a:lnTo>
                    <a:pt x="4596" y="890"/>
                  </a:lnTo>
                  <a:lnTo>
                    <a:pt x="6868" y="890"/>
                  </a:lnTo>
                  <a:lnTo>
                    <a:pt x="6868" y="564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0185333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1140" y="0"/>
                  </a:moveTo>
                  <a:lnTo>
                    <a:pt x="20920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77" y="4512"/>
                  </a:lnTo>
                  <a:lnTo>
                    <a:pt x="20177" y="3800"/>
                  </a:lnTo>
                  <a:lnTo>
                    <a:pt x="19894" y="3800"/>
                  </a:lnTo>
                  <a:lnTo>
                    <a:pt x="19894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92" y="6104"/>
                  </a:lnTo>
                  <a:lnTo>
                    <a:pt x="1429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5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67" y="4544"/>
                  </a:lnTo>
                  <a:lnTo>
                    <a:pt x="6868" y="4544"/>
                  </a:lnTo>
                  <a:lnTo>
                    <a:pt x="6868" y="6104"/>
                  </a:lnTo>
                  <a:lnTo>
                    <a:pt x="450" y="6104"/>
                  </a:lnTo>
                  <a:lnTo>
                    <a:pt x="450" y="4764"/>
                  </a:lnTo>
                  <a:lnTo>
                    <a:pt x="1235" y="4764"/>
                  </a:lnTo>
                  <a:lnTo>
                    <a:pt x="1235" y="3800"/>
                  </a:lnTo>
                  <a:lnTo>
                    <a:pt x="973" y="3800"/>
                  </a:lnTo>
                  <a:lnTo>
                    <a:pt x="973" y="4512"/>
                  </a:lnTo>
                  <a:lnTo>
                    <a:pt x="450" y="4512"/>
                  </a:lnTo>
                  <a:lnTo>
                    <a:pt x="450" y="513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40" y="6533"/>
                  </a:lnTo>
                  <a:lnTo>
                    <a:pt x="4240" y="8607"/>
                  </a:lnTo>
                  <a:lnTo>
                    <a:pt x="4240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35" y="23842"/>
                  </a:lnTo>
                  <a:lnTo>
                    <a:pt x="450" y="21423"/>
                  </a:lnTo>
                  <a:lnTo>
                    <a:pt x="1926" y="21423"/>
                  </a:lnTo>
                  <a:lnTo>
                    <a:pt x="2230" y="22271"/>
                  </a:lnTo>
                  <a:lnTo>
                    <a:pt x="2062" y="22334"/>
                  </a:lnTo>
                  <a:lnTo>
                    <a:pt x="2062" y="22679"/>
                  </a:lnTo>
                  <a:lnTo>
                    <a:pt x="2062" y="23161"/>
                  </a:lnTo>
                  <a:lnTo>
                    <a:pt x="2062" y="23360"/>
                  </a:lnTo>
                  <a:lnTo>
                    <a:pt x="2649" y="23360"/>
                  </a:lnTo>
                  <a:lnTo>
                    <a:pt x="2649" y="21423"/>
                  </a:lnTo>
                  <a:lnTo>
                    <a:pt x="10502" y="21423"/>
                  </a:lnTo>
                  <a:lnTo>
                    <a:pt x="10638" y="21423"/>
                  </a:lnTo>
                  <a:lnTo>
                    <a:pt x="18502" y="21423"/>
                  </a:lnTo>
                  <a:lnTo>
                    <a:pt x="18502" y="23360"/>
                  </a:lnTo>
                  <a:lnTo>
                    <a:pt x="19077" y="23360"/>
                  </a:lnTo>
                  <a:lnTo>
                    <a:pt x="19077" y="22805"/>
                  </a:lnTo>
                  <a:lnTo>
                    <a:pt x="19077" y="22334"/>
                  </a:lnTo>
                  <a:lnTo>
                    <a:pt x="1892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20" y="16041"/>
                  </a:lnTo>
                  <a:lnTo>
                    <a:pt x="16920" y="8711"/>
                  </a:lnTo>
                  <a:lnTo>
                    <a:pt x="16920" y="6533"/>
                  </a:lnTo>
                  <a:lnTo>
                    <a:pt x="21140" y="6533"/>
                  </a:lnTo>
                  <a:lnTo>
                    <a:pt x="21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0185333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062" y="23161"/>
                  </a:moveTo>
                  <a:lnTo>
                    <a:pt x="2062" y="22805"/>
                  </a:lnTo>
                  <a:lnTo>
                    <a:pt x="2062" y="22397"/>
                  </a:lnTo>
                  <a:lnTo>
                    <a:pt x="2230" y="22271"/>
                  </a:lnTo>
                  <a:lnTo>
                    <a:pt x="1926" y="21423"/>
                  </a:lnTo>
                  <a:lnTo>
                    <a:pt x="450" y="21423"/>
                  </a:lnTo>
                  <a:lnTo>
                    <a:pt x="450" y="23842"/>
                  </a:lnTo>
                  <a:lnTo>
                    <a:pt x="0" y="24187"/>
                  </a:lnTo>
                  <a:lnTo>
                    <a:pt x="0" y="16041"/>
                  </a:lnTo>
                  <a:lnTo>
                    <a:pt x="4240" y="16041"/>
                  </a:lnTo>
                  <a:lnTo>
                    <a:pt x="4240" y="8711"/>
                  </a:lnTo>
                  <a:lnTo>
                    <a:pt x="4240" y="6533"/>
                  </a:lnTo>
                  <a:lnTo>
                    <a:pt x="0" y="6533"/>
                  </a:lnTo>
                  <a:lnTo>
                    <a:pt x="0" y="0"/>
                  </a:lnTo>
                  <a:lnTo>
                    <a:pt x="209" y="0"/>
                  </a:lnTo>
                  <a:lnTo>
                    <a:pt x="450" y="513"/>
                  </a:lnTo>
                  <a:lnTo>
                    <a:pt x="450" y="4512"/>
                  </a:lnTo>
                  <a:lnTo>
                    <a:pt x="973" y="4512"/>
                  </a:lnTo>
                  <a:lnTo>
                    <a:pt x="973" y="3800"/>
                  </a:lnTo>
                  <a:lnTo>
                    <a:pt x="1235" y="3800"/>
                  </a:lnTo>
                  <a:lnTo>
                    <a:pt x="1235" y="4764"/>
                  </a:lnTo>
                  <a:lnTo>
                    <a:pt x="450" y="4764"/>
                  </a:lnTo>
                  <a:lnTo>
                    <a:pt x="450" y="6104"/>
                  </a:lnTo>
                  <a:lnTo>
                    <a:pt x="6868" y="6104"/>
                  </a:lnTo>
                  <a:lnTo>
                    <a:pt x="6868" y="4544"/>
                  </a:lnTo>
                  <a:lnTo>
                    <a:pt x="7067" y="4544"/>
                  </a:lnTo>
                  <a:lnTo>
                    <a:pt x="7298" y="5078"/>
                  </a:lnTo>
                  <a:lnTo>
                    <a:pt x="7298" y="6010"/>
                  </a:lnTo>
                  <a:lnTo>
                    <a:pt x="8198" y="6010"/>
                  </a:lnTo>
                  <a:lnTo>
                    <a:pt x="12858" y="6104"/>
                  </a:lnTo>
                  <a:lnTo>
                    <a:pt x="13842" y="6010"/>
                  </a:lnTo>
                  <a:lnTo>
                    <a:pt x="13842" y="5078"/>
                  </a:lnTo>
                  <a:lnTo>
                    <a:pt x="14062" y="4544"/>
                  </a:lnTo>
                  <a:lnTo>
                    <a:pt x="14292" y="4544"/>
                  </a:lnTo>
                  <a:lnTo>
                    <a:pt x="14292" y="6104"/>
                  </a:lnTo>
                  <a:lnTo>
                    <a:pt x="20690" y="6104"/>
                  </a:lnTo>
                  <a:lnTo>
                    <a:pt x="20690" y="4764"/>
                  </a:lnTo>
                  <a:lnTo>
                    <a:pt x="19894" y="4764"/>
                  </a:lnTo>
                  <a:lnTo>
                    <a:pt x="19894" y="3800"/>
                  </a:lnTo>
                  <a:lnTo>
                    <a:pt x="20177" y="3800"/>
                  </a:lnTo>
                  <a:lnTo>
                    <a:pt x="20177" y="4512"/>
                  </a:lnTo>
                  <a:lnTo>
                    <a:pt x="20690" y="4512"/>
                  </a:lnTo>
                  <a:lnTo>
                    <a:pt x="20690" y="513"/>
                  </a:lnTo>
                  <a:lnTo>
                    <a:pt x="20920" y="0"/>
                  </a:lnTo>
                  <a:lnTo>
                    <a:pt x="21140" y="0"/>
                  </a:lnTo>
                  <a:lnTo>
                    <a:pt x="21140" y="6533"/>
                  </a:lnTo>
                  <a:lnTo>
                    <a:pt x="16920" y="6533"/>
                  </a:lnTo>
                  <a:lnTo>
                    <a:pt x="16920" y="8607"/>
                  </a:lnTo>
                  <a:lnTo>
                    <a:pt x="16920" y="16041"/>
                  </a:lnTo>
                  <a:lnTo>
                    <a:pt x="21140" y="16041"/>
                  </a:lnTo>
                  <a:lnTo>
                    <a:pt x="21140" y="24187"/>
                  </a:lnTo>
                  <a:lnTo>
                    <a:pt x="20805" y="23842"/>
                  </a:lnTo>
                  <a:lnTo>
                    <a:pt x="20690" y="21423"/>
                  </a:lnTo>
                  <a:lnTo>
                    <a:pt x="19214" y="21423"/>
                  </a:lnTo>
                  <a:lnTo>
                    <a:pt x="18941" y="22198"/>
                  </a:lnTo>
                  <a:lnTo>
                    <a:pt x="19077" y="22334"/>
                  </a:lnTo>
                  <a:lnTo>
                    <a:pt x="19077" y="22679"/>
                  </a:lnTo>
                  <a:lnTo>
                    <a:pt x="19077" y="23161"/>
                  </a:lnTo>
                  <a:lnTo>
                    <a:pt x="19077" y="23360"/>
                  </a:lnTo>
                  <a:lnTo>
                    <a:pt x="18889" y="23360"/>
                  </a:lnTo>
                  <a:lnTo>
                    <a:pt x="18502" y="23360"/>
                  </a:lnTo>
                  <a:lnTo>
                    <a:pt x="18502" y="21423"/>
                  </a:lnTo>
                  <a:lnTo>
                    <a:pt x="10638" y="21423"/>
                  </a:lnTo>
                  <a:lnTo>
                    <a:pt x="10502" y="21423"/>
                  </a:lnTo>
                  <a:lnTo>
                    <a:pt x="2649" y="21423"/>
                  </a:lnTo>
                  <a:lnTo>
                    <a:pt x="2649" y="23360"/>
                  </a:lnTo>
                  <a:lnTo>
                    <a:pt x="2261" y="23360"/>
                  </a:lnTo>
                  <a:lnTo>
                    <a:pt x="2062" y="23360"/>
                  </a:lnTo>
                  <a:lnTo>
                    <a:pt x="2062" y="231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0185773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0125" y="0"/>
                  </a:move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88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0185773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0" y="14512"/>
                  </a:moveTo>
                  <a:lnTo>
                    <a:pt x="0" y="10020"/>
                  </a:lnTo>
                  <a:lnTo>
                    <a:pt x="4230" y="10020"/>
                  </a:lnTo>
                  <a:lnTo>
                    <a:pt x="4230" y="62"/>
                  </a:lnTo>
                  <a:lnTo>
                    <a:pt x="10062" y="62"/>
                  </a:lnTo>
                  <a:lnTo>
                    <a:pt x="16030" y="62"/>
                  </a:lnTo>
                  <a:lnTo>
                    <a:pt x="16030" y="10020"/>
                  </a:lnTo>
                  <a:lnTo>
                    <a:pt x="20261" y="10020"/>
                  </a:lnTo>
                  <a:lnTo>
                    <a:pt x="20261" y="14512"/>
                  </a:lnTo>
                  <a:lnTo>
                    <a:pt x="0" y="1451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0185330" y="735847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19203" y="0"/>
                  </a:moveTo>
                  <a:lnTo>
                    <a:pt x="18941" y="722"/>
                  </a:lnTo>
                  <a:lnTo>
                    <a:pt x="19130" y="785"/>
                  </a:lnTo>
                  <a:lnTo>
                    <a:pt x="19130" y="2324"/>
                  </a:lnTo>
                  <a:lnTo>
                    <a:pt x="2041" y="2324"/>
                  </a:lnTo>
                  <a:lnTo>
                    <a:pt x="2052" y="764"/>
                  </a:lnTo>
                  <a:lnTo>
                    <a:pt x="2209" y="722"/>
                  </a:lnTo>
                  <a:lnTo>
                    <a:pt x="1947" y="0"/>
                  </a:lnTo>
                  <a:lnTo>
                    <a:pt x="1706" y="52"/>
                  </a:lnTo>
                  <a:lnTo>
                    <a:pt x="1706" y="1120"/>
                  </a:lnTo>
                  <a:lnTo>
                    <a:pt x="1706" y="2324"/>
                  </a:lnTo>
                  <a:lnTo>
                    <a:pt x="366" y="2324"/>
                  </a:lnTo>
                  <a:lnTo>
                    <a:pt x="0" y="2680"/>
                  </a:lnTo>
                  <a:lnTo>
                    <a:pt x="21130" y="2774"/>
                  </a:lnTo>
                  <a:lnTo>
                    <a:pt x="20795" y="2324"/>
                  </a:lnTo>
                  <a:lnTo>
                    <a:pt x="19433" y="2324"/>
                  </a:lnTo>
                  <a:lnTo>
                    <a:pt x="19433" y="1246"/>
                  </a:lnTo>
                  <a:lnTo>
                    <a:pt x="19433" y="52"/>
                  </a:lnTo>
                  <a:lnTo>
                    <a:pt x="19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0185334" y="7358473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1706" y="2335"/>
                  </a:moveTo>
                  <a:lnTo>
                    <a:pt x="1706" y="1246"/>
                  </a:lnTo>
                  <a:lnTo>
                    <a:pt x="1706" y="157"/>
                  </a:lnTo>
                  <a:lnTo>
                    <a:pt x="1937" y="0"/>
                  </a:lnTo>
                  <a:lnTo>
                    <a:pt x="2177" y="628"/>
                  </a:lnTo>
                  <a:lnTo>
                    <a:pt x="2052" y="764"/>
                  </a:lnTo>
                  <a:lnTo>
                    <a:pt x="2031" y="2335"/>
                  </a:lnTo>
                  <a:lnTo>
                    <a:pt x="19119" y="2335"/>
                  </a:lnTo>
                  <a:lnTo>
                    <a:pt x="19119" y="795"/>
                  </a:lnTo>
                  <a:lnTo>
                    <a:pt x="18941" y="722"/>
                  </a:lnTo>
                  <a:lnTo>
                    <a:pt x="19172" y="115"/>
                  </a:lnTo>
                  <a:lnTo>
                    <a:pt x="19308" y="31"/>
                  </a:lnTo>
                  <a:lnTo>
                    <a:pt x="19433" y="1120"/>
                  </a:lnTo>
                  <a:lnTo>
                    <a:pt x="19433" y="2335"/>
                  </a:lnTo>
                  <a:lnTo>
                    <a:pt x="20784" y="2335"/>
                  </a:lnTo>
                  <a:lnTo>
                    <a:pt x="21130" y="2680"/>
                  </a:lnTo>
                  <a:lnTo>
                    <a:pt x="0" y="2774"/>
                  </a:lnTo>
                  <a:lnTo>
                    <a:pt x="356" y="2335"/>
                  </a:lnTo>
                  <a:lnTo>
                    <a:pt x="1706" y="233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0193165" y="733465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5476" y="0"/>
                  </a:moveTo>
                  <a:lnTo>
                    <a:pt x="0" y="0"/>
                  </a:lnTo>
                  <a:lnTo>
                    <a:pt x="0" y="7842"/>
                  </a:lnTo>
                  <a:lnTo>
                    <a:pt x="1769" y="7842"/>
                  </a:lnTo>
                  <a:lnTo>
                    <a:pt x="2041" y="7580"/>
                  </a:lnTo>
                  <a:lnTo>
                    <a:pt x="3444" y="7580"/>
                  </a:lnTo>
                  <a:lnTo>
                    <a:pt x="3706" y="7842"/>
                  </a:lnTo>
                  <a:lnTo>
                    <a:pt x="5476" y="7842"/>
                  </a:lnTo>
                  <a:lnTo>
                    <a:pt x="5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0193170" y="7334653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0" y="7842"/>
                  </a:moveTo>
                  <a:lnTo>
                    <a:pt x="1769" y="7842"/>
                  </a:lnTo>
                  <a:lnTo>
                    <a:pt x="2031" y="7580"/>
                  </a:lnTo>
                  <a:lnTo>
                    <a:pt x="3434" y="7580"/>
                  </a:lnTo>
                  <a:lnTo>
                    <a:pt x="3696" y="7842"/>
                  </a:lnTo>
                  <a:lnTo>
                    <a:pt x="5465" y="7842"/>
                  </a:lnTo>
                  <a:lnTo>
                    <a:pt x="5465" y="0"/>
                  </a:lnTo>
                  <a:lnTo>
                    <a:pt x="0" y="0"/>
                  </a:lnTo>
                  <a:lnTo>
                    <a:pt x="0" y="784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0185323" y="7344153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0185326" y="734415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0" y="8806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8806"/>
                  </a:lnTo>
                  <a:lnTo>
                    <a:pt x="0" y="880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0185679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27" y="0"/>
                  </a:moveTo>
                  <a:lnTo>
                    <a:pt x="0" y="0"/>
                  </a:lnTo>
                  <a:lnTo>
                    <a:pt x="0" y="8093"/>
                  </a:lnTo>
                  <a:lnTo>
                    <a:pt x="2827" y="8093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0185685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8093"/>
                  </a:moveTo>
                  <a:lnTo>
                    <a:pt x="0" y="0"/>
                  </a:lnTo>
                  <a:lnTo>
                    <a:pt x="2827" y="0"/>
                  </a:lnTo>
                  <a:lnTo>
                    <a:pt x="2827" y="8093"/>
                  </a:lnTo>
                  <a:lnTo>
                    <a:pt x="0" y="809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0143935" y="71842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10143935" y="704856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10143935" y="731985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10193260" y="7357901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5287" y="439"/>
                  </a:moveTo>
                  <a:lnTo>
                    <a:pt x="5287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5287" y="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0201953" y="7338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27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0189853" y="7338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27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0173891" y="7326028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0" y="7392"/>
                  </a:moveTo>
                  <a:lnTo>
                    <a:pt x="0" y="0"/>
                  </a:lnTo>
                  <a:lnTo>
                    <a:pt x="14973" y="0"/>
                  </a:lnTo>
                  <a:lnTo>
                    <a:pt x="14973" y="7392"/>
                  </a:lnTo>
                  <a:lnTo>
                    <a:pt x="0" y="739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10188867" y="734504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701" y="0"/>
                  </a:moveTo>
                  <a:lnTo>
                    <a:pt x="701" y="7057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70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10141292" y="6919083"/>
              <a:ext cx="8255" cy="132715"/>
            </a:xfrm>
            <a:custGeom>
              <a:avLst/>
              <a:gdLst/>
              <a:ahLst/>
              <a:cxnLst/>
              <a:rect l="l" t="t" r="r" b="b"/>
              <a:pathLst>
                <a:path w="8254" h="132715">
                  <a:moveTo>
                    <a:pt x="7758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32645"/>
                  </a:lnTo>
                  <a:lnTo>
                    <a:pt x="7758" y="132645"/>
                  </a:lnTo>
                  <a:lnTo>
                    <a:pt x="7758" y="132121"/>
                  </a:lnTo>
                  <a:lnTo>
                    <a:pt x="534" y="132121"/>
                  </a:lnTo>
                  <a:lnTo>
                    <a:pt x="534" y="523"/>
                  </a:lnTo>
                  <a:lnTo>
                    <a:pt x="7758" y="523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0141299" y="6919075"/>
              <a:ext cx="8255" cy="132715"/>
            </a:xfrm>
            <a:custGeom>
              <a:avLst/>
              <a:gdLst/>
              <a:ahLst/>
              <a:cxnLst/>
              <a:rect l="l" t="t" r="r" b="b"/>
              <a:pathLst>
                <a:path w="8254" h="132715">
                  <a:moveTo>
                    <a:pt x="7748" y="132655"/>
                  </a:moveTo>
                  <a:lnTo>
                    <a:pt x="691" y="132655"/>
                  </a:lnTo>
                  <a:lnTo>
                    <a:pt x="0" y="132655"/>
                  </a:lnTo>
                  <a:lnTo>
                    <a:pt x="0" y="131954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7748" y="0"/>
                  </a:lnTo>
                  <a:lnTo>
                    <a:pt x="7748" y="534"/>
                  </a:lnTo>
                  <a:lnTo>
                    <a:pt x="691" y="534"/>
                  </a:lnTo>
                  <a:lnTo>
                    <a:pt x="523" y="534"/>
                  </a:lnTo>
                  <a:lnTo>
                    <a:pt x="523" y="701"/>
                  </a:lnTo>
                  <a:lnTo>
                    <a:pt x="523" y="131954"/>
                  </a:lnTo>
                  <a:lnTo>
                    <a:pt x="523" y="132132"/>
                  </a:lnTo>
                  <a:lnTo>
                    <a:pt x="691" y="132132"/>
                  </a:lnTo>
                  <a:lnTo>
                    <a:pt x="7748" y="132132"/>
                  </a:lnTo>
                  <a:lnTo>
                    <a:pt x="7748" y="1326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0141292" y="718627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1270"/>
                  </a:moveTo>
                  <a:lnTo>
                    <a:pt x="7758" y="1270"/>
                  </a:lnTo>
                  <a:lnTo>
                    <a:pt x="7758" y="0"/>
                  </a:ln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0141299" y="7054196"/>
              <a:ext cx="8255" cy="133350"/>
            </a:xfrm>
            <a:custGeom>
              <a:avLst/>
              <a:gdLst/>
              <a:ahLst/>
              <a:cxnLst/>
              <a:rect l="l" t="t" r="r" b="b"/>
              <a:pathLst>
                <a:path w="8254" h="133350">
                  <a:moveTo>
                    <a:pt x="7748" y="0"/>
                  </a:move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32467"/>
                  </a:lnTo>
                  <a:lnTo>
                    <a:pt x="0" y="133179"/>
                  </a:lnTo>
                  <a:lnTo>
                    <a:pt x="691" y="133179"/>
                  </a:lnTo>
                  <a:lnTo>
                    <a:pt x="7748" y="133179"/>
                  </a:lnTo>
                  <a:lnTo>
                    <a:pt x="7748" y="132655"/>
                  </a:lnTo>
                  <a:lnTo>
                    <a:pt x="691" y="132655"/>
                  </a:lnTo>
                  <a:lnTo>
                    <a:pt x="523" y="132655"/>
                  </a:lnTo>
                  <a:lnTo>
                    <a:pt x="523" y="132467"/>
                  </a:ln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748" y="523"/>
                  </a:lnTo>
                  <a:lnTo>
                    <a:pt x="774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0145090" y="70492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0145096" y="70492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0145096" y="70493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0145101" y="70484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0145096" y="70484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0145096" y="70485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0145167" y="705173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0145801" y="7047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0145723" y="705119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10145954" y="70478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10146848" y="70478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10144634" y="7050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10145518" y="704785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94"/>
                  </a:lnTo>
                  <a:lnTo>
                    <a:pt x="0" y="299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0145968" y="7051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10143173" y="70484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10146833" y="7051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10147137" y="70513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10145726" y="70513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10147705" y="70492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10147286" y="70493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10147281" y="70484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10147705" y="70484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10145520" y="70493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10145520" y="70484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10145520" y="70485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10145520" y="70492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10146402" y="70473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10151847" y="705211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70"/>
                  </a:lnTo>
                  <a:lnTo>
                    <a:pt x="188" y="1685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10152038" y="70523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04"/>
                  </a:lnTo>
                  <a:lnTo>
                    <a:pt x="1340" y="1204"/>
                  </a:lnTo>
                  <a:lnTo>
                    <a:pt x="1549" y="1026"/>
                  </a:lnTo>
                  <a:lnTo>
                    <a:pt x="1549" y="17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67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10153092" y="70525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10152038" y="70525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10151856" y="70522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314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10151856" y="7052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10153279" y="70533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10153279" y="7052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10151331" y="7052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10145090" y="70566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10145096" y="7056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0145096" y="70565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10145101" y="70574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10145096" y="705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10145096" y="70573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10145167" y="705393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10145801" y="70580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82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10145723" y="70545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88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13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10145954" y="70545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10146848" y="70545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10144634" y="705473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10145518" y="70550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10145968" y="7054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10143173" y="70518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10146833" y="7054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10147137" y="70541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0145726" y="70541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0147705" y="7056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0147286" y="70565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0147281" y="70574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0147705" y="705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0145520" y="70565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0145520" y="70574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0145520" y="70573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0145520" y="7056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0146402" y="70539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0149048" y="705525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0149048" y="6919611"/>
              <a:ext cx="0" cy="131445"/>
            </a:xfrm>
            <a:custGeom>
              <a:avLst/>
              <a:gdLst/>
              <a:ahLst/>
              <a:cxnLst/>
              <a:rect l="l" t="t" r="r" b="b"/>
              <a:pathLst>
                <a:path h="131445">
                  <a:moveTo>
                    <a:pt x="0" y="1310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0141292" y="7321918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1270"/>
                  </a:moveTo>
                  <a:lnTo>
                    <a:pt x="7758" y="1270"/>
                  </a:lnTo>
                  <a:lnTo>
                    <a:pt x="7758" y="0"/>
                  </a:ln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0141299" y="7189837"/>
              <a:ext cx="8255" cy="133350"/>
            </a:xfrm>
            <a:custGeom>
              <a:avLst/>
              <a:gdLst/>
              <a:ahLst/>
              <a:cxnLst/>
              <a:rect l="l" t="t" r="r" b="b"/>
              <a:pathLst>
                <a:path w="8254" h="133350">
                  <a:moveTo>
                    <a:pt x="7748" y="0"/>
                  </a:move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32477"/>
                  </a:lnTo>
                  <a:lnTo>
                    <a:pt x="0" y="133179"/>
                  </a:lnTo>
                  <a:lnTo>
                    <a:pt x="691" y="133179"/>
                  </a:lnTo>
                  <a:lnTo>
                    <a:pt x="7748" y="133179"/>
                  </a:lnTo>
                  <a:lnTo>
                    <a:pt x="7748" y="132655"/>
                  </a:lnTo>
                  <a:lnTo>
                    <a:pt x="691" y="132655"/>
                  </a:lnTo>
                  <a:lnTo>
                    <a:pt x="523" y="132655"/>
                  </a:lnTo>
                  <a:lnTo>
                    <a:pt x="523" y="132477"/>
                  </a:ln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748" y="523"/>
                  </a:lnTo>
                  <a:lnTo>
                    <a:pt x="774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0151847" y="718776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60"/>
                  </a:lnTo>
                  <a:lnTo>
                    <a:pt x="188" y="1664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0152038" y="71880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04"/>
                  </a:lnTo>
                  <a:lnTo>
                    <a:pt x="1340" y="1204"/>
                  </a:lnTo>
                  <a:lnTo>
                    <a:pt x="1549" y="1026"/>
                  </a:lnTo>
                  <a:lnTo>
                    <a:pt x="1549" y="19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67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0153092" y="7188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0152038" y="7188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0151856" y="71879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293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0151856" y="71883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0153279" y="7189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0153279" y="7188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0151331" y="7188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0149048" y="719036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0149048" y="7326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9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0141291" y="7325487"/>
              <a:ext cx="47625" cy="19050"/>
            </a:xfrm>
            <a:custGeom>
              <a:avLst/>
              <a:gdLst/>
              <a:ahLst/>
              <a:cxnLst/>
              <a:rect l="l" t="t" r="r" b="b"/>
              <a:pathLst>
                <a:path w="47625" h="19050">
                  <a:moveTo>
                    <a:pt x="7748" y="0"/>
                  </a:moveTo>
                  <a:lnTo>
                    <a:pt x="0" y="0"/>
                  </a:lnTo>
                  <a:lnTo>
                    <a:pt x="0" y="18502"/>
                  </a:lnTo>
                  <a:lnTo>
                    <a:pt x="47213" y="18502"/>
                  </a:lnTo>
                  <a:lnTo>
                    <a:pt x="47213" y="17978"/>
                  </a:lnTo>
                  <a:lnTo>
                    <a:pt x="523" y="17978"/>
                  </a:lnTo>
                  <a:lnTo>
                    <a:pt x="523" y="523"/>
                  </a:lnTo>
                  <a:lnTo>
                    <a:pt x="7748" y="523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0141291" y="7325487"/>
              <a:ext cx="47625" cy="19050"/>
            </a:xfrm>
            <a:custGeom>
              <a:avLst/>
              <a:gdLst/>
              <a:ahLst/>
              <a:cxnLst/>
              <a:rect l="l" t="t" r="r" b="b"/>
              <a:pathLst>
                <a:path w="47625" h="19050">
                  <a:moveTo>
                    <a:pt x="47213" y="18502"/>
                  </a:moveTo>
                  <a:lnTo>
                    <a:pt x="712" y="18502"/>
                  </a:lnTo>
                  <a:lnTo>
                    <a:pt x="0" y="18502"/>
                  </a:lnTo>
                  <a:lnTo>
                    <a:pt x="0" y="17800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7748" y="0"/>
                  </a:lnTo>
                  <a:lnTo>
                    <a:pt x="7748" y="523"/>
                  </a:lnTo>
                  <a:lnTo>
                    <a:pt x="712" y="523"/>
                  </a:lnTo>
                  <a:lnTo>
                    <a:pt x="523" y="523"/>
                  </a:lnTo>
                  <a:lnTo>
                    <a:pt x="523" y="701"/>
                  </a:lnTo>
                  <a:lnTo>
                    <a:pt x="523" y="17800"/>
                  </a:lnTo>
                  <a:lnTo>
                    <a:pt x="523" y="17978"/>
                  </a:lnTo>
                  <a:lnTo>
                    <a:pt x="712" y="17978"/>
                  </a:lnTo>
                  <a:lnTo>
                    <a:pt x="47213" y="17978"/>
                  </a:lnTo>
                  <a:lnTo>
                    <a:pt x="47213" y="1850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0149048" y="7337821"/>
              <a:ext cx="36195" cy="5715"/>
            </a:xfrm>
            <a:custGeom>
              <a:avLst/>
              <a:gdLst/>
              <a:ahLst/>
              <a:cxnLst/>
              <a:rect l="l" t="t" r="r" b="b"/>
              <a:pathLst>
                <a:path w="36195" h="5715">
                  <a:moveTo>
                    <a:pt x="0" y="0"/>
                  </a:moveTo>
                  <a:lnTo>
                    <a:pt x="35747" y="0"/>
                  </a:lnTo>
                  <a:lnTo>
                    <a:pt x="35747" y="56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0151847" y="73234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70"/>
                  </a:lnTo>
                  <a:lnTo>
                    <a:pt x="188" y="1685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0152038" y="73236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25"/>
                  </a:lnTo>
                  <a:lnTo>
                    <a:pt x="1340" y="1225"/>
                  </a:lnTo>
                  <a:lnTo>
                    <a:pt x="1549" y="1026"/>
                  </a:lnTo>
                  <a:lnTo>
                    <a:pt x="1549" y="19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78"/>
                  </a:lnTo>
                  <a:lnTo>
                    <a:pt x="0" y="1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0153092" y="73238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0152038" y="73238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0151856" y="7323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293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0151856" y="73240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0153279" y="73246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0153279" y="73238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0151331" y="7324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0145090" y="69210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0145096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0145096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014510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0145096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0145096" y="69217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0145167" y="6918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0145801" y="69229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93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93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0145723" y="69194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0145954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0146848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0144634" y="691961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0145518" y="69199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0145968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0143173" y="6916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0146833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0147137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0145726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0147705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0147286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014728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0147705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0145520" y="69208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0145520" y="6921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0145520" y="69217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0145520" y="69210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0146402" y="69188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0143938" y="691554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0"/>
                  </a:moveTo>
                  <a:lnTo>
                    <a:pt x="7224" y="0"/>
                  </a:lnTo>
                  <a:lnTo>
                    <a:pt x="6512" y="0"/>
                  </a:lnTo>
                  <a:lnTo>
                    <a:pt x="6512" y="5476"/>
                  </a:lnTo>
                  <a:lnTo>
                    <a:pt x="0" y="5476"/>
                  </a:lnTo>
                  <a:lnTo>
                    <a:pt x="0" y="5999"/>
                  </a:lnTo>
                  <a:lnTo>
                    <a:pt x="7046" y="5999"/>
                  </a:lnTo>
                  <a:lnTo>
                    <a:pt x="7046" y="523"/>
                  </a:lnTo>
                  <a:lnTo>
                    <a:pt x="12334" y="523"/>
                  </a:lnTo>
                  <a:lnTo>
                    <a:pt x="12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0143936" y="6915557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523"/>
                  </a:moveTo>
                  <a:lnTo>
                    <a:pt x="7224" y="523"/>
                  </a:lnTo>
                  <a:lnTo>
                    <a:pt x="7057" y="523"/>
                  </a:lnTo>
                  <a:lnTo>
                    <a:pt x="7057" y="691"/>
                  </a:lnTo>
                  <a:lnTo>
                    <a:pt x="7057" y="5298"/>
                  </a:lnTo>
                  <a:lnTo>
                    <a:pt x="7057" y="5989"/>
                  </a:lnTo>
                  <a:lnTo>
                    <a:pt x="6334" y="5989"/>
                  </a:lnTo>
                  <a:lnTo>
                    <a:pt x="0" y="5989"/>
                  </a:lnTo>
                  <a:lnTo>
                    <a:pt x="0" y="5465"/>
                  </a:lnTo>
                  <a:lnTo>
                    <a:pt x="6334" y="5465"/>
                  </a:lnTo>
                  <a:lnTo>
                    <a:pt x="6512" y="5465"/>
                  </a:lnTo>
                  <a:lnTo>
                    <a:pt x="6512" y="5298"/>
                  </a:lnTo>
                  <a:lnTo>
                    <a:pt x="6512" y="691"/>
                  </a:lnTo>
                  <a:lnTo>
                    <a:pt x="6512" y="0"/>
                  </a:lnTo>
                  <a:lnTo>
                    <a:pt x="7224" y="0"/>
                  </a:lnTo>
                  <a:lnTo>
                    <a:pt x="12334" y="0"/>
                  </a:lnTo>
                  <a:lnTo>
                    <a:pt x="12334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0159985" y="7044159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135" y="0"/>
                  </a:moveTo>
                  <a:lnTo>
                    <a:pt x="12135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0171413" y="704415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0172122" y="7044159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0152746" y="7045913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0153448" y="70459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0163181" y="70485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10163642" y="7048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10163318" y="70485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10163004" y="7048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10163660" y="70488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10164197" y="70475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10162302" y="7049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10163181" y="70555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10163642" y="70559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10163318" y="7055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10163004" y="7055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10163660" y="7055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10164197" y="70545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10162302" y="70564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10159985" y="7179794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135" y="0"/>
                  </a:moveTo>
                  <a:lnTo>
                    <a:pt x="12135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10171413" y="717980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10172122" y="7179794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0152746" y="7181563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0153448" y="718156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0163181" y="718419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10163642" y="7184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10163318" y="71842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10163004" y="71838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10163660" y="71845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10164197" y="71831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10162302" y="71850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0163181" y="71912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0163642" y="71915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0163318" y="71912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408"/>
                  </a:lnTo>
                  <a:lnTo>
                    <a:pt x="0" y="890"/>
                  </a:lnTo>
                  <a:lnTo>
                    <a:pt x="0" y="1371"/>
                  </a:lnTo>
                  <a:lnTo>
                    <a:pt x="397" y="1769"/>
                  </a:lnTo>
                  <a:lnTo>
                    <a:pt x="879" y="1769"/>
                  </a:lnTo>
                  <a:lnTo>
                    <a:pt x="1361" y="1769"/>
                  </a:lnTo>
                  <a:lnTo>
                    <a:pt x="1769" y="1371"/>
                  </a:lnTo>
                  <a:lnTo>
                    <a:pt x="1769" y="890"/>
                  </a:lnTo>
                  <a:lnTo>
                    <a:pt x="1769" y="408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0163004" y="7190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0163660" y="7191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0164197" y="71902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0162302" y="71921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0159985" y="7304880"/>
              <a:ext cx="12700" cy="28575"/>
            </a:xfrm>
            <a:custGeom>
              <a:avLst/>
              <a:gdLst/>
              <a:ahLst/>
              <a:cxnLst/>
              <a:rect l="l" t="t" r="r" b="b"/>
              <a:pathLst>
                <a:path w="12700" h="28575">
                  <a:moveTo>
                    <a:pt x="12135" y="0"/>
                  </a:moveTo>
                  <a:lnTo>
                    <a:pt x="12135" y="28187"/>
                  </a:lnTo>
                  <a:lnTo>
                    <a:pt x="0" y="28187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0171413" y="730487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8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0172122" y="7304880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0152746" y="7317198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0153448" y="73172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0163181" y="73198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0163642" y="73201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0163318" y="73198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71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71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0163004" y="73195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0163660" y="7320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0164197" y="7318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0162302" y="73207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0163181" y="73268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0163642" y="7327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0163318" y="73268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0163004" y="73265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0163660" y="73272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0164197" y="73258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0162302" y="73277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0169425" y="718788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0169425" y="718932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0169586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0168938" y="71879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0169333" y="71879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0184369" y="71881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94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10184076" y="7188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10184076" y="71881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0185811" y="7187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3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0186714" y="71876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0186682" y="7187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219"/>
                  </a:moveTo>
                  <a:lnTo>
                    <a:pt x="31" y="0"/>
                  </a:lnTo>
                </a:path>
                <a:path w="634" h="634">
                  <a:moveTo>
                    <a:pt x="31" y="219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0186720" y="7188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10187942" y="71877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10187503" y="71877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10176701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0177032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10177634" y="71878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10183665" y="71878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10186689" y="7188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  <a:lnTo>
                    <a:pt x="471" y="324"/>
                  </a:lnTo>
                  <a:lnTo>
                    <a:pt x="31" y="586"/>
                  </a:lnTo>
                  <a:lnTo>
                    <a:pt x="0" y="293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10185850" y="7189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24" y="157"/>
                  </a:lnTo>
                  <a:lnTo>
                    <a:pt x="167" y="282"/>
                  </a:lnTo>
                  <a:lnTo>
                    <a:pt x="0" y="125"/>
                  </a:lnTo>
                  <a:lnTo>
                    <a:pt x="16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10185714" y="7187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24" y="1633"/>
                  </a:moveTo>
                  <a:lnTo>
                    <a:pt x="1528" y="1444"/>
                  </a:lnTo>
                  <a:lnTo>
                    <a:pt x="1549" y="1287"/>
                  </a:lnTo>
                  <a:lnTo>
                    <a:pt x="1497" y="1026"/>
                  </a:lnTo>
                  <a:lnTo>
                    <a:pt x="1329" y="858"/>
                  </a:lnTo>
                  <a:lnTo>
                    <a:pt x="1078" y="774"/>
                  </a:lnTo>
                  <a:lnTo>
                    <a:pt x="816" y="701"/>
                  </a:lnTo>
                  <a:lnTo>
                    <a:pt x="146" y="670"/>
                  </a:lnTo>
                  <a:lnTo>
                    <a:pt x="10" y="659"/>
                  </a:lnTo>
                  <a:lnTo>
                    <a:pt x="10" y="513"/>
                  </a:lnTo>
                  <a:lnTo>
                    <a:pt x="0" y="376"/>
                  </a:lnTo>
                  <a:lnTo>
                    <a:pt x="774" y="314"/>
                  </a:lnTo>
                  <a:lnTo>
                    <a:pt x="984" y="251"/>
                  </a:lnTo>
                  <a:lnTo>
                    <a:pt x="1193" y="178"/>
                  </a:lnTo>
                  <a:lnTo>
                    <a:pt x="1392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10184075" y="7187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10168815" y="7187518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40">
                  <a:moveTo>
                    <a:pt x="18072" y="2031"/>
                  </a:moveTo>
                  <a:lnTo>
                    <a:pt x="18229" y="1989"/>
                  </a:lnTo>
                  <a:lnTo>
                    <a:pt x="18690" y="1968"/>
                  </a:lnTo>
                  <a:lnTo>
                    <a:pt x="19130" y="1968"/>
                  </a:lnTo>
                  <a:lnTo>
                    <a:pt x="19392" y="1706"/>
                  </a:lnTo>
                  <a:lnTo>
                    <a:pt x="19392" y="460"/>
                  </a:lnTo>
                  <a:lnTo>
                    <a:pt x="19130" y="209"/>
                  </a:lnTo>
                  <a:lnTo>
                    <a:pt x="18690" y="209"/>
                  </a:lnTo>
                  <a:lnTo>
                    <a:pt x="18365" y="272"/>
                  </a:lnTo>
                  <a:lnTo>
                    <a:pt x="18418" y="62"/>
                  </a:lnTo>
                  <a:lnTo>
                    <a:pt x="18062" y="73"/>
                  </a:lnTo>
                  <a:lnTo>
                    <a:pt x="17884" y="0"/>
                  </a:lnTo>
                  <a:lnTo>
                    <a:pt x="17360" y="104"/>
                  </a:lnTo>
                  <a:lnTo>
                    <a:pt x="17004" y="62"/>
                  </a:lnTo>
                  <a:lnTo>
                    <a:pt x="15266" y="230"/>
                  </a:lnTo>
                  <a:lnTo>
                    <a:pt x="14837" y="209"/>
                  </a:lnTo>
                  <a:lnTo>
                    <a:pt x="8816" y="293"/>
                  </a:lnTo>
                  <a:lnTo>
                    <a:pt x="764" y="209"/>
                  </a:lnTo>
                  <a:lnTo>
                    <a:pt x="513" y="460"/>
                  </a:lnTo>
                  <a:lnTo>
                    <a:pt x="125" y="460"/>
                  </a:lnTo>
                  <a:lnTo>
                    <a:pt x="0" y="1612"/>
                  </a:lnTo>
                  <a:lnTo>
                    <a:pt x="513" y="1717"/>
                  </a:lnTo>
                  <a:lnTo>
                    <a:pt x="764" y="1968"/>
                  </a:lnTo>
                  <a:lnTo>
                    <a:pt x="8816" y="1968"/>
                  </a:lnTo>
                  <a:lnTo>
                    <a:pt x="14837" y="1874"/>
                  </a:lnTo>
                  <a:lnTo>
                    <a:pt x="15266" y="1968"/>
                  </a:lnTo>
                  <a:lnTo>
                    <a:pt x="17528" y="2073"/>
                  </a:lnTo>
                  <a:lnTo>
                    <a:pt x="17790" y="2094"/>
                  </a:lnTo>
                  <a:lnTo>
                    <a:pt x="18072" y="20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10168120" y="718860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10171064" y="718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10171413" y="718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10171064" y="71903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10171064" y="7186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10171064" y="71895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10171064" y="71876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10170888" y="71886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10169586" y="718696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2931"/>
                  </a:moveTo>
                  <a:lnTo>
                    <a:pt x="157" y="3287"/>
                  </a:lnTo>
                  <a:lnTo>
                    <a:pt x="1319" y="3287"/>
                  </a:lnTo>
                  <a:lnTo>
                    <a:pt x="1476" y="2931"/>
                  </a:lnTo>
                  <a:lnTo>
                    <a:pt x="1476" y="356"/>
                  </a:lnTo>
                  <a:lnTo>
                    <a:pt x="1319" y="0"/>
                  </a:lnTo>
                  <a:lnTo>
                    <a:pt x="157" y="0"/>
                  </a:lnTo>
                  <a:lnTo>
                    <a:pt x="0" y="356"/>
                  </a:lnTo>
                  <a:lnTo>
                    <a:pt x="0" y="293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10169736" y="71894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10169736" y="7187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10169611" y="7186957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125" y="3298"/>
                  </a:moveTo>
                  <a:lnTo>
                    <a:pt x="0" y="2910"/>
                  </a:lnTo>
                  <a:lnTo>
                    <a:pt x="125" y="2523"/>
                  </a:lnTo>
                  <a:lnTo>
                    <a:pt x="0" y="1654"/>
                  </a:lnTo>
                  <a:lnTo>
                    <a:pt x="125" y="785"/>
                  </a:lnTo>
                  <a:lnTo>
                    <a:pt x="0" y="397"/>
                  </a:ln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10170911" y="7186957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298"/>
                  </a:moveTo>
                  <a:lnTo>
                    <a:pt x="125" y="2910"/>
                  </a:lnTo>
                  <a:lnTo>
                    <a:pt x="0" y="2523"/>
                  </a:lnTo>
                  <a:lnTo>
                    <a:pt x="125" y="1654"/>
                  </a:lnTo>
                  <a:lnTo>
                    <a:pt x="0" y="785"/>
                  </a:lnTo>
                  <a:lnTo>
                    <a:pt x="125" y="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10169586" y="718935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36"/>
                  </a:moveTo>
                  <a:lnTo>
                    <a:pt x="73" y="0"/>
                  </a:lnTo>
                  <a:lnTo>
                    <a:pt x="1403" y="0"/>
                  </a:lnTo>
                  <a:lnTo>
                    <a:pt x="1476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10169586" y="71877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73" y="136"/>
                  </a:lnTo>
                  <a:lnTo>
                    <a:pt x="1403" y="136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10169667" y="7187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10170980" y="7187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10169586" y="71894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10169586" y="71877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10168878" y="7188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10169425" y="705224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10169425" y="705368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10169586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10168938" y="70523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10169333" y="70523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10184369" y="7052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94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10184076" y="70527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10184076" y="70525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10185811" y="70519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3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10186714" y="7051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10186682" y="7051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219"/>
                  </a:moveTo>
                  <a:lnTo>
                    <a:pt x="31" y="0"/>
                  </a:lnTo>
                </a:path>
                <a:path w="634" h="634">
                  <a:moveTo>
                    <a:pt x="31" y="219"/>
                  </a:moveTo>
                  <a:lnTo>
                    <a:pt x="0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10186720" y="705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10187942" y="70520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10187503" y="70520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10176701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10177032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10177634" y="70521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10183665" y="70521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10186689" y="705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  <a:lnTo>
                    <a:pt x="471" y="314"/>
                  </a:lnTo>
                  <a:lnTo>
                    <a:pt x="31" y="586"/>
                  </a:lnTo>
                  <a:lnTo>
                    <a:pt x="0" y="293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10185850" y="7053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24" y="157"/>
                  </a:lnTo>
                  <a:lnTo>
                    <a:pt x="167" y="293"/>
                  </a:lnTo>
                  <a:lnTo>
                    <a:pt x="0" y="136"/>
                  </a:lnTo>
                  <a:lnTo>
                    <a:pt x="16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10185714" y="70521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24" y="1633"/>
                  </a:moveTo>
                  <a:lnTo>
                    <a:pt x="1528" y="1465"/>
                  </a:lnTo>
                  <a:lnTo>
                    <a:pt x="1549" y="1287"/>
                  </a:lnTo>
                  <a:lnTo>
                    <a:pt x="1497" y="1026"/>
                  </a:lnTo>
                  <a:lnTo>
                    <a:pt x="1329" y="858"/>
                  </a:lnTo>
                  <a:lnTo>
                    <a:pt x="1078" y="774"/>
                  </a:lnTo>
                  <a:lnTo>
                    <a:pt x="816" y="701"/>
                  </a:lnTo>
                  <a:lnTo>
                    <a:pt x="146" y="670"/>
                  </a:lnTo>
                  <a:lnTo>
                    <a:pt x="10" y="659"/>
                  </a:lnTo>
                  <a:lnTo>
                    <a:pt x="10" y="513"/>
                  </a:lnTo>
                  <a:lnTo>
                    <a:pt x="115" y="345"/>
                  </a:lnTo>
                  <a:lnTo>
                    <a:pt x="774" y="314"/>
                  </a:lnTo>
                  <a:lnTo>
                    <a:pt x="984" y="251"/>
                  </a:lnTo>
                  <a:lnTo>
                    <a:pt x="1193" y="178"/>
                  </a:lnTo>
                  <a:lnTo>
                    <a:pt x="1392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10184075" y="70520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0168815" y="7051876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40">
                  <a:moveTo>
                    <a:pt x="18072" y="2031"/>
                  </a:moveTo>
                  <a:lnTo>
                    <a:pt x="18229" y="1989"/>
                  </a:lnTo>
                  <a:lnTo>
                    <a:pt x="18690" y="1968"/>
                  </a:lnTo>
                  <a:lnTo>
                    <a:pt x="19130" y="1968"/>
                  </a:lnTo>
                  <a:lnTo>
                    <a:pt x="19392" y="1706"/>
                  </a:lnTo>
                  <a:lnTo>
                    <a:pt x="19392" y="460"/>
                  </a:lnTo>
                  <a:lnTo>
                    <a:pt x="19130" y="209"/>
                  </a:lnTo>
                  <a:lnTo>
                    <a:pt x="18690" y="209"/>
                  </a:lnTo>
                  <a:lnTo>
                    <a:pt x="18365" y="261"/>
                  </a:lnTo>
                  <a:lnTo>
                    <a:pt x="18418" y="62"/>
                  </a:lnTo>
                  <a:lnTo>
                    <a:pt x="18062" y="73"/>
                  </a:lnTo>
                  <a:lnTo>
                    <a:pt x="17884" y="0"/>
                  </a:lnTo>
                  <a:lnTo>
                    <a:pt x="17360" y="104"/>
                  </a:lnTo>
                  <a:lnTo>
                    <a:pt x="17004" y="62"/>
                  </a:lnTo>
                  <a:lnTo>
                    <a:pt x="15266" y="209"/>
                  </a:lnTo>
                  <a:lnTo>
                    <a:pt x="14837" y="209"/>
                  </a:lnTo>
                  <a:lnTo>
                    <a:pt x="8816" y="293"/>
                  </a:lnTo>
                  <a:lnTo>
                    <a:pt x="764" y="209"/>
                  </a:lnTo>
                  <a:lnTo>
                    <a:pt x="513" y="450"/>
                  </a:lnTo>
                  <a:lnTo>
                    <a:pt x="125" y="450"/>
                  </a:lnTo>
                  <a:lnTo>
                    <a:pt x="0" y="1612"/>
                  </a:lnTo>
                  <a:lnTo>
                    <a:pt x="513" y="1706"/>
                  </a:lnTo>
                  <a:lnTo>
                    <a:pt x="764" y="1968"/>
                  </a:lnTo>
                  <a:lnTo>
                    <a:pt x="8816" y="1968"/>
                  </a:lnTo>
                  <a:lnTo>
                    <a:pt x="14837" y="1874"/>
                  </a:lnTo>
                  <a:lnTo>
                    <a:pt x="15266" y="1968"/>
                  </a:lnTo>
                  <a:lnTo>
                    <a:pt x="17528" y="2062"/>
                  </a:lnTo>
                  <a:lnTo>
                    <a:pt x="17790" y="2073"/>
                  </a:lnTo>
                  <a:lnTo>
                    <a:pt x="18072" y="20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10168120" y="705296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10171064" y="70511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0171413" y="70511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0171064" y="70547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10171064" y="70511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10171064" y="70538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10171064" y="70520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10170888" y="70529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10169586" y="705131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2931"/>
                  </a:moveTo>
                  <a:lnTo>
                    <a:pt x="157" y="3287"/>
                  </a:lnTo>
                  <a:lnTo>
                    <a:pt x="1319" y="3287"/>
                  </a:lnTo>
                  <a:lnTo>
                    <a:pt x="1476" y="2931"/>
                  </a:lnTo>
                  <a:lnTo>
                    <a:pt x="1476" y="356"/>
                  </a:lnTo>
                  <a:lnTo>
                    <a:pt x="1319" y="0"/>
                  </a:lnTo>
                  <a:lnTo>
                    <a:pt x="157" y="0"/>
                  </a:lnTo>
                  <a:lnTo>
                    <a:pt x="0" y="356"/>
                  </a:lnTo>
                  <a:lnTo>
                    <a:pt x="0" y="293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10169736" y="70538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10169736" y="70521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10169611" y="705131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125" y="3298"/>
                  </a:moveTo>
                  <a:lnTo>
                    <a:pt x="0" y="2910"/>
                  </a:lnTo>
                  <a:lnTo>
                    <a:pt x="125" y="2523"/>
                  </a:lnTo>
                  <a:lnTo>
                    <a:pt x="0" y="1654"/>
                  </a:lnTo>
                  <a:lnTo>
                    <a:pt x="125" y="785"/>
                  </a:lnTo>
                  <a:lnTo>
                    <a:pt x="0" y="397"/>
                  </a:ln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10170911" y="705131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298"/>
                  </a:moveTo>
                  <a:lnTo>
                    <a:pt x="125" y="2910"/>
                  </a:lnTo>
                  <a:lnTo>
                    <a:pt x="0" y="2523"/>
                  </a:lnTo>
                  <a:lnTo>
                    <a:pt x="125" y="1654"/>
                  </a:lnTo>
                  <a:lnTo>
                    <a:pt x="0" y="785"/>
                  </a:lnTo>
                  <a:lnTo>
                    <a:pt x="125" y="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10169586" y="705371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36"/>
                  </a:moveTo>
                  <a:lnTo>
                    <a:pt x="73" y="0"/>
                  </a:lnTo>
                  <a:lnTo>
                    <a:pt x="1403" y="0"/>
                  </a:lnTo>
                  <a:lnTo>
                    <a:pt x="1476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10169586" y="70520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73" y="136"/>
                  </a:lnTo>
                  <a:lnTo>
                    <a:pt x="1403" y="136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10169667" y="70522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0170980" y="70522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10169586" y="70538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10169586" y="70520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10168878" y="7052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10145090" y="73205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10145096" y="732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10145096" y="73206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10145101" y="73197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10145096" y="7319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10145096" y="731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10145167" y="73230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10145801" y="73186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10145723" y="732249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10145954" y="731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10146848" y="731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10144634" y="732214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10145518" y="73191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94"/>
                  </a:lnTo>
                  <a:lnTo>
                    <a:pt x="0" y="299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10145968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10143173" y="73197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10146833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10147137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10145726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10147705" y="732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10147286" y="73206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10147281" y="73197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10147705" y="7319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10145520" y="7320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10145520" y="73197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10145520" y="7319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10145520" y="73205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10146402" y="73186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10145090" y="73279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10145096" y="73278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10145096" y="7327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10145101" y="73287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10145096" y="73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10145096" y="73286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10145167" y="732522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10145801" y="73293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82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0145723" y="732583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88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13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10145954" y="7325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0146848" y="7325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0144634" y="732602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0145518" y="73263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0145968" y="73254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0143173" y="73231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0146833" y="73254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0147137" y="73254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10145726" y="73254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10147705" y="73278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10147286" y="7327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10147281" y="73287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10147705" y="73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10145520" y="7327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10145520" y="73287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10145520" y="73286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10145520" y="73279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10146402" y="732522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10145090" y="71923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10145096" y="71921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10145096" y="71921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10145101" y="71931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10145096" y="7193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10145096" y="71930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10145167" y="718957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10145801" y="719371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93"/>
                  </a:lnTo>
                  <a:lnTo>
                    <a:pt x="188" y="502"/>
                  </a:lnTo>
                  <a:lnTo>
                    <a:pt x="1026" y="502"/>
                  </a:lnTo>
                  <a:lnTo>
                    <a:pt x="1204" y="293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10145723" y="719020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10145954" y="71901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10146848" y="71901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0144634" y="719037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56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528" y="35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0145518" y="71907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8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84"/>
                  </a:lnTo>
                  <a:lnTo>
                    <a:pt x="1759" y="298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0145968" y="7189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0143173" y="718751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10146833" y="7189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10147137" y="71898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10145726" y="71898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10147705" y="71921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10147286" y="71921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10147281" y="71931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10147705" y="7193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0145520" y="7192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0145520" y="71931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10145520" y="71930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0145520" y="719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0146402" y="71895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10145090" y="718490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10145096" y="71849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10145096" y="71850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10145101" y="71840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10145096" y="7184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10145096" y="718420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0145167" y="71873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0145801" y="71830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0145723" y="71868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0145954" y="71835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0146848" y="71835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0144634" y="718649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10145518" y="71835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84"/>
                  </a:lnTo>
                  <a:lnTo>
                    <a:pt x="0" y="298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10145968" y="7187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10143173" y="718411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10146833" y="7187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10147137" y="7187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10145726" y="7187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10147705" y="71849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10147286" y="71850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10147281" y="71840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10147705" y="7184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10145520" y="71850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10145520" y="7184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10145520" y="718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10145520" y="7184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10146402" y="71830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10185654" y="734169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088" y="1821"/>
                  </a:moveTo>
                  <a:lnTo>
                    <a:pt x="1476" y="2198"/>
                  </a:lnTo>
                  <a:lnTo>
                    <a:pt x="0" y="2293"/>
                  </a:lnTo>
                  <a:lnTo>
                    <a:pt x="376" y="1821"/>
                  </a:lnTo>
                  <a:lnTo>
                    <a:pt x="450" y="1622"/>
                  </a:lnTo>
                  <a:lnTo>
                    <a:pt x="450" y="701"/>
                  </a:lnTo>
                  <a:lnTo>
                    <a:pt x="732" y="0"/>
                  </a:lnTo>
                  <a:lnTo>
                    <a:pt x="1015" y="848"/>
                  </a:lnTo>
                  <a:lnTo>
                    <a:pt x="1015" y="1622"/>
                  </a:lnTo>
                  <a:lnTo>
                    <a:pt x="1088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10185654" y="73438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10186017" y="73426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10186017" y="73428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10186017" y="73423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10186081" y="7342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10186022" y="7343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10186056" y="734358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408"/>
                  </a:moveTo>
                  <a:lnTo>
                    <a:pt x="680" y="178"/>
                  </a:lnTo>
                  <a:lnTo>
                    <a:pt x="335" y="0"/>
                  </a:lnTo>
                  <a:lnTo>
                    <a:pt x="0" y="178"/>
                  </a:lnTo>
                  <a:lnTo>
                    <a:pt x="0" y="408"/>
                  </a:lnTo>
                </a:path>
                <a:path w="1270" h="634">
                  <a:moveTo>
                    <a:pt x="680" y="408"/>
                  </a:moveTo>
                  <a:lnTo>
                    <a:pt x="544" y="397"/>
                  </a:lnTo>
                  <a:lnTo>
                    <a:pt x="335" y="335"/>
                  </a:lnTo>
                  <a:lnTo>
                    <a:pt x="188" y="450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10186056" y="73436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73"/>
                  </a:moveTo>
                  <a:lnTo>
                    <a:pt x="544" y="62"/>
                  </a:lnTo>
                  <a:lnTo>
                    <a:pt x="335" y="0"/>
                  </a:lnTo>
                  <a:lnTo>
                    <a:pt x="188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10186056" y="73439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10186592" y="7343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10186288" y="7343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10186388" y="7340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6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9225624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1140" y="0"/>
                  </a:moveTo>
                  <a:lnTo>
                    <a:pt x="20931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66" y="4512"/>
                  </a:lnTo>
                  <a:lnTo>
                    <a:pt x="20166" y="3800"/>
                  </a:lnTo>
                  <a:lnTo>
                    <a:pt x="19905" y="3800"/>
                  </a:lnTo>
                  <a:lnTo>
                    <a:pt x="19905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82" y="6104"/>
                  </a:lnTo>
                  <a:lnTo>
                    <a:pt x="1428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4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88" y="4544"/>
                  </a:lnTo>
                  <a:lnTo>
                    <a:pt x="6847" y="4544"/>
                  </a:lnTo>
                  <a:lnTo>
                    <a:pt x="6847" y="6104"/>
                  </a:lnTo>
                  <a:lnTo>
                    <a:pt x="429" y="6104"/>
                  </a:lnTo>
                  <a:lnTo>
                    <a:pt x="429" y="4764"/>
                  </a:lnTo>
                  <a:lnTo>
                    <a:pt x="1225" y="4764"/>
                  </a:lnTo>
                  <a:lnTo>
                    <a:pt x="1225" y="3800"/>
                  </a:lnTo>
                  <a:lnTo>
                    <a:pt x="963" y="3800"/>
                  </a:lnTo>
                  <a:lnTo>
                    <a:pt x="963" y="4512"/>
                  </a:lnTo>
                  <a:lnTo>
                    <a:pt x="429" y="4512"/>
                  </a:lnTo>
                  <a:lnTo>
                    <a:pt x="429" y="513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19" y="6533"/>
                  </a:lnTo>
                  <a:lnTo>
                    <a:pt x="4219" y="8607"/>
                  </a:lnTo>
                  <a:lnTo>
                    <a:pt x="4219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45" y="23842"/>
                  </a:lnTo>
                  <a:lnTo>
                    <a:pt x="429" y="21423"/>
                  </a:lnTo>
                  <a:lnTo>
                    <a:pt x="1905" y="21423"/>
                  </a:lnTo>
                  <a:lnTo>
                    <a:pt x="2219" y="22271"/>
                  </a:lnTo>
                  <a:lnTo>
                    <a:pt x="2052" y="22334"/>
                  </a:lnTo>
                  <a:lnTo>
                    <a:pt x="2052" y="22679"/>
                  </a:lnTo>
                  <a:lnTo>
                    <a:pt x="2052" y="23360"/>
                  </a:lnTo>
                  <a:lnTo>
                    <a:pt x="2638" y="23360"/>
                  </a:lnTo>
                  <a:lnTo>
                    <a:pt x="2638" y="21423"/>
                  </a:lnTo>
                  <a:lnTo>
                    <a:pt x="10502" y="21423"/>
                  </a:lnTo>
                  <a:lnTo>
                    <a:pt x="18491" y="21423"/>
                  </a:lnTo>
                  <a:lnTo>
                    <a:pt x="18491" y="23360"/>
                  </a:lnTo>
                  <a:lnTo>
                    <a:pt x="19077" y="23360"/>
                  </a:lnTo>
                  <a:lnTo>
                    <a:pt x="19077" y="23161"/>
                  </a:lnTo>
                  <a:lnTo>
                    <a:pt x="19077" y="22805"/>
                  </a:lnTo>
                  <a:lnTo>
                    <a:pt x="19077" y="22334"/>
                  </a:lnTo>
                  <a:lnTo>
                    <a:pt x="1891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00" y="16041"/>
                  </a:lnTo>
                  <a:lnTo>
                    <a:pt x="16900" y="8711"/>
                  </a:lnTo>
                  <a:lnTo>
                    <a:pt x="16900" y="6533"/>
                  </a:lnTo>
                  <a:lnTo>
                    <a:pt x="21140" y="6533"/>
                  </a:lnTo>
                  <a:lnTo>
                    <a:pt x="21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9225624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19077" y="23161"/>
                  </a:moveTo>
                  <a:lnTo>
                    <a:pt x="19077" y="22805"/>
                  </a:lnTo>
                  <a:lnTo>
                    <a:pt x="19077" y="22397"/>
                  </a:lnTo>
                  <a:lnTo>
                    <a:pt x="1891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00" y="16041"/>
                  </a:lnTo>
                  <a:lnTo>
                    <a:pt x="16900" y="8711"/>
                  </a:lnTo>
                  <a:lnTo>
                    <a:pt x="16900" y="6533"/>
                  </a:lnTo>
                  <a:lnTo>
                    <a:pt x="21140" y="6533"/>
                  </a:lnTo>
                  <a:lnTo>
                    <a:pt x="21140" y="0"/>
                  </a:lnTo>
                  <a:lnTo>
                    <a:pt x="20931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66" y="4512"/>
                  </a:lnTo>
                  <a:lnTo>
                    <a:pt x="20166" y="3800"/>
                  </a:lnTo>
                  <a:lnTo>
                    <a:pt x="19905" y="3800"/>
                  </a:lnTo>
                  <a:lnTo>
                    <a:pt x="19905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82" y="6104"/>
                  </a:lnTo>
                  <a:lnTo>
                    <a:pt x="1428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4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88" y="4544"/>
                  </a:lnTo>
                  <a:lnTo>
                    <a:pt x="6847" y="4544"/>
                  </a:lnTo>
                  <a:lnTo>
                    <a:pt x="6847" y="6104"/>
                  </a:lnTo>
                  <a:lnTo>
                    <a:pt x="429" y="6104"/>
                  </a:lnTo>
                  <a:lnTo>
                    <a:pt x="429" y="4764"/>
                  </a:lnTo>
                  <a:lnTo>
                    <a:pt x="1225" y="4764"/>
                  </a:lnTo>
                  <a:lnTo>
                    <a:pt x="1225" y="3800"/>
                  </a:lnTo>
                  <a:lnTo>
                    <a:pt x="963" y="3800"/>
                  </a:lnTo>
                  <a:lnTo>
                    <a:pt x="963" y="4512"/>
                  </a:lnTo>
                  <a:lnTo>
                    <a:pt x="429" y="4512"/>
                  </a:lnTo>
                  <a:lnTo>
                    <a:pt x="429" y="513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19" y="6533"/>
                  </a:lnTo>
                  <a:lnTo>
                    <a:pt x="4219" y="8607"/>
                  </a:lnTo>
                  <a:lnTo>
                    <a:pt x="4219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45" y="23842"/>
                  </a:lnTo>
                  <a:lnTo>
                    <a:pt x="429" y="21423"/>
                  </a:lnTo>
                  <a:lnTo>
                    <a:pt x="1905" y="21423"/>
                  </a:lnTo>
                  <a:lnTo>
                    <a:pt x="2209" y="22198"/>
                  </a:lnTo>
                  <a:lnTo>
                    <a:pt x="2052" y="22334"/>
                  </a:lnTo>
                  <a:lnTo>
                    <a:pt x="2052" y="22679"/>
                  </a:lnTo>
                  <a:lnTo>
                    <a:pt x="2052" y="23161"/>
                  </a:lnTo>
                  <a:lnTo>
                    <a:pt x="2052" y="23360"/>
                  </a:lnTo>
                  <a:lnTo>
                    <a:pt x="2251" y="23360"/>
                  </a:lnTo>
                  <a:lnTo>
                    <a:pt x="2638" y="23360"/>
                  </a:lnTo>
                  <a:lnTo>
                    <a:pt x="2638" y="21423"/>
                  </a:lnTo>
                  <a:lnTo>
                    <a:pt x="10502" y="21423"/>
                  </a:lnTo>
                  <a:lnTo>
                    <a:pt x="18491" y="21423"/>
                  </a:lnTo>
                  <a:lnTo>
                    <a:pt x="18491" y="23360"/>
                  </a:lnTo>
                  <a:lnTo>
                    <a:pt x="18879" y="23360"/>
                  </a:lnTo>
                  <a:lnTo>
                    <a:pt x="19077" y="23360"/>
                  </a:lnTo>
                  <a:lnTo>
                    <a:pt x="19077" y="231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9226061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0135" y="0"/>
                  </a:move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98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9226061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20261" y="14512"/>
                  </a:move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98" y="62"/>
                  </a:ln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9243237" y="7344153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9243232" y="734415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8806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9270169" y="704856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9270169" y="71842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9270169" y="731985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9243599" y="7325484"/>
              <a:ext cx="38100" cy="19050"/>
            </a:xfrm>
            <a:custGeom>
              <a:avLst/>
              <a:gdLst/>
              <a:ahLst/>
              <a:cxnLst/>
              <a:rect l="l" t="t" r="r" b="b"/>
              <a:pathLst>
                <a:path w="38100" h="19050">
                  <a:moveTo>
                    <a:pt x="38019" y="0"/>
                  </a:moveTo>
                  <a:lnTo>
                    <a:pt x="30260" y="0"/>
                  </a:lnTo>
                  <a:lnTo>
                    <a:pt x="30260" y="544"/>
                  </a:lnTo>
                  <a:lnTo>
                    <a:pt x="37485" y="544"/>
                  </a:lnTo>
                  <a:lnTo>
                    <a:pt x="37485" y="17800"/>
                  </a:lnTo>
                  <a:lnTo>
                    <a:pt x="37485" y="17968"/>
                  </a:lnTo>
                  <a:lnTo>
                    <a:pt x="0" y="17968"/>
                  </a:lnTo>
                  <a:lnTo>
                    <a:pt x="0" y="18502"/>
                  </a:lnTo>
                  <a:lnTo>
                    <a:pt x="38019" y="18502"/>
                  </a:lnTo>
                  <a:lnTo>
                    <a:pt x="380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9243599" y="7325484"/>
              <a:ext cx="38100" cy="19050"/>
            </a:xfrm>
            <a:custGeom>
              <a:avLst/>
              <a:gdLst/>
              <a:ahLst/>
              <a:cxnLst/>
              <a:rect l="l" t="t" r="r" b="b"/>
              <a:pathLst>
                <a:path w="38100" h="19050">
                  <a:moveTo>
                    <a:pt x="37485" y="17800"/>
                  </a:moveTo>
                  <a:lnTo>
                    <a:pt x="37485" y="17968"/>
                  </a:lnTo>
                  <a:lnTo>
                    <a:pt x="0" y="17968"/>
                  </a:lnTo>
                  <a:lnTo>
                    <a:pt x="0" y="18502"/>
                  </a:lnTo>
                  <a:lnTo>
                    <a:pt x="37318" y="18502"/>
                  </a:lnTo>
                  <a:lnTo>
                    <a:pt x="38019" y="18502"/>
                  </a:lnTo>
                  <a:lnTo>
                    <a:pt x="38019" y="712"/>
                  </a:lnTo>
                  <a:lnTo>
                    <a:pt x="38019" y="0"/>
                  </a:lnTo>
                  <a:lnTo>
                    <a:pt x="30260" y="0"/>
                  </a:lnTo>
                  <a:lnTo>
                    <a:pt x="30260" y="544"/>
                  </a:lnTo>
                  <a:lnTo>
                    <a:pt x="37318" y="544"/>
                  </a:lnTo>
                  <a:lnTo>
                    <a:pt x="37485" y="544"/>
                  </a:lnTo>
                  <a:lnTo>
                    <a:pt x="37485" y="712"/>
                  </a:lnTo>
                  <a:lnTo>
                    <a:pt x="37485" y="178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9243582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16" y="0"/>
                  </a:moveTo>
                  <a:lnTo>
                    <a:pt x="0" y="0"/>
                  </a:lnTo>
                  <a:lnTo>
                    <a:pt x="0" y="8093"/>
                  </a:lnTo>
                  <a:lnTo>
                    <a:pt x="2816" y="8093"/>
                  </a:lnTo>
                  <a:lnTo>
                    <a:pt x="2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9243585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16" y="8093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8093"/>
                  </a:lnTo>
                  <a:lnTo>
                    <a:pt x="2816" y="809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9232904" y="727236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9232904" y="72276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9232904" y="71865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9232904" y="71418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9232904" y="70971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9232904" y="70523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9232904" y="700761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9232904" y="696659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9232904" y="69218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9232295" y="6916076"/>
              <a:ext cx="17780" cy="392430"/>
            </a:xfrm>
            <a:custGeom>
              <a:avLst/>
              <a:gdLst/>
              <a:ahLst/>
              <a:cxnLst/>
              <a:rect l="l" t="t" r="r" b="b"/>
              <a:pathLst>
                <a:path w="17779" h="392429">
                  <a:moveTo>
                    <a:pt x="0" y="0"/>
                  </a:moveTo>
                  <a:lnTo>
                    <a:pt x="0" y="392312"/>
                  </a:lnTo>
                  <a:lnTo>
                    <a:pt x="17622" y="392312"/>
                  </a:lnTo>
                  <a:lnTo>
                    <a:pt x="1762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97" name="object 699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203714" y="6911641"/>
              <a:ext cx="81812" cy="453523"/>
            </a:xfrm>
            <a:prstGeom prst="rect">
              <a:avLst/>
            </a:prstGeom>
          </p:spPr>
        </p:pic>
        <p:sp>
          <p:nvSpPr>
            <p:cNvPr id="6998" name="object 6998"/>
            <p:cNvSpPr/>
            <p:nvPr/>
          </p:nvSpPr>
          <p:spPr>
            <a:xfrm>
              <a:off x="9726426" y="652693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9700569" y="6513728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70">
                  <a:moveTo>
                    <a:pt x="2169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9462288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026" y="0"/>
                  </a:moveTo>
                  <a:lnTo>
                    <a:pt x="13067" y="0"/>
                  </a:lnTo>
                  <a:lnTo>
                    <a:pt x="14093" y="0"/>
                  </a:lnTo>
                  <a:lnTo>
                    <a:pt x="14093" y="1026"/>
                  </a:lnTo>
                  <a:lnTo>
                    <a:pt x="14093" y="23632"/>
                  </a:lnTo>
                  <a:lnTo>
                    <a:pt x="14093" y="24658"/>
                  </a:lnTo>
                  <a:lnTo>
                    <a:pt x="13067" y="24658"/>
                  </a:lnTo>
                  <a:lnTo>
                    <a:pt x="1026" y="24658"/>
                  </a:lnTo>
                  <a:lnTo>
                    <a:pt x="0" y="24658"/>
                  </a:lnTo>
                  <a:lnTo>
                    <a:pt x="0" y="23632"/>
                  </a:lnTo>
                  <a:lnTo>
                    <a:pt x="0" y="1026"/>
                  </a:lnTo>
                  <a:lnTo>
                    <a:pt x="0" y="0"/>
                  </a:lnTo>
                  <a:lnTo>
                    <a:pt x="102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9462989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324" y="0"/>
                  </a:moveTo>
                  <a:lnTo>
                    <a:pt x="12366" y="0"/>
                  </a:lnTo>
                  <a:lnTo>
                    <a:pt x="12690" y="0"/>
                  </a:lnTo>
                  <a:lnTo>
                    <a:pt x="12690" y="324"/>
                  </a:lnTo>
                  <a:lnTo>
                    <a:pt x="12690" y="22931"/>
                  </a:lnTo>
                  <a:lnTo>
                    <a:pt x="12690" y="23255"/>
                  </a:lnTo>
                  <a:lnTo>
                    <a:pt x="12366" y="23255"/>
                  </a:lnTo>
                  <a:lnTo>
                    <a:pt x="324" y="23255"/>
                  </a:lnTo>
                  <a:lnTo>
                    <a:pt x="0" y="23255"/>
                  </a:lnTo>
                  <a:lnTo>
                    <a:pt x="0" y="22931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32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9721861" y="651866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65" y="439"/>
                  </a:moveTo>
                  <a:lnTo>
                    <a:pt x="4502" y="345"/>
                  </a:lnTo>
                  <a:lnTo>
                    <a:pt x="4251" y="345"/>
                  </a:lnTo>
                  <a:lnTo>
                    <a:pt x="4219" y="83"/>
                  </a:lnTo>
                  <a:lnTo>
                    <a:pt x="4156" y="0"/>
                  </a:lnTo>
                  <a:lnTo>
                    <a:pt x="3916" y="0"/>
                  </a:lnTo>
                  <a:lnTo>
                    <a:pt x="3863" y="219"/>
                  </a:lnTo>
                  <a:lnTo>
                    <a:pt x="2931" y="0"/>
                  </a:lnTo>
                  <a:lnTo>
                    <a:pt x="2806" y="146"/>
                  </a:lnTo>
                  <a:lnTo>
                    <a:pt x="3916" y="607"/>
                  </a:lnTo>
                  <a:lnTo>
                    <a:pt x="4219" y="607"/>
                  </a:lnTo>
                  <a:lnTo>
                    <a:pt x="4303" y="7737"/>
                  </a:lnTo>
                  <a:lnTo>
                    <a:pt x="4251" y="7884"/>
                  </a:lnTo>
                  <a:lnTo>
                    <a:pt x="4115" y="7989"/>
                  </a:lnTo>
                  <a:lnTo>
                    <a:pt x="2324" y="7926"/>
                  </a:lnTo>
                  <a:lnTo>
                    <a:pt x="2251" y="7340"/>
                  </a:lnTo>
                  <a:lnTo>
                    <a:pt x="2094" y="7224"/>
                  </a:lnTo>
                  <a:lnTo>
                    <a:pt x="1905" y="7413"/>
                  </a:lnTo>
                  <a:lnTo>
                    <a:pt x="2020" y="7832"/>
                  </a:lnTo>
                  <a:lnTo>
                    <a:pt x="1581" y="7926"/>
                  </a:lnTo>
                  <a:lnTo>
                    <a:pt x="1298" y="7926"/>
                  </a:lnTo>
                  <a:lnTo>
                    <a:pt x="1319" y="7476"/>
                  </a:lnTo>
                  <a:lnTo>
                    <a:pt x="1319" y="7340"/>
                  </a:lnTo>
                  <a:lnTo>
                    <a:pt x="251" y="6230"/>
                  </a:lnTo>
                  <a:lnTo>
                    <a:pt x="136" y="5968"/>
                  </a:lnTo>
                  <a:lnTo>
                    <a:pt x="136" y="5601"/>
                  </a:lnTo>
                  <a:lnTo>
                    <a:pt x="62" y="5779"/>
                  </a:lnTo>
                  <a:lnTo>
                    <a:pt x="0" y="5926"/>
                  </a:lnTo>
                  <a:lnTo>
                    <a:pt x="0" y="6502"/>
                  </a:lnTo>
                  <a:lnTo>
                    <a:pt x="136" y="6439"/>
                  </a:lnTo>
                  <a:lnTo>
                    <a:pt x="670" y="6952"/>
                  </a:lnTo>
                  <a:lnTo>
                    <a:pt x="680" y="6994"/>
                  </a:lnTo>
                  <a:lnTo>
                    <a:pt x="680" y="7078"/>
                  </a:lnTo>
                  <a:lnTo>
                    <a:pt x="387" y="7120"/>
                  </a:lnTo>
                  <a:lnTo>
                    <a:pt x="303" y="7183"/>
                  </a:lnTo>
                  <a:lnTo>
                    <a:pt x="303" y="7381"/>
                  </a:lnTo>
                  <a:lnTo>
                    <a:pt x="816" y="7350"/>
                  </a:lnTo>
                  <a:lnTo>
                    <a:pt x="963" y="7402"/>
                  </a:lnTo>
                  <a:lnTo>
                    <a:pt x="1005" y="7444"/>
                  </a:lnTo>
                  <a:lnTo>
                    <a:pt x="1005" y="7570"/>
                  </a:lnTo>
                  <a:lnTo>
                    <a:pt x="879" y="8041"/>
                  </a:lnTo>
                  <a:lnTo>
                    <a:pt x="774" y="8271"/>
                  </a:lnTo>
                  <a:lnTo>
                    <a:pt x="4471" y="8271"/>
                  </a:lnTo>
                  <a:lnTo>
                    <a:pt x="4565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9709696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1570" y="0"/>
                  </a:moveTo>
                  <a:lnTo>
                    <a:pt x="11214" y="0"/>
                  </a:lnTo>
                  <a:lnTo>
                    <a:pt x="4418" y="0"/>
                  </a:lnTo>
                  <a:lnTo>
                    <a:pt x="4418" y="806"/>
                  </a:lnTo>
                  <a:lnTo>
                    <a:pt x="4052" y="806"/>
                  </a:lnTo>
                  <a:lnTo>
                    <a:pt x="4314" y="1266"/>
                  </a:lnTo>
                  <a:lnTo>
                    <a:pt x="4314" y="1476"/>
                  </a:lnTo>
                  <a:lnTo>
                    <a:pt x="3444" y="1476"/>
                  </a:lnTo>
                  <a:lnTo>
                    <a:pt x="3444" y="910"/>
                  </a:lnTo>
                  <a:lnTo>
                    <a:pt x="3162" y="910"/>
                  </a:lnTo>
                  <a:lnTo>
                    <a:pt x="3162" y="1308"/>
                  </a:lnTo>
                  <a:lnTo>
                    <a:pt x="3214" y="1455"/>
                  </a:lnTo>
                  <a:lnTo>
                    <a:pt x="3162" y="2680"/>
                  </a:lnTo>
                  <a:lnTo>
                    <a:pt x="3162" y="2848"/>
                  </a:lnTo>
                  <a:lnTo>
                    <a:pt x="3162" y="4041"/>
                  </a:lnTo>
                  <a:lnTo>
                    <a:pt x="2638" y="4041"/>
                  </a:lnTo>
                  <a:lnTo>
                    <a:pt x="2638" y="5413"/>
                  </a:lnTo>
                  <a:lnTo>
                    <a:pt x="1518" y="5413"/>
                  </a:lnTo>
                  <a:lnTo>
                    <a:pt x="1518" y="4879"/>
                  </a:lnTo>
                  <a:lnTo>
                    <a:pt x="1109" y="4879"/>
                  </a:lnTo>
                  <a:lnTo>
                    <a:pt x="1109" y="5046"/>
                  </a:lnTo>
                  <a:lnTo>
                    <a:pt x="1277" y="5046"/>
                  </a:lnTo>
                  <a:lnTo>
                    <a:pt x="1277" y="5486"/>
                  </a:lnTo>
                  <a:lnTo>
                    <a:pt x="230" y="5486"/>
                  </a:lnTo>
                  <a:lnTo>
                    <a:pt x="230" y="5046"/>
                  </a:lnTo>
                  <a:lnTo>
                    <a:pt x="397" y="5046"/>
                  </a:lnTo>
                  <a:lnTo>
                    <a:pt x="397" y="4879"/>
                  </a:lnTo>
                  <a:lnTo>
                    <a:pt x="0" y="4879"/>
                  </a:lnTo>
                  <a:lnTo>
                    <a:pt x="0" y="5748"/>
                  </a:lnTo>
                  <a:lnTo>
                    <a:pt x="12868" y="5748"/>
                  </a:lnTo>
                  <a:lnTo>
                    <a:pt x="12868" y="5151"/>
                  </a:lnTo>
                  <a:lnTo>
                    <a:pt x="12659" y="4973"/>
                  </a:lnTo>
                  <a:lnTo>
                    <a:pt x="12565" y="5413"/>
                  </a:lnTo>
                  <a:lnTo>
                    <a:pt x="11978" y="5413"/>
                  </a:lnTo>
                  <a:lnTo>
                    <a:pt x="11978" y="4167"/>
                  </a:lnTo>
                  <a:lnTo>
                    <a:pt x="11978" y="3999"/>
                  </a:lnTo>
                  <a:lnTo>
                    <a:pt x="11978" y="2586"/>
                  </a:lnTo>
                  <a:lnTo>
                    <a:pt x="12565" y="2586"/>
                  </a:lnTo>
                  <a:lnTo>
                    <a:pt x="12565" y="3204"/>
                  </a:lnTo>
                  <a:lnTo>
                    <a:pt x="12826" y="3204"/>
                  </a:lnTo>
                  <a:lnTo>
                    <a:pt x="12826" y="1476"/>
                  </a:lnTo>
                  <a:lnTo>
                    <a:pt x="12784" y="1308"/>
                  </a:lnTo>
                  <a:lnTo>
                    <a:pt x="12826" y="910"/>
                  </a:lnTo>
                  <a:lnTo>
                    <a:pt x="12554" y="910"/>
                  </a:lnTo>
                  <a:lnTo>
                    <a:pt x="12554" y="1476"/>
                  </a:lnTo>
                  <a:lnTo>
                    <a:pt x="11675" y="1476"/>
                  </a:lnTo>
                  <a:lnTo>
                    <a:pt x="11675" y="1266"/>
                  </a:lnTo>
                  <a:lnTo>
                    <a:pt x="11936" y="806"/>
                  </a:lnTo>
                  <a:lnTo>
                    <a:pt x="11570" y="806"/>
                  </a:lnTo>
                  <a:lnTo>
                    <a:pt x="115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9709692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0" y="5675"/>
                  </a:moveTo>
                  <a:lnTo>
                    <a:pt x="0" y="4973"/>
                  </a:lnTo>
                  <a:lnTo>
                    <a:pt x="324" y="4879"/>
                  </a:lnTo>
                  <a:lnTo>
                    <a:pt x="408" y="5057"/>
                  </a:lnTo>
                  <a:lnTo>
                    <a:pt x="230" y="5057"/>
                  </a:lnTo>
                  <a:lnTo>
                    <a:pt x="230" y="5319"/>
                  </a:lnTo>
                  <a:lnTo>
                    <a:pt x="230" y="5486"/>
                  </a:lnTo>
                  <a:lnTo>
                    <a:pt x="408" y="5486"/>
                  </a:lnTo>
                  <a:lnTo>
                    <a:pt x="1120" y="5486"/>
                  </a:lnTo>
                  <a:lnTo>
                    <a:pt x="1287" y="5486"/>
                  </a:lnTo>
                  <a:lnTo>
                    <a:pt x="1287" y="5319"/>
                  </a:lnTo>
                  <a:lnTo>
                    <a:pt x="1287" y="5057"/>
                  </a:lnTo>
                  <a:lnTo>
                    <a:pt x="1120" y="5057"/>
                  </a:lnTo>
                  <a:lnTo>
                    <a:pt x="1120" y="4879"/>
                  </a:lnTo>
                  <a:lnTo>
                    <a:pt x="1434" y="4879"/>
                  </a:lnTo>
                  <a:lnTo>
                    <a:pt x="1518" y="5319"/>
                  </a:lnTo>
                  <a:lnTo>
                    <a:pt x="2565" y="5413"/>
                  </a:lnTo>
                  <a:lnTo>
                    <a:pt x="2638" y="4125"/>
                  </a:lnTo>
                  <a:lnTo>
                    <a:pt x="3172" y="4041"/>
                  </a:lnTo>
                  <a:lnTo>
                    <a:pt x="3172" y="2848"/>
                  </a:lnTo>
                  <a:lnTo>
                    <a:pt x="3172" y="2680"/>
                  </a:lnTo>
                  <a:lnTo>
                    <a:pt x="3172" y="1476"/>
                  </a:lnTo>
                  <a:lnTo>
                    <a:pt x="3214" y="1308"/>
                  </a:lnTo>
                  <a:lnTo>
                    <a:pt x="3172" y="963"/>
                  </a:lnTo>
                  <a:lnTo>
                    <a:pt x="3403" y="921"/>
                  </a:lnTo>
                  <a:lnTo>
                    <a:pt x="3444" y="1465"/>
                  </a:lnTo>
                  <a:lnTo>
                    <a:pt x="4230" y="1476"/>
                  </a:lnTo>
                  <a:lnTo>
                    <a:pt x="4324" y="1266"/>
                  </a:lnTo>
                  <a:lnTo>
                    <a:pt x="4073" y="848"/>
                  </a:lnTo>
                  <a:lnTo>
                    <a:pt x="4334" y="816"/>
                  </a:lnTo>
                  <a:lnTo>
                    <a:pt x="4429" y="366"/>
                  </a:lnTo>
                  <a:lnTo>
                    <a:pt x="4429" y="0"/>
                  </a:lnTo>
                  <a:lnTo>
                    <a:pt x="4785" y="0"/>
                  </a:lnTo>
                  <a:lnTo>
                    <a:pt x="11214" y="0"/>
                  </a:lnTo>
                  <a:lnTo>
                    <a:pt x="11580" y="0"/>
                  </a:lnTo>
                  <a:lnTo>
                    <a:pt x="11580" y="366"/>
                  </a:lnTo>
                  <a:lnTo>
                    <a:pt x="11580" y="722"/>
                  </a:lnTo>
                  <a:lnTo>
                    <a:pt x="11905" y="816"/>
                  </a:lnTo>
                  <a:lnTo>
                    <a:pt x="11685" y="1266"/>
                  </a:lnTo>
                  <a:lnTo>
                    <a:pt x="11685" y="1476"/>
                  </a:lnTo>
                  <a:lnTo>
                    <a:pt x="12523" y="1476"/>
                  </a:lnTo>
                  <a:lnTo>
                    <a:pt x="12554" y="963"/>
                  </a:lnTo>
                  <a:lnTo>
                    <a:pt x="12774" y="921"/>
                  </a:lnTo>
                  <a:lnTo>
                    <a:pt x="12837" y="1308"/>
                  </a:lnTo>
                  <a:lnTo>
                    <a:pt x="12784" y="1465"/>
                  </a:lnTo>
                  <a:lnTo>
                    <a:pt x="12837" y="3036"/>
                  </a:lnTo>
                  <a:lnTo>
                    <a:pt x="12837" y="3204"/>
                  </a:lnTo>
                  <a:lnTo>
                    <a:pt x="12648" y="3204"/>
                  </a:lnTo>
                  <a:lnTo>
                    <a:pt x="12565" y="2774"/>
                  </a:lnTo>
                  <a:lnTo>
                    <a:pt x="12565" y="2596"/>
                  </a:lnTo>
                  <a:lnTo>
                    <a:pt x="12387" y="2596"/>
                  </a:lnTo>
                  <a:lnTo>
                    <a:pt x="12167" y="2596"/>
                  </a:lnTo>
                  <a:lnTo>
                    <a:pt x="11978" y="2596"/>
                  </a:lnTo>
                  <a:lnTo>
                    <a:pt x="11978" y="2774"/>
                  </a:lnTo>
                  <a:lnTo>
                    <a:pt x="11978" y="3999"/>
                  </a:lnTo>
                  <a:lnTo>
                    <a:pt x="11978" y="4167"/>
                  </a:lnTo>
                  <a:lnTo>
                    <a:pt x="11978" y="5235"/>
                  </a:lnTo>
                  <a:lnTo>
                    <a:pt x="11978" y="5413"/>
                  </a:lnTo>
                  <a:lnTo>
                    <a:pt x="12167" y="5413"/>
                  </a:lnTo>
                  <a:lnTo>
                    <a:pt x="12387" y="5413"/>
                  </a:lnTo>
                  <a:lnTo>
                    <a:pt x="12565" y="5413"/>
                  </a:lnTo>
                  <a:lnTo>
                    <a:pt x="12565" y="5235"/>
                  </a:lnTo>
                  <a:lnTo>
                    <a:pt x="12565" y="4973"/>
                  </a:lnTo>
                  <a:lnTo>
                    <a:pt x="12868" y="5162"/>
                  </a:lnTo>
                  <a:lnTo>
                    <a:pt x="12868" y="5748"/>
                  </a:lnTo>
                  <a:lnTo>
                    <a:pt x="94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9712641" y="652147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240" y="0"/>
                  </a:moveTo>
                  <a:lnTo>
                    <a:pt x="1769" y="0"/>
                  </a:lnTo>
                  <a:lnTo>
                    <a:pt x="1769" y="1476"/>
                  </a:lnTo>
                  <a:lnTo>
                    <a:pt x="523" y="1476"/>
                  </a:lnTo>
                  <a:lnTo>
                    <a:pt x="523" y="1790"/>
                  </a:lnTo>
                  <a:lnTo>
                    <a:pt x="659" y="1937"/>
                  </a:lnTo>
                  <a:lnTo>
                    <a:pt x="659" y="3005"/>
                  </a:lnTo>
                  <a:lnTo>
                    <a:pt x="523" y="3141"/>
                  </a:lnTo>
                  <a:lnTo>
                    <a:pt x="523" y="4041"/>
                  </a:lnTo>
                  <a:lnTo>
                    <a:pt x="0" y="4041"/>
                  </a:lnTo>
                  <a:lnTo>
                    <a:pt x="0" y="5120"/>
                  </a:lnTo>
                  <a:lnTo>
                    <a:pt x="8722" y="5120"/>
                  </a:lnTo>
                  <a:lnTo>
                    <a:pt x="8722" y="1989"/>
                  </a:lnTo>
                  <a:lnTo>
                    <a:pt x="9518" y="1989"/>
                  </a:lnTo>
                  <a:lnTo>
                    <a:pt x="9518" y="1476"/>
                  </a:lnTo>
                  <a:lnTo>
                    <a:pt x="8334" y="1476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9712634" y="65214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0" y="5015"/>
                  </a:moveTo>
                  <a:lnTo>
                    <a:pt x="8648" y="5109"/>
                  </a:lnTo>
                  <a:lnTo>
                    <a:pt x="8732" y="2251"/>
                  </a:lnTo>
                  <a:lnTo>
                    <a:pt x="8732" y="1989"/>
                  </a:lnTo>
                  <a:lnTo>
                    <a:pt x="9015" y="1989"/>
                  </a:lnTo>
                  <a:lnTo>
                    <a:pt x="9444" y="1989"/>
                  </a:lnTo>
                  <a:lnTo>
                    <a:pt x="9528" y="1570"/>
                  </a:lnTo>
                  <a:lnTo>
                    <a:pt x="8512" y="1476"/>
                  </a:lnTo>
                  <a:lnTo>
                    <a:pt x="8345" y="1476"/>
                  </a:lnTo>
                  <a:lnTo>
                    <a:pt x="8345" y="1298"/>
                  </a:lnTo>
                  <a:lnTo>
                    <a:pt x="8345" y="94"/>
                  </a:lnTo>
                  <a:lnTo>
                    <a:pt x="1863" y="0"/>
                  </a:lnTo>
                  <a:lnTo>
                    <a:pt x="1769" y="1298"/>
                  </a:lnTo>
                  <a:lnTo>
                    <a:pt x="1769" y="1476"/>
                  </a:lnTo>
                  <a:lnTo>
                    <a:pt x="1612" y="1476"/>
                  </a:lnTo>
                  <a:lnTo>
                    <a:pt x="617" y="1476"/>
                  </a:lnTo>
                  <a:lnTo>
                    <a:pt x="534" y="1780"/>
                  </a:lnTo>
                  <a:lnTo>
                    <a:pt x="670" y="1937"/>
                  </a:lnTo>
                  <a:lnTo>
                    <a:pt x="670" y="2994"/>
                  </a:lnTo>
                  <a:lnTo>
                    <a:pt x="534" y="3130"/>
                  </a:lnTo>
                  <a:lnTo>
                    <a:pt x="534" y="3853"/>
                  </a:lnTo>
                  <a:lnTo>
                    <a:pt x="534" y="4041"/>
                  </a:lnTo>
                  <a:lnTo>
                    <a:pt x="345" y="4041"/>
                  </a:lnTo>
                  <a:lnTo>
                    <a:pt x="73" y="4041"/>
                  </a:lnTo>
                  <a:lnTo>
                    <a:pt x="0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9700369" y="6521173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8429" y="0"/>
                  </a:moveTo>
                  <a:lnTo>
                    <a:pt x="8073" y="0"/>
                  </a:lnTo>
                  <a:lnTo>
                    <a:pt x="1266" y="0"/>
                  </a:lnTo>
                  <a:lnTo>
                    <a:pt x="1266" y="816"/>
                  </a:lnTo>
                  <a:lnTo>
                    <a:pt x="910" y="816"/>
                  </a:lnTo>
                  <a:lnTo>
                    <a:pt x="1151" y="1266"/>
                  </a:lnTo>
                  <a:lnTo>
                    <a:pt x="1151" y="1486"/>
                  </a:lnTo>
                  <a:lnTo>
                    <a:pt x="303" y="1486"/>
                  </a:lnTo>
                  <a:lnTo>
                    <a:pt x="303" y="931"/>
                  </a:lnTo>
                  <a:lnTo>
                    <a:pt x="20" y="931"/>
                  </a:lnTo>
                  <a:lnTo>
                    <a:pt x="20" y="1298"/>
                  </a:lnTo>
                  <a:lnTo>
                    <a:pt x="52" y="1476"/>
                  </a:lnTo>
                  <a:lnTo>
                    <a:pt x="20" y="3214"/>
                  </a:lnTo>
                  <a:lnTo>
                    <a:pt x="293" y="3214"/>
                  </a:lnTo>
                  <a:lnTo>
                    <a:pt x="293" y="2586"/>
                  </a:lnTo>
                  <a:lnTo>
                    <a:pt x="858" y="2586"/>
                  </a:lnTo>
                  <a:lnTo>
                    <a:pt x="858" y="3999"/>
                  </a:lnTo>
                  <a:lnTo>
                    <a:pt x="858" y="4177"/>
                  </a:lnTo>
                  <a:lnTo>
                    <a:pt x="858" y="5413"/>
                  </a:lnTo>
                  <a:lnTo>
                    <a:pt x="293" y="5413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69"/>
                  </a:lnTo>
                  <a:lnTo>
                    <a:pt x="8450" y="5769"/>
                  </a:lnTo>
                  <a:lnTo>
                    <a:pt x="8450" y="4272"/>
                  </a:lnTo>
                  <a:lnTo>
                    <a:pt x="10198" y="4272"/>
                  </a:lnTo>
                  <a:lnTo>
                    <a:pt x="10198" y="4041"/>
                  </a:lnTo>
                  <a:lnTo>
                    <a:pt x="9675" y="4041"/>
                  </a:lnTo>
                  <a:lnTo>
                    <a:pt x="9675" y="2858"/>
                  </a:lnTo>
                  <a:lnTo>
                    <a:pt x="9675" y="2691"/>
                  </a:lnTo>
                  <a:lnTo>
                    <a:pt x="9675" y="1486"/>
                  </a:lnTo>
                  <a:lnTo>
                    <a:pt x="9643" y="1319"/>
                  </a:lnTo>
                  <a:lnTo>
                    <a:pt x="9675" y="931"/>
                  </a:lnTo>
                  <a:lnTo>
                    <a:pt x="9392" y="931"/>
                  </a:lnTo>
                  <a:lnTo>
                    <a:pt x="9392" y="1486"/>
                  </a:lnTo>
                  <a:lnTo>
                    <a:pt x="8533" y="1486"/>
                  </a:lnTo>
                  <a:lnTo>
                    <a:pt x="8533" y="1266"/>
                  </a:lnTo>
                  <a:lnTo>
                    <a:pt x="8774" y="858"/>
                  </a:lnTo>
                  <a:lnTo>
                    <a:pt x="8429" y="816"/>
                  </a:lnTo>
                  <a:lnTo>
                    <a:pt x="8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9700362" y="6521174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09" y="4177"/>
                  </a:moveTo>
                  <a:lnTo>
                    <a:pt x="10209" y="4041"/>
                  </a:lnTo>
                  <a:lnTo>
                    <a:pt x="9685" y="4041"/>
                  </a:lnTo>
                  <a:lnTo>
                    <a:pt x="9685" y="2858"/>
                  </a:lnTo>
                  <a:lnTo>
                    <a:pt x="9685" y="2691"/>
                  </a:lnTo>
                  <a:lnTo>
                    <a:pt x="9685" y="1486"/>
                  </a:lnTo>
                  <a:lnTo>
                    <a:pt x="9654" y="1350"/>
                  </a:lnTo>
                  <a:lnTo>
                    <a:pt x="9685" y="973"/>
                  </a:lnTo>
                  <a:lnTo>
                    <a:pt x="9465" y="931"/>
                  </a:lnTo>
                  <a:lnTo>
                    <a:pt x="9402" y="1455"/>
                  </a:lnTo>
                  <a:lnTo>
                    <a:pt x="8628" y="1486"/>
                  </a:lnTo>
                  <a:lnTo>
                    <a:pt x="8544" y="1277"/>
                  </a:lnTo>
                  <a:lnTo>
                    <a:pt x="8774" y="848"/>
                  </a:lnTo>
                  <a:lnTo>
                    <a:pt x="8533" y="827"/>
                  </a:lnTo>
                  <a:lnTo>
                    <a:pt x="8439" y="356"/>
                  </a:lnTo>
                  <a:lnTo>
                    <a:pt x="8439" y="0"/>
                  </a:lnTo>
                  <a:lnTo>
                    <a:pt x="8083" y="0"/>
                  </a:lnTo>
                  <a:lnTo>
                    <a:pt x="1633" y="0"/>
                  </a:lnTo>
                  <a:lnTo>
                    <a:pt x="1277" y="0"/>
                  </a:lnTo>
                  <a:lnTo>
                    <a:pt x="1277" y="356"/>
                  </a:lnTo>
                  <a:lnTo>
                    <a:pt x="1277" y="732"/>
                  </a:lnTo>
                  <a:lnTo>
                    <a:pt x="952" y="827"/>
                  </a:lnTo>
                  <a:lnTo>
                    <a:pt x="1162" y="1277"/>
                  </a:lnTo>
                  <a:lnTo>
                    <a:pt x="1162" y="1486"/>
                  </a:lnTo>
                  <a:lnTo>
                    <a:pt x="324" y="1486"/>
                  </a:lnTo>
                  <a:lnTo>
                    <a:pt x="314" y="973"/>
                  </a:lnTo>
                  <a:lnTo>
                    <a:pt x="83" y="931"/>
                  </a:lnTo>
                  <a:lnTo>
                    <a:pt x="31" y="1298"/>
                  </a:lnTo>
                  <a:lnTo>
                    <a:pt x="62" y="1444"/>
                  </a:lnTo>
                  <a:lnTo>
                    <a:pt x="31" y="3047"/>
                  </a:lnTo>
                  <a:lnTo>
                    <a:pt x="31" y="3214"/>
                  </a:lnTo>
                  <a:lnTo>
                    <a:pt x="198" y="3214"/>
                  </a:lnTo>
                  <a:lnTo>
                    <a:pt x="293" y="2774"/>
                  </a:lnTo>
                  <a:lnTo>
                    <a:pt x="293" y="2596"/>
                  </a:lnTo>
                  <a:lnTo>
                    <a:pt x="471" y="2596"/>
                  </a:lnTo>
                  <a:lnTo>
                    <a:pt x="701" y="2596"/>
                  </a:lnTo>
                  <a:lnTo>
                    <a:pt x="869" y="2596"/>
                  </a:lnTo>
                  <a:lnTo>
                    <a:pt x="869" y="2774"/>
                  </a:lnTo>
                  <a:lnTo>
                    <a:pt x="869" y="4010"/>
                  </a:lnTo>
                  <a:lnTo>
                    <a:pt x="869" y="4177"/>
                  </a:lnTo>
                  <a:lnTo>
                    <a:pt x="869" y="5235"/>
                  </a:lnTo>
                  <a:lnTo>
                    <a:pt x="869" y="5423"/>
                  </a:lnTo>
                  <a:lnTo>
                    <a:pt x="701" y="5423"/>
                  </a:lnTo>
                  <a:lnTo>
                    <a:pt x="471" y="5423"/>
                  </a:lnTo>
                  <a:lnTo>
                    <a:pt x="293" y="5423"/>
                  </a:lnTo>
                  <a:lnTo>
                    <a:pt x="293" y="5235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58"/>
                  </a:lnTo>
                  <a:lnTo>
                    <a:pt x="8355" y="5758"/>
                  </a:lnTo>
                  <a:lnTo>
                    <a:pt x="8450" y="4366"/>
                  </a:lnTo>
                  <a:lnTo>
                    <a:pt x="10114" y="4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9700739" y="652147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675" y="0"/>
                  </a:moveTo>
                  <a:lnTo>
                    <a:pt x="1204" y="0"/>
                  </a:lnTo>
                  <a:lnTo>
                    <a:pt x="1204" y="1476"/>
                  </a:lnTo>
                  <a:lnTo>
                    <a:pt x="0" y="1476"/>
                  </a:lnTo>
                  <a:lnTo>
                    <a:pt x="0" y="1989"/>
                  </a:lnTo>
                  <a:lnTo>
                    <a:pt x="795" y="1989"/>
                  </a:lnTo>
                  <a:lnTo>
                    <a:pt x="795" y="5120"/>
                  </a:lnTo>
                  <a:lnTo>
                    <a:pt x="7769" y="5120"/>
                  </a:lnTo>
                  <a:lnTo>
                    <a:pt x="7769" y="3675"/>
                  </a:lnTo>
                  <a:lnTo>
                    <a:pt x="9015" y="3675"/>
                  </a:lnTo>
                  <a:lnTo>
                    <a:pt x="9015" y="3141"/>
                  </a:lnTo>
                  <a:lnTo>
                    <a:pt x="8858" y="3005"/>
                  </a:lnTo>
                  <a:lnTo>
                    <a:pt x="8858" y="1937"/>
                  </a:lnTo>
                  <a:lnTo>
                    <a:pt x="9015" y="1790"/>
                  </a:lnTo>
                  <a:lnTo>
                    <a:pt x="9015" y="1476"/>
                  </a:lnTo>
                  <a:lnTo>
                    <a:pt x="7748" y="1476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9700738" y="65214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769" y="5015"/>
                  </a:moveTo>
                  <a:lnTo>
                    <a:pt x="890" y="5109"/>
                  </a:lnTo>
                  <a:lnTo>
                    <a:pt x="795" y="2251"/>
                  </a:lnTo>
                  <a:lnTo>
                    <a:pt x="795" y="1989"/>
                  </a:lnTo>
                  <a:lnTo>
                    <a:pt x="534" y="1989"/>
                  </a:lnTo>
                  <a:lnTo>
                    <a:pt x="94" y="1989"/>
                  </a:lnTo>
                  <a:lnTo>
                    <a:pt x="0" y="1570"/>
                  </a:lnTo>
                  <a:lnTo>
                    <a:pt x="1026" y="1476"/>
                  </a:lnTo>
                  <a:lnTo>
                    <a:pt x="1193" y="1476"/>
                  </a:lnTo>
                  <a:lnTo>
                    <a:pt x="1193" y="1298"/>
                  </a:lnTo>
                  <a:lnTo>
                    <a:pt x="1193" y="94"/>
                  </a:lnTo>
                  <a:lnTo>
                    <a:pt x="7675" y="0"/>
                  </a:lnTo>
                  <a:lnTo>
                    <a:pt x="7758" y="1298"/>
                  </a:lnTo>
                  <a:lnTo>
                    <a:pt x="7758" y="1476"/>
                  </a:lnTo>
                  <a:lnTo>
                    <a:pt x="7936" y="1476"/>
                  </a:lnTo>
                  <a:lnTo>
                    <a:pt x="8921" y="1476"/>
                  </a:lnTo>
                  <a:lnTo>
                    <a:pt x="9015" y="1780"/>
                  </a:lnTo>
                  <a:lnTo>
                    <a:pt x="8858" y="1937"/>
                  </a:lnTo>
                  <a:lnTo>
                    <a:pt x="8858" y="2994"/>
                  </a:lnTo>
                  <a:lnTo>
                    <a:pt x="9015" y="3130"/>
                  </a:lnTo>
                  <a:lnTo>
                    <a:pt x="9015" y="3570"/>
                  </a:lnTo>
                  <a:lnTo>
                    <a:pt x="7957" y="3664"/>
                  </a:lnTo>
                  <a:lnTo>
                    <a:pt x="7769" y="3664"/>
                  </a:lnTo>
                  <a:lnTo>
                    <a:pt x="7769" y="3832"/>
                  </a:lnTo>
                  <a:lnTo>
                    <a:pt x="7769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9946636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3067" y="0"/>
                  </a:moveTo>
                  <a:lnTo>
                    <a:pt x="1026" y="0"/>
                  </a:lnTo>
                  <a:lnTo>
                    <a:pt x="0" y="0"/>
                  </a:lnTo>
                  <a:lnTo>
                    <a:pt x="0" y="1026"/>
                  </a:lnTo>
                  <a:lnTo>
                    <a:pt x="0" y="23632"/>
                  </a:lnTo>
                  <a:lnTo>
                    <a:pt x="0" y="24658"/>
                  </a:lnTo>
                  <a:lnTo>
                    <a:pt x="1026" y="24658"/>
                  </a:lnTo>
                  <a:lnTo>
                    <a:pt x="13067" y="24658"/>
                  </a:lnTo>
                  <a:lnTo>
                    <a:pt x="14093" y="24658"/>
                  </a:lnTo>
                  <a:lnTo>
                    <a:pt x="14093" y="23632"/>
                  </a:lnTo>
                  <a:lnTo>
                    <a:pt x="14093" y="1026"/>
                  </a:lnTo>
                  <a:lnTo>
                    <a:pt x="14093" y="0"/>
                  </a:lnTo>
                  <a:lnTo>
                    <a:pt x="13067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9947338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366" y="0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0" y="22931"/>
                  </a:lnTo>
                  <a:lnTo>
                    <a:pt x="0" y="23255"/>
                  </a:lnTo>
                  <a:lnTo>
                    <a:pt x="324" y="23255"/>
                  </a:lnTo>
                  <a:lnTo>
                    <a:pt x="12366" y="23255"/>
                  </a:lnTo>
                  <a:lnTo>
                    <a:pt x="12690" y="23255"/>
                  </a:lnTo>
                  <a:lnTo>
                    <a:pt x="12690" y="22931"/>
                  </a:lnTo>
                  <a:lnTo>
                    <a:pt x="12690" y="324"/>
                  </a:lnTo>
                  <a:lnTo>
                    <a:pt x="12690" y="0"/>
                  </a:lnTo>
                  <a:lnTo>
                    <a:pt x="1236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9940113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188" y="0"/>
                  </a:moveTo>
                  <a:lnTo>
                    <a:pt x="3591" y="41"/>
                  </a:lnTo>
                  <a:lnTo>
                    <a:pt x="3403" y="670"/>
                  </a:lnTo>
                  <a:lnTo>
                    <a:pt x="2586" y="670"/>
                  </a:lnTo>
                  <a:lnTo>
                    <a:pt x="2397" y="41"/>
                  </a:lnTo>
                  <a:lnTo>
                    <a:pt x="1769" y="0"/>
                  </a:lnTo>
                  <a:lnTo>
                    <a:pt x="2031" y="450"/>
                  </a:lnTo>
                  <a:lnTo>
                    <a:pt x="2031" y="670"/>
                  </a:lnTo>
                  <a:lnTo>
                    <a:pt x="1151" y="670"/>
                  </a:lnTo>
                  <a:lnTo>
                    <a:pt x="1151" y="115"/>
                  </a:lnTo>
                  <a:lnTo>
                    <a:pt x="879" y="115"/>
                  </a:lnTo>
                  <a:lnTo>
                    <a:pt x="879" y="502"/>
                  </a:lnTo>
                  <a:lnTo>
                    <a:pt x="931" y="659"/>
                  </a:lnTo>
                  <a:lnTo>
                    <a:pt x="303" y="712"/>
                  </a:lnTo>
                  <a:lnTo>
                    <a:pt x="303" y="575"/>
                  </a:lnTo>
                  <a:lnTo>
                    <a:pt x="41" y="575"/>
                  </a:lnTo>
                  <a:lnTo>
                    <a:pt x="41" y="1654"/>
                  </a:lnTo>
                  <a:lnTo>
                    <a:pt x="303" y="1654"/>
                  </a:lnTo>
                  <a:lnTo>
                    <a:pt x="303" y="1026"/>
                  </a:lnTo>
                  <a:lnTo>
                    <a:pt x="879" y="1026"/>
                  </a:lnTo>
                  <a:lnTo>
                    <a:pt x="879" y="2418"/>
                  </a:lnTo>
                  <a:lnTo>
                    <a:pt x="879" y="2607"/>
                  </a:lnTo>
                  <a:lnTo>
                    <a:pt x="879" y="3842"/>
                  </a:lnTo>
                  <a:lnTo>
                    <a:pt x="303" y="3842"/>
                  </a:lnTo>
                  <a:lnTo>
                    <a:pt x="303" y="3403"/>
                  </a:lnTo>
                  <a:lnTo>
                    <a:pt x="0" y="3591"/>
                  </a:lnTo>
                  <a:lnTo>
                    <a:pt x="0" y="4188"/>
                  </a:lnTo>
                  <a:lnTo>
                    <a:pt x="5989" y="4188"/>
                  </a:lnTo>
                  <a:lnTo>
                    <a:pt x="5989" y="3591"/>
                  </a:lnTo>
                  <a:lnTo>
                    <a:pt x="5800" y="3403"/>
                  </a:lnTo>
                  <a:lnTo>
                    <a:pt x="5696" y="3842"/>
                  </a:lnTo>
                  <a:lnTo>
                    <a:pt x="5099" y="3842"/>
                  </a:lnTo>
                  <a:lnTo>
                    <a:pt x="5099" y="2607"/>
                  </a:lnTo>
                  <a:lnTo>
                    <a:pt x="5099" y="2418"/>
                  </a:lnTo>
                  <a:lnTo>
                    <a:pt x="5099" y="1026"/>
                  </a:lnTo>
                  <a:lnTo>
                    <a:pt x="5696" y="1026"/>
                  </a:lnTo>
                  <a:lnTo>
                    <a:pt x="5696" y="1654"/>
                  </a:lnTo>
                  <a:lnTo>
                    <a:pt x="5957" y="1654"/>
                  </a:lnTo>
                  <a:lnTo>
                    <a:pt x="5957" y="575"/>
                  </a:lnTo>
                  <a:lnTo>
                    <a:pt x="5696" y="575"/>
                  </a:lnTo>
                  <a:lnTo>
                    <a:pt x="5696" y="712"/>
                  </a:lnTo>
                  <a:lnTo>
                    <a:pt x="5099" y="712"/>
                  </a:lnTo>
                  <a:lnTo>
                    <a:pt x="5078" y="502"/>
                  </a:lnTo>
                  <a:lnTo>
                    <a:pt x="5099" y="115"/>
                  </a:lnTo>
                  <a:lnTo>
                    <a:pt x="4837" y="115"/>
                  </a:lnTo>
                  <a:lnTo>
                    <a:pt x="4837" y="670"/>
                  </a:lnTo>
                  <a:lnTo>
                    <a:pt x="3968" y="670"/>
                  </a:lnTo>
                  <a:lnTo>
                    <a:pt x="3968" y="450"/>
                  </a:lnTo>
                  <a:lnTo>
                    <a:pt x="4198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9940122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978" y="3591"/>
                  </a:moveTo>
                  <a:lnTo>
                    <a:pt x="5790" y="3403"/>
                  </a:lnTo>
                  <a:lnTo>
                    <a:pt x="5685" y="3664"/>
                  </a:lnTo>
                  <a:lnTo>
                    <a:pt x="5685" y="3842"/>
                  </a:lnTo>
                  <a:lnTo>
                    <a:pt x="5518" y="3842"/>
                  </a:lnTo>
                  <a:lnTo>
                    <a:pt x="5277" y="3842"/>
                  </a:lnTo>
                  <a:lnTo>
                    <a:pt x="5099" y="3842"/>
                  </a:lnTo>
                  <a:lnTo>
                    <a:pt x="5099" y="3664"/>
                  </a:lnTo>
                  <a:lnTo>
                    <a:pt x="5099" y="2617"/>
                  </a:lnTo>
                  <a:lnTo>
                    <a:pt x="5099" y="2429"/>
                  </a:lnTo>
                  <a:lnTo>
                    <a:pt x="5099" y="1204"/>
                  </a:lnTo>
                  <a:lnTo>
                    <a:pt x="5099" y="1026"/>
                  </a:lnTo>
                  <a:lnTo>
                    <a:pt x="5277" y="1026"/>
                  </a:lnTo>
                  <a:lnTo>
                    <a:pt x="5518" y="1026"/>
                  </a:lnTo>
                  <a:lnTo>
                    <a:pt x="5685" y="1026"/>
                  </a:lnTo>
                  <a:lnTo>
                    <a:pt x="5685" y="1204"/>
                  </a:lnTo>
                  <a:lnTo>
                    <a:pt x="5685" y="1654"/>
                  </a:lnTo>
                  <a:lnTo>
                    <a:pt x="5947" y="1654"/>
                  </a:lnTo>
                  <a:lnTo>
                    <a:pt x="5947" y="1465"/>
                  </a:lnTo>
                  <a:lnTo>
                    <a:pt x="5947" y="670"/>
                  </a:lnTo>
                  <a:lnTo>
                    <a:pt x="5685" y="575"/>
                  </a:lnTo>
                  <a:lnTo>
                    <a:pt x="5685" y="722"/>
                  </a:lnTo>
                  <a:lnTo>
                    <a:pt x="5151" y="722"/>
                  </a:lnTo>
                  <a:lnTo>
                    <a:pt x="5067" y="544"/>
                  </a:lnTo>
                  <a:lnTo>
                    <a:pt x="5099" y="157"/>
                  </a:lnTo>
                  <a:lnTo>
                    <a:pt x="4879" y="115"/>
                  </a:lnTo>
                  <a:lnTo>
                    <a:pt x="4827" y="659"/>
                  </a:lnTo>
                  <a:lnTo>
                    <a:pt x="4041" y="670"/>
                  </a:lnTo>
                  <a:lnTo>
                    <a:pt x="3957" y="450"/>
                  </a:lnTo>
                  <a:lnTo>
                    <a:pt x="4188" y="31"/>
                  </a:lnTo>
                  <a:lnTo>
                    <a:pt x="3581" y="52"/>
                  </a:lnTo>
                  <a:lnTo>
                    <a:pt x="3413" y="607"/>
                  </a:lnTo>
                  <a:lnTo>
                    <a:pt x="2638" y="670"/>
                  </a:lnTo>
                  <a:lnTo>
                    <a:pt x="2387" y="52"/>
                  </a:lnTo>
                  <a:lnTo>
                    <a:pt x="1800" y="0"/>
                  </a:lnTo>
                  <a:lnTo>
                    <a:pt x="2020" y="450"/>
                  </a:lnTo>
                  <a:lnTo>
                    <a:pt x="2020" y="670"/>
                  </a:lnTo>
                  <a:lnTo>
                    <a:pt x="1183" y="670"/>
                  </a:lnTo>
                  <a:lnTo>
                    <a:pt x="1151" y="157"/>
                  </a:lnTo>
                  <a:lnTo>
                    <a:pt x="931" y="115"/>
                  </a:lnTo>
                  <a:lnTo>
                    <a:pt x="869" y="502"/>
                  </a:lnTo>
                  <a:lnTo>
                    <a:pt x="910" y="659"/>
                  </a:lnTo>
                  <a:lnTo>
                    <a:pt x="293" y="722"/>
                  </a:lnTo>
                  <a:lnTo>
                    <a:pt x="293" y="575"/>
                  </a:lnTo>
                  <a:lnTo>
                    <a:pt x="125" y="575"/>
                  </a:lnTo>
                  <a:lnTo>
                    <a:pt x="31" y="1465"/>
                  </a:lnTo>
                  <a:lnTo>
                    <a:pt x="31" y="1654"/>
                  </a:lnTo>
                  <a:lnTo>
                    <a:pt x="198" y="1654"/>
                  </a:lnTo>
                  <a:lnTo>
                    <a:pt x="293" y="1204"/>
                  </a:lnTo>
                  <a:lnTo>
                    <a:pt x="293" y="1026"/>
                  </a:lnTo>
                  <a:lnTo>
                    <a:pt x="481" y="1026"/>
                  </a:lnTo>
                  <a:lnTo>
                    <a:pt x="701" y="1026"/>
                  </a:lnTo>
                  <a:lnTo>
                    <a:pt x="869" y="1026"/>
                  </a:lnTo>
                  <a:lnTo>
                    <a:pt x="869" y="1204"/>
                  </a:lnTo>
                  <a:lnTo>
                    <a:pt x="869" y="2429"/>
                  </a:lnTo>
                  <a:lnTo>
                    <a:pt x="869" y="2617"/>
                  </a:lnTo>
                  <a:lnTo>
                    <a:pt x="869" y="3664"/>
                  </a:lnTo>
                  <a:lnTo>
                    <a:pt x="869" y="3842"/>
                  </a:lnTo>
                  <a:lnTo>
                    <a:pt x="701" y="3842"/>
                  </a:lnTo>
                  <a:lnTo>
                    <a:pt x="481" y="3842"/>
                  </a:lnTo>
                  <a:lnTo>
                    <a:pt x="293" y="3842"/>
                  </a:lnTo>
                  <a:lnTo>
                    <a:pt x="293" y="3664"/>
                  </a:lnTo>
                  <a:lnTo>
                    <a:pt x="293" y="3403"/>
                  </a:lnTo>
                  <a:lnTo>
                    <a:pt x="0" y="3591"/>
                  </a:lnTo>
                  <a:lnTo>
                    <a:pt x="0" y="4198"/>
                  </a:lnTo>
                  <a:lnTo>
                    <a:pt x="5978" y="4198"/>
                  </a:lnTo>
                  <a:lnTo>
                    <a:pt x="5978" y="35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9941253" y="65237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22" y="0"/>
                  </a:moveTo>
                  <a:lnTo>
                    <a:pt x="0" y="0"/>
                  </a:lnTo>
                  <a:lnTo>
                    <a:pt x="0" y="2931"/>
                  </a:lnTo>
                  <a:lnTo>
                    <a:pt x="3696" y="2931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9941258" y="65237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96" y="2858"/>
                  </a:moveTo>
                  <a:lnTo>
                    <a:pt x="94" y="2931"/>
                  </a:lnTo>
                  <a:lnTo>
                    <a:pt x="0" y="94"/>
                  </a:lnTo>
                  <a:lnTo>
                    <a:pt x="3622" y="0"/>
                  </a:lnTo>
                  <a:lnTo>
                    <a:pt x="3696" y="2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9935712" y="651374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9507" y="1937"/>
                  </a:moveTo>
                  <a:lnTo>
                    <a:pt x="9245" y="1863"/>
                  </a:lnTo>
                  <a:lnTo>
                    <a:pt x="9162" y="502"/>
                  </a:lnTo>
                  <a:lnTo>
                    <a:pt x="9162" y="335"/>
                  </a:lnTo>
                  <a:lnTo>
                    <a:pt x="9319" y="324"/>
                  </a:lnTo>
                  <a:lnTo>
                    <a:pt x="10397" y="272"/>
                  </a:lnTo>
                  <a:lnTo>
                    <a:pt x="13193" y="272"/>
                  </a:lnTo>
                  <a:lnTo>
                    <a:pt x="13287" y="565"/>
                  </a:lnTo>
                  <a:lnTo>
                    <a:pt x="13099" y="649"/>
                  </a:lnTo>
                  <a:lnTo>
                    <a:pt x="13015" y="869"/>
                  </a:lnTo>
                  <a:lnTo>
                    <a:pt x="13591" y="869"/>
                  </a:lnTo>
                  <a:lnTo>
                    <a:pt x="13685" y="691"/>
                  </a:lnTo>
                  <a:lnTo>
                    <a:pt x="13517" y="691"/>
                  </a:lnTo>
                  <a:lnTo>
                    <a:pt x="13517" y="387"/>
                  </a:lnTo>
                  <a:lnTo>
                    <a:pt x="13517" y="209"/>
                  </a:lnTo>
                  <a:lnTo>
                    <a:pt x="13685" y="209"/>
                  </a:lnTo>
                  <a:lnTo>
                    <a:pt x="14386" y="209"/>
                  </a:lnTo>
                  <a:lnTo>
                    <a:pt x="14575" y="209"/>
                  </a:lnTo>
                  <a:lnTo>
                    <a:pt x="14575" y="387"/>
                  </a:lnTo>
                  <a:lnTo>
                    <a:pt x="14575" y="691"/>
                  </a:lnTo>
                  <a:lnTo>
                    <a:pt x="14386" y="691"/>
                  </a:lnTo>
                  <a:lnTo>
                    <a:pt x="14386" y="869"/>
                  </a:lnTo>
                  <a:lnTo>
                    <a:pt x="14701" y="869"/>
                  </a:lnTo>
                  <a:lnTo>
                    <a:pt x="14795" y="73"/>
                  </a:lnTo>
                  <a:lnTo>
                    <a:pt x="94" y="0"/>
                  </a:lnTo>
                  <a:lnTo>
                    <a:pt x="0" y="774"/>
                  </a:lnTo>
                  <a:lnTo>
                    <a:pt x="314" y="869"/>
                  </a:lnTo>
                  <a:lnTo>
                    <a:pt x="408" y="691"/>
                  </a:lnTo>
                  <a:lnTo>
                    <a:pt x="219" y="691"/>
                  </a:lnTo>
                  <a:lnTo>
                    <a:pt x="219" y="387"/>
                  </a:lnTo>
                  <a:lnTo>
                    <a:pt x="219" y="209"/>
                  </a:lnTo>
                  <a:lnTo>
                    <a:pt x="408" y="209"/>
                  </a:lnTo>
                  <a:lnTo>
                    <a:pt x="1099" y="209"/>
                  </a:lnTo>
                  <a:lnTo>
                    <a:pt x="1287" y="209"/>
                  </a:lnTo>
                  <a:lnTo>
                    <a:pt x="1287" y="387"/>
                  </a:lnTo>
                  <a:lnTo>
                    <a:pt x="1287" y="691"/>
                  </a:lnTo>
                  <a:lnTo>
                    <a:pt x="1099" y="691"/>
                  </a:lnTo>
                  <a:lnTo>
                    <a:pt x="1099" y="869"/>
                  </a:lnTo>
                  <a:lnTo>
                    <a:pt x="1696" y="869"/>
                  </a:lnTo>
                  <a:lnTo>
                    <a:pt x="1769" y="649"/>
                  </a:lnTo>
                  <a:lnTo>
                    <a:pt x="1602" y="649"/>
                  </a:lnTo>
                  <a:lnTo>
                    <a:pt x="1507" y="356"/>
                  </a:lnTo>
                  <a:lnTo>
                    <a:pt x="4397" y="272"/>
                  </a:lnTo>
                  <a:lnTo>
                    <a:pt x="5465" y="324"/>
                  </a:lnTo>
                  <a:lnTo>
                    <a:pt x="5622" y="335"/>
                  </a:lnTo>
                  <a:lnTo>
                    <a:pt x="5622" y="502"/>
                  </a:lnTo>
                  <a:lnTo>
                    <a:pt x="5622" y="1769"/>
                  </a:lnTo>
                  <a:lnTo>
                    <a:pt x="5371" y="1863"/>
                  </a:lnTo>
                  <a:lnTo>
                    <a:pt x="5277" y="2188"/>
                  </a:lnTo>
                  <a:lnTo>
                    <a:pt x="5308" y="2355"/>
                  </a:lnTo>
                  <a:lnTo>
                    <a:pt x="5277" y="2701"/>
                  </a:lnTo>
                  <a:lnTo>
                    <a:pt x="5518" y="2743"/>
                  </a:lnTo>
                  <a:lnTo>
                    <a:pt x="5560" y="2219"/>
                  </a:lnTo>
                  <a:lnTo>
                    <a:pt x="6334" y="2188"/>
                  </a:lnTo>
                  <a:lnTo>
                    <a:pt x="6429" y="2408"/>
                  </a:lnTo>
                  <a:lnTo>
                    <a:pt x="6177" y="2827"/>
                  </a:lnTo>
                  <a:lnTo>
                    <a:pt x="6785" y="2806"/>
                  </a:lnTo>
                  <a:lnTo>
                    <a:pt x="6963" y="2251"/>
                  </a:lnTo>
                  <a:lnTo>
                    <a:pt x="7748" y="2188"/>
                  </a:lnTo>
                  <a:lnTo>
                    <a:pt x="8020" y="2806"/>
                  </a:lnTo>
                  <a:lnTo>
                    <a:pt x="8575" y="2858"/>
                  </a:lnTo>
                  <a:lnTo>
                    <a:pt x="8355" y="2408"/>
                  </a:lnTo>
                  <a:lnTo>
                    <a:pt x="8355" y="2188"/>
                  </a:lnTo>
                  <a:lnTo>
                    <a:pt x="9214" y="2188"/>
                  </a:lnTo>
                  <a:lnTo>
                    <a:pt x="9224" y="2701"/>
                  </a:lnTo>
                  <a:lnTo>
                    <a:pt x="9465" y="2743"/>
                  </a:lnTo>
                  <a:lnTo>
                    <a:pt x="9507" y="2355"/>
                  </a:lnTo>
                  <a:lnTo>
                    <a:pt x="9476" y="2198"/>
                  </a:lnTo>
                  <a:lnTo>
                    <a:pt x="9507" y="193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9941594" y="6514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5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9941597" y="65140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26" y="1539"/>
                  </a:moveTo>
                  <a:lnTo>
                    <a:pt x="94" y="1633"/>
                  </a:lnTo>
                  <a:lnTo>
                    <a:pt x="0" y="94"/>
                  </a:lnTo>
                  <a:lnTo>
                    <a:pt x="2952" y="0"/>
                  </a:lnTo>
                  <a:lnTo>
                    <a:pt x="3026" y="15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9472518" y="651374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1937"/>
                  </a:moveTo>
                  <a:lnTo>
                    <a:pt x="5539" y="1863"/>
                  </a:lnTo>
                  <a:lnTo>
                    <a:pt x="5622" y="502"/>
                  </a:lnTo>
                  <a:lnTo>
                    <a:pt x="5622" y="335"/>
                  </a:lnTo>
                  <a:lnTo>
                    <a:pt x="5465" y="324"/>
                  </a:lnTo>
                  <a:lnTo>
                    <a:pt x="4397" y="272"/>
                  </a:lnTo>
                  <a:lnTo>
                    <a:pt x="1591" y="272"/>
                  </a:lnTo>
                  <a:lnTo>
                    <a:pt x="1497" y="565"/>
                  </a:lnTo>
                  <a:lnTo>
                    <a:pt x="1685" y="649"/>
                  </a:lnTo>
                  <a:lnTo>
                    <a:pt x="1769" y="869"/>
                  </a:lnTo>
                  <a:lnTo>
                    <a:pt x="1193" y="869"/>
                  </a:lnTo>
                  <a:lnTo>
                    <a:pt x="1099" y="691"/>
                  </a:lnTo>
                  <a:lnTo>
                    <a:pt x="1266" y="691"/>
                  </a:lnTo>
                  <a:lnTo>
                    <a:pt x="1266" y="387"/>
                  </a:lnTo>
                  <a:lnTo>
                    <a:pt x="1266" y="209"/>
                  </a:lnTo>
                  <a:lnTo>
                    <a:pt x="1099" y="209"/>
                  </a:lnTo>
                  <a:lnTo>
                    <a:pt x="397" y="209"/>
                  </a:lnTo>
                  <a:lnTo>
                    <a:pt x="209" y="209"/>
                  </a:lnTo>
                  <a:lnTo>
                    <a:pt x="209" y="387"/>
                  </a:lnTo>
                  <a:lnTo>
                    <a:pt x="209" y="691"/>
                  </a:lnTo>
                  <a:lnTo>
                    <a:pt x="397" y="691"/>
                  </a:lnTo>
                  <a:lnTo>
                    <a:pt x="397" y="869"/>
                  </a:lnTo>
                  <a:lnTo>
                    <a:pt x="73" y="869"/>
                  </a:lnTo>
                  <a:lnTo>
                    <a:pt x="0" y="73"/>
                  </a:lnTo>
                  <a:lnTo>
                    <a:pt x="14690" y="0"/>
                  </a:lnTo>
                  <a:lnTo>
                    <a:pt x="14784" y="774"/>
                  </a:lnTo>
                  <a:lnTo>
                    <a:pt x="14470" y="869"/>
                  </a:lnTo>
                  <a:lnTo>
                    <a:pt x="14386" y="691"/>
                  </a:lnTo>
                  <a:lnTo>
                    <a:pt x="14554" y="691"/>
                  </a:lnTo>
                  <a:lnTo>
                    <a:pt x="14554" y="387"/>
                  </a:lnTo>
                  <a:lnTo>
                    <a:pt x="14554" y="209"/>
                  </a:lnTo>
                  <a:lnTo>
                    <a:pt x="14386" y="209"/>
                  </a:lnTo>
                  <a:lnTo>
                    <a:pt x="13685" y="209"/>
                  </a:lnTo>
                  <a:lnTo>
                    <a:pt x="13496" y="209"/>
                  </a:lnTo>
                  <a:lnTo>
                    <a:pt x="13496" y="387"/>
                  </a:lnTo>
                  <a:lnTo>
                    <a:pt x="13496" y="691"/>
                  </a:lnTo>
                  <a:lnTo>
                    <a:pt x="13685" y="691"/>
                  </a:lnTo>
                  <a:lnTo>
                    <a:pt x="13685" y="869"/>
                  </a:lnTo>
                  <a:lnTo>
                    <a:pt x="13088" y="869"/>
                  </a:lnTo>
                  <a:lnTo>
                    <a:pt x="13015" y="649"/>
                  </a:lnTo>
                  <a:lnTo>
                    <a:pt x="13182" y="649"/>
                  </a:lnTo>
                  <a:lnTo>
                    <a:pt x="13277" y="356"/>
                  </a:lnTo>
                  <a:lnTo>
                    <a:pt x="10387" y="272"/>
                  </a:lnTo>
                  <a:lnTo>
                    <a:pt x="9319" y="324"/>
                  </a:lnTo>
                  <a:lnTo>
                    <a:pt x="9151" y="335"/>
                  </a:lnTo>
                  <a:lnTo>
                    <a:pt x="9151" y="502"/>
                  </a:lnTo>
                  <a:lnTo>
                    <a:pt x="9151" y="1769"/>
                  </a:lnTo>
                  <a:lnTo>
                    <a:pt x="9413" y="1863"/>
                  </a:lnTo>
                  <a:lnTo>
                    <a:pt x="9507" y="2188"/>
                  </a:lnTo>
                  <a:lnTo>
                    <a:pt x="9476" y="2355"/>
                  </a:lnTo>
                  <a:lnTo>
                    <a:pt x="9507" y="2701"/>
                  </a:lnTo>
                  <a:lnTo>
                    <a:pt x="9266" y="2743"/>
                  </a:lnTo>
                  <a:lnTo>
                    <a:pt x="9224" y="2219"/>
                  </a:lnTo>
                  <a:lnTo>
                    <a:pt x="8450" y="2188"/>
                  </a:lnTo>
                  <a:lnTo>
                    <a:pt x="8355" y="2408"/>
                  </a:lnTo>
                  <a:lnTo>
                    <a:pt x="8607" y="2827"/>
                  </a:lnTo>
                  <a:lnTo>
                    <a:pt x="7999" y="2806"/>
                  </a:lnTo>
                  <a:lnTo>
                    <a:pt x="7821" y="2251"/>
                  </a:lnTo>
                  <a:lnTo>
                    <a:pt x="7036" y="2188"/>
                  </a:lnTo>
                  <a:lnTo>
                    <a:pt x="6764" y="2806"/>
                  </a:lnTo>
                  <a:lnTo>
                    <a:pt x="6209" y="2858"/>
                  </a:lnTo>
                  <a:lnTo>
                    <a:pt x="6429" y="2408"/>
                  </a:lnTo>
                  <a:lnTo>
                    <a:pt x="6429" y="2188"/>
                  </a:lnTo>
                  <a:lnTo>
                    <a:pt x="5570" y="2188"/>
                  </a:lnTo>
                  <a:lnTo>
                    <a:pt x="5560" y="2701"/>
                  </a:lnTo>
                  <a:lnTo>
                    <a:pt x="5329" y="2743"/>
                  </a:lnTo>
                  <a:lnTo>
                    <a:pt x="5277" y="2355"/>
                  </a:lnTo>
                  <a:lnTo>
                    <a:pt x="5308" y="2198"/>
                  </a:lnTo>
                  <a:lnTo>
                    <a:pt x="5277" y="193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9478387" y="6514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4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9478388" y="65140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39"/>
                  </a:moveTo>
                  <a:lnTo>
                    <a:pt x="2942" y="1633"/>
                  </a:lnTo>
                  <a:lnTo>
                    <a:pt x="3026" y="94"/>
                  </a:lnTo>
                  <a:lnTo>
                    <a:pt x="94" y="0"/>
                  </a:lnTo>
                  <a:lnTo>
                    <a:pt x="0" y="15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9483021" y="651372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397" y="2209"/>
                  </a:moveTo>
                  <a:lnTo>
                    <a:pt x="3821" y="2209"/>
                  </a:lnTo>
                  <a:lnTo>
                    <a:pt x="3898" y="2418"/>
                  </a:lnTo>
                  <a:lnTo>
                    <a:pt x="4020" y="2607"/>
                  </a:lnTo>
                  <a:lnTo>
                    <a:pt x="4230" y="2774"/>
                  </a:lnTo>
                  <a:lnTo>
                    <a:pt x="4471" y="2858"/>
                  </a:lnTo>
                  <a:lnTo>
                    <a:pt x="4617" y="2858"/>
                  </a:lnTo>
                  <a:lnTo>
                    <a:pt x="4482" y="2607"/>
                  </a:lnTo>
                  <a:lnTo>
                    <a:pt x="4397" y="2230"/>
                  </a:lnTo>
                  <a:close/>
                </a:path>
                <a:path w="8890" h="3175">
                  <a:moveTo>
                    <a:pt x="1706" y="2209"/>
                  </a:moveTo>
                  <a:lnTo>
                    <a:pt x="1120" y="2209"/>
                  </a:lnTo>
                  <a:lnTo>
                    <a:pt x="1030" y="2607"/>
                  </a:lnTo>
                  <a:lnTo>
                    <a:pt x="900" y="2858"/>
                  </a:lnTo>
                  <a:lnTo>
                    <a:pt x="1057" y="2858"/>
                  </a:lnTo>
                  <a:lnTo>
                    <a:pt x="1335" y="2743"/>
                  </a:lnTo>
                  <a:lnTo>
                    <a:pt x="1507" y="2607"/>
                  </a:lnTo>
                  <a:lnTo>
                    <a:pt x="1624" y="2418"/>
                  </a:lnTo>
                  <a:lnTo>
                    <a:pt x="1706" y="2209"/>
                  </a:lnTo>
                  <a:close/>
                </a:path>
                <a:path w="8890" h="3175">
                  <a:moveTo>
                    <a:pt x="282" y="2209"/>
                  </a:moveTo>
                  <a:lnTo>
                    <a:pt x="31" y="2209"/>
                  </a:lnTo>
                  <a:lnTo>
                    <a:pt x="31" y="2764"/>
                  </a:lnTo>
                  <a:lnTo>
                    <a:pt x="272" y="2764"/>
                  </a:lnTo>
                  <a:lnTo>
                    <a:pt x="282" y="2209"/>
                  </a:lnTo>
                  <a:close/>
                </a:path>
                <a:path w="8890" h="3175">
                  <a:moveTo>
                    <a:pt x="5497" y="2743"/>
                  </a:moveTo>
                  <a:lnTo>
                    <a:pt x="5256" y="2743"/>
                  </a:lnTo>
                  <a:lnTo>
                    <a:pt x="5497" y="2764"/>
                  </a:lnTo>
                  <a:close/>
                </a:path>
                <a:path w="8890" h="3175">
                  <a:moveTo>
                    <a:pt x="5476" y="2209"/>
                  </a:moveTo>
                  <a:lnTo>
                    <a:pt x="5235" y="2209"/>
                  </a:lnTo>
                  <a:lnTo>
                    <a:pt x="5235" y="2743"/>
                  </a:lnTo>
                  <a:lnTo>
                    <a:pt x="5518" y="2743"/>
                  </a:lnTo>
                  <a:lnTo>
                    <a:pt x="5497" y="2376"/>
                  </a:lnTo>
                  <a:lnTo>
                    <a:pt x="5476" y="2209"/>
                  </a:lnTo>
                  <a:close/>
                </a:path>
                <a:path w="8890" h="3175">
                  <a:moveTo>
                    <a:pt x="7486" y="272"/>
                  </a:moveTo>
                  <a:lnTo>
                    <a:pt x="4418" y="272"/>
                  </a:lnTo>
                  <a:lnTo>
                    <a:pt x="4366" y="963"/>
                  </a:lnTo>
                  <a:lnTo>
                    <a:pt x="2921" y="973"/>
                  </a:lnTo>
                  <a:lnTo>
                    <a:pt x="2816" y="1874"/>
                  </a:lnTo>
                  <a:lnTo>
                    <a:pt x="83" y="1874"/>
                  </a:lnTo>
                  <a:lnTo>
                    <a:pt x="0" y="2209"/>
                  </a:lnTo>
                  <a:lnTo>
                    <a:pt x="5518" y="2209"/>
                  </a:lnTo>
                  <a:lnTo>
                    <a:pt x="5570" y="1727"/>
                  </a:lnTo>
                  <a:lnTo>
                    <a:pt x="5999" y="1727"/>
                  </a:lnTo>
                  <a:lnTo>
                    <a:pt x="6104" y="356"/>
                  </a:lnTo>
                  <a:lnTo>
                    <a:pt x="7439" y="356"/>
                  </a:lnTo>
                  <a:close/>
                </a:path>
                <a:path w="8890" h="3175">
                  <a:moveTo>
                    <a:pt x="7439" y="356"/>
                  </a:moveTo>
                  <a:lnTo>
                    <a:pt x="6104" y="356"/>
                  </a:lnTo>
                  <a:lnTo>
                    <a:pt x="7130" y="366"/>
                  </a:lnTo>
                  <a:lnTo>
                    <a:pt x="7224" y="890"/>
                  </a:lnTo>
                  <a:lnTo>
                    <a:pt x="7518" y="890"/>
                  </a:lnTo>
                  <a:lnTo>
                    <a:pt x="7580" y="701"/>
                  </a:lnTo>
                  <a:lnTo>
                    <a:pt x="7392" y="701"/>
                  </a:lnTo>
                  <a:lnTo>
                    <a:pt x="7439" y="356"/>
                  </a:lnTo>
                  <a:close/>
                </a:path>
                <a:path w="8890" h="3175">
                  <a:moveTo>
                    <a:pt x="8638" y="0"/>
                  </a:moveTo>
                  <a:lnTo>
                    <a:pt x="4366" y="0"/>
                  </a:lnTo>
                  <a:lnTo>
                    <a:pt x="4366" y="272"/>
                  </a:lnTo>
                  <a:lnTo>
                    <a:pt x="8345" y="272"/>
                  </a:lnTo>
                  <a:lnTo>
                    <a:pt x="8450" y="701"/>
                  </a:lnTo>
                  <a:lnTo>
                    <a:pt x="8345" y="890"/>
                  </a:lnTo>
                  <a:lnTo>
                    <a:pt x="8638" y="890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9483022" y="651372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7486" y="890"/>
                  </a:moveTo>
                  <a:lnTo>
                    <a:pt x="7256" y="890"/>
                  </a:lnTo>
                  <a:lnTo>
                    <a:pt x="7162" y="450"/>
                  </a:lnTo>
                  <a:lnTo>
                    <a:pt x="6135" y="366"/>
                  </a:lnTo>
                  <a:lnTo>
                    <a:pt x="6041" y="408"/>
                  </a:lnTo>
                  <a:lnTo>
                    <a:pt x="6041" y="1685"/>
                  </a:lnTo>
                  <a:lnTo>
                    <a:pt x="5601" y="1727"/>
                  </a:lnTo>
                  <a:lnTo>
                    <a:pt x="5518" y="2209"/>
                  </a:lnTo>
                  <a:lnTo>
                    <a:pt x="5486" y="2345"/>
                  </a:lnTo>
                  <a:lnTo>
                    <a:pt x="5518" y="2722"/>
                  </a:lnTo>
                  <a:lnTo>
                    <a:pt x="5277" y="2774"/>
                  </a:lnTo>
                  <a:lnTo>
                    <a:pt x="5235" y="2230"/>
                  </a:lnTo>
                  <a:lnTo>
                    <a:pt x="4460" y="2209"/>
                  </a:lnTo>
                  <a:lnTo>
                    <a:pt x="4366" y="2429"/>
                  </a:lnTo>
                  <a:lnTo>
                    <a:pt x="4617" y="2827"/>
                  </a:lnTo>
                  <a:lnTo>
                    <a:pt x="4471" y="2858"/>
                  </a:lnTo>
                  <a:lnTo>
                    <a:pt x="4219" y="2785"/>
                  </a:lnTo>
                  <a:lnTo>
                    <a:pt x="4020" y="2617"/>
                  </a:lnTo>
                  <a:lnTo>
                    <a:pt x="3884" y="2408"/>
                  </a:lnTo>
                  <a:lnTo>
                    <a:pt x="3853" y="2272"/>
                  </a:lnTo>
                  <a:lnTo>
                    <a:pt x="3790" y="2209"/>
                  </a:lnTo>
                  <a:lnTo>
                    <a:pt x="1727" y="2209"/>
                  </a:lnTo>
                  <a:lnTo>
                    <a:pt x="1643" y="2397"/>
                  </a:lnTo>
                  <a:lnTo>
                    <a:pt x="1507" y="2617"/>
                  </a:lnTo>
                  <a:lnTo>
                    <a:pt x="1308" y="2774"/>
                  </a:lnTo>
                  <a:lnTo>
                    <a:pt x="1057" y="2858"/>
                  </a:lnTo>
                  <a:lnTo>
                    <a:pt x="910" y="2879"/>
                  </a:lnTo>
                  <a:lnTo>
                    <a:pt x="1151" y="2429"/>
                  </a:lnTo>
                  <a:lnTo>
                    <a:pt x="1151" y="2293"/>
                  </a:lnTo>
                  <a:lnTo>
                    <a:pt x="1099" y="2209"/>
                  </a:lnTo>
                  <a:lnTo>
                    <a:pt x="282" y="2209"/>
                  </a:lnTo>
                  <a:lnTo>
                    <a:pt x="282" y="2722"/>
                  </a:lnTo>
                  <a:lnTo>
                    <a:pt x="41" y="2774"/>
                  </a:lnTo>
                  <a:lnTo>
                    <a:pt x="0" y="2376"/>
                  </a:lnTo>
                  <a:lnTo>
                    <a:pt x="41" y="2240"/>
                  </a:lnTo>
                  <a:lnTo>
                    <a:pt x="0" y="1978"/>
                  </a:lnTo>
                  <a:lnTo>
                    <a:pt x="73" y="1884"/>
                  </a:lnTo>
                  <a:lnTo>
                    <a:pt x="2806" y="1884"/>
                  </a:lnTo>
                  <a:lnTo>
                    <a:pt x="2858" y="1057"/>
                  </a:lnTo>
                  <a:lnTo>
                    <a:pt x="4314" y="963"/>
                  </a:lnTo>
                  <a:lnTo>
                    <a:pt x="4408" y="282"/>
                  </a:lnTo>
                  <a:lnTo>
                    <a:pt x="4366" y="0"/>
                  </a:lnTo>
                  <a:lnTo>
                    <a:pt x="8586" y="0"/>
                  </a:lnTo>
                  <a:lnTo>
                    <a:pt x="8680" y="52"/>
                  </a:lnTo>
                  <a:lnTo>
                    <a:pt x="8680" y="848"/>
                  </a:lnTo>
                  <a:lnTo>
                    <a:pt x="8376" y="890"/>
                  </a:lnTo>
                  <a:lnTo>
                    <a:pt x="8282" y="722"/>
                  </a:lnTo>
                  <a:lnTo>
                    <a:pt x="8450" y="722"/>
                  </a:lnTo>
                  <a:lnTo>
                    <a:pt x="8450" y="450"/>
                  </a:lnTo>
                  <a:lnTo>
                    <a:pt x="8408" y="314"/>
                  </a:lnTo>
                  <a:lnTo>
                    <a:pt x="7580" y="272"/>
                  </a:lnTo>
                  <a:lnTo>
                    <a:pt x="7444" y="335"/>
                  </a:lnTo>
                  <a:lnTo>
                    <a:pt x="7392" y="722"/>
                  </a:lnTo>
                  <a:lnTo>
                    <a:pt x="7580" y="722"/>
                  </a:lnTo>
                  <a:lnTo>
                    <a:pt x="7559" y="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9486152" y="6514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86" y="0"/>
                  </a:moveTo>
                  <a:lnTo>
                    <a:pt x="1581" y="10"/>
                  </a:lnTo>
                  <a:lnTo>
                    <a:pt x="1528" y="837"/>
                  </a:lnTo>
                  <a:lnTo>
                    <a:pt x="1340" y="963"/>
                  </a:lnTo>
                  <a:lnTo>
                    <a:pt x="52" y="963"/>
                  </a:lnTo>
                  <a:lnTo>
                    <a:pt x="0" y="1539"/>
                  </a:lnTo>
                  <a:lnTo>
                    <a:pt x="2041" y="1602"/>
                  </a:lnTo>
                  <a:lnTo>
                    <a:pt x="2115" y="1329"/>
                  </a:lnTo>
                  <a:lnTo>
                    <a:pt x="2240" y="1172"/>
                  </a:lnTo>
                  <a:lnTo>
                    <a:pt x="2586" y="1151"/>
                  </a:lnTo>
                  <a:lnTo>
                    <a:pt x="2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9486157" y="65140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287" y="963"/>
                  </a:moveTo>
                  <a:lnTo>
                    <a:pt x="94" y="963"/>
                  </a:lnTo>
                  <a:lnTo>
                    <a:pt x="0" y="1507"/>
                  </a:lnTo>
                  <a:lnTo>
                    <a:pt x="1999" y="1602"/>
                  </a:lnTo>
                  <a:lnTo>
                    <a:pt x="2094" y="1539"/>
                  </a:lnTo>
                  <a:lnTo>
                    <a:pt x="2094" y="1371"/>
                  </a:lnTo>
                  <a:lnTo>
                    <a:pt x="2177" y="1225"/>
                  </a:lnTo>
                  <a:lnTo>
                    <a:pt x="2314" y="1162"/>
                  </a:lnTo>
                  <a:lnTo>
                    <a:pt x="2544" y="1151"/>
                  </a:lnTo>
                  <a:lnTo>
                    <a:pt x="2628" y="1099"/>
                  </a:lnTo>
                  <a:lnTo>
                    <a:pt x="2628" y="41"/>
                  </a:lnTo>
                  <a:lnTo>
                    <a:pt x="1633" y="0"/>
                  </a:lnTo>
                  <a:lnTo>
                    <a:pt x="1549" y="701"/>
                  </a:lnTo>
                  <a:lnTo>
                    <a:pt x="1340" y="96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9476904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198" y="0"/>
                  </a:moveTo>
                  <a:lnTo>
                    <a:pt x="3601" y="41"/>
                  </a:lnTo>
                  <a:lnTo>
                    <a:pt x="3434" y="617"/>
                  </a:lnTo>
                  <a:lnTo>
                    <a:pt x="2596" y="670"/>
                  </a:lnTo>
                  <a:lnTo>
                    <a:pt x="2397" y="41"/>
                  </a:lnTo>
                  <a:lnTo>
                    <a:pt x="1759" y="0"/>
                  </a:lnTo>
                  <a:lnTo>
                    <a:pt x="2041" y="450"/>
                  </a:lnTo>
                  <a:lnTo>
                    <a:pt x="2041" y="670"/>
                  </a:lnTo>
                  <a:lnTo>
                    <a:pt x="1172" y="670"/>
                  </a:lnTo>
                  <a:lnTo>
                    <a:pt x="1172" y="115"/>
                  </a:lnTo>
                  <a:lnTo>
                    <a:pt x="890" y="115"/>
                  </a:lnTo>
                  <a:lnTo>
                    <a:pt x="890" y="502"/>
                  </a:lnTo>
                  <a:lnTo>
                    <a:pt x="921" y="659"/>
                  </a:lnTo>
                  <a:lnTo>
                    <a:pt x="314" y="712"/>
                  </a:lnTo>
                  <a:lnTo>
                    <a:pt x="314" y="575"/>
                  </a:lnTo>
                  <a:lnTo>
                    <a:pt x="31" y="575"/>
                  </a:lnTo>
                  <a:lnTo>
                    <a:pt x="31" y="1654"/>
                  </a:lnTo>
                  <a:lnTo>
                    <a:pt x="314" y="1654"/>
                  </a:lnTo>
                  <a:lnTo>
                    <a:pt x="314" y="1026"/>
                  </a:lnTo>
                  <a:lnTo>
                    <a:pt x="890" y="1026"/>
                  </a:lnTo>
                  <a:lnTo>
                    <a:pt x="890" y="2418"/>
                  </a:lnTo>
                  <a:lnTo>
                    <a:pt x="890" y="2607"/>
                  </a:lnTo>
                  <a:lnTo>
                    <a:pt x="890" y="3842"/>
                  </a:lnTo>
                  <a:lnTo>
                    <a:pt x="314" y="3842"/>
                  </a:lnTo>
                  <a:lnTo>
                    <a:pt x="314" y="3403"/>
                  </a:lnTo>
                  <a:lnTo>
                    <a:pt x="0" y="3591"/>
                  </a:lnTo>
                  <a:lnTo>
                    <a:pt x="0" y="4188"/>
                  </a:lnTo>
                  <a:lnTo>
                    <a:pt x="5999" y="4188"/>
                  </a:lnTo>
                  <a:lnTo>
                    <a:pt x="5999" y="3591"/>
                  </a:lnTo>
                  <a:lnTo>
                    <a:pt x="5811" y="3403"/>
                  </a:lnTo>
                  <a:lnTo>
                    <a:pt x="5685" y="3842"/>
                  </a:lnTo>
                  <a:lnTo>
                    <a:pt x="5109" y="3842"/>
                  </a:lnTo>
                  <a:lnTo>
                    <a:pt x="5109" y="2607"/>
                  </a:lnTo>
                  <a:lnTo>
                    <a:pt x="5109" y="2418"/>
                  </a:lnTo>
                  <a:lnTo>
                    <a:pt x="5109" y="1026"/>
                  </a:lnTo>
                  <a:lnTo>
                    <a:pt x="5685" y="1026"/>
                  </a:lnTo>
                  <a:lnTo>
                    <a:pt x="5685" y="1654"/>
                  </a:lnTo>
                  <a:lnTo>
                    <a:pt x="5947" y="1654"/>
                  </a:lnTo>
                  <a:lnTo>
                    <a:pt x="5947" y="575"/>
                  </a:lnTo>
                  <a:lnTo>
                    <a:pt x="5685" y="575"/>
                  </a:lnTo>
                  <a:lnTo>
                    <a:pt x="5685" y="712"/>
                  </a:lnTo>
                  <a:lnTo>
                    <a:pt x="5109" y="712"/>
                  </a:lnTo>
                  <a:lnTo>
                    <a:pt x="5088" y="502"/>
                  </a:lnTo>
                  <a:lnTo>
                    <a:pt x="5109" y="115"/>
                  </a:lnTo>
                  <a:lnTo>
                    <a:pt x="4837" y="115"/>
                  </a:lnTo>
                  <a:lnTo>
                    <a:pt x="4837" y="670"/>
                  </a:lnTo>
                  <a:lnTo>
                    <a:pt x="3957" y="670"/>
                  </a:lnTo>
                  <a:lnTo>
                    <a:pt x="3957" y="450"/>
                  </a:lnTo>
                  <a:lnTo>
                    <a:pt x="4219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9476908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591"/>
                  </a:moveTo>
                  <a:lnTo>
                    <a:pt x="198" y="3403"/>
                  </a:lnTo>
                  <a:lnTo>
                    <a:pt x="314" y="3664"/>
                  </a:lnTo>
                  <a:lnTo>
                    <a:pt x="314" y="3842"/>
                  </a:lnTo>
                  <a:lnTo>
                    <a:pt x="481" y="3842"/>
                  </a:lnTo>
                  <a:lnTo>
                    <a:pt x="701" y="3842"/>
                  </a:lnTo>
                  <a:lnTo>
                    <a:pt x="890" y="3842"/>
                  </a:lnTo>
                  <a:lnTo>
                    <a:pt x="890" y="3664"/>
                  </a:lnTo>
                  <a:lnTo>
                    <a:pt x="890" y="2617"/>
                  </a:lnTo>
                  <a:lnTo>
                    <a:pt x="890" y="2429"/>
                  </a:lnTo>
                  <a:lnTo>
                    <a:pt x="890" y="1204"/>
                  </a:lnTo>
                  <a:lnTo>
                    <a:pt x="890" y="1026"/>
                  </a:lnTo>
                  <a:lnTo>
                    <a:pt x="701" y="1026"/>
                  </a:lnTo>
                  <a:lnTo>
                    <a:pt x="481" y="1026"/>
                  </a:lnTo>
                  <a:lnTo>
                    <a:pt x="314" y="1026"/>
                  </a:lnTo>
                  <a:lnTo>
                    <a:pt x="314" y="1204"/>
                  </a:lnTo>
                  <a:lnTo>
                    <a:pt x="314" y="1654"/>
                  </a:lnTo>
                  <a:lnTo>
                    <a:pt x="31" y="1654"/>
                  </a:lnTo>
                  <a:lnTo>
                    <a:pt x="31" y="1465"/>
                  </a:lnTo>
                  <a:lnTo>
                    <a:pt x="31" y="670"/>
                  </a:lnTo>
                  <a:lnTo>
                    <a:pt x="314" y="575"/>
                  </a:lnTo>
                  <a:lnTo>
                    <a:pt x="314" y="722"/>
                  </a:lnTo>
                  <a:lnTo>
                    <a:pt x="827" y="722"/>
                  </a:lnTo>
                  <a:lnTo>
                    <a:pt x="921" y="544"/>
                  </a:lnTo>
                  <a:lnTo>
                    <a:pt x="890" y="157"/>
                  </a:lnTo>
                  <a:lnTo>
                    <a:pt x="1099" y="115"/>
                  </a:lnTo>
                  <a:lnTo>
                    <a:pt x="1162" y="659"/>
                  </a:lnTo>
                  <a:lnTo>
                    <a:pt x="1937" y="670"/>
                  </a:lnTo>
                  <a:lnTo>
                    <a:pt x="2031" y="450"/>
                  </a:lnTo>
                  <a:lnTo>
                    <a:pt x="1790" y="31"/>
                  </a:lnTo>
                  <a:lnTo>
                    <a:pt x="2397" y="52"/>
                  </a:lnTo>
                  <a:lnTo>
                    <a:pt x="2565" y="607"/>
                  </a:lnTo>
                  <a:lnTo>
                    <a:pt x="3340" y="670"/>
                  </a:lnTo>
                  <a:lnTo>
                    <a:pt x="3601" y="52"/>
                  </a:lnTo>
                  <a:lnTo>
                    <a:pt x="4198" y="0"/>
                  </a:lnTo>
                  <a:lnTo>
                    <a:pt x="3957" y="450"/>
                  </a:lnTo>
                  <a:lnTo>
                    <a:pt x="3957" y="670"/>
                  </a:lnTo>
                  <a:lnTo>
                    <a:pt x="4816" y="670"/>
                  </a:lnTo>
                  <a:lnTo>
                    <a:pt x="4827" y="157"/>
                  </a:lnTo>
                  <a:lnTo>
                    <a:pt x="5067" y="115"/>
                  </a:lnTo>
                  <a:lnTo>
                    <a:pt x="5109" y="502"/>
                  </a:lnTo>
                  <a:lnTo>
                    <a:pt x="5078" y="659"/>
                  </a:lnTo>
                  <a:lnTo>
                    <a:pt x="5685" y="722"/>
                  </a:lnTo>
                  <a:lnTo>
                    <a:pt x="5685" y="575"/>
                  </a:lnTo>
                  <a:lnTo>
                    <a:pt x="5874" y="575"/>
                  </a:lnTo>
                  <a:lnTo>
                    <a:pt x="5947" y="1465"/>
                  </a:lnTo>
                  <a:lnTo>
                    <a:pt x="5947" y="1654"/>
                  </a:lnTo>
                  <a:lnTo>
                    <a:pt x="5779" y="1654"/>
                  </a:lnTo>
                  <a:lnTo>
                    <a:pt x="5685" y="1204"/>
                  </a:lnTo>
                  <a:lnTo>
                    <a:pt x="5685" y="1026"/>
                  </a:lnTo>
                  <a:lnTo>
                    <a:pt x="5518" y="1026"/>
                  </a:lnTo>
                  <a:lnTo>
                    <a:pt x="5287" y="1026"/>
                  </a:lnTo>
                  <a:lnTo>
                    <a:pt x="5109" y="1026"/>
                  </a:lnTo>
                  <a:lnTo>
                    <a:pt x="5109" y="1204"/>
                  </a:lnTo>
                  <a:lnTo>
                    <a:pt x="5109" y="2429"/>
                  </a:lnTo>
                  <a:lnTo>
                    <a:pt x="5109" y="2617"/>
                  </a:lnTo>
                  <a:lnTo>
                    <a:pt x="5109" y="3664"/>
                  </a:lnTo>
                  <a:lnTo>
                    <a:pt x="5109" y="3842"/>
                  </a:lnTo>
                  <a:lnTo>
                    <a:pt x="5287" y="3842"/>
                  </a:lnTo>
                  <a:lnTo>
                    <a:pt x="5518" y="3842"/>
                  </a:lnTo>
                  <a:lnTo>
                    <a:pt x="5685" y="3842"/>
                  </a:lnTo>
                  <a:lnTo>
                    <a:pt x="5685" y="3664"/>
                  </a:lnTo>
                  <a:lnTo>
                    <a:pt x="5685" y="3403"/>
                  </a:lnTo>
                  <a:lnTo>
                    <a:pt x="5999" y="3591"/>
                  </a:lnTo>
                  <a:lnTo>
                    <a:pt x="5999" y="4198"/>
                  </a:lnTo>
                  <a:lnTo>
                    <a:pt x="0" y="4198"/>
                  </a:lnTo>
                  <a:lnTo>
                    <a:pt x="0" y="35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9478056" y="65237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31"/>
                  </a:lnTo>
                  <a:lnTo>
                    <a:pt x="3706" y="2931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9478061" y="65237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2858"/>
                  </a:moveTo>
                  <a:lnTo>
                    <a:pt x="3601" y="2931"/>
                  </a:lnTo>
                  <a:lnTo>
                    <a:pt x="3696" y="94"/>
                  </a:lnTo>
                  <a:lnTo>
                    <a:pt x="73" y="0"/>
                  </a:lnTo>
                  <a:lnTo>
                    <a:pt x="0" y="2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9482192" y="652136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355" y="1088"/>
                  </a:moveTo>
                  <a:lnTo>
                    <a:pt x="6052" y="1088"/>
                  </a:lnTo>
                  <a:lnTo>
                    <a:pt x="6052" y="1612"/>
                  </a:lnTo>
                  <a:lnTo>
                    <a:pt x="837" y="1612"/>
                  </a:lnTo>
                  <a:lnTo>
                    <a:pt x="827" y="4481"/>
                  </a:lnTo>
                  <a:lnTo>
                    <a:pt x="0" y="4512"/>
                  </a:lnTo>
                  <a:lnTo>
                    <a:pt x="31" y="4764"/>
                  </a:lnTo>
                  <a:lnTo>
                    <a:pt x="774" y="4764"/>
                  </a:lnTo>
                  <a:lnTo>
                    <a:pt x="837" y="5277"/>
                  </a:lnTo>
                  <a:lnTo>
                    <a:pt x="785" y="5580"/>
                  </a:lnTo>
                  <a:lnTo>
                    <a:pt x="5067" y="5580"/>
                  </a:lnTo>
                  <a:lnTo>
                    <a:pt x="5162" y="4083"/>
                  </a:lnTo>
                  <a:lnTo>
                    <a:pt x="6816" y="4073"/>
                  </a:lnTo>
                  <a:lnTo>
                    <a:pt x="6795" y="3853"/>
                  </a:lnTo>
                  <a:lnTo>
                    <a:pt x="6355" y="3853"/>
                  </a:lnTo>
                  <a:lnTo>
                    <a:pt x="6313" y="1465"/>
                  </a:lnTo>
                  <a:lnTo>
                    <a:pt x="6355" y="1088"/>
                  </a:lnTo>
                  <a:close/>
                </a:path>
                <a:path w="6984" h="5715">
                  <a:moveTo>
                    <a:pt x="1099" y="1068"/>
                  </a:moveTo>
                  <a:lnTo>
                    <a:pt x="848" y="1068"/>
                  </a:lnTo>
                  <a:lnTo>
                    <a:pt x="869" y="1602"/>
                  </a:lnTo>
                  <a:lnTo>
                    <a:pt x="1120" y="1612"/>
                  </a:lnTo>
                  <a:lnTo>
                    <a:pt x="1099" y="1068"/>
                  </a:lnTo>
                  <a:close/>
                </a:path>
                <a:path w="6984" h="5715">
                  <a:moveTo>
                    <a:pt x="5434" y="942"/>
                  </a:moveTo>
                  <a:lnTo>
                    <a:pt x="1738" y="942"/>
                  </a:lnTo>
                  <a:lnTo>
                    <a:pt x="1803" y="1099"/>
                  </a:lnTo>
                  <a:lnTo>
                    <a:pt x="1968" y="1392"/>
                  </a:lnTo>
                  <a:lnTo>
                    <a:pt x="1926" y="1612"/>
                  </a:lnTo>
                  <a:lnTo>
                    <a:pt x="5256" y="1612"/>
                  </a:lnTo>
                  <a:lnTo>
                    <a:pt x="5204" y="1392"/>
                  </a:lnTo>
                  <a:lnTo>
                    <a:pt x="5369" y="1099"/>
                  </a:lnTo>
                  <a:lnTo>
                    <a:pt x="5434" y="963"/>
                  </a:lnTo>
                  <a:close/>
                </a:path>
                <a:path w="6984" h="5715">
                  <a:moveTo>
                    <a:pt x="6303" y="1057"/>
                  </a:moveTo>
                  <a:lnTo>
                    <a:pt x="6104" y="1057"/>
                  </a:lnTo>
                  <a:lnTo>
                    <a:pt x="6334" y="1088"/>
                  </a:lnTo>
                  <a:close/>
                </a:path>
                <a:path w="6984" h="5715">
                  <a:moveTo>
                    <a:pt x="4701" y="0"/>
                  </a:moveTo>
                  <a:lnTo>
                    <a:pt x="2439" y="10"/>
                  </a:lnTo>
                  <a:lnTo>
                    <a:pt x="2198" y="125"/>
                  </a:lnTo>
                  <a:lnTo>
                    <a:pt x="2073" y="910"/>
                  </a:lnTo>
                  <a:lnTo>
                    <a:pt x="5141" y="942"/>
                  </a:lnTo>
                  <a:lnTo>
                    <a:pt x="4965" y="125"/>
                  </a:lnTo>
                  <a:lnTo>
                    <a:pt x="4785" y="1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9482113" y="652135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5172" y="439"/>
                  </a:moveTo>
                  <a:lnTo>
                    <a:pt x="5141" y="272"/>
                  </a:lnTo>
                  <a:lnTo>
                    <a:pt x="5046" y="125"/>
                  </a:lnTo>
                  <a:lnTo>
                    <a:pt x="4889" y="31"/>
                  </a:lnTo>
                  <a:lnTo>
                    <a:pt x="4732" y="0"/>
                  </a:lnTo>
                  <a:lnTo>
                    <a:pt x="2596" y="0"/>
                  </a:lnTo>
                  <a:lnTo>
                    <a:pt x="2439" y="31"/>
                  </a:lnTo>
                  <a:lnTo>
                    <a:pt x="2282" y="125"/>
                  </a:lnTo>
                  <a:lnTo>
                    <a:pt x="2188" y="272"/>
                  </a:lnTo>
                  <a:lnTo>
                    <a:pt x="2157" y="408"/>
                  </a:lnTo>
                  <a:lnTo>
                    <a:pt x="2157" y="910"/>
                  </a:lnTo>
                  <a:lnTo>
                    <a:pt x="1832" y="952"/>
                  </a:lnTo>
                  <a:lnTo>
                    <a:pt x="2052" y="1403"/>
                  </a:lnTo>
                  <a:lnTo>
                    <a:pt x="2052" y="1539"/>
                  </a:lnTo>
                  <a:lnTo>
                    <a:pt x="1999" y="1622"/>
                  </a:lnTo>
                  <a:lnTo>
                    <a:pt x="1193" y="1622"/>
                  </a:lnTo>
                  <a:lnTo>
                    <a:pt x="1193" y="1109"/>
                  </a:lnTo>
                  <a:lnTo>
                    <a:pt x="963" y="1057"/>
                  </a:lnTo>
                  <a:lnTo>
                    <a:pt x="910" y="1444"/>
                  </a:lnTo>
                  <a:lnTo>
                    <a:pt x="942" y="1591"/>
                  </a:lnTo>
                  <a:lnTo>
                    <a:pt x="910" y="4418"/>
                  </a:lnTo>
                  <a:lnTo>
                    <a:pt x="125" y="4512"/>
                  </a:lnTo>
                  <a:lnTo>
                    <a:pt x="0" y="4649"/>
                  </a:lnTo>
                  <a:lnTo>
                    <a:pt x="827" y="4774"/>
                  </a:lnTo>
                  <a:lnTo>
                    <a:pt x="910" y="5287"/>
                  </a:lnTo>
                  <a:lnTo>
                    <a:pt x="869" y="5580"/>
                  </a:lnTo>
                  <a:lnTo>
                    <a:pt x="5109" y="5580"/>
                  </a:lnTo>
                  <a:lnTo>
                    <a:pt x="5193" y="5518"/>
                  </a:lnTo>
                  <a:lnTo>
                    <a:pt x="5193" y="4135"/>
                  </a:lnTo>
                  <a:lnTo>
                    <a:pt x="5235" y="4094"/>
                  </a:lnTo>
                  <a:lnTo>
                    <a:pt x="6879" y="4094"/>
                  </a:lnTo>
                  <a:lnTo>
                    <a:pt x="6963" y="3947"/>
                  </a:lnTo>
                  <a:lnTo>
                    <a:pt x="6429" y="3853"/>
                  </a:lnTo>
                  <a:lnTo>
                    <a:pt x="6429" y="2680"/>
                  </a:lnTo>
                  <a:lnTo>
                    <a:pt x="6397" y="2533"/>
                  </a:lnTo>
                  <a:lnTo>
                    <a:pt x="6429" y="1622"/>
                  </a:lnTo>
                  <a:lnTo>
                    <a:pt x="6387" y="1476"/>
                  </a:lnTo>
                  <a:lnTo>
                    <a:pt x="6429" y="1109"/>
                  </a:lnTo>
                  <a:lnTo>
                    <a:pt x="6198" y="1057"/>
                  </a:lnTo>
                  <a:lnTo>
                    <a:pt x="6135" y="1602"/>
                  </a:lnTo>
                  <a:lnTo>
                    <a:pt x="5371" y="1622"/>
                  </a:lnTo>
                  <a:lnTo>
                    <a:pt x="5277" y="1403"/>
                  </a:lnTo>
                  <a:lnTo>
                    <a:pt x="5518" y="984"/>
                  </a:lnTo>
                  <a:lnTo>
                    <a:pt x="5518" y="952"/>
                  </a:lnTo>
                  <a:lnTo>
                    <a:pt x="5224" y="952"/>
                  </a:lnTo>
                  <a:lnTo>
                    <a:pt x="5172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9483356" y="65216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570" y="4973"/>
                  </a:moveTo>
                  <a:lnTo>
                    <a:pt x="31" y="4973"/>
                  </a:lnTo>
                  <a:lnTo>
                    <a:pt x="3549" y="4994"/>
                  </a:lnTo>
                  <a:close/>
                </a:path>
                <a:path w="5079" h="5079">
                  <a:moveTo>
                    <a:pt x="4690" y="1622"/>
                  </a:moveTo>
                  <a:lnTo>
                    <a:pt x="20" y="1622"/>
                  </a:lnTo>
                  <a:lnTo>
                    <a:pt x="0" y="4973"/>
                  </a:lnTo>
                  <a:lnTo>
                    <a:pt x="3601" y="4973"/>
                  </a:lnTo>
                  <a:lnTo>
                    <a:pt x="3643" y="3591"/>
                  </a:lnTo>
                  <a:lnTo>
                    <a:pt x="4837" y="3518"/>
                  </a:lnTo>
                  <a:lnTo>
                    <a:pt x="4910" y="2963"/>
                  </a:lnTo>
                  <a:lnTo>
                    <a:pt x="4743" y="2816"/>
                  </a:lnTo>
                  <a:lnTo>
                    <a:pt x="4690" y="1643"/>
                  </a:lnTo>
                  <a:close/>
                </a:path>
                <a:path w="5079" h="5079">
                  <a:moveTo>
                    <a:pt x="3601" y="0"/>
                  </a:moveTo>
                  <a:lnTo>
                    <a:pt x="1256" y="0"/>
                  </a:lnTo>
                  <a:lnTo>
                    <a:pt x="1193" y="1549"/>
                  </a:lnTo>
                  <a:lnTo>
                    <a:pt x="3738" y="1622"/>
                  </a:lnTo>
                  <a:lnTo>
                    <a:pt x="3633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9483306" y="65216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1088" y="1612"/>
                  </a:moveTo>
                  <a:lnTo>
                    <a:pt x="94" y="1612"/>
                  </a:lnTo>
                  <a:lnTo>
                    <a:pt x="0" y="4889"/>
                  </a:lnTo>
                  <a:lnTo>
                    <a:pt x="3591" y="4984"/>
                  </a:lnTo>
                  <a:lnTo>
                    <a:pt x="3685" y="4889"/>
                  </a:lnTo>
                  <a:lnTo>
                    <a:pt x="3685" y="3601"/>
                  </a:lnTo>
                  <a:lnTo>
                    <a:pt x="3821" y="3507"/>
                  </a:lnTo>
                  <a:lnTo>
                    <a:pt x="4868" y="3507"/>
                  </a:lnTo>
                  <a:lnTo>
                    <a:pt x="4963" y="2963"/>
                  </a:lnTo>
                  <a:lnTo>
                    <a:pt x="4785" y="2806"/>
                  </a:lnTo>
                  <a:lnTo>
                    <a:pt x="4785" y="1706"/>
                  </a:lnTo>
                  <a:lnTo>
                    <a:pt x="4743" y="1612"/>
                  </a:lnTo>
                  <a:lnTo>
                    <a:pt x="3790" y="1612"/>
                  </a:lnTo>
                  <a:lnTo>
                    <a:pt x="3685" y="1476"/>
                  </a:lnTo>
                  <a:lnTo>
                    <a:pt x="3685" y="41"/>
                  </a:lnTo>
                  <a:lnTo>
                    <a:pt x="3622" y="0"/>
                  </a:lnTo>
                  <a:lnTo>
                    <a:pt x="1308" y="0"/>
                  </a:lnTo>
                  <a:lnTo>
                    <a:pt x="1277" y="1444"/>
                  </a:lnTo>
                  <a:lnTo>
                    <a:pt x="1193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9467744" y="651370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3528" y="0"/>
                  </a:moveTo>
                  <a:lnTo>
                    <a:pt x="3162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235" y="523"/>
                  </a:lnTo>
                  <a:lnTo>
                    <a:pt x="4450" y="2314"/>
                  </a:lnTo>
                  <a:lnTo>
                    <a:pt x="9015" y="2314"/>
                  </a:lnTo>
                  <a:lnTo>
                    <a:pt x="9015" y="1790"/>
                  </a:lnTo>
                  <a:lnTo>
                    <a:pt x="4722" y="1790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9467751" y="651371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0" y="523"/>
                  </a:moveTo>
                  <a:lnTo>
                    <a:pt x="3151" y="523"/>
                  </a:lnTo>
                  <a:lnTo>
                    <a:pt x="3298" y="596"/>
                  </a:lnTo>
                  <a:lnTo>
                    <a:pt x="4230" y="1999"/>
                  </a:lnTo>
                  <a:lnTo>
                    <a:pt x="4439" y="2314"/>
                  </a:lnTo>
                  <a:lnTo>
                    <a:pt x="4816" y="2314"/>
                  </a:lnTo>
                  <a:lnTo>
                    <a:pt x="9015" y="2314"/>
                  </a:lnTo>
                  <a:lnTo>
                    <a:pt x="9015" y="1780"/>
                  </a:lnTo>
                  <a:lnTo>
                    <a:pt x="4816" y="1780"/>
                  </a:lnTo>
                  <a:lnTo>
                    <a:pt x="4680" y="1706"/>
                  </a:lnTo>
                  <a:lnTo>
                    <a:pt x="3727" y="303"/>
                  </a:lnTo>
                  <a:lnTo>
                    <a:pt x="3528" y="0"/>
                  </a:lnTo>
                  <a:lnTo>
                    <a:pt x="3151" y="0"/>
                  </a:lnTo>
                  <a:lnTo>
                    <a:pt x="0" y="0"/>
                  </a:lnTo>
                  <a:lnTo>
                    <a:pt x="0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9472565" y="651400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4198" y="0"/>
                  </a:moveTo>
                  <a:lnTo>
                    <a:pt x="1727" y="0"/>
                  </a:lnTo>
                  <a:lnTo>
                    <a:pt x="1727" y="607"/>
                  </a:lnTo>
                  <a:lnTo>
                    <a:pt x="0" y="607"/>
                  </a:lnTo>
                  <a:lnTo>
                    <a:pt x="0" y="1476"/>
                  </a:lnTo>
                  <a:lnTo>
                    <a:pt x="4198" y="1476"/>
                  </a:lnTo>
                  <a:lnTo>
                    <a:pt x="419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38" name="object 703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476383" y="6524386"/>
              <a:ext cx="1413" cy="2554"/>
            </a:xfrm>
            <a:prstGeom prst="rect">
              <a:avLst/>
            </a:prstGeom>
          </p:spPr>
        </p:pic>
        <p:sp>
          <p:nvSpPr>
            <p:cNvPr id="7039" name="object 7039"/>
            <p:cNvSpPr/>
            <p:nvPr/>
          </p:nvSpPr>
          <p:spPr>
            <a:xfrm>
              <a:off x="9476385" y="65243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23" y="2544"/>
                  </a:moveTo>
                  <a:lnTo>
                    <a:pt x="0" y="2544"/>
                  </a:lnTo>
                  <a:lnTo>
                    <a:pt x="0" y="0"/>
                  </a:lnTo>
                  <a:lnTo>
                    <a:pt x="554" y="0"/>
                  </a:lnTo>
                  <a:lnTo>
                    <a:pt x="1413" y="0"/>
                  </a:lnTo>
                  <a:lnTo>
                    <a:pt x="1413" y="1748"/>
                  </a:lnTo>
                  <a:lnTo>
                    <a:pt x="722" y="1748"/>
                  </a:lnTo>
                  <a:lnTo>
                    <a:pt x="523" y="1937"/>
                  </a:lnTo>
                  <a:lnTo>
                    <a:pt x="523" y="254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9476936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837"/>
                  </a:moveTo>
                  <a:lnTo>
                    <a:pt x="858" y="2282"/>
                  </a:lnTo>
                  <a:lnTo>
                    <a:pt x="94" y="2251"/>
                  </a:lnTo>
                  <a:lnTo>
                    <a:pt x="0" y="2010"/>
                  </a:lnTo>
                  <a:lnTo>
                    <a:pt x="146" y="1853"/>
                  </a:lnTo>
                  <a:lnTo>
                    <a:pt x="272" y="1989"/>
                  </a:lnTo>
                  <a:lnTo>
                    <a:pt x="670" y="1989"/>
                  </a:lnTo>
                  <a:lnTo>
                    <a:pt x="858" y="1989"/>
                  </a:lnTo>
                  <a:lnTo>
                    <a:pt x="858" y="1800"/>
                  </a:lnTo>
                  <a:lnTo>
                    <a:pt x="858" y="1277"/>
                  </a:lnTo>
                  <a:lnTo>
                    <a:pt x="858" y="1099"/>
                  </a:lnTo>
                  <a:lnTo>
                    <a:pt x="670" y="1099"/>
                  </a:lnTo>
                  <a:lnTo>
                    <a:pt x="272" y="1099"/>
                  </a:lnTo>
                  <a:lnTo>
                    <a:pt x="272" y="1277"/>
                  </a:lnTo>
                  <a:lnTo>
                    <a:pt x="0" y="1214"/>
                  </a:lnTo>
                  <a:lnTo>
                    <a:pt x="0" y="1078"/>
                  </a:lnTo>
                  <a:lnTo>
                    <a:pt x="0" y="931"/>
                  </a:lnTo>
                  <a:lnTo>
                    <a:pt x="827" y="837"/>
                  </a:lnTo>
                  <a:lnTo>
                    <a:pt x="858" y="649"/>
                  </a:lnTo>
                  <a:lnTo>
                    <a:pt x="1088" y="575"/>
                  </a:lnTo>
                  <a:lnTo>
                    <a:pt x="1141" y="94"/>
                  </a:lnTo>
                  <a:lnTo>
                    <a:pt x="1842" y="0"/>
                  </a:lnTo>
                  <a:lnTo>
                    <a:pt x="2115" y="52"/>
                  </a:lnTo>
                  <a:lnTo>
                    <a:pt x="1958" y="282"/>
                  </a:lnTo>
                  <a:lnTo>
                    <a:pt x="1727" y="680"/>
                  </a:lnTo>
                  <a:lnTo>
                    <a:pt x="1717" y="6774"/>
                  </a:lnTo>
                  <a:lnTo>
                    <a:pt x="1958" y="7214"/>
                  </a:lnTo>
                  <a:lnTo>
                    <a:pt x="2115" y="7444"/>
                  </a:lnTo>
                  <a:lnTo>
                    <a:pt x="1842" y="7486"/>
                  </a:lnTo>
                  <a:lnTo>
                    <a:pt x="1214" y="7486"/>
                  </a:lnTo>
                  <a:lnTo>
                    <a:pt x="1141" y="6973"/>
                  </a:lnTo>
                  <a:lnTo>
                    <a:pt x="931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9478021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22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9478021" y="65188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24" y="1706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9478021" y="65169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9480765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837"/>
                  </a:moveTo>
                  <a:lnTo>
                    <a:pt x="1256" y="2282"/>
                  </a:lnTo>
                  <a:lnTo>
                    <a:pt x="2020" y="2251"/>
                  </a:lnTo>
                  <a:lnTo>
                    <a:pt x="2094" y="2010"/>
                  </a:lnTo>
                  <a:lnTo>
                    <a:pt x="1968" y="1853"/>
                  </a:lnTo>
                  <a:lnTo>
                    <a:pt x="1842" y="1989"/>
                  </a:lnTo>
                  <a:lnTo>
                    <a:pt x="1424" y="1989"/>
                  </a:lnTo>
                  <a:lnTo>
                    <a:pt x="1256" y="1989"/>
                  </a:lnTo>
                  <a:lnTo>
                    <a:pt x="1256" y="1800"/>
                  </a:lnTo>
                  <a:lnTo>
                    <a:pt x="1256" y="1277"/>
                  </a:lnTo>
                  <a:lnTo>
                    <a:pt x="1256" y="1099"/>
                  </a:lnTo>
                  <a:lnTo>
                    <a:pt x="1424" y="1099"/>
                  </a:lnTo>
                  <a:lnTo>
                    <a:pt x="1842" y="1099"/>
                  </a:lnTo>
                  <a:lnTo>
                    <a:pt x="1842" y="1277"/>
                  </a:lnTo>
                  <a:lnTo>
                    <a:pt x="2094" y="1214"/>
                  </a:lnTo>
                  <a:lnTo>
                    <a:pt x="2094" y="1078"/>
                  </a:lnTo>
                  <a:lnTo>
                    <a:pt x="2094" y="931"/>
                  </a:lnTo>
                  <a:lnTo>
                    <a:pt x="1287" y="837"/>
                  </a:lnTo>
                  <a:lnTo>
                    <a:pt x="1256" y="649"/>
                  </a:lnTo>
                  <a:lnTo>
                    <a:pt x="1026" y="575"/>
                  </a:lnTo>
                  <a:lnTo>
                    <a:pt x="973" y="94"/>
                  </a:lnTo>
                  <a:lnTo>
                    <a:pt x="282" y="0"/>
                  </a:lnTo>
                  <a:lnTo>
                    <a:pt x="0" y="52"/>
                  </a:lnTo>
                  <a:lnTo>
                    <a:pt x="157" y="282"/>
                  </a:lnTo>
                  <a:lnTo>
                    <a:pt x="387" y="680"/>
                  </a:lnTo>
                  <a:lnTo>
                    <a:pt x="387" y="6774"/>
                  </a:lnTo>
                  <a:lnTo>
                    <a:pt x="157" y="7214"/>
                  </a:lnTo>
                  <a:lnTo>
                    <a:pt x="0" y="7444"/>
                  </a:lnTo>
                  <a:lnTo>
                    <a:pt x="282" y="7486"/>
                  </a:lnTo>
                  <a:lnTo>
                    <a:pt x="879" y="7486"/>
                  </a:lnTo>
                  <a:lnTo>
                    <a:pt x="963" y="6973"/>
                  </a:lnTo>
                  <a:lnTo>
                    <a:pt x="1162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9481385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22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9481382" y="651883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9481382" y="6516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9478686" y="651703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5277"/>
                  </a:moveTo>
                  <a:lnTo>
                    <a:pt x="0" y="5277"/>
                  </a:lnTo>
                  <a:lnTo>
                    <a:pt x="0" y="5015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2198" y="0"/>
                  </a:lnTo>
                  <a:lnTo>
                    <a:pt x="2471" y="0"/>
                  </a:lnTo>
                  <a:lnTo>
                    <a:pt x="2471" y="261"/>
                  </a:lnTo>
                  <a:lnTo>
                    <a:pt x="2471" y="5015"/>
                  </a:lnTo>
                  <a:lnTo>
                    <a:pt x="2471" y="5277"/>
                  </a:lnTo>
                  <a:lnTo>
                    <a:pt x="2198" y="5277"/>
                  </a:lnTo>
                  <a:lnTo>
                    <a:pt x="261" y="5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9496882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1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9491683" y="65165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497"/>
                  </a:moveTo>
                  <a:lnTo>
                    <a:pt x="3800" y="94"/>
                  </a:lnTo>
                  <a:lnTo>
                    <a:pt x="1120" y="0"/>
                  </a:lnTo>
                  <a:lnTo>
                    <a:pt x="1068" y="157"/>
                  </a:lnTo>
                  <a:lnTo>
                    <a:pt x="942" y="0"/>
                  </a:lnTo>
                  <a:lnTo>
                    <a:pt x="460" y="0"/>
                  </a:lnTo>
                  <a:lnTo>
                    <a:pt x="73" y="230"/>
                  </a:lnTo>
                  <a:lnTo>
                    <a:pt x="0" y="376"/>
                  </a:lnTo>
                  <a:lnTo>
                    <a:pt x="0" y="3329"/>
                  </a:lnTo>
                  <a:lnTo>
                    <a:pt x="0" y="3497"/>
                  </a:lnTo>
                  <a:lnTo>
                    <a:pt x="167" y="3497"/>
                  </a:lnTo>
                  <a:lnTo>
                    <a:pt x="900" y="3497"/>
                  </a:lnTo>
                  <a:lnTo>
                    <a:pt x="942" y="3361"/>
                  </a:lnTo>
                  <a:lnTo>
                    <a:pt x="1068" y="3497"/>
                  </a:lnTo>
                  <a:lnTo>
                    <a:pt x="3727" y="34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9499145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70" y="83"/>
                  </a:lnTo>
                  <a:lnTo>
                    <a:pt x="890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994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71" y="1078"/>
                  </a:lnTo>
                  <a:lnTo>
                    <a:pt x="575" y="921"/>
                  </a:lnTo>
                  <a:lnTo>
                    <a:pt x="1068" y="921"/>
                  </a:lnTo>
                  <a:lnTo>
                    <a:pt x="1465" y="1151"/>
                  </a:lnTo>
                  <a:lnTo>
                    <a:pt x="1539" y="1308"/>
                  </a:lnTo>
                  <a:lnTo>
                    <a:pt x="1539" y="4261"/>
                  </a:lnTo>
                  <a:lnTo>
                    <a:pt x="1539" y="4429"/>
                  </a:lnTo>
                  <a:lnTo>
                    <a:pt x="1371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7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07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9499753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14" y="0"/>
                  </a:lnTo>
                  <a:lnTo>
                    <a:pt x="732" y="10"/>
                  </a:lnTo>
                  <a:lnTo>
                    <a:pt x="251" y="10"/>
                  </a:lnTo>
                  <a:lnTo>
                    <a:pt x="513" y="418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6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9491351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84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43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9491351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34" y="10"/>
                  </a:lnTo>
                  <a:lnTo>
                    <a:pt x="1005" y="0"/>
                  </a:lnTo>
                  <a:lnTo>
                    <a:pt x="764" y="39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120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9503949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3" y="345"/>
                  </a:moveTo>
                  <a:lnTo>
                    <a:pt x="973" y="575"/>
                  </a:lnTo>
                  <a:lnTo>
                    <a:pt x="1141" y="670"/>
                  </a:lnTo>
                  <a:lnTo>
                    <a:pt x="1507" y="575"/>
                  </a:lnTo>
                  <a:lnTo>
                    <a:pt x="1507" y="439"/>
                  </a:lnTo>
                  <a:lnTo>
                    <a:pt x="1622" y="1047"/>
                  </a:lnTo>
                  <a:lnTo>
                    <a:pt x="1643" y="1308"/>
                  </a:lnTo>
                  <a:lnTo>
                    <a:pt x="1905" y="1371"/>
                  </a:lnTo>
                  <a:lnTo>
                    <a:pt x="2125" y="1403"/>
                  </a:lnTo>
                  <a:lnTo>
                    <a:pt x="2282" y="1434"/>
                  </a:lnTo>
                  <a:lnTo>
                    <a:pt x="2104" y="1507"/>
                  </a:lnTo>
                  <a:lnTo>
                    <a:pt x="1937" y="1465"/>
                  </a:lnTo>
                  <a:lnTo>
                    <a:pt x="1424" y="1444"/>
                  </a:lnTo>
                  <a:lnTo>
                    <a:pt x="1319" y="952"/>
                  </a:lnTo>
                  <a:lnTo>
                    <a:pt x="1109" y="869"/>
                  </a:lnTo>
                  <a:lnTo>
                    <a:pt x="973" y="1047"/>
                  </a:lnTo>
                  <a:lnTo>
                    <a:pt x="492" y="1088"/>
                  </a:lnTo>
                  <a:lnTo>
                    <a:pt x="335" y="921"/>
                  </a:lnTo>
                  <a:lnTo>
                    <a:pt x="73" y="869"/>
                  </a:lnTo>
                  <a:lnTo>
                    <a:pt x="0" y="575"/>
                  </a:lnTo>
                  <a:lnTo>
                    <a:pt x="230" y="575"/>
                  </a:lnTo>
                  <a:lnTo>
                    <a:pt x="397" y="670"/>
                  </a:lnTo>
                  <a:lnTo>
                    <a:pt x="397" y="345"/>
                  </a:lnTo>
                  <a:lnTo>
                    <a:pt x="209" y="303"/>
                  </a:lnTo>
                  <a:lnTo>
                    <a:pt x="481" y="20"/>
                  </a:lnTo>
                  <a:lnTo>
                    <a:pt x="837" y="0"/>
                  </a:lnTo>
                  <a:lnTo>
                    <a:pt x="1078" y="209"/>
                  </a:lnTo>
                  <a:lnTo>
                    <a:pt x="973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9504495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376"/>
                  </a:moveTo>
                  <a:lnTo>
                    <a:pt x="282" y="376"/>
                  </a:lnTo>
                  <a:lnTo>
                    <a:pt x="282" y="94"/>
                  </a:lnTo>
                  <a:lnTo>
                    <a:pt x="94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9503753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63" y="910"/>
                  </a:lnTo>
                  <a:lnTo>
                    <a:pt x="1005" y="764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602" y="963"/>
                  </a:lnTo>
                  <a:lnTo>
                    <a:pt x="1832" y="963"/>
                  </a:lnTo>
                  <a:lnTo>
                    <a:pt x="2314" y="963"/>
                  </a:lnTo>
                  <a:lnTo>
                    <a:pt x="2146" y="879"/>
                  </a:lnTo>
                  <a:lnTo>
                    <a:pt x="1633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82" y="293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314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9500162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2994"/>
                  </a:moveTo>
                  <a:lnTo>
                    <a:pt x="1005" y="994"/>
                  </a:lnTo>
                  <a:lnTo>
                    <a:pt x="1005" y="575"/>
                  </a:lnTo>
                  <a:lnTo>
                    <a:pt x="1162" y="586"/>
                  </a:lnTo>
                  <a:lnTo>
                    <a:pt x="1225" y="335"/>
                  </a:lnTo>
                  <a:lnTo>
                    <a:pt x="1214" y="136"/>
                  </a:lnTo>
                  <a:lnTo>
                    <a:pt x="1371" y="136"/>
                  </a:lnTo>
                  <a:lnTo>
                    <a:pt x="1434" y="0"/>
                  </a:lnTo>
                  <a:lnTo>
                    <a:pt x="900" y="31"/>
                  </a:lnTo>
                  <a:lnTo>
                    <a:pt x="869" y="481"/>
                  </a:lnTo>
                  <a:lnTo>
                    <a:pt x="869" y="942"/>
                  </a:lnTo>
                  <a:lnTo>
                    <a:pt x="732" y="1109"/>
                  </a:lnTo>
                  <a:lnTo>
                    <a:pt x="481" y="1162"/>
                  </a:lnTo>
                  <a:lnTo>
                    <a:pt x="481" y="994"/>
                  </a:lnTo>
                  <a:lnTo>
                    <a:pt x="481" y="743"/>
                  </a:lnTo>
                  <a:lnTo>
                    <a:pt x="251" y="722"/>
                  </a:lnTo>
                  <a:lnTo>
                    <a:pt x="0" y="722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136" y="2094"/>
                  </a:lnTo>
                  <a:lnTo>
                    <a:pt x="282" y="1989"/>
                  </a:lnTo>
                  <a:lnTo>
                    <a:pt x="62" y="2094"/>
                  </a:lnTo>
                  <a:lnTo>
                    <a:pt x="73" y="1204"/>
                  </a:lnTo>
                  <a:lnTo>
                    <a:pt x="136" y="994"/>
                  </a:lnTo>
                  <a:lnTo>
                    <a:pt x="324" y="900"/>
                  </a:lnTo>
                  <a:lnTo>
                    <a:pt x="324" y="1235"/>
                  </a:lnTo>
                  <a:lnTo>
                    <a:pt x="324" y="1382"/>
                  </a:lnTo>
                  <a:lnTo>
                    <a:pt x="1800" y="3308"/>
                  </a:lnTo>
                  <a:lnTo>
                    <a:pt x="1602" y="3225"/>
                  </a:lnTo>
                  <a:lnTo>
                    <a:pt x="1444" y="3183"/>
                  </a:lnTo>
                  <a:lnTo>
                    <a:pt x="1465" y="3319"/>
                  </a:lnTo>
                  <a:lnTo>
                    <a:pt x="1863" y="3465"/>
                  </a:lnTo>
                  <a:lnTo>
                    <a:pt x="1989" y="3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9486071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9486337" y="65170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8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9486075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9484145" y="65168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2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9483891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9483887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9483887" y="6520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36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9484153" y="652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9486641" y="6517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9486644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9486906" y="65168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9487418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9487680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9487415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9486902" y="65212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9486641" y="6520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9488545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9488471" y="651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9488305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9488248" y="6516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9488248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9488183" y="6515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9487556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948740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104"/>
                  </a:lnTo>
                  <a:lnTo>
                    <a:pt x="3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9487437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9487680" y="65166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</a:path>
                <a:path h="5715">
                  <a:moveTo>
                    <a:pt x="0" y="41"/>
                  </a:moveTo>
                  <a:lnTo>
                    <a:pt x="0" y="56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9487664" y="652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9487434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9487405" y="6522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20" y="167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9487558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9488174" y="6522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9488248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9488246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9488309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9488462" y="6522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9488317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9488235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9488004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9487916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9487916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9487926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948799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9488244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9488317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9488235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9488004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9487916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9487916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9487926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948799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9488244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9487916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9487926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948799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9488244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9488317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9488235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9488004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9487916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9483022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9483020" y="6516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9483114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9483256" y="6516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9483311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9483320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9483393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9484004" y="6515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282"/>
                  </a:moveTo>
                  <a:lnTo>
                    <a:pt x="146" y="11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9483900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9483890" y="6516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9483887" y="651664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9483887" y="6522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9483901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9484009" y="6522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167"/>
                  </a:ln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9483391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9483311" y="6522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9483311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9483269" y="6522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9483120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9483022" y="6522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9483659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9483565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9483338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9483246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9483250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9483250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9483340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9483569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9483659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9483565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9483338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9483246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9483250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9483250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9483340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9483569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9483250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9483250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9483340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9483569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9483659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9483565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9483338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9483246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9503165" y="6515573"/>
              <a:ext cx="195580" cy="1270"/>
            </a:xfrm>
            <a:custGeom>
              <a:avLst/>
              <a:gdLst/>
              <a:ahLst/>
              <a:cxnLst/>
              <a:rect l="l" t="t" r="r" b="b"/>
              <a:pathLst>
                <a:path w="195579" h="1270">
                  <a:moveTo>
                    <a:pt x="195072" y="0"/>
                  </a:moveTo>
                  <a:lnTo>
                    <a:pt x="195072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9507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9503165" y="6516816"/>
              <a:ext cx="195580" cy="1270"/>
            </a:xfrm>
            <a:custGeom>
              <a:avLst/>
              <a:gdLst/>
              <a:ahLst/>
              <a:cxnLst/>
              <a:rect l="l" t="t" r="r" b="b"/>
              <a:pathLst>
                <a:path w="195579" h="1270">
                  <a:moveTo>
                    <a:pt x="195072" y="0"/>
                  </a:moveTo>
                  <a:lnTo>
                    <a:pt x="195072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9507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9488192" y="6524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05" y="3141"/>
                  </a:moveTo>
                  <a:lnTo>
                    <a:pt x="240" y="2408"/>
                  </a:lnTo>
                  <a:lnTo>
                    <a:pt x="62" y="2345"/>
                  </a:lnTo>
                  <a:lnTo>
                    <a:pt x="0" y="1476"/>
                  </a:lnTo>
                  <a:lnTo>
                    <a:pt x="2450" y="1434"/>
                  </a:lnTo>
                  <a:lnTo>
                    <a:pt x="2607" y="1350"/>
                  </a:lnTo>
                  <a:lnTo>
                    <a:pt x="2638" y="544"/>
                  </a:lnTo>
                  <a:lnTo>
                    <a:pt x="2471" y="387"/>
                  </a:lnTo>
                  <a:lnTo>
                    <a:pt x="2324" y="219"/>
                  </a:lnTo>
                  <a:lnTo>
                    <a:pt x="2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9485916" y="6517198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4334" y="4921"/>
                  </a:moveTo>
                  <a:lnTo>
                    <a:pt x="4334" y="5172"/>
                  </a:lnTo>
                  <a:lnTo>
                    <a:pt x="4334" y="198"/>
                  </a:lnTo>
                  <a:lnTo>
                    <a:pt x="4261" y="62"/>
                  </a:lnTo>
                  <a:lnTo>
                    <a:pt x="4020" y="0"/>
                  </a:lnTo>
                  <a:lnTo>
                    <a:pt x="3497" y="0"/>
                  </a:lnTo>
                  <a:lnTo>
                    <a:pt x="3403" y="335"/>
                  </a:lnTo>
                  <a:lnTo>
                    <a:pt x="3811" y="335"/>
                  </a:lnTo>
                  <a:lnTo>
                    <a:pt x="3811" y="7978"/>
                  </a:lnTo>
                  <a:lnTo>
                    <a:pt x="3403" y="7978"/>
                  </a:lnTo>
                  <a:lnTo>
                    <a:pt x="3403" y="8156"/>
                  </a:lnTo>
                  <a:lnTo>
                    <a:pt x="1769" y="8251"/>
                  </a:lnTo>
                  <a:lnTo>
                    <a:pt x="1633" y="8303"/>
                  </a:lnTo>
                  <a:lnTo>
                    <a:pt x="1602" y="9706"/>
                  </a:lnTo>
                  <a:lnTo>
                    <a:pt x="1130" y="9737"/>
                  </a:lnTo>
                  <a:lnTo>
                    <a:pt x="1183" y="9905"/>
                  </a:lnTo>
                  <a:lnTo>
                    <a:pt x="1183" y="10093"/>
                  </a:lnTo>
                  <a:lnTo>
                    <a:pt x="1057" y="10230"/>
                  </a:lnTo>
                  <a:lnTo>
                    <a:pt x="638" y="10533"/>
                  </a:lnTo>
                  <a:lnTo>
                    <a:pt x="314" y="10900"/>
                  </a:lnTo>
                  <a:lnTo>
                    <a:pt x="94" y="11371"/>
                  </a:lnTo>
                  <a:lnTo>
                    <a:pt x="0" y="11853"/>
                  </a:lnTo>
                  <a:lnTo>
                    <a:pt x="31" y="12366"/>
                  </a:lnTo>
                  <a:lnTo>
                    <a:pt x="1800" y="13905"/>
                  </a:lnTo>
                  <a:lnTo>
                    <a:pt x="2314" y="13873"/>
                  </a:lnTo>
                  <a:lnTo>
                    <a:pt x="3874" y="12104"/>
                  </a:lnTo>
                  <a:lnTo>
                    <a:pt x="3842" y="11601"/>
                  </a:lnTo>
                  <a:lnTo>
                    <a:pt x="3685" y="11120"/>
                  </a:lnTo>
                  <a:lnTo>
                    <a:pt x="3382" y="10701"/>
                  </a:lnTo>
                  <a:lnTo>
                    <a:pt x="3026" y="10355"/>
                  </a:lnTo>
                  <a:lnTo>
                    <a:pt x="2565" y="10146"/>
                  </a:lnTo>
                  <a:lnTo>
                    <a:pt x="2366" y="9999"/>
                  </a:lnTo>
                  <a:lnTo>
                    <a:pt x="2240" y="9769"/>
                  </a:lnTo>
                  <a:lnTo>
                    <a:pt x="2219" y="8931"/>
                  </a:lnTo>
                  <a:lnTo>
                    <a:pt x="4020" y="8837"/>
                  </a:lnTo>
                  <a:lnTo>
                    <a:pt x="4554" y="8429"/>
                  </a:lnTo>
                  <a:lnTo>
                    <a:pt x="4554" y="5507"/>
                  </a:lnTo>
                  <a:lnTo>
                    <a:pt x="4554" y="4858"/>
                  </a:lnTo>
                  <a:lnTo>
                    <a:pt x="4565" y="4638"/>
                  </a:lnTo>
                  <a:lnTo>
                    <a:pt x="4659" y="4450"/>
                  </a:lnTo>
                  <a:lnTo>
                    <a:pt x="4837" y="4314"/>
                  </a:lnTo>
                  <a:lnTo>
                    <a:pt x="5036" y="4272"/>
                  </a:lnTo>
                  <a:lnTo>
                    <a:pt x="5434" y="4272"/>
                  </a:lnTo>
                  <a:lnTo>
                    <a:pt x="5434" y="4596"/>
                  </a:lnTo>
                  <a:lnTo>
                    <a:pt x="5434" y="4753"/>
                  </a:lnTo>
                  <a:lnTo>
                    <a:pt x="5340" y="5633"/>
                  </a:lnTo>
                  <a:lnTo>
                    <a:pt x="5434" y="6177"/>
                  </a:lnTo>
                  <a:lnTo>
                    <a:pt x="5434" y="7141"/>
                  </a:lnTo>
                  <a:lnTo>
                    <a:pt x="5434" y="7811"/>
                  </a:lnTo>
                  <a:lnTo>
                    <a:pt x="5036" y="79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9490555" y="6521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136" y="94"/>
                  </a:lnTo>
                  <a:lnTo>
                    <a:pt x="324" y="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9490251" y="6522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324"/>
                  </a:moveTo>
                  <a:lnTo>
                    <a:pt x="146" y="167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9486447" y="6527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25" y="104"/>
                  </a:moveTo>
                  <a:lnTo>
                    <a:pt x="1507" y="0"/>
                  </a:lnTo>
                  <a:lnTo>
                    <a:pt x="1602" y="136"/>
                  </a:lnTo>
                  <a:lnTo>
                    <a:pt x="1968" y="240"/>
                  </a:lnTo>
                  <a:lnTo>
                    <a:pt x="2282" y="429"/>
                  </a:lnTo>
                  <a:lnTo>
                    <a:pt x="2533" y="691"/>
                  </a:lnTo>
                  <a:lnTo>
                    <a:pt x="2711" y="1026"/>
                  </a:lnTo>
                  <a:lnTo>
                    <a:pt x="2806" y="1382"/>
                  </a:lnTo>
                  <a:lnTo>
                    <a:pt x="2806" y="1738"/>
                  </a:lnTo>
                  <a:lnTo>
                    <a:pt x="1581" y="2931"/>
                  </a:lnTo>
                  <a:lnTo>
                    <a:pt x="1225" y="2931"/>
                  </a:lnTo>
                  <a:lnTo>
                    <a:pt x="0" y="1382"/>
                  </a:lnTo>
                  <a:lnTo>
                    <a:pt x="94" y="1026"/>
                  </a:lnTo>
                  <a:lnTo>
                    <a:pt x="261" y="691"/>
                  </a:lnTo>
                  <a:lnTo>
                    <a:pt x="523" y="429"/>
                  </a:lnTo>
                  <a:lnTo>
                    <a:pt x="848" y="240"/>
                  </a:lnTo>
                  <a:lnTo>
                    <a:pt x="1193" y="13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9488537" y="651784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40">
                  <a:moveTo>
                    <a:pt x="0" y="0"/>
                  </a:moveTo>
                  <a:lnTo>
                    <a:pt x="94" y="136"/>
                  </a:lnTo>
                  <a:lnTo>
                    <a:pt x="94" y="544"/>
                  </a:lnTo>
                  <a:lnTo>
                    <a:pt x="0" y="1863"/>
                  </a:lnTo>
                  <a:lnTo>
                    <a:pt x="94" y="2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9488537" y="65203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0" y="2188"/>
                  </a:lnTo>
                  <a:lnTo>
                    <a:pt x="94" y="2701"/>
                  </a:lnTo>
                  <a:lnTo>
                    <a:pt x="94" y="2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9488533" y="652260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94" y="0"/>
                  </a:moveTo>
                  <a:lnTo>
                    <a:pt x="94" y="408"/>
                  </a:lnTo>
                  <a:lnTo>
                    <a:pt x="0" y="1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9488533" y="65197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94" y="0"/>
                  </a:lnTo>
                  <a:lnTo>
                    <a:pt x="9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9490251" y="651762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219" y="0"/>
                  </a:moveTo>
                  <a:lnTo>
                    <a:pt x="0" y="0"/>
                  </a:lnTo>
                  <a:lnTo>
                    <a:pt x="219" y="0"/>
                  </a:lnTo>
                  <a:lnTo>
                    <a:pt x="408" y="0"/>
                  </a:lnTo>
                  <a:lnTo>
                    <a:pt x="544" y="31"/>
                  </a:lnTo>
                  <a:lnTo>
                    <a:pt x="806" y="324"/>
                  </a:lnTo>
                  <a:lnTo>
                    <a:pt x="890" y="554"/>
                  </a:lnTo>
                  <a:lnTo>
                    <a:pt x="921" y="806"/>
                  </a:lnTo>
                  <a:lnTo>
                    <a:pt x="921" y="2659"/>
                  </a:lnTo>
                  <a:lnTo>
                    <a:pt x="921" y="3528"/>
                  </a:lnTo>
                  <a:lnTo>
                    <a:pt x="921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9487483" y="652339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0" y="1444"/>
                  </a:lnTo>
                  <a:lnTo>
                    <a:pt x="0" y="136"/>
                  </a:ln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9487848" y="6526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9485737" y="65291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9487612" y="65233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2"/>
                  </a:moveTo>
                  <a:lnTo>
                    <a:pt x="376" y="0"/>
                  </a:lnTo>
                  <a:lnTo>
                    <a:pt x="9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9487480" y="6524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057" y="251"/>
                  </a:moveTo>
                  <a:lnTo>
                    <a:pt x="544" y="251"/>
                  </a:lnTo>
                  <a:lnTo>
                    <a:pt x="136" y="188"/>
                  </a:lnTo>
                  <a:lnTo>
                    <a:pt x="20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9487616" y="65250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9488537" y="6524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54"/>
                  </a:ln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9491177" y="65211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9491177" y="65202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9488537" y="6517635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0" y="7329"/>
                  </a:moveTo>
                  <a:lnTo>
                    <a:pt x="0" y="7549"/>
                  </a:lnTo>
                  <a:lnTo>
                    <a:pt x="481" y="7549"/>
                  </a:lnTo>
                  <a:lnTo>
                    <a:pt x="481" y="7193"/>
                  </a:lnTo>
                  <a:lnTo>
                    <a:pt x="481" y="356"/>
                  </a:lnTo>
                  <a:lnTo>
                    <a:pt x="481" y="0"/>
                  </a:lnTo>
                  <a:lnTo>
                    <a:pt x="0" y="0"/>
                  </a:ln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9488673" y="652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9488673" y="6517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9489022" y="6517627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0" y="7549"/>
                  </a:moveTo>
                  <a:lnTo>
                    <a:pt x="230" y="7549"/>
                  </a:lnTo>
                  <a:lnTo>
                    <a:pt x="261" y="7203"/>
                  </a:lnTo>
                  <a:lnTo>
                    <a:pt x="261" y="356"/>
                  </a:lnTo>
                  <a:lnTo>
                    <a:pt x="261" y="0"/>
                  </a:ln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9489022" y="6517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230" y="0"/>
                  </a:ln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9491002" y="6525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9502885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82"/>
                  </a:moveTo>
                  <a:lnTo>
                    <a:pt x="1277" y="125"/>
                  </a:lnTo>
                  <a:lnTo>
                    <a:pt x="1800" y="31"/>
                  </a:lnTo>
                  <a:lnTo>
                    <a:pt x="2240" y="31"/>
                  </a:lnTo>
                  <a:lnTo>
                    <a:pt x="2240" y="240"/>
                  </a:lnTo>
                  <a:lnTo>
                    <a:pt x="1821" y="251"/>
                  </a:lnTo>
                  <a:lnTo>
                    <a:pt x="1528" y="282"/>
                  </a:lnTo>
                  <a:lnTo>
                    <a:pt x="1371" y="345"/>
                  </a:lnTo>
                  <a:lnTo>
                    <a:pt x="1246" y="534"/>
                  </a:lnTo>
                  <a:lnTo>
                    <a:pt x="1057" y="596"/>
                  </a:lnTo>
                  <a:lnTo>
                    <a:pt x="544" y="282"/>
                  </a:lnTo>
                  <a:lnTo>
                    <a:pt x="20" y="188"/>
                  </a:lnTo>
                  <a:lnTo>
                    <a:pt x="0" y="0"/>
                  </a:lnTo>
                  <a:lnTo>
                    <a:pt x="178" y="52"/>
                  </a:lnTo>
                  <a:lnTo>
                    <a:pt x="869" y="219"/>
                  </a:lnTo>
                  <a:lnTo>
                    <a:pt x="101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9501739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93" y="94"/>
                  </a:moveTo>
                  <a:lnTo>
                    <a:pt x="795" y="481"/>
                  </a:lnTo>
                  <a:lnTo>
                    <a:pt x="1424" y="481"/>
                  </a:lnTo>
                  <a:lnTo>
                    <a:pt x="1602" y="481"/>
                  </a:lnTo>
                  <a:lnTo>
                    <a:pt x="1968" y="617"/>
                  </a:lnTo>
                  <a:lnTo>
                    <a:pt x="2219" y="921"/>
                  </a:lnTo>
                  <a:lnTo>
                    <a:pt x="2062" y="764"/>
                  </a:lnTo>
                  <a:lnTo>
                    <a:pt x="1832" y="764"/>
                  </a:lnTo>
                  <a:lnTo>
                    <a:pt x="1424" y="764"/>
                  </a:lnTo>
                  <a:lnTo>
                    <a:pt x="701" y="764"/>
                  </a:lnTo>
                  <a:lnTo>
                    <a:pt x="125" y="314"/>
                  </a:lnTo>
                  <a:lnTo>
                    <a:pt x="94" y="104"/>
                  </a:lnTo>
                  <a:lnTo>
                    <a:pt x="293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9502906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1099"/>
                  </a:moveTo>
                  <a:lnTo>
                    <a:pt x="1748" y="1099"/>
                  </a:lnTo>
                  <a:lnTo>
                    <a:pt x="1738" y="869"/>
                  </a:lnTo>
                  <a:lnTo>
                    <a:pt x="1319" y="816"/>
                  </a:lnTo>
                  <a:lnTo>
                    <a:pt x="1193" y="1057"/>
                  </a:lnTo>
                  <a:lnTo>
                    <a:pt x="701" y="523"/>
                  </a:lnTo>
                  <a:lnTo>
                    <a:pt x="73" y="240"/>
                  </a:lnTo>
                  <a:lnTo>
                    <a:pt x="523" y="240"/>
                  </a:lnTo>
                  <a:lnTo>
                    <a:pt x="994" y="523"/>
                  </a:lnTo>
                  <a:lnTo>
                    <a:pt x="1141" y="544"/>
                  </a:lnTo>
                  <a:lnTo>
                    <a:pt x="1319" y="356"/>
                  </a:lnTo>
                  <a:lnTo>
                    <a:pt x="1235" y="513"/>
                  </a:lnTo>
                  <a:lnTo>
                    <a:pt x="1413" y="513"/>
                  </a:lnTo>
                  <a:lnTo>
                    <a:pt x="1800" y="513"/>
                  </a:lnTo>
                  <a:lnTo>
                    <a:pt x="1968" y="366"/>
                  </a:lnTo>
                  <a:lnTo>
                    <a:pt x="2219" y="272"/>
                  </a:lnTo>
                  <a:lnTo>
                    <a:pt x="2219" y="0"/>
                  </a:lnTo>
                  <a:lnTo>
                    <a:pt x="2617" y="0"/>
                  </a:lnTo>
                  <a:lnTo>
                    <a:pt x="2387" y="324"/>
                  </a:lnTo>
                  <a:lnTo>
                    <a:pt x="2188" y="523"/>
                  </a:lnTo>
                  <a:lnTo>
                    <a:pt x="2125" y="785"/>
                  </a:lnTo>
                  <a:lnTo>
                    <a:pt x="2083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950033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1316" y="7350"/>
                  </a:moveTo>
                  <a:lnTo>
                    <a:pt x="837" y="7350"/>
                  </a:lnTo>
                  <a:lnTo>
                    <a:pt x="973" y="7381"/>
                  </a:lnTo>
                  <a:lnTo>
                    <a:pt x="971" y="7758"/>
                  </a:lnTo>
                  <a:lnTo>
                    <a:pt x="795" y="8261"/>
                  </a:lnTo>
                  <a:lnTo>
                    <a:pt x="4575" y="8240"/>
                  </a:lnTo>
                  <a:lnTo>
                    <a:pt x="4596" y="7999"/>
                  </a:lnTo>
                  <a:lnTo>
                    <a:pt x="4073" y="7999"/>
                  </a:lnTo>
                  <a:lnTo>
                    <a:pt x="2335" y="7926"/>
                  </a:lnTo>
                  <a:lnTo>
                    <a:pt x="1308" y="7926"/>
                  </a:lnTo>
                  <a:lnTo>
                    <a:pt x="1316" y="7350"/>
                  </a:lnTo>
                  <a:close/>
                </a:path>
                <a:path w="5079" h="8890">
                  <a:moveTo>
                    <a:pt x="2942" y="0"/>
                  </a:moveTo>
                  <a:lnTo>
                    <a:pt x="2848" y="198"/>
                  </a:lnTo>
                  <a:lnTo>
                    <a:pt x="3937" y="607"/>
                  </a:lnTo>
                  <a:lnTo>
                    <a:pt x="4261" y="617"/>
                  </a:lnTo>
                  <a:lnTo>
                    <a:pt x="4256" y="7863"/>
                  </a:lnTo>
                  <a:lnTo>
                    <a:pt x="4073" y="7999"/>
                  </a:lnTo>
                  <a:lnTo>
                    <a:pt x="4596" y="7999"/>
                  </a:lnTo>
                  <a:lnTo>
                    <a:pt x="4512" y="335"/>
                  </a:lnTo>
                  <a:lnTo>
                    <a:pt x="4261" y="324"/>
                  </a:lnTo>
                  <a:lnTo>
                    <a:pt x="3800" y="314"/>
                  </a:lnTo>
                  <a:lnTo>
                    <a:pt x="2942" y="0"/>
                  </a:lnTo>
                  <a:close/>
                </a:path>
                <a:path w="5079" h="8890">
                  <a:moveTo>
                    <a:pt x="2219" y="7235"/>
                  </a:moveTo>
                  <a:lnTo>
                    <a:pt x="2031" y="7235"/>
                  </a:lnTo>
                  <a:lnTo>
                    <a:pt x="1937" y="7402"/>
                  </a:lnTo>
                  <a:lnTo>
                    <a:pt x="2031" y="7874"/>
                  </a:lnTo>
                  <a:lnTo>
                    <a:pt x="2324" y="7926"/>
                  </a:lnTo>
                  <a:lnTo>
                    <a:pt x="2219" y="7235"/>
                  </a:lnTo>
                  <a:close/>
                </a:path>
                <a:path w="5079" h="8890">
                  <a:moveTo>
                    <a:pt x="455" y="6418"/>
                  </a:moveTo>
                  <a:lnTo>
                    <a:pt x="146" y="6418"/>
                  </a:lnTo>
                  <a:lnTo>
                    <a:pt x="712" y="6994"/>
                  </a:lnTo>
                  <a:lnTo>
                    <a:pt x="356" y="7141"/>
                  </a:lnTo>
                  <a:lnTo>
                    <a:pt x="345" y="7402"/>
                  </a:lnTo>
                  <a:lnTo>
                    <a:pt x="837" y="7350"/>
                  </a:lnTo>
                  <a:lnTo>
                    <a:pt x="1316" y="7350"/>
                  </a:lnTo>
                  <a:lnTo>
                    <a:pt x="1191" y="7141"/>
                  </a:lnTo>
                  <a:lnTo>
                    <a:pt x="455" y="6418"/>
                  </a:lnTo>
                  <a:close/>
                </a:path>
                <a:path w="5079" h="8890">
                  <a:moveTo>
                    <a:pt x="94" y="6439"/>
                  </a:moveTo>
                  <a:close/>
                </a:path>
                <a:path w="5079" h="8890">
                  <a:moveTo>
                    <a:pt x="157" y="5874"/>
                  </a:moveTo>
                  <a:lnTo>
                    <a:pt x="20" y="5874"/>
                  </a:lnTo>
                  <a:lnTo>
                    <a:pt x="0" y="6439"/>
                  </a:lnTo>
                  <a:lnTo>
                    <a:pt x="455" y="6418"/>
                  </a:lnTo>
                  <a:lnTo>
                    <a:pt x="157" y="6125"/>
                  </a:lnTo>
                  <a:lnTo>
                    <a:pt x="157" y="5874"/>
                  </a:lnTo>
                  <a:close/>
                </a:path>
                <a:path w="5079" h="8890">
                  <a:moveTo>
                    <a:pt x="157" y="5863"/>
                  </a:moveTo>
                  <a:close/>
                </a:path>
                <a:path w="5079" h="8890">
                  <a:moveTo>
                    <a:pt x="157" y="5580"/>
                  </a:moveTo>
                  <a:lnTo>
                    <a:pt x="52" y="5863"/>
                  </a:lnTo>
                  <a:lnTo>
                    <a:pt x="157" y="5580"/>
                  </a:lnTo>
                  <a:close/>
                </a:path>
                <a:path w="5079" h="8890">
                  <a:moveTo>
                    <a:pt x="157" y="5560"/>
                  </a:moveTo>
                  <a:close/>
                </a:path>
                <a:path w="5079" h="8890">
                  <a:moveTo>
                    <a:pt x="136" y="5549"/>
                  </a:moveTo>
                  <a:close/>
                </a:path>
                <a:path w="5079" h="8890">
                  <a:moveTo>
                    <a:pt x="4188" y="0"/>
                  </a:moveTo>
                  <a:lnTo>
                    <a:pt x="3937" y="0"/>
                  </a:lnTo>
                  <a:lnTo>
                    <a:pt x="3842" y="293"/>
                  </a:lnTo>
                  <a:lnTo>
                    <a:pt x="4240" y="314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9500337" y="651866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86" y="439"/>
                  </a:moveTo>
                  <a:lnTo>
                    <a:pt x="4324" y="345"/>
                  </a:lnTo>
                  <a:lnTo>
                    <a:pt x="4230" y="83"/>
                  </a:lnTo>
                  <a:lnTo>
                    <a:pt x="4188" y="0"/>
                  </a:lnTo>
                  <a:lnTo>
                    <a:pt x="3937" y="0"/>
                  </a:lnTo>
                  <a:lnTo>
                    <a:pt x="3884" y="219"/>
                  </a:lnTo>
                  <a:lnTo>
                    <a:pt x="2942" y="0"/>
                  </a:lnTo>
                  <a:lnTo>
                    <a:pt x="2858" y="0"/>
                  </a:lnTo>
                  <a:lnTo>
                    <a:pt x="2827" y="146"/>
                  </a:lnTo>
                  <a:lnTo>
                    <a:pt x="3937" y="607"/>
                  </a:lnTo>
                  <a:lnTo>
                    <a:pt x="4230" y="607"/>
                  </a:lnTo>
                  <a:lnTo>
                    <a:pt x="4324" y="7737"/>
                  </a:lnTo>
                  <a:lnTo>
                    <a:pt x="4272" y="7884"/>
                  </a:lnTo>
                  <a:lnTo>
                    <a:pt x="4125" y="7989"/>
                  </a:lnTo>
                  <a:lnTo>
                    <a:pt x="2335" y="7926"/>
                  </a:lnTo>
                  <a:lnTo>
                    <a:pt x="2261" y="7340"/>
                  </a:lnTo>
                  <a:lnTo>
                    <a:pt x="2177" y="7224"/>
                  </a:lnTo>
                  <a:lnTo>
                    <a:pt x="2052" y="7224"/>
                  </a:lnTo>
                  <a:lnTo>
                    <a:pt x="1926" y="7413"/>
                  </a:lnTo>
                  <a:lnTo>
                    <a:pt x="2020" y="7832"/>
                  </a:lnTo>
                  <a:lnTo>
                    <a:pt x="1591" y="7926"/>
                  </a:lnTo>
                  <a:lnTo>
                    <a:pt x="1319" y="7926"/>
                  </a:lnTo>
                  <a:lnTo>
                    <a:pt x="1319" y="7476"/>
                  </a:lnTo>
                  <a:lnTo>
                    <a:pt x="1319" y="7340"/>
                  </a:lnTo>
                  <a:lnTo>
                    <a:pt x="272" y="6230"/>
                  </a:lnTo>
                  <a:lnTo>
                    <a:pt x="157" y="5968"/>
                  </a:lnTo>
                  <a:lnTo>
                    <a:pt x="157" y="5601"/>
                  </a:lnTo>
                  <a:lnTo>
                    <a:pt x="62" y="5779"/>
                  </a:lnTo>
                  <a:lnTo>
                    <a:pt x="0" y="5926"/>
                  </a:lnTo>
                  <a:lnTo>
                    <a:pt x="0" y="6502"/>
                  </a:lnTo>
                  <a:lnTo>
                    <a:pt x="146" y="6418"/>
                  </a:lnTo>
                  <a:lnTo>
                    <a:pt x="670" y="6952"/>
                  </a:lnTo>
                  <a:lnTo>
                    <a:pt x="691" y="7088"/>
                  </a:lnTo>
                  <a:lnTo>
                    <a:pt x="387" y="7120"/>
                  </a:lnTo>
                  <a:lnTo>
                    <a:pt x="335" y="7162"/>
                  </a:lnTo>
                  <a:lnTo>
                    <a:pt x="335" y="7381"/>
                  </a:lnTo>
                  <a:lnTo>
                    <a:pt x="837" y="7350"/>
                  </a:lnTo>
                  <a:lnTo>
                    <a:pt x="984" y="7402"/>
                  </a:lnTo>
                  <a:lnTo>
                    <a:pt x="1026" y="7539"/>
                  </a:lnTo>
                  <a:lnTo>
                    <a:pt x="900" y="8041"/>
                  </a:lnTo>
                  <a:lnTo>
                    <a:pt x="795" y="8271"/>
                  </a:lnTo>
                  <a:lnTo>
                    <a:pt x="4492" y="8271"/>
                  </a:lnTo>
                  <a:lnTo>
                    <a:pt x="4586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9695176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345"/>
                  </a:moveTo>
                  <a:lnTo>
                    <a:pt x="1308" y="575"/>
                  </a:lnTo>
                  <a:lnTo>
                    <a:pt x="1120" y="670"/>
                  </a:lnTo>
                  <a:lnTo>
                    <a:pt x="785" y="575"/>
                  </a:lnTo>
                  <a:lnTo>
                    <a:pt x="785" y="439"/>
                  </a:lnTo>
                  <a:lnTo>
                    <a:pt x="659" y="1047"/>
                  </a:lnTo>
                  <a:lnTo>
                    <a:pt x="638" y="1308"/>
                  </a:lnTo>
                  <a:lnTo>
                    <a:pt x="376" y="1371"/>
                  </a:lnTo>
                  <a:lnTo>
                    <a:pt x="157" y="1403"/>
                  </a:lnTo>
                  <a:lnTo>
                    <a:pt x="0" y="1434"/>
                  </a:lnTo>
                  <a:lnTo>
                    <a:pt x="178" y="1507"/>
                  </a:lnTo>
                  <a:lnTo>
                    <a:pt x="335" y="1465"/>
                  </a:lnTo>
                  <a:lnTo>
                    <a:pt x="848" y="1444"/>
                  </a:lnTo>
                  <a:lnTo>
                    <a:pt x="963" y="952"/>
                  </a:lnTo>
                  <a:lnTo>
                    <a:pt x="1172" y="869"/>
                  </a:lnTo>
                  <a:lnTo>
                    <a:pt x="1308" y="1047"/>
                  </a:lnTo>
                  <a:lnTo>
                    <a:pt x="1780" y="1088"/>
                  </a:lnTo>
                  <a:lnTo>
                    <a:pt x="1926" y="921"/>
                  </a:lnTo>
                  <a:lnTo>
                    <a:pt x="2209" y="869"/>
                  </a:lnTo>
                  <a:lnTo>
                    <a:pt x="2293" y="575"/>
                  </a:lnTo>
                  <a:lnTo>
                    <a:pt x="2041" y="575"/>
                  </a:lnTo>
                  <a:lnTo>
                    <a:pt x="1863" y="670"/>
                  </a:lnTo>
                  <a:lnTo>
                    <a:pt x="1863" y="345"/>
                  </a:lnTo>
                  <a:lnTo>
                    <a:pt x="2073" y="303"/>
                  </a:lnTo>
                  <a:lnTo>
                    <a:pt x="1790" y="20"/>
                  </a:lnTo>
                  <a:lnTo>
                    <a:pt x="1444" y="0"/>
                  </a:lnTo>
                  <a:lnTo>
                    <a:pt x="1204" y="209"/>
                  </a:lnTo>
                  <a:lnTo>
                    <a:pt x="1308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96966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376"/>
                  </a:moveTo>
                  <a:lnTo>
                    <a:pt x="0" y="376"/>
                  </a:lnTo>
                  <a:lnTo>
                    <a:pt x="0" y="94"/>
                  </a:lnTo>
                  <a:lnTo>
                    <a:pt x="198" y="0"/>
                  </a:lnTo>
                  <a:lnTo>
                    <a:pt x="272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9695301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806"/>
                  </a:moveTo>
                  <a:lnTo>
                    <a:pt x="1528" y="963"/>
                  </a:lnTo>
                  <a:lnTo>
                    <a:pt x="1350" y="806"/>
                  </a:lnTo>
                  <a:lnTo>
                    <a:pt x="1183" y="910"/>
                  </a:lnTo>
                  <a:lnTo>
                    <a:pt x="1047" y="963"/>
                  </a:lnTo>
                  <a:lnTo>
                    <a:pt x="1047" y="816"/>
                  </a:lnTo>
                  <a:lnTo>
                    <a:pt x="1047" y="638"/>
                  </a:lnTo>
                  <a:lnTo>
                    <a:pt x="921" y="774"/>
                  </a:lnTo>
                  <a:lnTo>
                    <a:pt x="764" y="963"/>
                  </a:lnTo>
                  <a:lnTo>
                    <a:pt x="513" y="963"/>
                  </a:lnTo>
                  <a:lnTo>
                    <a:pt x="31" y="963"/>
                  </a:lnTo>
                  <a:lnTo>
                    <a:pt x="209" y="879"/>
                  </a:lnTo>
                  <a:lnTo>
                    <a:pt x="712" y="869"/>
                  </a:lnTo>
                  <a:lnTo>
                    <a:pt x="837" y="366"/>
                  </a:lnTo>
                  <a:lnTo>
                    <a:pt x="1047" y="293"/>
                  </a:lnTo>
                  <a:lnTo>
                    <a:pt x="1183" y="460"/>
                  </a:lnTo>
                  <a:lnTo>
                    <a:pt x="1643" y="513"/>
                  </a:lnTo>
                  <a:lnTo>
                    <a:pt x="1800" y="335"/>
                  </a:lnTo>
                  <a:lnTo>
                    <a:pt x="2083" y="293"/>
                  </a:lnTo>
                  <a:lnTo>
                    <a:pt x="2177" y="0"/>
                  </a:lnTo>
                  <a:lnTo>
                    <a:pt x="2345" y="0"/>
                  </a:lnTo>
                  <a:lnTo>
                    <a:pt x="2345" y="764"/>
                  </a:lnTo>
                  <a:lnTo>
                    <a:pt x="2219" y="931"/>
                  </a:lnTo>
                  <a:lnTo>
                    <a:pt x="2146" y="1068"/>
                  </a:lnTo>
                  <a:lnTo>
                    <a:pt x="2104" y="910"/>
                  </a:lnTo>
                  <a:lnTo>
                    <a:pt x="2041" y="764"/>
                  </a:lnTo>
                  <a:lnTo>
                    <a:pt x="1884" y="910"/>
                  </a:lnTo>
                  <a:lnTo>
                    <a:pt x="1738" y="910"/>
                  </a:lnTo>
                  <a:lnTo>
                    <a:pt x="1696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9696280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82"/>
                  </a:moveTo>
                  <a:lnTo>
                    <a:pt x="963" y="125"/>
                  </a:lnTo>
                  <a:lnTo>
                    <a:pt x="439" y="31"/>
                  </a:lnTo>
                  <a:lnTo>
                    <a:pt x="0" y="31"/>
                  </a:lnTo>
                  <a:lnTo>
                    <a:pt x="0" y="240"/>
                  </a:lnTo>
                  <a:lnTo>
                    <a:pt x="146" y="240"/>
                  </a:lnTo>
                  <a:lnTo>
                    <a:pt x="408" y="251"/>
                  </a:lnTo>
                  <a:lnTo>
                    <a:pt x="722" y="282"/>
                  </a:lnTo>
                  <a:lnTo>
                    <a:pt x="858" y="345"/>
                  </a:lnTo>
                  <a:lnTo>
                    <a:pt x="994" y="534"/>
                  </a:lnTo>
                  <a:lnTo>
                    <a:pt x="1172" y="596"/>
                  </a:lnTo>
                  <a:lnTo>
                    <a:pt x="1685" y="282"/>
                  </a:lnTo>
                  <a:lnTo>
                    <a:pt x="2219" y="188"/>
                  </a:lnTo>
                  <a:lnTo>
                    <a:pt x="2240" y="0"/>
                  </a:lnTo>
                  <a:lnTo>
                    <a:pt x="2052" y="52"/>
                  </a:lnTo>
                  <a:lnTo>
                    <a:pt x="1350" y="219"/>
                  </a:lnTo>
                  <a:lnTo>
                    <a:pt x="121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9697447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94"/>
                  </a:moveTo>
                  <a:lnTo>
                    <a:pt x="1434" y="481"/>
                  </a:lnTo>
                  <a:lnTo>
                    <a:pt x="795" y="481"/>
                  </a:lnTo>
                  <a:lnTo>
                    <a:pt x="607" y="481"/>
                  </a:lnTo>
                  <a:lnTo>
                    <a:pt x="251" y="617"/>
                  </a:lnTo>
                  <a:lnTo>
                    <a:pt x="0" y="921"/>
                  </a:lnTo>
                  <a:lnTo>
                    <a:pt x="157" y="764"/>
                  </a:lnTo>
                  <a:lnTo>
                    <a:pt x="376" y="764"/>
                  </a:lnTo>
                  <a:lnTo>
                    <a:pt x="795" y="764"/>
                  </a:lnTo>
                  <a:lnTo>
                    <a:pt x="1518" y="764"/>
                  </a:lnTo>
                  <a:lnTo>
                    <a:pt x="2094" y="314"/>
                  </a:lnTo>
                  <a:lnTo>
                    <a:pt x="2125" y="104"/>
                  </a:lnTo>
                  <a:lnTo>
                    <a:pt x="1926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9695874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4" y="1099"/>
                  </a:moveTo>
                  <a:lnTo>
                    <a:pt x="869" y="1099"/>
                  </a:lnTo>
                  <a:lnTo>
                    <a:pt x="879" y="869"/>
                  </a:lnTo>
                  <a:lnTo>
                    <a:pt x="1298" y="816"/>
                  </a:lnTo>
                  <a:lnTo>
                    <a:pt x="1424" y="1057"/>
                  </a:lnTo>
                  <a:lnTo>
                    <a:pt x="1905" y="523"/>
                  </a:lnTo>
                  <a:lnTo>
                    <a:pt x="2544" y="240"/>
                  </a:lnTo>
                  <a:lnTo>
                    <a:pt x="2094" y="240"/>
                  </a:lnTo>
                  <a:lnTo>
                    <a:pt x="1622" y="523"/>
                  </a:lnTo>
                  <a:lnTo>
                    <a:pt x="1476" y="544"/>
                  </a:lnTo>
                  <a:lnTo>
                    <a:pt x="1298" y="356"/>
                  </a:lnTo>
                  <a:lnTo>
                    <a:pt x="1382" y="513"/>
                  </a:lnTo>
                  <a:lnTo>
                    <a:pt x="1204" y="513"/>
                  </a:lnTo>
                  <a:lnTo>
                    <a:pt x="816" y="513"/>
                  </a:lnTo>
                  <a:lnTo>
                    <a:pt x="659" y="366"/>
                  </a:lnTo>
                  <a:lnTo>
                    <a:pt x="523" y="324"/>
                  </a:lnTo>
                  <a:lnTo>
                    <a:pt x="397" y="157"/>
                  </a:lnTo>
                  <a:lnTo>
                    <a:pt x="397" y="0"/>
                  </a:lnTo>
                  <a:lnTo>
                    <a:pt x="0" y="0"/>
                  </a:lnTo>
                  <a:lnTo>
                    <a:pt x="230" y="324"/>
                  </a:lnTo>
                  <a:lnTo>
                    <a:pt x="429" y="523"/>
                  </a:lnTo>
                  <a:lnTo>
                    <a:pt x="492" y="785"/>
                  </a:lnTo>
                  <a:lnTo>
                    <a:pt x="544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9696526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607" y="0"/>
                  </a:moveTo>
                  <a:lnTo>
                    <a:pt x="366" y="0"/>
                  </a:lnTo>
                  <a:lnTo>
                    <a:pt x="293" y="324"/>
                  </a:lnTo>
                  <a:lnTo>
                    <a:pt x="20" y="335"/>
                  </a:lnTo>
                  <a:lnTo>
                    <a:pt x="0" y="8261"/>
                  </a:lnTo>
                  <a:lnTo>
                    <a:pt x="3748" y="8261"/>
                  </a:lnTo>
                  <a:lnTo>
                    <a:pt x="3630" y="7999"/>
                  </a:lnTo>
                  <a:lnTo>
                    <a:pt x="502" y="7999"/>
                  </a:lnTo>
                  <a:lnTo>
                    <a:pt x="293" y="7926"/>
                  </a:lnTo>
                  <a:lnTo>
                    <a:pt x="293" y="607"/>
                  </a:lnTo>
                  <a:lnTo>
                    <a:pt x="607" y="607"/>
                  </a:lnTo>
                  <a:lnTo>
                    <a:pt x="1381" y="314"/>
                  </a:lnTo>
                  <a:lnTo>
                    <a:pt x="753" y="314"/>
                  </a:lnTo>
                  <a:lnTo>
                    <a:pt x="607" y="20"/>
                  </a:lnTo>
                  <a:close/>
                </a:path>
                <a:path w="5079" h="8890">
                  <a:moveTo>
                    <a:pt x="2523" y="7235"/>
                  </a:moveTo>
                  <a:lnTo>
                    <a:pt x="2335" y="7235"/>
                  </a:lnTo>
                  <a:lnTo>
                    <a:pt x="2209" y="7926"/>
                  </a:lnTo>
                  <a:lnTo>
                    <a:pt x="502" y="7999"/>
                  </a:lnTo>
                  <a:lnTo>
                    <a:pt x="3630" y="7999"/>
                  </a:lnTo>
                  <a:lnTo>
                    <a:pt x="2565" y="7926"/>
                  </a:lnTo>
                  <a:lnTo>
                    <a:pt x="2617" y="7402"/>
                  </a:lnTo>
                  <a:lnTo>
                    <a:pt x="2523" y="7235"/>
                  </a:lnTo>
                  <a:close/>
                </a:path>
                <a:path w="5079" h="8890">
                  <a:moveTo>
                    <a:pt x="4460" y="5560"/>
                  </a:moveTo>
                  <a:lnTo>
                    <a:pt x="4366" y="6125"/>
                  </a:lnTo>
                  <a:lnTo>
                    <a:pt x="3411" y="7099"/>
                  </a:lnTo>
                  <a:lnTo>
                    <a:pt x="3298" y="7874"/>
                  </a:lnTo>
                  <a:lnTo>
                    <a:pt x="3611" y="7926"/>
                  </a:lnTo>
                  <a:lnTo>
                    <a:pt x="3643" y="7350"/>
                  </a:lnTo>
                  <a:lnTo>
                    <a:pt x="4219" y="7350"/>
                  </a:lnTo>
                  <a:lnTo>
                    <a:pt x="4198" y="7141"/>
                  </a:lnTo>
                  <a:lnTo>
                    <a:pt x="3916" y="7099"/>
                  </a:lnTo>
                  <a:lnTo>
                    <a:pt x="3842" y="6963"/>
                  </a:lnTo>
                  <a:lnTo>
                    <a:pt x="4408" y="6439"/>
                  </a:lnTo>
                  <a:lnTo>
                    <a:pt x="4460" y="5560"/>
                  </a:lnTo>
                  <a:close/>
                </a:path>
                <a:path w="5079" h="8890">
                  <a:moveTo>
                    <a:pt x="4219" y="7350"/>
                  </a:moveTo>
                  <a:lnTo>
                    <a:pt x="3643" y="7350"/>
                  </a:lnTo>
                  <a:lnTo>
                    <a:pt x="4188" y="7402"/>
                  </a:lnTo>
                  <a:close/>
                </a:path>
                <a:path w="5079" h="8890">
                  <a:moveTo>
                    <a:pt x="4520" y="6418"/>
                  </a:moveTo>
                  <a:close/>
                </a:path>
                <a:path w="5079" h="8890">
                  <a:moveTo>
                    <a:pt x="4450" y="5549"/>
                  </a:moveTo>
                  <a:close/>
                </a:path>
                <a:path w="5079" h="8890">
                  <a:moveTo>
                    <a:pt x="1664" y="0"/>
                  </a:moveTo>
                  <a:lnTo>
                    <a:pt x="1416" y="62"/>
                  </a:lnTo>
                  <a:lnTo>
                    <a:pt x="753" y="314"/>
                  </a:lnTo>
                  <a:lnTo>
                    <a:pt x="1381" y="314"/>
                  </a:lnTo>
                  <a:lnTo>
                    <a:pt x="1685" y="198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969648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0" y="8188"/>
                  </a:moveTo>
                  <a:lnTo>
                    <a:pt x="0" y="439"/>
                  </a:lnTo>
                  <a:lnTo>
                    <a:pt x="62" y="345"/>
                  </a:lnTo>
                  <a:lnTo>
                    <a:pt x="314" y="345"/>
                  </a:lnTo>
                  <a:lnTo>
                    <a:pt x="345" y="73"/>
                  </a:lnTo>
                  <a:lnTo>
                    <a:pt x="408" y="0"/>
                  </a:lnTo>
                  <a:lnTo>
                    <a:pt x="649" y="0"/>
                  </a:lnTo>
                  <a:lnTo>
                    <a:pt x="701" y="219"/>
                  </a:lnTo>
                  <a:lnTo>
                    <a:pt x="1633" y="0"/>
                  </a:lnTo>
                  <a:lnTo>
                    <a:pt x="1759" y="136"/>
                  </a:lnTo>
                  <a:lnTo>
                    <a:pt x="649" y="607"/>
                  </a:lnTo>
                  <a:lnTo>
                    <a:pt x="345" y="607"/>
                  </a:lnTo>
                  <a:lnTo>
                    <a:pt x="261" y="7737"/>
                  </a:lnTo>
                  <a:lnTo>
                    <a:pt x="314" y="7874"/>
                  </a:lnTo>
                  <a:lnTo>
                    <a:pt x="450" y="7989"/>
                  </a:lnTo>
                  <a:lnTo>
                    <a:pt x="2240" y="7926"/>
                  </a:lnTo>
                  <a:lnTo>
                    <a:pt x="2314" y="7329"/>
                  </a:lnTo>
                  <a:lnTo>
                    <a:pt x="2471" y="7224"/>
                  </a:lnTo>
                  <a:lnTo>
                    <a:pt x="2659" y="7413"/>
                  </a:lnTo>
                  <a:lnTo>
                    <a:pt x="2565" y="7832"/>
                  </a:lnTo>
                  <a:lnTo>
                    <a:pt x="2994" y="7926"/>
                  </a:lnTo>
                  <a:lnTo>
                    <a:pt x="3266" y="7926"/>
                  </a:lnTo>
                  <a:lnTo>
                    <a:pt x="3245" y="7476"/>
                  </a:lnTo>
                  <a:lnTo>
                    <a:pt x="3245" y="7329"/>
                  </a:lnTo>
                  <a:lnTo>
                    <a:pt x="4314" y="6230"/>
                  </a:lnTo>
                  <a:lnTo>
                    <a:pt x="4408" y="5968"/>
                  </a:lnTo>
                  <a:lnTo>
                    <a:pt x="4408" y="5591"/>
                  </a:lnTo>
                  <a:lnTo>
                    <a:pt x="4502" y="5779"/>
                  </a:lnTo>
                  <a:lnTo>
                    <a:pt x="4565" y="5916"/>
                  </a:lnTo>
                  <a:lnTo>
                    <a:pt x="4565" y="6491"/>
                  </a:lnTo>
                  <a:lnTo>
                    <a:pt x="4429" y="6429"/>
                  </a:lnTo>
                  <a:lnTo>
                    <a:pt x="3895" y="6942"/>
                  </a:lnTo>
                  <a:lnTo>
                    <a:pt x="3884" y="6994"/>
                  </a:lnTo>
                  <a:lnTo>
                    <a:pt x="3884" y="7067"/>
                  </a:lnTo>
                  <a:lnTo>
                    <a:pt x="4177" y="7120"/>
                  </a:lnTo>
                  <a:lnTo>
                    <a:pt x="4261" y="7183"/>
                  </a:lnTo>
                  <a:lnTo>
                    <a:pt x="4261" y="7381"/>
                  </a:lnTo>
                  <a:lnTo>
                    <a:pt x="3748" y="7350"/>
                  </a:lnTo>
                  <a:lnTo>
                    <a:pt x="3601" y="7392"/>
                  </a:lnTo>
                  <a:lnTo>
                    <a:pt x="3560" y="7444"/>
                  </a:lnTo>
                  <a:lnTo>
                    <a:pt x="3560" y="7570"/>
                  </a:lnTo>
                  <a:lnTo>
                    <a:pt x="3685" y="8031"/>
                  </a:lnTo>
                  <a:lnTo>
                    <a:pt x="3790" y="8261"/>
                  </a:lnTo>
                  <a:lnTo>
                    <a:pt x="73" y="82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9505448" y="651372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9504927" y="652693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9505448" y="6514609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9504927" y="651901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9490339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69" y="0"/>
                  </a:moveTo>
                  <a:lnTo>
                    <a:pt x="973" y="157"/>
                  </a:lnTo>
                  <a:lnTo>
                    <a:pt x="921" y="408"/>
                  </a:lnTo>
                  <a:lnTo>
                    <a:pt x="1319" y="439"/>
                  </a:lnTo>
                  <a:lnTo>
                    <a:pt x="1371" y="649"/>
                  </a:lnTo>
                  <a:lnTo>
                    <a:pt x="1287" y="837"/>
                  </a:lnTo>
                  <a:lnTo>
                    <a:pt x="806" y="1183"/>
                  </a:lnTo>
                  <a:lnTo>
                    <a:pt x="251" y="952"/>
                  </a:lnTo>
                  <a:lnTo>
                    <a:pt x="251" y="806"/>
                  </a:lnTo>
                  <a:lnTo>
                    <a:pt x="743" y="1036"/>
                  </a:lnTo>
                  <a:lnTo>
                    <a:pt x="1162" y="764"/>
                  </a:lnTo>
                  <a:lnTo>
                    <a:pt x="617" y="774"/>
                  </a:lnTo>
                  <a:lnTo>
                    <a:pt x="125" y="617"/>
                  </a:lnTo>
                  <a:lnTo>
                    <a:pt x="0" y="439"/>
                  </a:lnTo>
                  <a:lnTo>
                    <a:pt x="282" y="439"/>
                  </a:lnTo>
                  <a:lnTo>
                    <a:pt x="314" y="230"/>
                  </a:lnTo>
                  <a:lnTo>
                    <a:pt x="324" y="1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9490708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1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9490784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6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9488201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24"/>
                  </a:lnTo>
                  <a:lnTo>
                    <a:pt x="554" y="0"/>
                  </a:lnTo>
                  <a:lnTo>
                    <a:pt x="1099" y="240"/>
                  </a:lnTo>
                  <a:lnTo>
                    <a:pt x="1120" y="376"/>
                  </a:lnTo>
                  <a:lnTo>
                    <a:pt x="607" y="146"/>
                  </a:lnTo>
                  <a:lnTo>
                    <a:pt x="19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9488695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9488787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9699246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36" y="2994"/>
                  </a:moveTo>
                  <a:lnTo>
                    <a:pt x="994" y="994"/>
                  </a:lnTo>
                  <a:lnTo>
                    <a:pt x="994" y="575"/>
                  </a:lnTo>
                  <a:lnTo>
                    <a:pt x="837" y="586"/>
                  </a:lnTo>
                  <a:lnTo>
                    <a:pt x="774" y="335"/>
                  </a:lnTo>
                  <a:lnTo>
                    <a:pt x="785" y="136"/>
                  </a:lnTo>
                  <a:lnTo>
                    <a:pt x="617" y="136"/>
                  </a:lnTo>
                  <a:lnTo>
                    <a:pt x="575" y="0"/>
                  </a:lnTo>
                  <a:lnTo>
                    <a:pt x="1099" y="31"/>
                  </a:lnTo>
                  <a:lnTo>
                    <a:pt x="1130" y="481"/>
                  </a:lnTo>
                  <a:lnTo>
                    <a:pt x="1130" y="942"/>
                  </a:lnTo>
                  <a:lnTo>
                    <a:pt x="1256" y="1109"/>
                  </a:lnTo>
                  <a:lnTo>
                    <a:pt x="1518" y="1162"/>
                  </a:lnTo>
                  <a:lnTo>
                    <a:pt x="1518" y="994"/>
                  </a:lnTo>
                  <a:lnTo>
                    <a:pt x="1518" y="743"/>
                  </a:lnTo>
                  <a:lnTo>
                    <a:pt x="1748" y="722"/>
                  </a:lnTo>
                  <a:lnTo>
                    <a:pt x="1999" y="722"/>
                  </a:lnTo>
                  <a:lnTo>
                    <a:pt x="1999" y="900"/>
                  </a:lnTo>
                  <a:lnTo>
                    <a:pt x="1999" y="1989"/>
                  </a:lnTo>
                  <a:lnTo>
                    <a:pt x="1842" y="2094"/>
                  </a:lnTo>
                  <a:lnTo>
                    <a:pt x="1706" y="1989"/>
                  </a:lnTo>
                  <a:lnTo>
                    <a:pt x="1937" y="2094"/>
                  </a:lnTo>
                  <a:lnTo>
                    <a:pt x="1926" y="1204"/>
                  </a:lnTo>
                  <a:lnTo>
                    <a:pt x="1842" y="994"/>
                  </a:lnTo>
                  <a:lnTo>
                    <a:pt x="1654" y="900"/>
                  </a:lnTo>
                  <a:lnTo>
                    <a:pt x="1654" y="1235"/>
                  </a:lnTo>
                  <a:lnTo>
                    <a:pt x="1654" y="1382"/>
                  </a:lnTo>
                  <a:lnTo>
                    <a:pt x="198" y="3308"/>
                  </a:lnTo>
                  <a:lnTo>
                    <a:pt x="387" y="3225"/>
                  </a:lnTo>
                  <a:lnTo>
                    <a:pt x="554" y="3183"/>
                  </a:lnTo>
                  <a:lnTo>
                    <a:pt x="523" y="3319"/>
                  </a:lnTo>
                  <a:lnTo>
                    <a:pt x="125" y="3465"/>
                  </a:lnTo>
                  <a:lnTo>
                    <a:pt x="0" y="3005"/>
                  </a:lnTo>
                  <a:lnTo>
                    <a:pt x="136" y="2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9705913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2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9700712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3413"/>
                  </a:moveTo>
                  <a:lnTo>
                    <a:pt x="3811" y="83"/>
                  </a:lnTo>
                  <a:lnTo>
                    <a:pt x="1120" y="0"/>
                  </a:lnTo>
                  <a:lnTo>
                    <a:pt x="1078" y="146"/>
                  </a:lnTo>
                  <a:lnTo>
                    <a:pt x="952" y="0"/>
                  </a:lnTo>
                  <a:lnTo>
                    <a:pt x="471" y="0"/>
                  </a:lnTo>
                  <a:lnTo>
                    <a:pt x="83" y="209"/>
                  </a:lnTo>
                  <a:lnTo>
                    <a:pt x="0" y="366"/>
                  </a:lnTo>
                  <a:lnTo>
                    <a:pt x="0" y="3319"/>
                  </a:lnTo>
                  <a:lnTo>
                    <a:pt x="0" y="3486"/>
                  </a:lnTo>
                  <a:lnTo>
                    <a:pt x="178" y="3486"/>
                  </a:lnTo>
                  <a:lnTo>
                    <a:pt x="910" y="3486"/>
                  </a:lnTo>
                  <a:lnTo>
                    <a:pt x="952" y="3350"/>
                  </a:lnTo>
                  <a:lnTo>
                    <a:pt x="1078" y="3486"/>
                  </a:lnTo>
                  <a:lnTo>
                    <a:pt x="3738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9700389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82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63" y="4575"/>
                  </a:lnTo>
                  <a:lnTo>
                    <a:pt x="900" y="4575"/>
                  </a:lnTo>
                  <a:lnTo>
                    <a:pt x="282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32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9700389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13" y="0"/>
                  </a:lnTo>
                  <a:lnTo>
                    <a:pt x="963" y="0"/>
                  </a:lnTo>
                  <a:lnTo>
                    <a:pt x="743" y="38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099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82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9708177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81" y="83"/>
                  </a:lnTo>
                  <a:lnTo>
                    <a:pt x="879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1005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81" y="1078"/>
                  </a:lnTo>
                  <a:lnTo>
                    <a:pt x="575" y="921"/>
                  </a:lnTo>
                  <a:lnTo>
                    <a:pt x="1088" y="921"/>
                  </a:lnTo>
                  <a:lnTo>
                    <a:pt x="1476" y="1151"/>
                  </a:lnTo>
                  <a:lnTo>
                    <a:pt x="1549" y="1308"/>
                  </a:lnTo>
                  <a:lnTo>
                    <a:pt x="1549" y="4261"/>
                  </a:lnTo>
                  <a:lnTo>
                    <a:pt x="1549" y="4429"/>
                  </a:lnTo>
                  <a:lnTo>
                    <a:pt x="1382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8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18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9708784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14" y="10"/>
                  </a:lnTo>
                  <a:lnTo>
                    <a:pt x="732" y="10"/>
                  </a:lnTo>
                  <a:lnTo>
                    <a:pt x="272" y="0"/>
                  </a:lnTo>
                  <a:lnTo>
                    <a:pt x="492" y="397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2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72" y="1968"/>
                  </a:lnTo>
                  <a:lnTo>
                    <a:pt x="900" y="1968"/>
                  </a:lnTo>
                  <a:lnTo>
                    <a:pt x="97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9709711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24"/>
                  </a:lnTo>
                  <a:lnTo>
                    <a:pt x="554" y="0"/>
                  </a:lnTo>
                  <a:lnTo>
                    <a:pt x="1099" y="240"/>
                  </a:lnTo>
                  <a:lnTo>
                    <a:pt x="1099" y="376"/>
                  </a:lnTo>
                  <a:lnTo>
                    <a:pt x="607" y="146"/>
                  </a:lnTo>
                  <a:lnTo>
                    <a:pt x="18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9710208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9710298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9711828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0"/>
                  </a:moveTo>
                  <a:lnTo>
                    <a:pt x="994" y="157"/>
                  </a:lnTo>
                  <a:lnTo>
                    <a:pt x="921" y="408"/>
                  </a:lnTo>
                  <a:lnTo>
                    <a:pt x="1340" y="439"/>
                  </a:lnTo>
                  <a:lnTo>
                    <a:pt x="1371" y="649"/>
                  </a:lnTo>
                  <a:lnTo>
                    <a:pt x="1308" y="837"/>
                  </a:lnTo>
                  <a:lnTo>
                    <a:pt x="816" y="1183"/>
                  </a:lnTo>
                  <a:lnTo>
                    <a:pt x="272" y="952"/>
                  </a:lnTo>
                  <a:lnTo>
                    <a:pt x="251" y="806"/>
                  </a:lnTo>
                  <a:lnTo>
                    <a:pt x="764" y="1036"/>
                  </a:lnTo>
                  <a:lnTo>
                    <a:pt x="1183" y="764"/>
                  </a:lnTo>
                  <a:lnTo>
                    <a:pt x="638" y="774"/>
                  </a:lnTo>
                  <a:lnTo>
                    <a:pt x="146" y="617"/>
                  </a:lnTo>
                  <a:lnTo>
                    <a:pt x="0" y="575"/>
                  </a:lnTo>
                  <a:lnTo>
                    <a:pt x="20" y="439"/>
                  </a:lnTo>
                  <a:lnTo>
                    <a:pt x="282" y="439"/>
                  </a:lnTo>
                  <a:lnTo>
                    <a:pt x="335" y="230"/>
                  </a:lnTo>
                  <a:lnTo>
                    <a:pt x="335" y="10"/>
                  </a:lnTo>
                  <a:lnTo>
                    <a:pt x="8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9712211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29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9712294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5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9718385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2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9713186" y="65165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497"/>
                  </a:moveTo>
                  <a:lnTo>
                    <a:pt x="3800" y="94"/>
                  </a:lnTo>
                  <a:lnTo>
                    <a:pt x="1130" y="0"/>
                  </a:lnTo>
                  <a:lnTo>
                    <a:pt x="1088" y="157"/>
                  </a:lnTo>
                  <a:lnTo>
                    <a:pt x="963" y="0"/>
                  </a:lnTo>
                  <a:lnTo>
                    <a:pt x="460" y="0"/>
                  </a:lnTo>
                  <a:lnTo>
                    <a:pt x="94" y="230"/>
                  </a:lnTo>
                  <a:lnTo>
                    <a:pt x="0" y="376"/>
                  </a:lnTo>
                  <a:lnTo>
                    <a:pt x="0" y="3329"/>
                  </a:lnTo>
                  <a:lnTo>
                    <a:pt x="0" y="3497"/>
                  </a:lnTo>
                  <a:lnTo>
                    <a:pt x="167" y="3497"/>
                  </a:lnTo>
                  <a:lnTo>
                    <a:pt x="921" y="3497"/>
                  </a:lnTo>
                  <a:lnTo>
                    <a:pt x="963" y="3361"/>
                  </a:lnTo>
                  <a:lnTo>
                    <a:pt x="1088" y="3497"/>
                  </a:lnTo>
                  <a:lnTo>
                    <a:pt x="3727" y="34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9720634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84" y="5706"/>
                  </a:moveTo>
                  <a:lnTo>
                    <a:pt x="1884" y="638"/>
                  </a:lnTo>
                  <a:lnTo>
                    <a:pt x="1654" y="565"/>
                  </a:lnTo>
                  <a:lnTo>
                    <a:pt x="1591" y="83"/>
                  </a:lnTo>
                  <a:lnTo>
                    <a:pt x="910" y="0"/>
                  </a:lnTo>
                  <a:lnTo>
                    <a:pt x="628" y="31"/>
                  </a:lnTo>
                  <a:lnTo>
                    <a:pt x="785" y="272"/>
                  </a:lnTo>
                  <a:lnTo>
                    <a:pt x="1015" y="691"/>
                  </a:lnTo>
                  <a:lnTo>
                    <a:pt x="83" y="795"/>
                  </a:lnTo>
                  <a:lnTo>
                    <a:pt x="439" y="921"/>
                  </a:lnTo>
                  <a:lnTo>
                    <a:pt x="492" y="1078"/>
                  </a:lnTo>
                  <a:lnTo>
                    <a:pt x="596" y="921"/>
                  </a:lnTo>
                  <a:lnTo>
                    <a:pt x="1088" y="921"/>
                  </a:lnTo>
                  <a:lnTo>
                    <a:pt x="1476" y="1151"/>
                  </a:lnTo>
                  <a:lnTo>
                    <a:pt x="1560" y="1308"/>
                  </a:lnTo>
                  <a:lnTo>
                    <a:pt x="1560" y="4261"/>
                  </a:lnTo>
                  <a:lnTo>
                    <a:pt x="1560" y="4429"/>
                  </a:lnTo>
                  <a:lnTo>
                    <a:pt x="1392" y="4429"/>
                  </a:lnTo>
                  <a:lnTo>
                    <a:pt x="638" y="4429"/>
                  </a:lnTo>
                  <a:lnTo>
                    <a:pt x="596" y="4293"/>
                  </a:lnTo>
                  <a:lnTo>
                    <a:pt x="492" y="4429"/>
                  </a:lnTo>
                  <a:lnTo>
                    <a:pt x="83" y="4429"/>
                  </a:lnTo>
                  <a:lnTo>
                    <a:pt x="0" y="4575"/>
                  </a:lnTo>
                  <a:lnTo>
                    <a:pt x="984" y="4575"/>
                  </a:lnTo>
                  <a:lnTo>
                    <a:pt x="1602" y="4575"/>
                  </a:lnTo>
                  <a:lnTo>
                    <a:pt x="1078" y="4900"/>
                  </a:lnTo>
                  <a:lnTo>
                    <a:pt x="827" y="5057"/>
                  </a:lnTo>
                  <a:lnTo>
                    <a:pt x="827" y="5350"/>
                  </a:lnTo>
                  <a:lnTo>
                    <a:pt x="827" y="5664"/>
                  </a:lnTo>
                  <a:lnTo>
                    <a:pt x="1151" y="5738"/>
                  </a:lnTo>
                  <a:lnTo>
                    <a:pt x="1204" y="5549"/>
                  </a:lnTo>
                  <a:lnTo>
                    <a:pt x="827" y="5036"/>
                  </a:lnTo>
                  <a:lnTo>
                    <a:pt x="1361" y="5036"/>
                  </a:lnTo>
                  <a:lnTo>
                    <a:pt x="1884" y="5036"/>
                  </a:lnTo>
                  <a:lnTo>
                    <a:pt x="1633" y="5507"/>
                  </a:lnTo>
                  <a:lnTo>
                    <a:pt x="1528" y="5706"/>
                  </a:lnTo>
                  <a:lnTo>
                    <a:pt x="1853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9721262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00" y="743"/>
                  </a:lnTo>
                  <a:lnTo>
                    <a:pt x="869" y="460"/>
                  </a:lnTo>
                  <a:lnTo>
                    <a:pt x="1214" y="0"/>
                  </a:lnTo>
                  <a:lnTo>
                    <a:pt x="732" y="10"/>
                  </a:lnTo>
                  <a:lnTo>
                    <a:pt x="251" y="10"/>
                  </a:lnTo>
                  <a:lnTo>
                    <a:pt x="492" y="418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63" y="1455"/>
                  </a:lnTo>
                  <a:lnTo>
                    <a:pt x="1162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9712863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63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32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9712863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34" y="10"/>
                  </a:lnTo>
                  <a:lnTo>
                    <a:pt x="1005" y="0"/>
                  </a:lnTo>
                  <a:lnTo>
                    <a:pt x="764" y="39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099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9712343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523" y="0"/>
                  </a:moveTo>
                  <a:lnTo>
                    <a:pt x="1759" y="0"/>
                  </a:lnTo>
                  <a:lnTo>
                    <a:pt x="1759" y="1497"/>
                  </a:lnTo>
                  <a:lnTo>
                    <a:pt x="0" y="1497"/>
                  </a:lnTo>
                  <a:lnTo>
                    <a:pt x="0" y="1727"/>
                  </a:lnTo>
                  <a:lnTo>
                    <a:pt x="513" y="1727"/>
                  </a:lnTo>
                  <a:lnTo>
                    <a:pt x="513" y="1884"/>
                  </a:lnTo>
                  <a:lnTo>
                    <a:pt x="554" y="2052"/>
                  </a:lnTo>
                  <a:lnTo>
                    <a:pt x="513" y="2439"/>
                  </a:lnTo>
                  <a:lnTo>
                    <a:pt x="795" y="2439"/>
                  </a:lnTo>
                  <a:lnTo>
                    <a:pt x="795" y="1884"/>
                  </a:lnTo>
                  <a:lnTo>
                    <a:pt x="1664" y="1884"/>
                  </a:lnTo>
                  <a:lnTo>
                    <a:pt x="1664" y="2104"/>
                  </a:lnTo>
                  <a:lnTo>
                    <a:pt x="1392" y="2554"/>
                  </a:lnTo>
                  <a:lnTo>
                    <a:pt x="2020" y="2492"/>
                  </a:lnTo>
                  <a:lnTo>
                    <a:pt x="2188" y="1937"/>
                  </a:lnTo>
                  <a:lnTo>
                    <a:pt x="8481" y="1884"/>
                  </a:lnTo>
                  <a:lnTo>
                    <a:pt x="8669" y="2492"/>
                  </a:lnTo>
                  <a:lnTo>
                    <a:pt x="9298" y="2554"/>
                  </a:lnTo>
                  <a:lnTo>
                    <a:pt x="9025" y="2104"/>
                  </a:lnTo>
                  <a:lnTo>
                    <a:pt x="9025" y="1884"/>
                  </a:lnTo>
                  <a:lnTo>
                    <a:pt x="9894" y="1884"/>
                  </a:lnTo>
                  <a:lnTo>
                    <a:pt x="9894" y="2439"/>
                  </a:lnTo>
                  <a:lnTo>
                    <a:pt x="10177" y="2439"/>
                  </a:lnTo>
                  <a:lnTo>
                    <a:pt x="10177" y="2052"/>
                  </a:lnTo>
                  <a:lnTo>
                    <a:pt x="10135" y="1905"/>
                  </a:lnTo>
                  <a:lnTo>
                    <a:pt x="10177" y="1528"/>
                  </a:lnTo>
                  <a:lnTo>
                    <a:pt x="9821" y="1528"/>
                  </a:lnTo>
                  <a:lnTo>
                    <a:pt x="9821" y="439"/>
                  </a:lnTo>
                  <a:lnTo>
                    <a:pt x="11067" y="345"/>
                  </a:lnTo>
                  <a:lnTo>
                    <a:pt x="13099" y="345"/>
                  </a:lnTo>
                  <a:lnTo>
                    <a:pt x="13099" y="670"/>
                  </a:lnTo>
                  <a:lnTo>
                    <a:pt x="12837" y="670"/>
                  </a:lnTo>
                  <a:lnTo>
                    <a:pt x="12837" y="879"/>
                  </a:lnTo>
                  <a:lnTo>
                    <a:pt x="13507" y="879"/>
                  </a:lnTo>
                  <a:lnTo>
                    <a:pt x="13507" y="701"/>
                  </a:lnTo>
                  <a:lnTo>
                    <a:pt x="13339" y="701"/>
                  </a:lnTo>
                  <a:lnTo>
                    <a:pt x="13339" y="251"/>
                  </a:lnTo>
                  <a:lnTo>
                    <a:pt x="14386" y="251"/>
                  </a:lnTo>
                  <a:lnTo>
                    <a:pt x="14386" y="701"/>
                  </a:lnTo>
                  <a:lnTo>
                    <a:pt x="14198" y="701"/>
                  </a:lnTo>
                  <a:lnTo>
                    <a:pt x="14198" y="879"/>
                  </a:lnTo>
                  <a:lnTo>
                    <a:pt x="14617" y="879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9712348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73" y="1486"/>
                  </a:moveTo>
                  <a:lnTo>
                    <a:pt x="1654" y="1486"/>
                  </a:lnTo>
                  <a:lnTo>
                    <a:pt x="1748" y="73"/>
                  </a:lnTo>
                  <a:lnTo>
                    <a:pt x="14523" y="0"/>
                  </a:lnTo>
                  <a:lnTo>
                    <a:pt x="14617" y="785"/>
                  </a:lnTo>
                  <a:lnTo>
                    <a:pt x="14292" y="869"/>
                  </a:lnTo>
                  <a:lnTo>
                    <a:pt x="14198" y="691"/>
                  </a:lnTo>
                  <a:lnTo>
                    <a:pt x="14386" y="691"/>
                  </a:lnTo>
                  <a:lnTo>
                    <a:pt x="14386" y="429"/>
                  </a:lnTo>
                  <a:lnTo>
                    <a:pt x="14386" y="240"/>
                  </a:lnTo>
                  <a:lnTo>
                    <a:pt x="14198" y="240"/>
                  </a:lnTo>
                  <a:lnTo>
                    <a:pt x="13496" y="240"/>
                  </a:lnTo>
                  <a:lnTo>
                    <a:pt x="13329" y="240"/>
                  </a:lnTo>
                  <a:lnTo>
                    <a:pt x="13329" y="429"/>
                  </a:lnTo>
                  <a:lnTo>
                    <a:pt x="13329" y="691"/>
                  </a:lnTo>
                  <a:lnTo>
                    <a:pt x="13496" y="691"/>
                  </a:lnTo>
                  <a:lnTo>
                    <a:pt x="13496" y="869"/>
                  </a:lnTo>
                  <a:lnTo>
                    <a:pt x="12921" y="869"/>
                  </a:lnTo>
                  <a:lnTo>
                    <a:pt x="12826" y="659"/>
                  </a:lnTo>
                  <a:lnTo>
                    <a:pt x="13015" y="659"/>
                  </a:lnTo>
                  <a:lnTo>
                    <a:pt x="13088" y="429"/>
                  </a:lnTo>
                  <a:lnTo>
                    <a:pt x="11057" y="335"/>
                  </a:lnTo>
                  <a:lnTo>
                    <a:pt x="9989" y="418"/>
                  </a:lnTo>
                  <a:lnTo>
                    <a:pt x="9811" y="429"/>
                  </a:lnTo>
                  <a:lnTo>
                    <a:pt x="9811" y="586"/>
                  </a:lnTo>
                  <a:lnTo>
                    <a:pt x="9811" y="1444"/>
                  </a:lnTo>
                  <a:lnTo>
                    <a:pt x="10083" y="1518"/>
                  </a:lnTo>
                  <a:lnTo>
                    <a:pt x="10177" y="1874"/>
                  </a:lnTo>
                  <a:lnTo>
                    <a:pt x="10125" y="2041"/>
                  </a:lnTo>
                  <a:lnTo>
                    <a:pt x="10177" y="2387"/>
                  </a:lnTo>
                  <a:lnTo>
                    <a:pt x="9936" y="2439"/>
                  </a:lnTo>
                  <a:lnTo>
                    <a:pt x="9894" y="1895"/>
                  </a:lnTo>
                  <a:lnTo>
                    <a:pt x="9120" y="1874"/>
                  </a:lnTo>
                  <a:lnTo>
                    <a:pt x="9025" y="2094"/>
                  </a:lnTo>
                  <a:lnTo>
                    <a:pt x="9266" y="2513"/>
                  </a:lnTo>
                  <a:lnTo>
                    <a:pt x="8669" y="2481"/>
                  </a:lnTo>
                  <a:lnTo>
                    <a:pt x="8491" y="1937"/>
                  </a:lnTo>
                  <a:lnTo>
                    <a:pt x="2282" y="1874"/>
                  </a:lnTo>
                  <a:lnTo>
                    <a:pt x="2010" y="2481"/>
                  </a:lnTo>
                  <a:lnTo>
                    <a:pt x="1444" y="2544"/>
                  </a:lnTo>
                  <a:lnTo>
                    <a:pt x="1654" y="2094"/>
                  </a:lnTo>
                  <a:lnTo>
                    <a:pt x="1654" y="1874"/>
                  </a:lnTo>
                  <a:lnTo>
                    <a:pt x="816" y="1874"/>
                  </a:lnTo>
                  <a:lnTo>
                    <a:pt x="785" y="2387"/>
                  </a:lnTo>
                  <a:lnTo>
                    <a:pt x="575" y="2439"/>
                  </a:lnTo>
                  <a:lnTo>
                    <a:pt x="513" y="2041"/>
                  </a:lnTo>
                  <a:lnTo>
                    <a:pt x="554" y="1895"/>
                  </a:lnTo>
                  <a:lnTo>
                    <a:pt x="513" y="1717"/>
                  </a:lnTo>
                  <a:lnTo>
                    <a:pt x="73" y="1717"/>
                  </a:lnTo>
                  <a:lnTo>
                    <a:pt x="0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9714385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92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9714392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94" y="0"/>
                  </a:moveTo>
                  <a:lnTo>
                    <a:pt x="0" y="1151"/>
                  </a:lnTo>
                  <a:lnTo>
                    <a:pt x="7381" y="1246"/>
                  </a:lnTo>
                  <a:lnTo>
                    <a:pt x="7476" y="94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9725442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345"/>
                  </a:moveTo>
                  <a:lnTo>
                    <a:pt x="984" y="575"/>
                  </a:lnTo>
                  <a:lnTo>
                    <a:pt x="1151" y="670"/>
                  </a:lnTo>
                  <a:lnTo>
                    <a:pt x="1518" y="575"/>
                  </a:lnTo>
                  <a:lnTo>
                    <a:pt x="1518" y="439"/>
                  </a:lnTo>
                  <a:lnTo>
                    <a:pt x="1633" y="1047"/>
                  </a:lnTo>
                  <a:lnTo>
                    <a:pt x="1654" y="1308"/>
                  </a:lnTo>
                  <a:lnTo>
                    <a:pt x="1916" y="1371"/>
                  </a:lnTo>
                  <a:lnTo>
                    <a:pt x="2136" y="1403"/>
                  </a:lnTo>
                  <a:lnTo>
                    <a:pt x="2293" y="1434"/>
                  </a:lnTo>
                  <a:lnTo>
                    <a:pt x="2115" y="1507"/>
                  </a:lnTo>
                  <a:lnTo>
                    <a:pt x="1968" y="1465"/>
                  </a:lnTo>
                  <a:lnTo>
                    <a:pt x="1455" y="1444"/>
                  </a:lnTo>
                  <a:lnTo>
                    <a:pt x="1329" y="952"/>
                  </a:lnTo>
                  <a:lnTo>
                    <a:pt x="1120" y="869"/>
                  </a:lnTo>
                  <a:lnTo>
                    <a:pt x="984" y="1047"/>
                  </a:lnTo>
                  <a:lnTo>
                    <a:pt x="523" y="1088"/>
                  </a:lnTo>
                  <a:lnTo>
                    <a:pt x="366" y="921"/>
                  </a:lnTo>
                  <a:lnTo>
                    <a:pt x="83" y="869"/>
                  </a:lnTo>
                  <a:lnTo>
                    <a:pt x="0" y="575"/>
                  </a:lnTo>
                  <a:lnTo>
                    <a:pt x="251" y="575"/>
                  </a:lnTo>
                  <a:lnTo>
                    <a:pt x="429" y="670"/>
                  </a:lnTo>
                  <a:lnTo>
                    <a:pt x="429" y="345"/>
                  </a:lnTo>
                  <a:lnTo>
                    <a:pt x="219" y="303"/>
                  </a:lnTo>
                  <a:lnTo>
                    <a:pt x="502" y="20"/>
                  </a:lnTo>
                  <a:lnTo>
                    <a:pt x="848" y="0"/>
                  </a:lnTo>
                  <a:lnTo>
                    <a:pt x="1088" y="209"/>
                  </a:lnTo>
                  <a:lnTo>
                    <a:pt x="98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97260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76"/>
                  </a:moveTo>
                  <a:lnTo>
                    <a:pt x="272" y="376"/>
                  </a:lnTo>
                  <a:lnTo>
                    <a:pt x="272" y="94"/>
                  </a:lnTo>
                  <a:lnTo>
                    <a:pt x="73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9725265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94" y="806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581" y="963"/>
                  </a:lnTo>
                  <a:lnTo>
                    <a:pt x="1832" y="963"/>
                  </a:lnTo>
                  <a:lnTo>
                    <a:pt x="2293" y="963"/>
                  </a:lnTo>
                  <a:lnTo>
                    <a:pt x="2146" y="879"/>
                  </a:lnTo>
                  <a:lnTo>
                    <a:pt x="1612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61" y="293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293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9721664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2994"/>
                  </a:moveTo>
                  <a:lnTo>
                    <a:pt x="1005" y="994"/>
                  </a:lnTo>
                  <a:lnTo>
                    <a:pt x="1005" y="575"/>
                  </a:lnTo>
                  <a:lnTo>
                    <a:pt x="1162" y="586"/>
                  </a:lnTo>
                  <a:lnTo>
                    <a:pt x="1225" y="335"/>
                  </a:lnTo>
                  <a:lnTo>
                    <a:pt x="1214" y="136"/>
                  </a:lnTo>
                  <a:lnTo>
                    <a:pt x="1382" y="136"/>
                  </a:lnTo>
                  <a:lnTo>
                    <a:pt x="1434" y="0"/>
                  </a:lnTo>
                  <a:lnTo>
                    <a:pt x="900" y="31"/>
                  </a:lnTo>
                  <a:lnTo>
                    <a:pt x="869" y="481"/>
                  </a:lnTo>
                  <a:lnTo>
                    <a:pt x="869" y="942"/>
                  </a:lnTo>
                  <a:lnTo>
                    <a:pt x="743" y="1109"/>
                  </a:lnTo>
                  <a:lnTo>
                    <a:pt x="481" y="1162"/>
                  </a:lnTo>
                  <a:lnTo>
                    <a:pt x="481" y="994"/>
                  </a:lnTo>
                  <a:lnTo>
                    <a:pt x="481" y="743"/>
                  </a:lnTo>
                  <a:lnTo>
                    <a:pt x="251" y="722"/>
                  </a:lnTo>
                  <a:lnTo>
                    <a:pt x="0" y="722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157" y="2094"/>
                  </a:lnTo>
                  <a:lnTo>
                    <a:pt x="293" y="1989"/>
                  </a:lnTo>
                  <a:lnTo>
                    <a:pt x="62" y="2094"/>
                  </a:lnTo>
                  <a:lnTo>
                    <a:pt x="73" y="1204"/>
                  </a:lnTo>
                  <a:lnTo>
                    <a:pt x="157" y="994"/>
                  </a:lnTo>
                  <a:lnTo>
                    <a:pt x="345" y="900"/>
                  </a:lnTo>
                  <a:lnTo>
                    <a:pt x="345" y="1235"/>
                  </a:lnTo>
                  <a:lnTo>
                    <a:pt x="345" y="1382"/>
                  </a:lnTo>
                  <a:lnTo>
                    <a:pt x="1800" y="3308"/>
                  </a:lnTo>
                  <a:lnTo>
                    <a:pt x="1602" y="3225"/>
                  </a:lnTo>
                  <a:lnTo>
                    <a:pt x="1444" y="3183"/>
                  </a:lnTo>
                  <a:lnTo>
                    <a:pt x="1455" y="3319"/>
                  </a:lnTo>
                  <a:lnTo>
                    <a:pt x="1884" y="3465"/>
                  </a:lnTo>
                  <a:lnTo>
                    <a:pt x="1999" y="3005"/>
                  </a:lnTo>
                  <a:lnTo>
                    <a:pt x="1863" y="2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9946995" y="65102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298" y="0"/>
                  </a:moveTo>
                  <a:lnTo>
                    <a:pt x="0" y="0"/>
                  </a:lnTo>
                  <a:lnTo>
                    <a:pt x="0" y="2628"/>
                  </a:lnTo>
                  <a:lnTo>
                    <a:pt x="146" y="2659"/>
                  </a:lnTo>
                  <a:lnTo>
                    <a:pt x="481" y="1853"/>
                  </a:lnTo>
                  <a:lnTo>
                    <a:pt x="167" y="1790"/>
                  </a:lnTo>
                  <a:lnTo>
                    <a:pt x="219" y="764"/>
                  </a:lnTo>
                  <a:lnTo>
                    <a:pt x="1005" y="764"/>
                  </a:lnTo>
                  <a:lnTo>
                    <a:pt x="1005" y="575"/>
                  </a:lnTo>
                  <a:lnTo>
                    <a:pt x="219" y="575"/>
                  </a:lnTo>
                  <a:lnTo>
                    <a:pt x="219" y="219"/>
                  </a:lnTo>
                  <a:lnTo>
                    <a:pt x="4041" y="314"/>
                  </a:lnTo>
                  <a:lnTo>
                    <a:pt x="9319" y="314"/>
                  </a:lnTo>
                  <a:lnTo>
                    <a:pt x="13151" y="219"/>
                  </a:lnTo>
                  <a:lnTo>
                    <a:pt x="13151" y="575"/>
                  </a:lnTo>
                  <a:lnTo>
                    <a:pt x="12366" y="575"/>
                  </a:lnTo>
                  <a:lnTo>
                    <a:pt x="12366" y="764"/>
                  </a:lnTo>
                  <a:lnTo>
                    <a:pt x="13151" y="764"/>
                  </a:lnTo>
                  <a:lnTo>
                    <a:pt x="13203" y="1790"/>
                  </a:lnTo>
                  <a:lnTo>
                    <a:pt x="12889" y="1853"/>
                  </a:lnTo>
                  <a:lnTo>
                    <a:pt x="13224" y="2659"/>
                  </a:lnTo>
                  <a:lnTo>
                    <a:pt x="13371" y="2628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9946995" y="651020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87" y="2052"/>
                  </a:moveTo>
                  <a:lnTo>
                    <a:pt x="481" y="1853"/>
                  </a:lnTo>
                  <a:lnTo>
                    <a:pt x="251" y="1800"/>
                  </a:lnTo>
                  <a:lnTo>
                    <a:pt x="219" y="764"/>
                  </a:lnTo>
                  <a:lnTo>
                    <a:pt x="921" y="764"/>
                  </a:lnTo>
                  <a:lnTo>
                    <a:pt x="1005" y="575"/>
                  </a:lnTo>
                  <a:lnTo>
                    <a:pt x="219" y="575"/>
                  </a:lnTo>
                  <a:lnTo>
                    <a:pt x="219" y="219"/>
                  </a:lnTo>
                  <a:lnTo>
                    <a:pt x="4041" y="314"/>
                  </a:lnTo>
                  <a:lnTo>
                    <a:pt x="9319" y="314"/>
                  </a:lnTo>
                  <a:lnTo>
                    <a:pt x="13140" y="219"/>
                  </a:lnTo>
                  <a:lnTo>
                    <a:pt x="13140" y="575"/>
                  </a:lnTo>
                  <a:lnTo>
                    <a:pt x="12439" y="575"/>
                  </a:lnTo>
                  <a:lnTo>
                    <a:pt x="12366" y="764"/>
                  </a:lnTo>
                  <a:lnTo>
                    <a:pt x="13140" y="764"/>
                  </a:lnTo>
                  <a:lnTo>
                    <a:pt x="13203" y="1790"/>
                  </a:lnTo>
                  <a:lnTo>
                    <a:pt x="12900" y="1853"/>
                  </a:lnTo>
                  <a:lnTo>
                    <a:pt x="12983" y="2052"/>
                  </a:lnTo>
                  <a:lnTo>
                    <a:pt x="13203" y="2575"/>
                  </a:lnTo>
                  <a:lnTo>
                    <a:pt x="13381" y="2628"/>
                  </a:lnTo>
                  <a:lnTo>
                    <a:pt x="13381" y="94"/>
                  </a:lnTo>
                  <a:lnTo>
                    <a:pt x="73" y="0"/>
                  </a:lnTo>
                  <a:lnTo>
                    <a:pt x="0" y="2544"/>
                  </a:lnTo>
                  <a:lnTo>
                    <a:pt x="136" y="2659"/>
                  </a:lnTo>
                  <a:lnTo>
                    <a:pt x="387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9952632" y="651513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2471"/>
                  </a:moveTo>
                  <a:lnTo>
                    <a:pt x="1821" y="356"/>
                  </a:lnTo>
                  <a:lnTo>
                    <a:pt x="1497" y="261"/>
                  </a:lnTo>
                  <a:lnTo>
                    <a:pt x="1497" y="0"/>
                  </a:lnTo>
                  <a:lnTo>
                    <a:pt x="1727" y="0"/>
                  </a:lnTo>
                  <a:lnTo>
                    <a:pt x="2083" y="0"/>
                  </a:lnTo>
                  <a:lnTo>
                    <a:pt x="2083" y="356"/>
                  </a:lnTo>
                  <a:lnTo>
                    <a:pt x="2083" y="2471"/>
                  </a:lnTo>
                  <a:lnTo>
                    <a:pt x="2083" y="2691"/>
                  </a:lnTo>
                  <a:lnTo>
                    <a:pt x="1895" y="2785"/>
                  </a:lnTo>
                  <a:lnTo>
                    <a:pt x="1246" y="3120"/>
                  </a:lnTo>
                  <a:lnTo>
                    <a:pt x="1047" y="3235"/>
                  </a:lnTo>
                  <a:lnTo>
                    <a:pt x="848" y="3120"/>
                  </a:lnTo>
                  <a:lnTo>
                    <a:pt x="209" y="2785"/>
                  </a:lnTo>
                  <a:lnTo>
                    <a:pt x="0" y="2691"/>
                  </a:lnTo>
                  <a:lnTo>
                    <a:pt x="0" y="2471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366" y="0"/>
                  </a:lnTo>
                  <a:lnTo>
                    <a:pt x="596" y="0"/>
                  </a:lnTo>
                  <a:lnTo>
                    <a:pt x="596" y="261"/>
                  </a:lnTo>
                  <a:lnTo>
                    <a:pt x="366" y="261"/>
                  </a:lnTo>
                  <a:lnTo>
                    <a:pt x="272" y="2471"/>
                  </a:lnTo>
                  <a:lnTo>
                    <a:pt x="963" y="2889"/>
                  </a:lnTo>
                  <a:lnTo>
                    <a:pt x="1141" y="2889"/>
                  </a:lnTo>
                  <a:lnTo>
                    <a:pt x="1780" y="25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9952692" y="65177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1036"/>
                  </a:moveTo>
                  <a:lnTo>
                    <a:pt x="167" y="712"/>
                  </a:lnTo>
                  <a:lnTo>
                    <a:pt x="157" y="32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9954498" y="6517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6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5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9952924" y="65154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73"/>
                  </a:moveTo>
                  <a:lnTo>
                    <a:pt x="418" y="293"/>
                  </a:lnTo>
                  <a:lnTo>
                    <a:pt x="282" y="397"/>
                  </a:lnTo>
                  <a:lnTo>
                    <a:pt x="418" y="481"/>
                  </a:lnTo>
                  <a:lnTo>
                    <a:pt x="418" y="628"/>
                  </a:lnTo>
                  <a:lnTo>
                    <a:pt x="282" y="712"/>
                  </a:lnTo>
                  <a:lnTo>
                    <a:pt x="418" y="785"/>
                  </a:lnTo>
                  <a:lnTo>
                    <a:pt x="418" y="942"/>
                  </a:lnTo>
                  <a:lnTo>
                    <a:pt x="282" y="1036"/>
                  </a:lnTo>
                  <a:lnTo>
                    <a:pt x="418" y="1109"/>
                  </a:lnTo>
                  <a:lnTo>
                    <a:pt x="418" y="1256"/>
                  </a:lnTo>
                  <a:lnTo>
                    <a:pt x="282" y="1350"/>
                  </a:lnTo>
                  <a:lnTo>
                    <a:pt x="418" y="1424"/>
                  </a:lnTo>
                  <a:lnTo>
                    <a:pt x="418" y="1560"/>
                  </a:lnTo>
                  <a:lnTo>
                    <a:pt x="282" y="1654"/>
                  </a:lnTo>
                  <a:lnTo>
                    <a:pt x="418" y="1748"/>
                  </a:lnTo>
                  <a:lnTo>
                    <a:pt x="418" y="1978"/>
                  </a:lnTo>
                  <a:lnTo>
                    <a:pt x="638" y="2157"/>
                  </a:lnTo>
                  <a:lnTo>
                    <a:pt x="858" y="2157"/>
                  </a:lnTo>
                  <a:lnTo>
                    <a:pt x="1057" y="2010"/>
                  </a:lnTo>
                  <a:lnTo>
                    <a:pt x="1183" y="1842"/>
                  </a:lnTo>
                  <a:lnTo>
                    <a:pt x="1078" y="1706"/>
                  </a:lnTo>
                  <a:lnTo>
                    <a:pt x="1183" y="1528"/>
                  </a:lnTo>
                  <a:lnTo>
                    <a:pt x="1078" y="1392"/>
                  </a:lnTo>
                  <a:lnTo>
                    <a:pt x="1183" y="1225"/>
                  </a:lnTo>
                  <a:lnTo>
                    <a:pt x="1078" y="1078"/>
                  </a:lnTo>
                  <a:lnTo>
                    <a:pt x="1088" y="942"/>
                  </a:lnTo>
                  <a:lnTo>
                    <a:pt x="1235" y="869"/>
                  </a:lnTo>
                  <a:lnTo>
                    <a:pt x="1088" y="785"/>
                  </a:lnTo>
                  <a:lnTo>
                    <a:pt x="1078" y="649"/>
                  </a:lnTo>
                  <a:lnTo>
                    <a:pt x="1235" y="554"/>
                  </a:lnTo>
                  <a:lnTo>
                    <a:pt x="1088" y="481"/>
                  </a:lnTo>
                  <a:lnTo>
                    <a:pt x="1078" y="335"/>
                  </a:lnTo>
                  <a:lnTo>
                    <a:pt x="1235" y="240"/>
                  </a:lnTo>
                  <a:lnTo>
                    <a:pt x="1088" y="146"/>
                  </a:lnTo>
                  <a:lnTo>
                    <a:pt x="1078" y="0"/>
                  </a:lnTo>
                  <a:lnTo>
                    <a:pt x="1350" y="0"/>
                  </a:lnTo>
                  <a:lnTo>
                    <a:pt x="1507" y="0"/>
                  </a:lnTo>
                  <a:lnTo>
                    <a:pt x="1507" y="136"/>
                  </a:lnTo>
                  <a:lnTo>
                    <a:pt x="1507" y="2073"/>
                  </a:lnTo>
                  <a:lnTo>
                    <a:pt x="848" y="2513"/>
                  </a:lnTo>
                  <a:lnTo>
                    <a:pt x="691" y="2523"/>
                  </a:lnTo>
                  <a:lnTo>
                    <a:pt x="83" y="2198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9948305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523"/>
                  </a:moveTo>
                  <a:lnTo>
                    <a:pt x="94" y="523"/>
                  </a:lnTo>
                  <a:lnTo>
                    <a:pt x="0" y="83"/>
                  </a:lnTo>
                  <a:lnTo>
                    <a:pt x="701" y="0"/>
                  </a:lnTo>
                  <a:lnTo>
                    <a:pt x="795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9946366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1130"/>
                  </a:moveTo>
                  <a:lnTo>
                    <a:pt x="408" y="1518"/>
                  </a:lnTo>
                  <a:lnTo>
                    <a:pt x="62" y="1570"/>
                  </a:lnTo>
                  <a:lnTo>
                    <a:pt x="659" y="1675"/>
                  </a:lnTo>
                  <a:lnTo>
                    <a:pt x="795" y="1507"/>
                  </a:lnTo>
                  <a:lnTo>
                    <a:pt x="952" y="1518"/>
                  </a:lnTo>
                  <a:lnTo>
                    <a:pt x="1057" y="1738"/>
                  </a:lnTo>
                  <a:lnTo>
                    <a:pt x="1183" y="1476"/>
                  </a:lnTo>
                  <a:lnTo>
                    <a:pt x="1497" y="1444"/>
                  </a:lnTo>
                  <a:lnTo>
                    <a:pt x="1246" y="1570"/>
                  </a:lnTo>
                  <a:lnTo>
                    <a:pt x="1759" y="1455"/>
                  </a:lnTo>
                  <a:lnTo>
                    <a:pt x="1916" y="1643"/>
                  </a:lnTo>
                  <a:lnTo>
                    <a:pt x="2083" y="1476"/>
                  </a:lnTo>
                  <a:lnTo>
                    <a:pt x="2638" y="1654"/>
                  </a:lnTo>
                  <a:lnTo>
                    <a:pt x="2439" y="1444"/>
                  </a:lnTo>
                  <a:lnTo>
                    <a:pt x="2691" y="1444"/>
                  </a:lnTo>
                  <a:lnTo>
                    <a:pt x="2827" y="1643"/>
                  </a:lnTo>
                  <a:lnTo>
                    <a:pt x="3005" y="1476"/>
                  </a:lnTo>
                  <a:lnTo>
                    <a:pt x="3172" y="1643"/>
                  </a:lnTo>
                  <a:lnTo>
                    <a:pt x="3340" y="1455"/>
                  </a:lnTo>
                  <a:lnTo>
                    <a:pt x="3361" y="848"/>
                  </a:lnTo>
                  <a:lnTo>
                    <a:pt x="2984" y="785"/>
                  </a:lnTo>
                  <a:lnTo>
                    <a:pt x="2942" y="586"/>
                  </a:lnTo>
                  <a:lnTo>
                    <a:pt x="3088" y="481"/>
                  </a:lnTo>
                  <a:lnTo>
                    <a:pt x="2827" y="73"/>
                  </a:lnTo>
                  <a:lnTo>
                    <a:pt x="2691" y="0"/>
                  </a:lnTo>
                  <a:lnTo>
                    <a:pt x="1989" y="0"/>
                  </a:lnTo>
                  <a:lnTo>
                    <a:pt x="1853" y="73"/>
                  </a:lnTo>
                  <a:lnTo>
                    <a:pt x="1602" y="418"/>
                  </a:lnTo>
                  <a:lnTo>
                    <a:pt x="1727" y="554"/>
                  </a:lnTo>
                  <a:lnTo>
                    <a:pt x="1738" y="743"/>
                  </a:lnTo>
                  <a:lnTo>
                    <a:pt x="659" y="785"/>
                  </a:lnTo>
                  <a:lnTo>
                    <a:pt x="607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9947248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565" y="0"/>
                  </a:moveTo>
                  <a:lnTo>
                    <a:pt x="12439" y="638"/>
                  </a:lnTo>
                  <a:lnTo>
                    <a:pt x="10523" y="638"/>
                  </a:lnTo>
                  <a:lnTo>
                    <a:pt x="10408" y="795"/>
                  </a:lnTo>
                  <a:lnTo>
                    <a:pt x="10135" y="1308"/>
                  </a:lnTo>
                  <a:lnTo>
                    <a:pt x="6523" y="1308"/>
                  </a:lnTo>
                  <a:lnTo>
                    <a:pt x="6334" y="1308"/>
                  </a:lnTo>
                  <a:lnTo>
                    <a:pt x="2722" y="1308"/>
                  </a:lnTo>
                  <a:lnTo>
                    <a:pt x="2450" y="795"/>
                  </a:lnTo>
                  <a:lnTo>
                    <a:pt x="2345" y="638"/>
                  </a:lnTo>
                  <a:lnTo>
                    <a:pt x="418" y="638"/>
                  </a:lnTo>
                  <a:lnTo>
                    <a:pt x="418" y="0"/>
                  </a:lnTo>
                  <a:lnTo>
                    <a:pt x="251" y="0"/>
                  </a:lnTo>
                  <a:lnTo>
                    <a:pt x="0" y="900"/>
                  </a:lnTo>
                  <a:lnTo>
                    <a:pt x="366" y="963"/>
                  </a:lnTo>
                  <a:lnTo>
                    <a:pt x="251" y="1266"/>
                  </a:lnTo>
                  <a:lnTo>
                    <a:pt x="0" y="1832"/>
                  </a:lnTo>
                  <a:lnTo>
                    <a:pt x="795" y="1821"/>
                  </a:lnTo>
                  <a:lnTo>
                    <a:pt x="890" y="1664"/>
                  </a:lnTo>
                  <a:lnTo>
                    <a:pt x="732" y="1581"/>
                  </a:lnTo>
                  <a:lnTo>
                    <a:pt x="345" y="1633"/>
                  </a:lnTo>
                  <a:lnTo>
                    <a:pt x="492" y="1225"/>
                  </a:lnTo>
                  <a:lnTo>
                    <a:pt x="534" y="910"/>
                  </a:lnTo>
                  <a:lnTo>
                    <a:pt x="2209" y="910"/>
                  </a:lnTo>
                  <a:lnTo>
                    <a:pt x="2533" y="1633"/>
                  </a:lnTo>
                  <a:lnTo>
                    <a:pt x="2240" y="1633"/>
                  </a:lnTo>
                  <a:lnTo>
                    <a:pt x="2041" y="1664"/>
                  </a:lnTo>
                  <a:lnTo>
                    <a:pt x="2115" y="1821"/>
                  </a:lnTo>
                  <a:lnTo>
                    <a:pt x="10753" y="1821"/>
                  </a:lnTo>
                  <a:lnTo>
                    <a:pt x="10826" y="1664"/>
                  </a:lnTo>
                  <a:lnTo>
                    <a:pt x="10669" y="1581"/>
                  </a:lnTo>
                  <a:lnTo>
                    <a:pt x="10334" y="1633"/>
                  </a:lnTo>
                  <a:lnTo>
                    <a:pt x="10659" y="910"/>
                  </a:lnTo>
                  <a:lnTo>
                    <a:pt x="12334" y="910"/>
                  </a:lnTo>
                  <a:lnTo>
                    <a:pt x="12387" y="1287"/>
                  </a:lnTo>
                  <a:lnTo>
                    <a:pt x="12512" y="1581"/>
                  </a:lnTo>
                  <a:lnTo>
                    <a:pt x="12198" y="1633"/>
                  </a:lnTo>
                  <a:lnTo>
                    <a:pt x="11978" y="1664"/>
                  </a:lnTo>
                  <a:lnTo>
                    <a:pt x="12072" y="1821"/>
                  </a:lnTo>
                  <a:lnTo>
                    <a:pt x="12868" y="1832"/>
                  </a:lnTo>
                  <a:lnTo>
                    <a:pt x="12491" y="963"/>
                  </a:lnTo>
                  <a:lnTo>
                    <a:pt x="12868" y="900"/>
                  </a:lnTo>
                  <a:lnTo>
                    <a:pt x="12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9947247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1602"/>
                  </a:moveTo>
                  <a:lnTo>
                    <a:pt x="10826" y="1664"/>
                  </a:lnTo>
                  <a:lnTo>
                    <a:pt x="10753" y="1821"/>
                  </a:lnTo>
                  <a:lnTo>
                    <a:pt x="2157" y="1832"/>
                  </a:lnTo>
                  <a:lnTo>
                    <a:pt x="2041" y="1664"/>
                  </a:lnTo>
                  <a:lnTo>
                    <a:pt x="2177" y="1591"/>
                  </a:lnTo>
                  <a:lnTo>
                    <a:pt x="2481" y="1633"/>
                  </a:lnTo>
                  <a:lnTo>
                    <a:pt x="2251" y="994"/>
                  </a:lnTo>
                  <a:lnTo>
                    <a:pt x="2115" y="921"/>
                  </a:lnTo>
                  <a:lnTo>
                    <a:pt x="837" y="921"/>
                  </a:lnTo>
                  <a:lnTo>
                    <a:pt x="534" y="921"/>
                  </a:lnTo>
                  <a:lnTo>
                    <a:pt x="502" y="1225"/>
                  </a:lnTo>
                  <a:lnTo>
                    <a:pt x="450" y="1371"/>
                  </a:lnTo>
                  <a:lnTo>
                    <a:pt x="356" y="1591"/>
                  </a:lnTo>
                  <a:lnTo>
                    <a:pt x="638" y="1633"/>
                  </a:lnTo>
                  <a:lnTo>
                    <a:pt x="890" y="1664"/>
                  </a:lnTo>
                  <a:lnTo>
                    <a:pt x="795" y="1821"/>
                  </a:lnTo>
                  <a:lnTo>
                    <a:pt x="62" y="1832"/>
                  </a:lnTo>
                  <a:lnTo>
                    <a:pt x="251" y="1277"/>
                  </a:lnTo>
                  <a:lnTo>
                    <a:pt x="376" y="963"/>
                  </a:lnTo>
                  <a:lnTo>
                    <a:pt x="52" y="921"/>
                  </a:lnTo>
                  <a:lnTo>
                    <a:pt x="230" y="52"/>
                  </a:lnTo>
                  <a:lnTo>
                    <a:pt x="376" y="0"/>
                  </a:lnTo>
                  <a:lnTo>
                    <a:pt x="418" y="607"/>
                  </a:lnTo>
                  <a:lnTo>
                    <a:pt x="2157" y="638"/>
                  </a:lnTo>
                  <a:lnTo>
                    <a:pt x="2345" y="638"/>
                  </a:lnTo>
                  <a:lnTo>
                    <a:pt x="2460" y="795"/>
                  </a:lnTo>
                  <a:lnTo>
                    <a:pt x="2670" y="1225"/>
                  </a:lnTo>
                  <a:lnTo>
                    <a:pt x="2827" y="1308"/>
                  </a:lnTo>
                  <a:lnTo>
                    <a:pt x="6324" y="1308"/>
                  </a:lnTo>
                  <a:lnTo>
                    <a:pt x="6512" y="1319"/>
                  </a:lnTo>
                  <a:lnTo>
                    <a:pt x="10041" y="1308"/>
                  </a:lnTo>
                  <a:lnTo>
                    <a:pt x="10188" y="1225"/>
                  </a:lnTo>
                  <a:lnTo>
                    <a:pt x="10408" y="795"/>
                  </a:lnTo>
                  <a:lnTo>
                    <a:pt x="10523" y="638"/>
                  </a:lnTo>
                  <a:lnTo>
                    <a:pt x="10701" y="638"/>
                  </a:lnTo>
                  <a:lnTo>
                    <a:pt x="12397" y="638"/>
                  </a:lnTo>
                  <a:lnTo>
                    <a:pt x="12449" y="62"/>
                  </a:lnTo>
                  <a:lnTo>
                    <a:pt x="12617" y="0"/>
                  </a:lnTo>
                  <a:lnTo>
                    <a:pt x="12847" y="869"/>
                  </a:lnTo>
                  <a:lnTo>
                    <a:pt x="12491" y="963"/>
                  </a:lnTo>
                  <a:lnTo>
                    <a:pt x="12617" y="1277"/>
                  </a:lnTo>
                  <a:lnTo>
                    <a:pt x="12847" y="1790"/>
                  </a:lnTo>
                  <a:lnTo>
                    <a:pt x="12114" y="1832"/>
                  </a:lnTo>
                  <a:lnTo>
                    <a:pt x="11978" y="1664"/>
                  </a:lnTo>
                  <a:lnTo>
                    <a:pt x="12114" y="1591"/>
                  </a:lnTo>
                  <a:lnTo>
                    <a:pt x="12481" y="1633"/>
                  </a:lnTo>
                  <a:lnTo>
                    <a:pt x="12418" y="1371"/>
                  </a:lnTo>
                  <a:lnTo>
                    <a:pt x="12366" y="1225"/>
                  </a:lnTo>
                  <a:lnTo>
                    <a:pt x="12334" y="921"/>
                  </a:lnTo>
                  <a:lnTo>
                    <a:pt x="12031" y="921"/>
                  </a:lnTo>
                  <a:lnTo>
                    <a:pt x="10753" y="921"/>
                  </a:lnTo>
                  <a:lnTo>
                    <a:pt x="10617" y="994"/>
                  </a:lnTo>
                  <a:lnTo>
                    <a:pt x="10345" y="1591"/>
                  </a:lnTo>
                  <a:lnTo>
                    <a:pt x="10596" y="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9946355" y="6514153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20" y="1769"/>
                  </a:moveTo>
                  <a:lnTo>
                    <a:pt x="6984" y="1738"/>
                  </a:lnTo>
                  <a:lnTo>
                    <a:pt x="7120" y="1874"/>
                  </a:lnTo>
                  <a:lnTo>
                    <a:pt x="7214" y="2020"/>
                  </a:lnTo>
                  <a:lnTo>
                    <a:pt x="6984" y="1999"/>
                  </a:lnTo>
                  <a:lnTo>
                    <a:pt x="7141" y="2146"/>
                  </a:lnTo>
                  <a:lnTo>
                    <a:pt x="7319" y="2345"/>
                  </a:lnTo>
                  <a:lnTo>
                    <a:pt x="7507" y="2146"/>
                  </a:lnTo>
                  <a:lnTo>
                    <a:pt x="7696" y="2083"/>
                  </a:lnTo>
                  <a:lnTo>
                    <a:pt x="7559" y="2020"/>
                  </a:lnTo>
                  <a:lnTo>
                    <a:pt x="7497" y="1874"/>
                  </a:lnTo>
                  <a:lnTo>
                    <a:pt x="7696" y="1800"/>
                  </a:lnTo>
                  <a:lnTo>
                    <a:pt x="7559" y="1759"/>
                  </a:lnTo>
                  <a:lnTo>
                    <a:pt x="7528" y="1612"/>
                  </a:lnTo>
                  <a:lnTo>
                    <a:pt x="7696" y="1539"/>
                  </a:lnTo>
                  <a:lnTo>
                    <a:pt x="7559" y="1486"/>
                  </a:lnTo>
                  <a:lnTo>
                    <a:pt x="7539" y="1057"/>
                  </a:lnTo>
                  <a:lnTo>
                    <a:pt x="7371" y="1057"/>
                  </a:lnTo>
                  <a:lnTo>
                    <a:pt x="7622" y="806"/>
                  </a:lnTo>
                  <a:lnTo>
                    <a:pt x="7622" y="994"/>
                  </a:lnTo>
                  <a:lnTo>
                    <a:pt x="8209" y="994"/>
                  </a:lnTo>
                  <a:lnTo>
                    <a:pt x="8376" y="994"/>
                  </a:lnTo>
                  <a:lnTo>
                    <a:pt x="8376" y="1162"/>
                  </a:lnTo>
                  <a:lnTo>
                    <a:pt x="8376" y="3434"/>
                  </a:lnTo>
                  <a:lnTo>
                    <a:pt x="9057" y="4659"/>
                  </a:lnTo>
                  <a:lnTo>
                    <a:pt x="13800" y="4670"/>
                  </a:lnTo>
                  <a:lnTo>
                    <a:pt x="13936" y="5005"/>
                  </a:lnTo>
                  <a:lnTo>
                    <a:pt x="14020" y="2418"/>
                  </a:lnTo>
                  <a:lnTo>
                    <a:pt x="14020" y="2115"/>
                  </a:lnTo>
                  <a:lnTo>
                    <a:pt x="14303" y="2062"/>
                  </a:lnTo>
                  <a:lnTo>
                    <a:pt x="14533" y="2031"/>
                  </a:lnTo>
                  <a:lnTo>
                    <a:pt x="14638" y="1863"/>
                  </a:lnTo>
                  <a:lnTo>
                    <a:pt x="13821" y="2146"/>
                  </a:lnTo>
                  <a:lnTo>
                    <a:pt x="13633" y="1926"/>
                  </a:lnTo>
                  <a:lnTo>
                    <a:pt x="13476" y="2031"/>
                  </a:lnTo>
                  <a:lnTo>
                    <a:pt x="13444" y="2272"/>
                  </a:lnTo>
                  <a:lnTo>
                    <a:pt x="13339" y="2062"/>
                  </a:lnTo>
                  <a:lnTo>
                    <a:pt x="13214" y="1874"/>
                  </a:lnTo>
                  <a:lnTo>
                    <a:pt x="12544" y="1863"/>
                  </a:lnTo>
                  <a:lnTo>
                    <a:pt x="12491" y="1999"/>
                  </a:lnTo>
                  <a:lnTo>
                    <a:pt x="13099" y="2094"/>
                  </a:lnTo>
                  <a:lnTo>
                    <a:pt x="13161" y="2251"/>
                  </a:lnTo>
                  <a:lnTo>
                    <a:pt x="13004" y="2177"/>
                  </a:lnTo>
                  <a:lnTo>
                    <a:pt x="12795" y="2125"/>
                  </a:lnTo>
                  <a:lnTo>
                    <a:pt x="12554" y="2125"/>
                  </a:lnTo>
                  <a:lnTo>
                    <a:pt x="12418" y="2125"/>
                  </a:lnTo>
                  <a:lnTo>
                    <a:pt x="12355" y="1926"/>
                  </a:lnTo>
                  <a:lnTo>
                    <a:pt x="12167" y="2125"/>
                  </a:lnTo>
                  <a:lnTo>
                    <a:pt x="12167" y="2638"/>
                  </a:lnTo>
                  <a:lnTo>
                    <a:pt x="12376" y="2753"/>
                  </a:lnTo>
                  <a:lnTo>
                    <a:pt x="12523" y="2607"/>
                  </a:lnTo>
                  <a:lnTo>
                    <a:pt x="12648" y="2753"/>
                  </a:lnTo>
                  <a:lnTo>
                    <a:pt x="13769" y="2753"/>
                  </a:lnTo>
                  <a:lnTo>
                    <a:pt x="13570" y="2753"/>
                  </a:lnTo>
                  <a:lnTo>
                    <a:pt x="13350" y="2984"/>
                  </a:lnTo>
                  <a:lnTo>
                    <a:pt x="13151" y="2774"/>
                  </a:lnTo>
                  <a:lnTo>
                    <a:pt x="12921" y="2984"/>
                  </a:lnTo>
                  <a:lnTo>
                    <a:pt x="12680" y="2764"/>
                  </a:lnTo>
                  <a:lnTo>
                    <a:pt x="12523" y="2607"/>
                  </a:lnTo>
                  <a:lnTo>
                    <a:pt x="12387" y="2732"/>
                  </a:lnTo>
                  <a:lnTo>
                    <a:pt x="12250" y="2753"/>
                  </a:lnTo>
                  <a:lnTo>
                    <a:pt x="12167" y="3277"/>
                  </a:lnTo>
                  <a:lnTo>
                    <a:pt x="12167" y="3444"/>
                  </a:lnTo>
                  <a:lnTo>
                    <a:pt x="11978" y="3444"/>
                  </a:lnTo>
                  <a:lnTo>
                    <a:pt x="9182" y="3444"/>
                  </a:lnTo>
                  <a:lnTo>
                    <a:pt x="8858" y="3444"/>
                  </a:lnTo>
                  <a:lnTo>
                    <a:pt x="8795" y="3120"/>
                  </a:lnTo>
                  <a:lnTo>
                    <a:pt x="8732" y="2732"/>
                  </a:lnTo>
                  <a:lnTo>
                    <a:pt x="8732" y="1874"/>
                  </a:lnTo>
                  <a:lnTo>
                    <a:pt x="8596" y="1706"/>
                  </a:lnTo>
                  <a:lnTo>
                    <a:pt x="8596" y="1507"/>
                  </a:lnTo>
                  <a:lnTo>
                    <a:pt x="8732" y="1455"/>
                  </a:lnTo>
                  <a:lnTo>
                    <a:pt x="8732" y="1287"/>
                  </a:lnTo>
                  <a:lnTo>
                    <a:pt x="8638" y="1130"/>
                  </a:lnTo>
                  <a:lnTo>
                    <a:pt x="9685" y="1696"/>
                  </a:lnTo>
                  <a:lnTo>
                    <a:pt x="9821" y="1612"/>
                  </a:lnTo>
                  <a:lnTo>
                    <a:pt x="8858" y="973"/>
                  </a:lnTo>
                  <a:lnTo>
                    <a:pt x="8397" y="219"/>
                  </a:lnTo>
                  <a:lnTo>
                    <a:pt x="8282" y="0"/>
                  </a:lnTo>
                  <a:lnTo>
                    <a:pt x="8083" y="125"/>
                  </a:lnTo>
                  <a:lnTo>
                    <a:pt x="7413" y="387"/>
                  </a:lnTo>
                  <a:lnTo>
                    <a:pt x="7245" y="387"/>
                  </a:lnTo>
                  <a:lnTo>
                    <a:pt x="6575" y="125"/>
                  </a:lnTo>
                  <a:lnTo>
                    <a:pt x="6355" y="0"/>
                  </a:lnTo>
                  <a:lnTo>
                    <a:pt x="6251" y="219"/>
                  </a:lnTo>
                  <a:lnTo>
                    <a:pt x="5926" y="931"/>
                  </a:lnTo>
                  <a:lnTo>
                    <a:pt x="5779" y="973"/>
                  </a:lnTo>
                  <a:lnTo>
                    <a:pt x="4879" y="1570"/>
                  </a:lnTo>
                  <a:lnTo>
                    <a:pt x="4910" y="1727"/>
                  </a:lnTo>
                  <a:lnTo>
                    <a:pt x="5874" y="1183"/>
                  </a:lnTo>
                  <a:lnTo>
                    <a:pt x="6020" y="1130"/>
                  </a:lnTo>
                  <a:lnTo>
                    <a:pt x="5926" y="1277"/>
                  </a:lnTo>
                  <a:lnTo>
                    <a:pt x="5905" y="1413"/>
                  </a:lnTo>
                  <a:lnTo>
                    <a:pt x="6062" y="1455"/>
                  </a:lnTo>
                  <a:lnTo>
                    <a:pt x="6062" y="1675"/>
                  </a:lnTo>
                  <a:lnTo>
                    <a:pt x="5926" y="1842"/>
                  </a:lnTo>
                  <a:lnTo>
                    <a:pt x="5905" y="2732"/>
                  </a:lnTo>
                  <a:lnTo>
                    <a:pt x="5842" y="3120"/>
                  </a:lnTo>
                  <a:lnTo>
                    <a:pt x="5800" y="3444"/>
                  </a:lnTo>
                  <a:lnTo>
                    <a:pt x="5476" y="3444"/>
                  </a:lnTo>
                  <a:lnTo>
                    <a:pt x="2649" y="3444"/>
                  </a:lnTo>
                  <a:lnTo>
                    <a:pt x="2492" y="3444"/>
                  </a:lnTo>
                  <a:lnTo>
                    <a:pt x="2492" y="3277"/>
                  </a:lnTo>
                  <a:lnTo>
                    <a:pt x="2492" y="2837"/>
                  </a:lnTo>
                  <a:lnTo>
                    <a:pt x="2272" y="2753"/>
                  </a:lnTo>
                  <a:lnTo>
                    <a:pt x="2136" y="2607"/>
                  </a:lnTo>
                  <a:lnTo>
                    <a:pt x="1989" y="2732"/>
                  </a:lnTo>
                  <a:lnTo>
                    <a:pt x="1790" y="2984"/>
                  </a:lnTo>
                  <a:lnTo>
                    <a:pt x="1591" y="2774"/>
                  </a:lnTo>
                  <a:lnTo>
                    <a:pt x="1361" y="2984"/>
                  </a:lnTo>
                  <a:lnTo>
                    <a:pt x="1141" y="2764"/>
                  </a:lnTo>
                  <a:lnTo>
                    <a:pt x="890" y="2806"/>
                  </a:lnTo>
                  <a:lnTo>
                    <a:pt x="1978" y="2753"/>
                  </a:lnTo>
                  <a:lnTo>
                    <a:pt x="2136" y="2607"/>
                  </a:lnTo>
                  <a:lnTo>
                    <a:pt x="2272" y="2753"/>
                  </a:lnTo>
                  <a:lnTo>
                    <a:pt x="2471" y="2670"/>
                  </a:lnTo>
                  <a:lnTo>
                    <a:pt x="2492" y="2125"/>
                  </a:lnTo>
                  <a:lnTo>
                    <a:pt x="2429" y="1926"/>
                  </a:lnTo>
                  <a:lnTo>
                    <a:pt x="2293" y="1926"/>
                  </a:lnTo>
                  <a:lnTo>
                    <a:pt x="2230" y="2125"/>
                  </a:lnTo>
                  <a:lnTo>
                    <a:pt x="1853" y="2125"/>
                  </a:lnTo>
                  <a:lnTo>
                    <a:pt x="1633" y="2177"/>
                  </a:lnTo>
                  <a:lnTo>
                    <a:pt x="1476" y="2251"/>
                  </a:lnTo>
                  <a:lnTo>
                    <a:pt x="1560" y="2094"/>
                  </a:lnTo>
                  <a:lnTo>
                    <a:pt x="2041" y="2052"/>
                  </a:lnTo>
                  <a:lnTo>
                    <a:pt x="2146" y="1895"/>
                  </a:lnTo>
                  <a:lnTo>
                    <a:pt x="1444" y="1874"/>
                  </a:lnTo>
                  <a:lnTo>
                    <a:pt x="1308" y="2062"/>
                  </a:lnTo>
                  <a:lnTo>
                    <a:pt x="1204" y="2272"/>
                  </a:lnTo>
                  <a:lnTo>
                    <a:pt x="1172" y="2031"/>
                  </a:lnTo>
                  <a:lnTo>
                    <a:pt x="1141" y="1863"/>
                  </a:lnTo>
                  <a:lnTo>
                    <a:pt x="994" y="1926"/>
                  </a:lnTo>
                  <a:lnTo>
                    <a:pt x="952" y="2125"/>
                  </a:lnTo>
                  <a:lnTo>
                    <a:pt x="816" y="2094"/>
                  </a:lnTo>
                  <a:lnTo>
                    <a:pt x="628" y="1937"/>
                  </a:lnTo>
                  <a:lnTo>
                    <a:pt x="460" y="1895"/>
                  </a:lnTo>
                  <a:lnTo>
                    <a:pt x="31" y="1863"/>
                  </a:lnTo>
                  <a:lnTo>
                    <a:pt x="0" y="2020"/>
                  </a:lnTo>
                  <a:lnTo>
                    <a:pt x="335" y="2062"/>
                  </a:lnTo>
                  <a:lnTo>
                    <a:pt x="638" y="2115"/>
                  </a:lnTo>
                  <a:lnTo>
                    <a:pt x="638" y="2418"/>
                  </a:lnTo>
                  <a:lnTo>
                    <a:pt x="638" y="5005"/>
                  </a:lnTo>
                  <a:lnTo>
                    <a:pt x="764" y="4753"/>
                  </a:lnTo>
                  <a:lnTo>
                    <a:pt x="5539" y="4670"/>
                  </a:lnTo>
                  <a:lnTo>
                    <a:pt x="6261" y="3465"/>
                  </a:lnTo>
                  <a:lnTo>
                    <a:pt x="6261" y="1162"/>
                  </a:lnTo>
                  <a:lnTo>
                    <a:pt x="6261" y="994"/>
                  </a:lnTo>
                  <a:lnTo>
                    <a:pt x="6450" y="994"/>
                  </a:lnTo>
                  <a:lnTo>
                    <a:pt x="7046" y="994"/>
                  </a:lnTo>
                  <a:lnTo>
                    <a:pt x="7046" y="806"/>
                  </a:lnTo>
                  <a:lnTo>
                    <a:pt x="7277" y="1057"/>
                  </a:lnTo>
                  <a:lnTo>
                    <a:pt x="7109" y="1057"/>
                  </a:lnTo>
                  <a:lnTo>
                    <a:pt x="7109" y="1413"/>
                  </a:lnTo>
                  <a:lnTo>
                    <a:pt x="7141" y="1549"/>
                  </a:lnTo>
                  <a:lnTo>
                    <a:pt x="6984" y="1476"/>
                  </a:lnTo>
                  <a:lnTo>
                    <a:pt x="7120" y="1612"/>
                  </a:lnTo>
                  <a:lnTo>
                    <a:pt x="7214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9947876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94"/>
                  </a:moveTo>
                  <a:lnTo>
                    <a:pt x="523" y="617"/>
                  </a:lnTo>
                  <a:lnTo>
                    <a:pt x="83" y="712"/>
                  </a:lnTo>
                  <a:lnTo>
                    <a:pt x="0" y="94"/>
                  </a:lnTo>
                  <a:lnTo>
                    <a:pt x="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9958960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4"/>
                  </a:moveTo>
                  <a:lnTo>
                    <a:pt x="0" y="617"/>
                  </a:lnTo>
                  <a:lnTo>
                    <a:pt x="439" y="712"/>
                  </a:lnTo>
                  <a:lnTo>
                    <a:pt x="534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9955347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439"/>
                  </a:moveTo>
                  <a:lnTo>
                    <a:pt x="345" y="534"/>
                  </a:lnTo>
                  <a:lnTo>
                    <a:pt x="83" y="125"/>
                  </a:lnTo>
                  <a:lnTo>
                    <a:pt x="3099" y="0"/>
                  </a:lnTo>
                  <a:lnTo>
                    <a:pt x="3172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9948839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439"/>
                  </a:moveTo>
                  <a:lnTo>
                    <a:pt x="2827" y="534"/>
                  </a:lnTo>
                  <a:lnTo>
                    <a:pt x="3088" y="125"/>
                  </a:lnTo>
                  <a:lnTo>
                    <a:pt x="73" y="0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9958273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523"/>
                  </a:moveTo>
                  <a:lnTo>
                    <a:pt x="691" y="523"/>
                  </a:lnTo>
                  <a:lnTo>
                    <a:pt x="774" y="83"/>
                  </a:lnTo>
                  <a:lnTo>
                    <a:pt x="73" y="0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9957632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1130"/>
                  </a:moveTo>
                  <a:lnTo>
                    <a:pt x="2952" y="1518"/>
                  </a:lnTo>
                  <a:lnTo>
                    <a:pt x="3298" y="1570"/>
                  </a:lnTo>
                  <a:lnTo>
                    <a:pt x="2711" y="1675"/>
                  </a:lnTo>
                  <a:lnTo>
                    <a:pt x="2565" y="1507"/>
                  </a:lnTo>
                  <a:lnTo>
                    <a:pt x="2408" y="1518"/>
                  </a:lnTo>
                  <a:lnTo>
                    <a:pt x="2303" y="1738"/>
                  </a:lnTo>
                  <a:lnTo>
                    <a:pt x="2177" y="1476"/>
                  </a:lnTo>
                  <a:lnTo>
                    <a:pt x="1863" y="1444"/>
                  </a:lnTo>
                  <a:lnTo>
                    <a:pt x="2115" y="1570"/>
                  </a:lnTo>
                  <a:lnTo>
                    <a:pt x="1602" y="1455"/>
                  </a:lnTo>
                  <a:lnTo>
                    <a:pt x="1444" y="1643"/>
                  </a:lnTo>
                  <a:lnTo>
                    <a:pt x="1266" y="1476"/>
                  </a:lnTo>
                  <a:lnTo>
                    <a:pt x="722" y="1654"/>
                  </a:lnTo>
                  <a:lnTo>
                    <a:pt x="921" y="1444"/>
                  </a:lnTo>
                  <a:lnTo>
                    <a:pt x="659" y="1444"/>
                  </a:lnTo>
                  <a:lnTo>
                    <a:pt x="534" y="1643"/>
                  </a:lnTo>
                  <a:lnTo>
                    <a:pt x="356" y="1476"/>
                  </a:lnTo>
                  <a:lnTo>
                    <a:pt x="188" y="1643"/>
                  </a:lnTo>
                  <a:lnTo>
                    <a:pt x="20" y="1455"/>
                  </a:lnTo>
                  <a:lnTo>
                    <a:pt x="0" y="848"/>
                  </a:lnTo>
                  <a:lnTo>
                    <a:pt x="376" y="785"/>
                  </a:lnTo>
                  <a:lnTo>
                    <a:pt x="418" y="586"/>
                  </a:lnTo>
                  <a:lnTo>
                    <a:pt x="251" y="481"/>
                  </a:lnTo>
                  <a:lnTo>
                    <a:pt x="534" y="73"/>
                  </a:lnTo>
                  <a:lnTo>
                    <a:pt x="670" y="0"/>
                  </a:lnTo>
                  <a:lnTo>
                    <a:pt x="1371" y="0"/>
                  </a:lnTo>
                  <a:lnTo>
                    <a:pt x="1507" y="73"/>
                  </a:lnTo>
                  <a:lnTo>
                    <a:pt x="1759" y="418"/>
                  </a:lnTo>
                  <a:lnTo>
                    <a:pt x="1633" y="554"/>
                  </a:lnTo>
                  <a:lnTo>
                    <a:pt x="1622" y="743"/>
                  </a:lnTo>
                  <a:lnTo>
                    <a:pt x="2711" y="785"/>
                  </a:lnTo>
                  <a:lnTo>
                    <a:pt x="275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9960727" y="6519532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19392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9392"/>
                  </a:lnTo>
                  <a:lnTo>
                    <a:pt x="14093" y="1939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9960727" y="653803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9960727" y="65204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9946239" y="651370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9025" y="0"/>
                  </a:moveTo>
                  <a:lnTo>
                    <a:pt x="5874" y="0"/>
                  </a:lnTo>
                  <a:lnTo>
                    <a:pt x="5497" y="0"/>
                  </a:lnTo>
                  <a:lnTo>
                    <a:pt x="5298" y="314"/>
                  </a:lnTo>
                  <a:lnTo>
                    <a:pt x="4345" y="1706"/>
                  </a:lnTo>
                  <a:lnTo>
                    <a:pt x="0" y="1790"/>
                  </a:lnTo>
                  <a:lnTo>
                    <a:pt x="0" y="2314"/>
                  </a:lnTo>
                  <a:lnTo>
                    <a:pt x="4586" y="2314"/>
                  </a:lnTo>
                  <a:lnTo>
                    <a:pt x="5800" y="523"/>
                  </a:lnTo>
                  <a:lnTo>
                    <a:pt x="9025" y="523"/>
                  </a:lnTo>
                  <a:lnTo>
                    <a:pt x="90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9946239" y="651371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9025" y="523"/>
                  </a:moveTo>
                  <a:lnTo>
                    <a:pt x="5874" y="523"/>
                  </a:lnTo>
                  <a:lnTo>
                    <a:pt x="5727" y="596"/>
                  </a:lnTo>
                  <a:lnTo>
                    <a:pt x="4795" y="1999"/>
                  </a:lnTo>
                  <a:lnTo>
                    <a:pt x="4586" y="2314"/>
                  </a:lnTo>
                  <a:lnTo>
                    <a:pt x="4209" y="2314"/>
                  </a:lnTo>
                  <a:lnTo>
                    <a:pt x="0" y="2314"/>
                  </a:lnTo>
                  <a:lnTo>
                    <a:pt x="0" y="1780"/>
                  </a:lnTo>
                  <a:lnTo>
                    <a:pt x="4209" y="1780"/>
                  </a:lnTo>
                  <a:lnTo>
                    <a:pt x="4345" y="1706"/>
                  </a:lnTo>
                  <a:lnTo>
                    <a:pt x="5298" y="303"/>
                  </a:lnTo>
                  <a:lnTo>
                    <a:pt x="5497" y="0"/>
                  </a:lnTo>
                  <a:lnTo>
                    <a:pt x="5874" y="0"/>
                  </a:lnTo>
                  <a:lnTo>
                    <a:pt x="9025" y="0"/>
                  </a:lnTo>
                  <a:lnTo>
                    <a:pt x="9025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9946246" y="651400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471" y="0"/>
                  </a:lnTo>
                  <a:lnTo>
                    <a:pt x="2471" y="607"/>
                  </a:lnTo>
                  <a:lnTo>
                    <a:pt x="4209" y="607"/>
                  </a:lnTo>
                  <a:lnTo>
                    <a:pt x="4209" y="1476"/>
                  </a:lnTo>
                  <a:lnTo>
                    <a:pt x="0" y="1476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62" name="object 726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945214" y="6524386"/>
              <a:ext cx="1413" cy="2554"/>
            </a:xfrm>
            <a:prstGeom prst="rect">
              <a:avLst/>
            </a:prstGeom>
          </p:spPr>
        </p:pic>
        <p:sp>
          <p:nvSpPr>
            <p:cNvPr id="7263" name="object 7263"/>
            <p:cNvSpPr/>
            <p:nvPr/>
          </p:nvSpPr>
          <p:spPr>
            <a:xfrm>
              <a:off x="9945222" y="65243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79" y="2544"/>
                  </a:moveTo>
                  <a:lnTo>
                    <a:pt x="1413" y="2544"/>
                  </a:lnTo>
                  <a:lnTo>
                    <a:pt x="1413" y="0"/>
                  </a:lnTo>
                  <a:lnTo>
                    <a:pt x="848" y="0"/>
                  </a:lnTo>
                  <a:lnTo>
                    <a:pt x="0" y="0"/>
                  </a:lnTo>
                  <a:lnTo>
                    <a:pt x="0" y="1748"/>
                  </a:lnTo>
                  <a:lnTo>
                    <a:pt x="691" y="1748"/>
                  </a:lnTo>
                  <a:lnTo>
                    <a:pt x="879" y="1937"/>
                  </a:lnTo>
                  <a:lnTo>
                    <a:pt x="879" y="254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9943963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837"/>
                  </a:moveTo>
                  <a:lnTo>
                    <a:pt x="1256" y="2282"/>
                  </a:lnTo>
                  <a:lnTo>
                    <a:pt x="2020" y="2251"/>
                  </a:lnTo>
                  <a:lnTo>
                    <a:pt x="2115" y="2010"/>
                  </a:lnTo>
                  <a:lnTo>
                    <a:pt x="1968" y="1853"/>
                  </a:lnTo>
                  <a:lnTo>
                    <a:pt x="1842" y="1989"/>
                  </a:lnTo>
                  <a:lnTo>
                    <a:pt x="1444" y="1989"/>
                  </a:lnTo>
                  <a:lnTo>
                    <a:pt x="1256" y="1989"/>
                  </a:lnTo>
                  <a:lnTo>
                    <a:pt x="1256" y="1800"/>
                  </a:lnTo>
                  <a:lnTo>
                    <a:pt x="1256" y="1277"/>
                  </a:lnTo>
                  <a:lnTo>
                    <a:pt x="1256" y="1099"/>
                  </a:lnTo>
                  <a:lnTo>
                    <a:pt x="1444" y="1099"/>
                  </a:lnTo>
                  <a:lnTo>
                    <a:pt x="1842" y="1099"/>
                  </a:lnTo>
                  <a:lnTo>
                    <a:pt x="1842" y="1277"/>
                  </a:lnTo>
                  <a:lnTo>
                    <a:pt x="2115" y="1214"/>
                  </a:lnTo>
                  <a:lnTo>
                    <a:pt x="2115" y="1078"/>
                  </a:lnTo>
                  <a:lnTo>
                    <a:pt x="2115" y="931"/>
                  </a:lnTo>
                  <a:lnTo>
                    <a:pt x="1287" y="837"/>
                  </a:lnTo>
                  <a:lnTo>
                    <a:pt x="1256" y="649"/>
                  </a:lnTo>
                  <a:lnTo>
                    <a:pt x="1026" y="575"/>
                  </a:lnTo>
                  <a:lnTo>
                    <a:pt x="973" y="94"/>
                  </a:lnTo>
                  <a:lnTo>
                    <a:pt x="282" y="0"/>
                  </a:lnTo>
                  <a:lnTo>
                    <a:pt x="0" y="52"/>
                  </a:lnTo>
                  <a:lnTo>
                    <a:pt x="157" y="282"/>
                  </a:lnTo>
                  <a:lnTo>
                    <a:pt x="387" y="680"/>
                  </a:lnTo>
                  <a:lnTo>
                    <a:pt x="397" y="6774"/>
                  </a:lnTo>
                  <a:lnTo>
                    <a:pt x="157" y="7214"/>
                  </a:lnTo>
                  <a:lnTo>
                    <a:pt x="0" y="7444"/>
                  </a:lnTo>
                  <a:lnTo>
                    <a:pt x="282" y="7486"/>
                  </a:lnTo>
                  <a:lnTo>
                    <a:pt x="879" y="7486"/>
                  </a:lnTo>
                  <a:lnTo>
                    <a:pt x="973" y="6973"/>
                  </a:lnTo>
                  <a:lnTo>
                    <a:pt x="1183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9944585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22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9944585" y="65188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94"/>
                  </a:moveTo>
                  <a:lnTo>
                    <a:pt x="408" y="1633"/>
                  </a:lnTo>
                  <a:lnTo>
                    <a:pt x="83" y="1706"/>
                  </a:lnTo>
                  <a:lnTo>
                    <a:pt x="0" y="94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9944585" y="65169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43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9940138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837"/>
                  </a:moveTo>
                  <a:lnTo>
                    <a:pt x="858" y="2282"/>
                  </a:lnTo>
                  <a:lnTo>
                    <a:pt x="94" y="2251"/>
                  </a:lnTo>
                  <a:lnTo>
                    <a:pt x="0" y="2010"/>
                  </a:lnTo>
                  <a:lnTo>
                    <a:pt x="146" y="1853"/>
                  </a:lnTo>
                  <a:lnTo>
                    <a:pt x="272" y="1989"/>
                  </a:lnTo>
                  <a:lnTo>
                    <a:pt x="691" y="1989"/>
                  </a:lnTo>
                  <a:lnTo>
                    <a:pt x="858" y="1989"/>
                  </a:lnTo>
                  <a:lnTo>
                    <a:pt x="858" y="1800"/>
                  </a:lnTo>
                  <a:lnTo>
                    <a:pt x="858" y="1277"/>
                  </a:lnTo>
                  <a:lnTo>
                    <a:pt x="858" y="1099"/>
                  </a:lnTo>
                  <a:lnTo>
                    <a:pt x="691" y="1099"/>
                  </a:lnTo>
                  <a:lnTo>
                    <a:pt x="272" y="1099"/>
                  </a:lnTo>
                  <a:lnTo>
                    <a:pt x="272" y="1277"/>
                  </a:lnTo>
                  <a:lnTo>
                    <a:pt x="0" y="1214"/>
                  </a:lnTo>
                  <a:lnTo>
                    <a:pt x="0" y="1078"/>
                  </a:lnTo>
                  <a:lnTo>
                    <a:pt x="0" y="931"/>
                  </a:lnTo>
                  <a:lnTo>
                    <a:pt x="827" y="837"/>
                  </a:lnTo>
                  <a:lnTo>
                    <a:pt x="858" y="649"/>
                  </a:lnTo>
                  <a:lnTo>
                    <a:pt x="1088" y="575"/>
                  </a:lnTo>
                  <a:lnTo>
                    <a:pt x="1141" y="94"/>
                  </a:lnTo>
                  <a:lnTo>
                    <a:pt x="1842" y="0"/>
                  </a:lnTo>
                  <a:lnTo>
                    <a:pt x="2115" y="52"/>
                  </a:lnTo>
                  <a:lnTo>
                    <a:pt x="1958" y="282"/>
                  </a:lnTo>
                  <a:lnTo>
                    <a:pt x="1727" y="680"/>
                  </a:lnTo>
                  <a:lnTo>
                    <a:pt x="1727" y="6774"/>
                  </a:lnTo>
                  <a:lnTo>
                    <a:pt x="1958" y="7214"/>
                  </a:lnTo>
                  <a:lnTo>
                    <a:pt x="2115" y="7444"/>
                  </a:lnTo>
                  <a:lnTo>
                    <a:pt x="1842" y="7486"/>
                  </a:lnTo>
                  <a:lnTo>
                    <a:pt x="1235" y="7486"/>
                  </a:lnTo>
                  <a:lnTo>
                    <a:pt x="1141" y="6973"/>
                  </a:lnTo>
                  <a:lnTo>
                    <a:pt x="952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9941223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22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9941227" y="651883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397" y="1612"/>
                  </a:moveTo>
                  <a:lnTo>
                    <a:pt x="397" y="73"/>
                  </a:lnTo>
                  <a:lnTo>
                    <a:pt x="83" y="0"/>
                  </a:lnTo>
                  <a:lnTo>
                    <a:pt x="0" y="1612"/>
                  </a:lnTo>
                  <a:lnTo>
                    <a:pt x="324" y="1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9941227" y="6516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397" y="1643"/>
                  </a:moveTo>
                  <a:lnTo>
                    <a:pt x="397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2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9941858" y="651703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209" y="5277"/>
                  </a:moveTo>
                  <a:lnTo>
                    <a:pt x="2471" y="527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209" y="0"/>
                  </a:lnTo>
                  <a:lnTo>
                    <a:pt x="27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77"/>
                  </a:lnTo>
                  <a:lnTo>
                    <a:pt x="272" y="5277"/>
                  </a:lnTo>
                  <a:lnTo>
                    <a:pt x="2209" y="5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9921999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84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43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9921999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0"/>
                  </a:lnTo>
                  <a:lnTo>
                    <a:pt x="544" y="10"/>
                  </a:lnTo>
                  <a:lnTo>
                    <a:pt x="1005" y="10"/>
                  </a:lnTo>
                  <a:lnTo>
                    <a:pt x="764" y="418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120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9929793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81" y="83"/>
                  </a:lnTo>
                  <a:lnTo>
                    <a:pt x="890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1005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81" y="1078"/>
                  </a:lnTo>
                  <a:lnTo>
                    <a:pt x="575" y="921"/>
                  </a:lnTo>
                  <a:lnTo>
                    <a:pt x="1068" y="921"/>
                  </a:lnTo>
                  <a:lnTo>
                    <a:pt x="1455" y="1151"/>
                  </a:lnTo>
                  <a:lnTo>
                    <a:pt x="1539" y="1308"/>
                  </a:lnTo>
                  <a:lnTo>
                    <a:pt x="1539" y="4261"/>
                  </a:lnTo>
                  <a:lnTo>
                    <a:pt x="1539" y="4429"/>
                  </a:lnTo>
                  <a:lnTo>
                    <a:pt x="1371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8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07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9930400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25" y="10"/>
                  </a:lnTo>
                  <a:lnTo>
                    <a:pt x="732" y="10"/>
                  </a:lnTo>
                  <a:lnTo>
                    <a:pt x="251" y="0"/>
                  </a:lnTo>
                  <a:lnTo>
                    <a:pt x="513" y="397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7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9916783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345"/>
                  </a:moveTo>
                  <a:lnTo>
                    <a:pt x="1308" y="575"/>
                  </a:lnTo>
                  <a:lnTo>
                    <a:pt x="1141" y="670"/>
                  </a:lnTo>
                  <a:lnTo>
                    <a:pt x="785" y="575"/>
                  </a:lnTo>
                  <a:lnTo>
                    <a:pt x="785" y="439"/>
                  </a:lnTo>
                  <a:lnTo>
                    <a:pt x="659" y="1047"/>
                  </a:lnTo>
                  <a:lnTo>
                    <a:pt x="638" y="1308"/>
                  </a:lnTo>
                  <a:lnTo>
                    <a:pt x="376" y="1371"/>
                  </a:lnTo>
                  <a:lnTo>
                    <a:pt x="157" y="1403"/>
                  </a:lnTo>
                  <a:lnTo>
                    <a:pt x="0" y="1434"/>
                  </a:lnTo>
                  <a:lnTo>
                    <a:pt x="178" y="1507"/>
                  </a:lnTo>
                  <a:lnTo>
                    <a:pt x="335" y="1465"/>
                  </a:lnTo>
                  <a:lnTo>
                    <a:pt x="858" y="1444"/>
                  </a:lnTo>
                  <a:lnTo>
                    <a:pt x="963" y="952"/>
                  </a:lnTo>
                  <a:lnTo>
                    <a:pt x="1172" y="869"/>
                  </a:lnTo>
                  <a:lnTo>
                    <a:pt x="1308" y="1047"/>
                  </a:lnTo>
                  <a:lnTo>
                    <a:pt x="1790" y="1088"/>
                  </a:lnTo>
                  <a:lnTo>
                    <a:pt x="1947" y="921"/>
                  </a:lnTo>
                  <a:lnTo>
                    <a:pt x="2209" y="869"/>
                  </a:lnTo>
                  <a:lnTo>
                    <a:pt x="2293" y="575"/>
                  </a:lnTo>
                  <a:lnTo>
                    <a:pt x="2052" y="575"/>
                  </a:lnTo>
                  <a:lnTo>
                    <a:pt x="1884" y="670"/>
                  </a:lnTo>
                  <a:lnTo>
                    <a:pt x="1884" y="345"/>
                  </a:lnTo>
                  <a:lnTo>
                    <a:pt x="2073" y="303"/>
                  </a:lnTo>
                  <a:lnTo>
                    <a:pt x="1811" y="20"/>
                  </a:lnTo>
                  <a:lnTo>
                    <a:pt x="1444" y="0"/>
                  </a:lnTo>
                  <a:lnTo>
                    <a:pt x="1204" y="209"/>
                  </a:lnTo>
                  <a:lnTo>
                    <a:pt x="1308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9918238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376"/>
                  </a:moveTo>
                  <a:lnTo>
                    <a:pt x="0" y="376"/>
                  </a:lnTo>
                  <a:lnTo>
                    <a:pt x="0" y="94"/>
                  </a:lnTo>
                  <a:lnTo>
                    <a:pt x="188" y="0"/>
                  </a:lnTo>
                  <a:lnTo>
                    <a:pt x="282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9916908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806"/>
                  </a:moveTo>
                  <a:lnTo>
                    <a:pt x="1528" y="963"/>
                  </a:lnTo>
                  <a:lnTo>
                    <a:pt x="1350" y="806"/>
                  </a:lnTo>
                  <a:lnTo>
                    <a:pt x="1183" y="910"/>
                  </a:lnTo>
                  <a:lnTo>
                    <a:pt x="1047" y="963"/>
                  </a:lnTo>
                  <a:lnTo>
                    <a:pt x="1047" y="816"/>
                  </a:lnTo>
                  <a:lnTo>
                    <a:pt x="1047" y="638"/>
                  </a:lnTo>
                  <a:lnTo>
                    <a:pt x="921" y="774"/>
                  </a:lnTo>
                  <a:lnTo>
                    <a:pt x="764" y="963"/>
                  </a:lnTo>
                  <a:lnTo>
                    <a:pt x="513" y="963"/>
                  </a:lnTo>
                  <a:lnTo>
                    <a:pt x="52" y="963"/>
                  </a:lnTo>
                  <a:lnTo>
                    <a:pt x="198" y="879"/>
                  </a:lnTo>
                  <a:lnTo>
                    <a:pt x="732" y="869"/>
                  </a:lnTo>
                  <a:lnTo>
                    <a:pt x="837" y="366"/>
                  </a:lnTo>
                  <a:lnTo>
                    <a:pt x="1047" y="293"/>
                  </a:lnTo>
                  <a:lnTo>
                    <a:pt x="1193" y="460"/>
                  </a:lnTo>
                  <a:lnTo>
                    <a:pt x="1664" y="513"/>
                  </a:lnTo>
                  <a:lnTo>
                    <a:pt x="1821" y="335"/>
                  </a:lnTo>
                  <a:lnTo>
                    <a:pt x="2083" y="293"/>
                  </a:lnTo>
                  <a:lnTo>
                    <a:pt x="2177" y="0"/>
                  </a:lnTo>
                  <a:lnTo>
                    <a:pt x="2345" y="0"/>
                  </a:lnTo>
                  <a:lnTo>
                    <a:pt x="2345" y="764"/>
                  </a:lnTo>
                  <a:lnTo>
                    <a:pt x="2240" y="931"/>
                  </a:lnTo>
                  <a:lnTo>
                    <a:pt x="2146" y="1068"/>
                  </a:lnTo>
                  <a:lnTo>
                    <a:pt x="2094" y="910"/>
                  </a:lnTo>
                  <a:lnTo>
                    <a:pt x="2052" y="764"/>
                  </a:lnTo>
                  <a:lnTo>
                    <a:pt x="1895" y="910"/>
                  </a:lnTo>
                  <a:lnTo>
                    <a:pt x="1759" y="910"/>
                  </a:lnTo>
                  <a:lnTo>
                    <a:pt x="1696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9920866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25" y="2994"/>
                  </a:moveTo>
                  <a:lnTo>
                    <a:pt x="984" y="994"/>
                  </a:lnTo>
                  <a:lnTo>
                    <a:pt x="984" y="575"/>
                  </a:lnTo>
                  <a:lnTo>
                    <a:pt x="827" y="586"/>
                  </a:lnTo>
                  <a:lnTo>
                    <a:pt x="764" y="335"/>
                  </a:lnTo>
                  <a:lnTo>
                    <a:pt x="774" y="136"/>
                  </a:lnTo>
                  <a:lnTo>
                    <a:pt x="607" y="136"/>
                  </a:lnTo>
                  <a:lnTo>
                    <a:pt x="565" y="0"/>
                  </a:lnTo>
                  <a:lnTo>
                    <a:pt x="1088" y="31"/>
                  </a:lnTo>
                  <a:lnTo>
                    <a:pt x="1120" y="481"/>
                  </a:lnTo>
                  <a:lnTo>
                    <a:pt x="1120" y="942"/>
                  </a:lnTo>
                  <a:lnTo>
                    <a:pt x="1256" y="1109"/>
                  </a:lnTo>
                  <a:lnTo>
                    <a:pt x="1507" y="1162"/>
                  </a:lnTo>
                  <a:lnTo>
                    <a:pt x="1507" y="994"/>
                  </a:lnTo>
                  <a:lnTo>
                    <a:pt x="1507" y="743"/>
                  </a:lnTo>
                  <a:lnTo>
                    <a:pt x="1738" y="722"/>
                  </a:lnTo>
                  <a:lnTo>
                    <a:pt x="1989" y="722"/>
                  </a:lnTo>
                  <a:lnTo>
                    <a:pt x="1989" y="900"/>
                  </a:lnTo>
                  <a:lnTo>
                    <a:pt x="1989" y="1989"/>
                  </a:lnTo>
                  <a:lnTo>
                    <a:pt x="1853" y="2094"/>
                  </a:lnTo>
                  <a:lnTo>
                    <a:pt x="1706" y="1989"/>
                  </a:lnTo>
                  <a:lnTo>
                    <a:pt x="1926" y="2094"/>
                  </a:lnTo>
                  <a:lnTo>
                    <a:pt x="1916" y="1204"/>
                  </a:lnTo>
                  <a:lnTo>
                    <a:pt x="1832" y="994"/>
                  </a:lnTo>
                  <a:lnTo>
                    <a:pt x="1643" y="900"/>
                  </a:lnTo>
                  <a:lnTo>
                    <a:pt x="1643" y="1235"/>
                  </a:lnTo>
                  <a:lnTo>
                    <a:pt x="1643" y="1382"/>
                  </a:lnTo>
                  <a:lnTo>
                    <a:pt x="188" y="3308"/>
                  </a:lnTo>
                  <a:lnTo>
                    <a:pt x="387" y="3225"/>
                  </a:lnTo>
                  <a:lnTo>
                    <a:pt x="544" y="3183"/>
                  </a:lnTo>
                  <a:lnTo>
                    <a:pt x="534" y="3319"/>
                  </a:lnTo>
                  <a:lnTo>
                    <a:pt x="125" y="3465"/>
                  </a:lnTo>
                  <a:lnTo>
                    <a:pt x="0" y="3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9936680" y="6520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36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9936680" y="65170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8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9936683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9936945" y="65168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9938867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30" y="125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9939129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9938865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9936938" y="652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2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9936376" y="6517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9936114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9935597" y="65168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9935332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9935336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9935336" y="6520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9935594" y="65212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9936110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9934470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9934482" y="6516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9934555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9934707" y="6516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9934760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993477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9934844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9935453" y="6515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282"/>
                  </a:moveTo>
                  <a:lnTo>
                    <a:pt x="146" y="11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9935349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9935343" y="651660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0"/>
                  </a:lnTo>
                  <a:lnTo>
                    <a:pt x="0" y="41"/>
                  </a:lnTo>
                </a:path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9935336" y="6522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9935352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9935458" y="6522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167"/>
                  </a:ln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9934840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9934765" y="6522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9934765" y="6522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9934718" y="6522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9934550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9934470" y="6522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9934699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9934699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9934783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9935009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9935102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9935007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993477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9934710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9934699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9934699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9934783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9935009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9935102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9935007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993477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9934710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9935102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9935007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993477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9934710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9934699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9934699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9934783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9935009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9939994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9939899" y="651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9939766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9939707" y="6516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9939707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9939612" y="6515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9939007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993885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104"/>
                  </a:lnTo>
                  <a:lnTo>
                    <a:pt x="3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9938887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9939118" y="65166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9939129" y="651664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9939115" y="652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9938885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9938855" y="6522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20" y="167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9939008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9939615" y="6522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9939707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9939717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9939759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9939902" y="6522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9939357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9939355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993944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9939673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9939767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9939675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9939445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9939357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9939357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9939355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993944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9939673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9939767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9939675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9939445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9939357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9939767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9939675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9939445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9939357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9939357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9939355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993944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9939673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9725271" y="6515573"/>
              <a:ext cx="194310" cy="1270"/>
            </a:xfrm>
            <a:custGeom>
              <a:avLst/>
              <a:gdLst/>
              <a:ahLst/>
              <a:cxnLst/>
              <a:rect l="l" t="t" r="r" b="b"/>
              <a:pathLst>
                <a:path w="194309" h="1270">
                  <a:moveTo>
                    <a:pt x="0" y="0"/>
                  </a:moveTo>
                  <a:lnTo>
                    <a:pt x="0" y="1057"/>
                  </a:lnTo>
                  <a:lnTo>
                    <a:pt x="193994" y="1057"/>
                  </a:lnTo>
                  <a:lnTo>
                    <a:pt x="193994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9725271" y="6516816"/>
              <a:ext cx="194310" cy="1270"/>
            </a:xfrm>
            <a:custGeom>
              <a:avLst/>
              <a:gdLst/>
              <a:ahLst/>
              <a:cxnLst/>
              <a:rect l="l" t="t" r="r" b="b"/>
              <a:pathLst>
                <a:path w="194309" h="1270">
                  <a:moveTo>
                    <a:pt x="0" y="0"/>
                  </a:moveTo>
                  <a:lnTo>
                    <a:pt x="0" y="1057"/>
                  </a:lnTo>
                  <a:lnTo>
                    <a:pt x="193994" y="1057"/>
                  </a:lnTo>
                  <a:lnTo>
                    <a:pt x="193994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9932059" y="6524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759" y="3141"/>
                  </a:moveTo>
                  <a:lnTo>
                    <a:pt x="2523" y="2408"/>
                  </a:lnTo>
                  <a:lnTo>
                    <a:pt x="2711" y="2345"/>
                  </a:lnTo>
                  <a:lnTo>
                    <a:pt x="2764" y="1476"/>
                  </a:lnTo>
                  <a:lnTo>
                    <a:pt x="303" y="1434"/>
                  </a:lnTo>
                  <a:lnTo>
                    <a:pt x="157" y="1350"/>
                  </a:lnTo>
                  <a:lnTo>
                    <a:pt x="125" y="544"/>
                  </a:lnTo>
                  <a:lnTo>
                    <a:pt x="303" y="387"/>
                  </a:lnTo>
                  <a:lnTo>
                    <a:pt x="439" y="219"/>
                  </a:ln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9931658" y="6517198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1099" y="4921"/>
                  </a:moveTo>
                  <a:lnTo>
                    <a:pt x="1099" y="5172"/>
                  </a:lnTo>
                  <a:lnTo>
                    <a:pt x="1099" y="198"/>
                  </a:lnTo>
                  <a:lnTo>
                    <a:pt x="1172" y="62"/>
                  </a:lnTo>
                  <a:lnTo>
                    <a:pt x="1319" y="0"/>
                  </a:lnTo>
                  <a:lnTo>
                    <a:pt x="1937" y="0"/>
                  </a:lnTo>
                  <a:lnTo>
                    <a:pt x="2031" y="335"/>
                  </a:lnTo>
                  <a:lnTo>
                    <a:pt x="1633" y="335"/>
                  </a:lnTo>
                  <a:lnTo>
                    <a:pt x="1633" y="7978"/>
                  </a:lnTo>
                  <a:lnTo>
                    <a:pt x="2031" y="7978"/>
                  </a:lnTo>
                  <a:lnTo>
                    <a:pt x="2031" y="8156"/>
                  </a:lnTo>
                  <a:lnTo>
                    <a:pt x="3664" y="8251"/>
                  </a:lnTo>
                  <a:lnTo>
                    <a:pt x="3800" y="8303"/>
                  </a:lnTo>
                  <a:lnTo>
                    <a:pt x="3832" y="9706"/>
                  </a:lnTo>
                  <a:lnTo>
                    <a:pt x="4314" y="9737"/>
                  </a:lnTo>
                  <a:lnTo>
                    <a:pt x="4251" y="9905"/>
                  </a:lnTo>
                  <a:lnTo>
                    <a:pt x="4251" y="10093"/>
                  </a:lnTo>
                  <a:lnTo>
                    <a:pt x="4376" y="10230"/>
                  </a:lnTo>
                  <a:lnTo>
                    <a:pt x="4795" y="10533"/>
                  </a:lnTo>
                  <a:lnTo>
                    <a:pt x="5120" y="10900"/>
                  </a:lnTo>
                  <a:lnTo>
                    <a:pt x="5340" y="11371"/>
                  </a:lnTo>
                  <a:lnTo>
                    <a:pt x="5434" y="11853"/>
                  </a:lnTo>
                  <a:lnTo>
                    <a:pt x="5402" y="12366"/>
                  </a:lnTo>
                  <a:lnTo>
                    <a:pt x="3633" y="13905"/>
                  </a:lnTo>
                  <a:lnTo>
                    <a:pt x="3120" y="13873"/>
                  </a:lnTo>
                  <a:lnTo>
                    <a:pt x="1570" y="12104"/>
                  </a:lnTo>
                  <a:lnTo>
                    <a:pt x="1602" y="11601"/>
                  </a:lnTo>
                  <a:lnTo>
                    <a:pt x="1769" y="11120"/>
                  </a:lnTo>
                  <a:lnTo>
                    <a:pt x="2052" y="10701"/>
                  </a:lnTo>
                  <a:lnTo>
                    <a:pt x="2418" y="10355"/>
                  </a:lnTo>
                  <a:lnTo>
                    <a:pt x="2869" y="10146"/>
                  </a:lnTo>
                  <a:lnTo>
                    <a:pt x="3088" y="9999"/>
                  </a:lnTo>
                  <a:lnTo>
                    <a:pt x="3214" y="9769"/>
                  </a:lnTo>
                  <a:lnTo>
                    <a:pt x="3225" y="8931"/>
                  </a:lnTo>
                  <a:lnTo>
                    <a:pt x="1413" y="8837"/>
                  </a:lnTo>
                  <a:lnTo>
                    <a:pt x="879" y="8303"/>
                  </a:lnTo>
                  <a:lnTo>
                    <a:pt x="879" y="5507"/>
                  </a:lnTo>
                  <a:lnTo>
                    <a:pt x="879" y="4858"/>
                  </a:lnTo>
                  <a:lnTo>
                    <a:pt x="869" y="4638"/>
                  </a:lnTo>
                  <a:lnTo>
                    <a:pt x="397" y="4272"/>
                  </a:lnTo>
                  <a:lnTo>
                    <a:pt x="0" y="4272"/>
                  </a:lnTo>
                  <a:lnTo>
                    <a:pt x="0" y="4596"/>
                  </a:lnTo>
                  <a:lnTo>
                    <a:pt x="0" y="4753"/>
                  </a:lnTo>
                  <a:lnTo>
                    <a:pt x="94" y="5633"/>
                  </a:lnTo>
                  <a:lnTo>
                    <a:pt x="0" y="6177"/>
                  </a:lnTo>
                  <a:lnTo>
                    <a:pt x="0" y="7141"/>
                  </a:lnTo>
                  <a:lnTo>
                    <a:pt x="0" y="7811"/>
                  </a:lnTo>
                  <a:lnTo>
                    <a:pt x="397" y="79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9932073" y="6521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19"/>
                  </a:moveTo>
                  <a:lnTo>
                    <a:pt x="251" y="94"/>
                  </a:lnTo>
                  <a:lnTo>
                    <a:pt x="62" y="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9932545" y="6522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73" y="167"/>
                  </a:lnTo>
                  <a:lnTo>
                    <a:pt x="219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9933762" y="6527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81" y="104"/>
                  </a:moveTo>
                  <a:lnTo>
                    <a:pt x="1298" y="0"/>
                  </a:lnTo>
                  <a:lnTo>
                    <a:pt x="1204" y="136"/>
                  </a:lnTo>
                  <a:lnTo>
                    <a:pt x="837" y="240"/>
                  </a:lnTo>
                  <a:lnTo>
                    <a:pt x="523" y="429"/>
                  </a:lnTo>
                  <a:lnTo>
                    <a:pt x="272" y="691"/>
                  </a:lnTo>
                  <a:lnTo>
                    <a:pt x="94" y="1026"/>
                  </a:lnTo>
                  <a:lnTo>
                    <a:pt x="0" y="1382"/>
                  </a:lnTo>
                  <a:lnTo>
                    <a:pt x="0" y="1738"/>
                  </a:lnTo>
                  <a:lnTo>
                    <a:pt x="1225" y="2931"/>
                  </a:lnTo>
                  <a:lnTo>
                    <a:pt x="1581" y="2931"/>
                  </a:lnTo>
                  <a:lnTo>
                    <a:pt x="2806" y="1382"/>
                  </a:lnTo>
                  <a:lnTo>
                    <a:pt x="2711" y="1026"/>
                  </a:lnTo>
                  <a:lnTo>
                    <a:pt x="2533" y="691"/>
                  </a:lnTo>
                  <a:lnTo>
                    <a:pt x="2261" y="429"/>
                  </a:lnTo>
                  <a:lnTo>
                    <a:pt x="1958" y="240"/>
                  </a:lnTo>
                  <a:lnTo>
                    <a:pt x="1612" y="13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9934385" y="651784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40">
                  <a:moveTo>
                    <a:pt x="94" y="0"/>
                  </a:moveTo>
                  <a:lnTo>
                    <a:pt x="0" y="136"/>
                  </a:lnTo>
                  <a:lnTo>
                    <a:pt x="0" y="544"/>
                  </a:lnTo>
                  <a:lnTo>
                    <a:pt x="94" y="1863"/>
                  </a:lnTo>
                  <a:lnTo>
                    <a:pt x="0" y="2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9934385" y="65203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94" y="0"/>
                  </a:moveTo>
                  <a:lnTo>
                    <a:pt x="94" y="2188"/>
                  </a:lnTo>
                  <a:lnTo>
                    <a:pt x="0" y="2701"/>
                  </a:lnTo>
                  <a:lnTo>
                    <a:pt x="0" y="2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9934390" y="652260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408"/>
                  </a:lnTo>
                  <a:lnTo>
                    <a:pt x="94" y="1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9934390" y="65197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0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9931843" y="651762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701" y="0"/>
                  </a:moveTo>
                  <a:lnTo>
                    <a:pt x="921" y="0"/>
                  </a:lnTo>
                  <a:lnTo>
                    <a:pt x="701" y="0"/>
                  </a:lnTo>
                  <a:lnTo>
                    <a:pt x="513" y="0"/>
                  </a:lnTo>
                  <a:lnTo>
                    <a:pt x="376" y="31"/>
                  </a:lnTo>
                  <a:lnTo>
                    <a:pt x="115" y="324"/>
                  </a:lnTo>
                  <a:lnTo>
                    <a:pt x="20" y="554"/>
                  </a:lnTo>
                  <a:lnTo>
                    <a:pt x="0" y="806"/>
                  </a:lnTo>
                  <a:lnTo>
                    <a:pt x="0" y="2659"/>
                  </a:lnTo>
                  <a:lnTo>
                    <a:pt x="0" y="3528"/>
                  </a:lnTo>
                  <a:lnTo>
                    <a:pt x="0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9935398" y="652339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36" y="1444"/>
                  </a:moveTo>
                  <a:lnTo>
                    <a:pt x="136" y="1444"/>
                  </a:lnTo>
                  <a:lnTo>
                    <a:pt x="136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9934002" y="65242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9929357" y="65238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9935170" y="6526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9932944" y="65291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9934472" y="65233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31" y="62"/>
                  </a:moveTo>
                  <a:lnTo>
                    <a:pt x="544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9934480" y="6524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513" y="251"/>
                  </a:lnTo>
                  <a:lnTo>
                    <a:pt x="921" y="188"/>
                  </a:lnTo>
                  <a:lnTo>
                    <a:pt x="1036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9935381" y="65250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9934480" y="6524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54"/>
                  </a:ln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9931839" y="65211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9931839" y="65202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9933998" y="6517635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481" y="7329"/>
                  </a:moveTo>
                  <a:lnTo>
                    <a:pt x="481" y="7549"/>
                  </a:lnTo>
                  <a:lnTo>
                    <a:pt x="0" y="7549"/>
                  </a:lnTo>
                  <a:lnTo>
                    <a:pt x="0" y="7193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481" y="0"/>
                  </a:lnTo>
                  <a:lnTo>
                    <a:pt x="481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9934080" y="652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9934080" y="6517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9933470" y="6517627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523" y="7549"/>
                  </a:moveTo>
                  <a:lnTo>
                    <a:pt x="293" y="7549"/>
                  </a:lnTo>
                  <a:lnTo>
                    <a:pt x="261" y="7203"/>
                  </a:lnTo>
                  <a:lnTo>
                    <a:pt x="261" y="356"/>
                  </a:lnTo>
                  <a:lnTo>
                    <a:pt x="261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9933292" y="6517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9931793" y="6525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19" y="0"/>
                  </a:moveTo>
                  <a:lnTo>
                    <a:pt x="83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9917889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82"/>
                  </a:moveTo>
                  <a:lnTo>
                    <a:pt x="963" y="125"/>
                  </a:lnTo>
                  <a:lnTo>
                    <a:pt x="439" y="31"/>
                  </a:lnTo>
                  <a:lnTo>
                    <a:pt x="0" y="31"/>
                  </a:lnTo>
                  <a:lnTo>
                    <a:pt x="0" y="240"/>
                  </a:lnTo>
                  <a:lnTo>
                    <a:pt x="146" y="240"/>
                  </a:lnTo>
                  <a:lnTo>
                    <a:pt x="282" y="251"/>
                  </a:lnTo>
                  <a:lnTo>
                    <a:pt x="722" y="282"/>
                  </a:lnTo>
                  <a:lnTo>
                    <a:pt x="869" y="345"/>
                  </a:lnTo>
                  <a:lnTo>
                    <a:pt x="994" y="534"/>
                  </a:lnTo>
                  <a:lnTo>
                    <a:pt x="1183" y="596"/>
                  </a:lnTo>
                  <a:lnTo>
                    <a:pt x="1685" y="282"/>
                  </a:lnTo>
                  <a:lnTo>
                    <a:pt x="2219" y="188"/>
                  </a:lnTo>
                  <a:lnTo>
                    <a:pt x="2240" y="0"/>
                  </a:lnTo>
                  <a:lnTo>
                    <a:pt x="2073" y="52"/>
                  </a:lnTo>
                  <a:lnTo>
                    <a:pt x="1371" y="219"/>
                  </a:lnTo>
                  <a:lnTo>
                    <a:pt x="122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9919056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94"/>
                  </a:moveTo>
                  <a:lnTo>
                    <a:pt x="1434" y="481"/>
                  </a:lnTo>
                  <a:lnTo>
                    <a:pt x="795" y="481"/>
                  </a:lnTo>
                  <a:lnTo>
                    <a:pt x="617" y="481"/>
                  </a:lnTo>
                  <a:lnTo>
                    <a:pt x="251" y="617"/>
                  </a:lnTo>
                  <a:lnTo>
                    <a:pt x="0" y="921"/>
                  </a:lnTo>
                  <a:lnTo>
                    <a:pt x="157" y="764"/>
                  </a:lnTo>
                  <a:lnTo>
                    <a:pt x="376" y="764"/>
                  </a:lnTo>
                  <a:lnTo>
                    <a:pt x="795" y="764"/>
                  </a:lnTo>
                  <a:lnTo>
                    <a:pt x="1528" y="764"/>
                  </a:lnTo>
                  <a:lnTo>
                    <a:pt x="2094" y="314"/>
                  </a:lnTo>
                  <a:lnTo>
                    <a:pt x="2125" y="104"/>
                  </a:lnTo>
                  <a:lnTo>
                    <a:pt x="1926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9917496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44" y="1099"/>
                  </a:moveTo>
                  <a:lnTo>
                    <a:pt x="858" y="1099"/>
                  </a:lnTo>
                  <a:lnTo>
                    <a:pt x="869" y="869"/>
                  </a:lnTo>
                  <a:lnTo>
                    <a:pt x="1287" y="816"/>
                  </a:lnTo>
                  <a:lnTo>
                    <a:pt x="1413" y="1057"/>
                  </a:lnTo>
                  <a:lnTo>
                    <a:pt x="1916" y="523"/>
                  </a:lnTo>
                  <a:lnTo>
                    <a:pt x="2533" y="240"/>
                  </a:lnTo>
                  <a:lnTo>
                    <a:pt x="2083" y="240"/>
                  </a:lnTo>
                  <a:lnTo>
                    <a:pt x="1612" y="523"/>
                  </a:lnTo>
                  <a:lnTo>
                    <a:pt x="1465" y="544"/>
                  </a:lnTo>
                  <a:lnTo>
                    <a:pt x="1308" y="356"/>
                  </a:lnTo>
                  <a:lnTo>
                    <a:pt x="1371" y="513"/>
                  </a:lnTo>
                  <a:lnTo>
                    <a:pt x="1193" y="513"/>
                  </a:lnTo>
                  <a:lnTo>
                    <a:pt x="806" y="513"/>
                  </a:lnTo>
                  <a:lnTo>
                    <a:pt x="649" y="366"/>
                  </a:lnTo>
                  <a:lnTo>
                    <a:pt x="513" y="324"/>
                  </a:lnTo>
                  <a:lnTo>
                    <a:pt x="408" y="157"/>
                  </a:lnTo>
                  <a:lnTo>
                    <a:pt x="408" y="0"/>
                  </a:lnTo>
                  <a:lnTo>
                    <a:pt x="0" y="0"/>
                  </a:lnTo>
                  <a:lnTo>
                    <a:pt x="219" y="324"/>
                  </a:lnTo>
                  <a:lnTo>
                    <a:pt x="418" y="523"/>
                  </a:lnTo>
                  <a:lnTo>
                    <a:pt x="502" y="785"/>
                  </a:lnTo>
                  <a:lnTo>
                    <a:pt x="534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991814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596" y="0"/>
                  </a:moveTo>
                  <a:lnTo>
                    <a:pt x="356" y="0"/>
                  </a:lnTo>
                  <a:lnTo>
                    <a:pt x="303" y="282"/>
                  </a:lnTo>
                  <a:lnTo>
                    <a:pt x="20" y="335"/>
                  </a:lnTo>
                  <a:lnTo>
                    <a:pt x="0" y="8261"/>
                  </a:lnTo>
                  <a:lnTo>
                    <a:pt x="3738" y="8261"/>
                  </a:lnTo>
                  <a:lnTo>
                    <a:pt x="3618" y="7999"/>
                  </a:lnTo>
                  <a:lnTo>
                    <a:pt x="492" y="7999"/>
                  </a:lnTo>
                  <a:lnTo>
                    <a:pt x="335" y="7957"/>
                  </a:lnTo>
                  <a:lnTo>
                    <a:pt x="272" y="617"/>
                  </a:lnTo>
                  <a:lnTo>
                    <a:pt x="596" y="607"/>
                  </a:lnTo>
                  <a:lnTo>
                    <a:pt x="1397" y="314"/>
                  </a:lnTo>
                  <a:lnTo>
                    <a:pt x="743" y="314"/>
                  </a:lnTo>
                  <a:lnTo>
                    <a:pt x="623" y="20"/>
                  </a:lnTo>
                  <a:close/>
                </a:path>
                <a:path w="5079" h="8890">
                  <a:moveTo>
                    <a:pt x="2554" y="7905"/>
                  </a:moveTo>
                  <a:lnTo>
                    <a:pt x="2219" y="7905"/>
                  </a:lnTo>
                  <a:lnTo>
                    <a:pt x="492" y="7999"/>
                  </a:lnTo>
                  <a:lnTo>
                    <a:pt x="3618" y="7999"/>
                  </a:lnTo>
                  <a:lnTo>
                    <a:pt x="2554" y="7926"/>
                  </a:lnTo>
                  <a:close/>
                </a:path>
                <a:path w="5079" h="8890">
                  <a:moveTo>
                    <a:pt x="4471" y="5580"/>
                  </a:moveTo>
                  <a:lnTo>
                    <a:pt x="4376" y="6125"/>
                  </a:lnTo>
                  <a:lnTo>
                    <a:pt x="3340" y="7162"/>
                  </a:lnTo>
                  <a:lnTo>
                    <a:pt x="3225" y="7926"/>
                  </a:lnTo>
                  <a:lnTo>
                    <a:pt x="3597" y="7926"/>
                  </a:lnTo>
                  <a:lnTo>
                    <a:pt x="3633" y="7350"/>
                  </a:lnTo>
                  <a:lnTo>
                    <a:pt x="4209" y="7350"/>
                  </a:lnTo>
                  <a:lnTo>
                    <a:pt x="4125" y="7120"/>
                  </a:lnTo>
                  <a:lnTo>
                    <a:pt x="3905" y="7099"/>
                  </a:lnTo>
                  <a:lnTo>
                    <a:pt x="3853" y="6942"/>
                  </a:lnTo>
                  <a:lnTo>
                    <a:pt x="4387" y="6439"/>
                  </a:lnTo>
                  <a:lnTo>
                    <a:pt x="4523" y="6418"/>
                  </a:lnTo>
                  <a:lnTo>
                    <a:pt x="4471" y="5580"/>
                  </a:lnTo>
                  <a:close/>
                </a:path>
                <a:path w="5079" h="8890">
                  <a:moveTo>
                    <a:pt x="2513" y="7235"/>
                  </a:moveTo>
                  <a:lnTo>
                    <a:pt x="2345" y="7235"/>
                  </a:lnTo>
                  <a:lnTo>
                    <a:pt x="2230" y="7905"/>
                  </a:lnTo>
                  <a:lnTo>
                    <a:pt x="2544" y="7905"/>
                  </a:lnTo>
                  <a:lnTo>
                    <a:pt x="2607" y="7402"/>
                  </a:lnTo>
                  <a:lnTo>
                    <a:pt x="2513" y="7235"/>
                  </a:lnTo>
                  <a:close/>
                </a:path>
                <a:path w="5079" h="8890">
                  <a:moveTo>
                    <a:pt x="4209" y="7350"/>
                  </a:moveTo>
                  <a:lnTo>
                    <a:pt x="3633" y="7350"/>
                  </a:lnTo>
                  <a:lnTo>
                    <a:pt x="4167" y="7402"/>
                  </a:lnTo>
                  <a:close/>
                </a:path>
                <a:path w="5079" h="8890">
                  <a:moveTo>
                    <a:pt x="4523" y="6418"/>
                  </a:moveTo>
                  <a:close/>
                </a:path>
                <a:path w="5079" h="8890">
                  <a:moveTo>
                    <a:pt x="4450" y="5560"/>
                  </a:moveTo>
                  <a:close/>
                </a:path>
                <a:path w="5079" h="8890">
                  <a:moveTo>
                    <a:pt x="1675" y="0"/>
                  </a:moveTo>
                  <a:lnTo>
                    <a:pt x="743" y="314"/>
                  </a:lnTo>
                  <a:lnTo>
                    <a:pt x="1397" y="314"/>
                  </a:lnTo>
                  <a:lnTo>
                    <a:pt x="1675" y="219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9918092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0" y="8188"/>
                  </a:moveTo>
                  <a:lnTo>
                    <a:pt x="0" y="439"/>
                  </a:lnTo>
                  <a:lnTo>
                    <a:pt x="261" y="345"/>
                  </a:lnTo>
                  <a:lnTo>
                    <a:pt x="356" y="73"/>
                  </a:lnTo>
                  <a:lnTo>
                    <a:pt x="408" y="0"/>
                  </a:lnTo>
                  <a:lnTo>
                    <a:pt x="649" y="0"/>
                  </a:lnTo>
                  <a:lnTo>
                    <a:pt x="701" y="219"/>
                  </a:lnTo>
                  <a:lnTo>
                    <a:pt x="1643" y="0"/>
                  </a:lnTo>
                  <a:lnTo>
                    <a:pt x="1759" y="136"/>
                  </a:lnTo>
                  <a:lnTo>
                    <a:pt x="649" y="607"/>
                  </a:lnTo>
                  <a:lnTo>
                    <a:pt x="356" y="607"/>
                  </a:lnTo>
                  <a:lnTo>
                    <a:pt x="261" y="7737"/>
                  </a:lnTo>
                  <a:lnTo>
                    <a:pt x="314" y="7874"/>
                  </a:lnTo>
                  <a:lnTo>
                    <a:pt x="471" y="7989"/>
                  </a:lnTo>
                  <a:lnTo>
                    <a:pt x="2251" y="7926"/>
                  </a:lnTo>
                  <a:lnTo>
                    <a:pt x="2335" y="7329"/>
                  </a:lnTo>
                  <a:lnTo>
                    <a:pt x="2471" y="7224"/>
                  </a:lnTo>
                  <a:lnTo>
                    <a:pt x="2659" y="7413"/>
                  </a:lnTo>
                  <a:lnTo>
                    <a:pt x="2565" y="7832"/>
                  </a:lnTo>
                  <a:lnTo>
                    <a:pt x="2994" y="7926"/>
                  </a:lnTo>
                  <a:lnTo>
                    <a:pt x="3266" y="7926"/>
                  </a:lnTo>
                  <a:lnTo>
                    <a:pt x="3245" y="7476"/>
                  </a:lnTo>
                  <a:lnTo>
                    <a:pt x="3245" y="7329"/>
                  </a:lnTo>
                  <a:lnTo>
                    <a:pt x="4324" y="6230"/>
                  </a:lnTo>
                  <a:lnTo>
                    <a:pt x="4429" y="5968"/>
                  </a:lnTo>
                  <a:lnTo>
                    <a:pt x="4429" y="5591"/>
                  </a:lnTo>
                  <a:lnTo>
                    <a:pt x="4523" y="5779"/>
                  </a:lnTo>
                  <a:lnTo>
                    <a:pt x="4586" y="5916"/>
                  </a:lnTo>
                  <a:lnTo>
                    <a:pt x="4586" y="6491"/>
                  </a:lnTo>
                  <a:lnTo>
                    <a:pt x="4439" y="6418"/>
                  </a:lnTo>
                  <a:lnTo>
                    <a:pt x="3895" y="6942"/>
                  </a:lnTo>
                  <a:lnTo>
                    <a:pt x="3895" y="7088"/>
                  </a:lnTo>
                  <a:lnTo>
                    <a:pt x="4177" y="7120"/>
                  </a:lnTo>
                  <a:lnTo>
                    <a:pt x="4261" y="7350"/>
                  </a:lnTo>
                  <a:lnTo>
                    <a:pt x="3748" y="7350"/>
                  </a:lnTo>
                  <a:lnTo>
                    <a:pt x="3601" y="7392"/>
                  </a:lnTo>
                  <a:lnTo>
                    <a:pt x="3560" y="7539"/>
                  </a:lnTo>
                  <a:lnTo>
                    <a:pt x="3685" y="8031"/>
                  </a:lnTo>
                  <a:lnTo>
                    <a:pt x="3790" y="8261"/>
                  </a:lnTo>
                  <a:lnTo>
                    <a:pt x="94" y="82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9725442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345"/>
                  </a:moveTo>
                  <a:lnTo>
                    <a:pt x="984" y="575"/>
                  </a:lnTo>
                  <a:lnTo>
                    <a:pt x="1151" y="670"/>
                  </a:lnTo>
                  <a:lnTo>
                    <a:pt x="1518" y="575"/>
                  </a:lnTo>
                  <a:lnTo>
                    <a:pt x="1518" y="439"/>
                  </a:lnTo>
                  <a:lnTo>
                    <a:pt x="1633" y="1047"/>
                  </a:lnTo>
                  <a:lnTo>
                    <a:pt x="1654" y="1308"/>
                  </a:lnTo>
                  <a:lnTo>
                    <a:pt x="1916" y="1371"/>
                  </a:lnTo>
                  <a:lnTo>
                    <a:pt x="2136" y="1403"/>
                  </a:lnTo>
                  <a:lnTo>
                    <a:pt x="2293" y="1434"/>
                  </a:lnTo>
                  <a:lnTo>
                    <a:pt x="2115" y="1507"/>
                  </a:lnTo>
                  <a:lnTo>
                    <a:pt x="1968" y="1465"/>
                  </a:lnTo>
                  <a:lnTo>
                    <a:pt x="1455" y="1444"/>
                  </a:lnTo>
                  <a:lnTo>
                    <a:pt x="1329" y="952"/>
                  </a:lnTo>
                  <a:lnTo>
                    <a:pt x="1120" y="869"/>
                  </a:lnTo>
                  <a:lnTo>
                    <a:pt x="984" y="1047"/>
                  </a:lnTo>
                  <a:lnTo>
                    <a:pt x="523" y="1088"/>
                  </a:lnTo>
                  <a:lnTo>
                    <a:pt x="366" y="921"/>
                  </a:lnTo>
                  <a:lnTo>
                    <a:pt x="83" y="869"/>
                  </a:lnTo>
                  <a:lnTo>
                    <a:pt x="0" y="575"/>
                  </a:lnTo>
                  <a:lnTo>
                    <a:pt x="251" y="575"/>
                  </a:lnTo>
                  <a:lnTo>
                    <a:pt x="429" y="670"/>
                  </a:lnTo>
                  <a:lnTo>
                    <a:pt x="429" y="345"/>
                  </a:lnTo>
                  <a:lnTo>
                    <a:pt x="219" y="303"/>
                  </a:lnTo>
                  <a:lnTo>
                    <a:pt x="502" y="20"/>
                  </a:lnTo>
                  <a:lnTo>
                    <a:pt x="848" y="0"/>
                  </a:lnTo>
                  <a:lnTo>
                    <a:pt x="1088" y="209"/>
                  </a:lnTo>
                  <a:lnTo>
                    <a:pt x="98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97260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76"/>
                  </a:moveTo>
                  <a:lnTo>
                    <a:pt x="272" y="376"/>
                  </a:lnTo>
                  <a:lnTo>
                    <a:pt x="272" y="94"/>
                  </a:lnTo>
                  <a:lnTo>
                    <a:pt x="73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9725265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94" y="806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581" y="963"/>
                  </a:lnTo>
                  <a:lnTo>
                    <a:pt x="1832" y="963"/>
                  </a:lnTo>
                  <a:lnTo>
                    <a:pt x="2293" y="963"/>
                  </a:lnTo>
                  <a:lnTo>
                    <a:pt x="2146" y="879"/>
                  </a:lnTo>
                  <a:lnTo>
                    <a:pt x="1612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61" y="293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293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9724390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82"/>
                  </a:moveTo>
                  <a:lnTo>
                    <a:pt x="1277" y="125"/>
                  </a:lnTo>
                  <a:lnTo>
                    <a:pt x="1800" y="31"/>
                  </a:lnTo>
                  <a:lnTo>
                    <a:pt x="2240" y="31"/>
                  </a:lnTo>
                  <a:lnTo>
                    <a:pt x="2240" y="240"/>
                  </a:lnTo>
                  <a:lnTo>
                    <a:pt x="2094" y="240"/>
                  </a:lnTo>
                  <a:lnTo>
                    <a:pt x="1832" y="251"/>
                  </a:lnTo>
                  <a:lnTo>
                    <a:pt x="1528" y="282"/>
                  </a:lnTo>
                  <a:lnTo>
                    <a:pt x="1382" y="345"/>
                  </a:lnTo>
                  <a:lnTo>
                    <a:pt x="1246" y="534"/>
                  </a:lnTo>
                  <a:lnTo>
                    <a:pt x="1078" y="596"/>
                  </a:lnTo>
                  <a:lnTo>
                    <a:pt x="565" y="282"/>
                  </a:lnTo>
                  <a:lnTo>
                    <a:pt x="20" y="188"/>
                  </a:lnTo>
                  <a:lnTo>
                    <a:pt x="0" y="0"/>
                  </a:lnTo>
                  <a:lnTo>
                    <a:pt x="188" y="52"/>
                  </a:lnTo>
                  <a:lnTo>
                    <a:pt x="890" y="219"/>
                  </a:lnTo>
                  <a:lnTo>
                    <a:pt x="1026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9723254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82" y="94"/>
                  </a:moveTo>
                  <a:lnTo>
                    <a:pt x="785" y="481"/>
                  </a:lnTo>
                  <a:lnTo>
                    <a:pt x="1413" y="481"/>
                  </a:lnTo>
                  <a:lnTo>
                    <a:pt x="1591" y="481"/>
                  </a:lnTo>
                  <a:lnTo>
                    <a:pt x="1958" y="617"/>
                  </a:lnTo>
                  <a:lnTo>
                    <a:pt x="2209" y="921"/>
                  </a:lnTo>
                  <a:lnTo>
                    <a:pt x="2052" y="764"/>
                  </a:lnTo>
                  <a:lnTo>
                    <a:pt x="1832" y="764"/>
                  </a:lnTo>
                  <a:lnTo>
                    <a:pt x="1413" y="764"/>
                  </a:lnTo>
                  <a:lnTo>
                    <a:pt x="691" y="764"/>
                  </a:lnTo>
                  <a:lnTo>
                    <a:pt x="115" y="314"/>
                  </a:lnTo>
                  <a:lnTo>
                    <a:pt x="83" y="104"/>
                  </a:lnTo>
                  <a:lnTo>
                    <a:pt x="28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9724417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1099"/>
                  </a:moveTo>
                  <a:lnTo>
                    <a:pt x="1748" y="1099"/>
                  </a:lnTo>
                  <a:lnTo>
                    <a:pt x="1738" y="869"/>
                  </a:lnTo>
                  <a:lnTo>
                    <a:pt x="1319" y="816"/>
                  </a:lnTo>
                  <a:lnTo>
                    <a:pt x="1193" y="1057"/>
                  </a:lnTo>
                  <a:lnTo>
                    <a:pt x="691" y="523"/>
                  </a:lnTo>
                  <a:lnTo>
                    <a:pt x="73" y="240"/>
                  </a:lnTo>
                  <a:lnTo>
                    <a:pt x="523" y="240"/>
                  </a:lnTo>
                  <a:lnTo>
                    <a:pt x="994" y="523"/>
                  </a:lnTo>
                  <a:lnTo>
                    <a:pt x="1141" y="544"/>
                  </a:lnTo>
                  <a:lnTo>
                    <a:pt x="1319" y="356"/>
                  </a:lnTo>
                  <a:lnTo>
                    <a:pt x="1235" y="513"/>
                  </a:lnTo>
                  <a:lnTo>
                    <a:pt x="1413" y="513"/>
                  </a:lnTo>
                  <a:lnTo>
                    <a:pt x="1800" y="513"/>
                  </a:lnTo>
                  <a:lnTo>
                    <a:pt x="1958" y="366"/>
                  </a:lnTo>
                  <a:lnTo>
                    <a:pt x="2094" y="324"/>
                  </a:lnTo>
                  <a:lnTo>
                    <a:pt x="2219" y="157"/>
                  </a:lnTo>
                  <a:lnTo>
                    <a:pt x="2219" y="0"/>
                  </a:lnTo>
                  <a:lnTo>
                    <a:pt x="2617" y="0"/>
                  </a:lnTo>
                  <a:lnTo>
                    <a:pt x="2387" y="324"/>
                  </a:lnTo>
                  <a:lnTo>
                    <a:pt x="2188" y="523"/>
                  </a:lnTo>
                  <a:lnTo>
                    <a:pt x="2125" y="785"/>
                  </a:lnTo>
                  <a:lnTo>
                    <a:pt x="2083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9726872" y="6514609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9726426" y="651901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9931317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57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73" y="837"/>
                  </a:lnTo>
                  <a:lnTo>
                    <a:pt x="554" y="1183"/>
                  </a:lnTo>
                  <a:lnTo>
                    <a:pt x="1109" y="952"/>
                  </a:lnTo>
                  <a:lnTo>
                    <a:pt x="1109" y="806"/>
                  </a:lnTo>
                  <a:lnTo>
                    <a:pt x="596" y="1036"/>
                  </a:lnTo>
                  <a:lnTo>
                    <a:pt x="198" y="764"/>
                  </a:lnTo>
                  <a:lnTo>
                    <a:pt x="743" y="774"/>
                  </a:lnTo>
                  <a:lnTo>
                    <a:pt x="1225" y="617"/>
                  </a:lnTo>
                  <a:lnTo>
                    <a:pt x="1361" y="575"/>
                  </a:lnTo>
                  <a:lnTo>
                    <a:pt x="1361" y="439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9931816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36" y="0"/>
                  </a:lnTo>
                  <a:lnTo>
                    <a:pt x="251" y="188"/>
                  </a:lnTo>
                  <a:lnTo>
                    <a:pt x="324" y="52"/>
                  </a:lnTo>
                  <a:lnTo>
                    <a:pt x="502" y="62"/>
                  </a:lnTo>
                  <a:lnTo>
                    <a:pt x="230" y="19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9931908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157" y="62"/>
                  </a:lnTo>
                  <a:lnTo>
                    <a:pt x="324" y="0"/>
                  </a:lnTo>
                  <a:lnTo>
                    <a:pt x="324" y="167"/>
                  </a:lnTo>
                  <a:lnTo>
                    <a:pt x="5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9933444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183"/>
                  </a:moveTo>
                  <a:lnTo>
                    <a:pt x="994" y="1047"/>
                  </a:lnTo>
                  <a:lnTo>
                    <a:pt x="921" y="774"/>
                  </a:lnTo>
                  <a:lnTo>
                    <a:pt x="1340" y="743"/>
                  </a:lnTo>
                  <a:lnTo>
                    <a:pt x="1371" y="534"/>
                  </a:lnTo>
                  <a:lnTo>
                    <a:pt x="1298" y="324"/>
                  </a:lnTo>
                  <a:lnTo>
                    <a:pt x="816" y="0"/>
                  </a:lnTo>
                  <a:lnTo>
                    <a:pt x="272" y="240"/>
                  </a:lnTo>
                  <a:lnTo>
                    <a:pt x="251" y="376"/>
                  </a:lnTo>
                  <a:lnTo>
                    <a:pt x="764" y="146"/>
                  </a:lnTo>
                  <a:lnTo>
                    <a:pt x="1172" y="418"/>
                  </a:lnTo>
                  <a:lnTo>
                    <a:pt x="628" y="418"/>
                  </a:lnTo>
                  <a:lnTo>
                    <a:pt x="146" y="565"/>
                  </a:lnTo>
                  <a:lnTo>
                    <a:pt x="0" y="607"/>
                  </a:lnTo>
                  <a:lnTo>
                    <a:pt x="0" y="743"/>
                  </a:lnTo>
                  <a:lnTo>
                    <a:pt x="282" y="743"/>
                  </a:lnTo>
                  <a:lnTo>
                    <a:pt x="335" y="952"/>
                  </a:lnTo>
                  <a:lnTo>
                    <a:pt x="335" y="1172"/>
                  </a:lnTo>
                  <a:lnTo>
                    <a:pt x="89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9933827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136"/>
                  </a:moveTo>
                  <a:lnTo>
                    <a:pt x="356" y="198"/>
                  </a:lnTo>
                  <a:lnTo>
                    <a:pt x="240" y="10"/>
                  </a:lnTo>
                  <a:lnTo>
                    <a:pt x="167" y="146"/>
                  </a:lnTo>
                  <a:lnTo>
                    <a:pt x="0" y="136"/>
                  </a:lnTo>
                  <a:lnTo>
                    <a:pt x="261" y="0"/>
                  </a:lnTo>
                  <a:lnTo>
                    <a:pt x="429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9933904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167" y="104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9934302" y="6518309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9949276" y="6519720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994856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994856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994856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994856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994856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994856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994856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994856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994856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994856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994856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994856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994856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994856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9958081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9958081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9958081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9958081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9958081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9958081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9958081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9958081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9958081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9958081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9958081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9958081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9958081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9958081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9449948" y="6518309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9464928" y="6519720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946422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946422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946422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946422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946422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946422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946422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946422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946422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946422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946422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946422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946422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946422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947373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947373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947373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947373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947373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947373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947373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947373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947373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947373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947373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947373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947373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947373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9462640" y="65102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308" y="0"/>
                  </a:moveTo>
                  <a:lnTo>
                    <a:pt x="0" y="0"/>
                  </a:lnTo>
                  <a:lnTo>
                    <a:pt x="0" y="2628"/>
                  </a:lnTo>
                  <a:lnTo>
                    <a:pt x="167" y="2659"/>
                  </a:lnTo>
                  <a:lnTo>
                    <a:pt x="481" y="1853"/>
                  </a:lnTo>
                  <a:lnTo>
                    <a:pt x="167" y="1790"/>
                  </a:lnTo>
                  <a:lnTo>
                    <a:pt x="240" y="764"/>
                  </a:lnTo>
                  <a:lnTo>
                    <a:pt x="1015" y="764"/>
                  </a:lnTo>
                  <a:lnTo>
                    <a:pt x="1015" y="575"/>
                  </a:lnTo>
                  <a:lnTo>
                    <a:pt x="240" y="575"/>
                  </a:lnTo>
                  <a:lnTo>
                    <a:pt x="240" y="219"/>
                  </a:lnTo>
                  <a:lnTo>
                    <a:pt x="4041" y="314"/>
                  </a:lnTo>
                  <a:lnTo>
                    <a:pt x="9340" y="314"/>
                  </a:lnTo>
                  <a:lnTo>
                    <a:pt x="13172" y="219"/>
                  </a:lnTo>
                  <a:lnTo>
                    <a:pt x="13172" y="575"/>
                  </a:lnTo>
                  <a:lnTo>
                    <a:pt x="12355" y="575"/>
                  </a:lnTo>
                  <a:lnTo>
                    <a:pt x="12355" y="764"/>
                  </a:lnTo>
                  <a:lnTo>
                    <a:pt x="13172" y="764"/>
                  </a:lnTo>
                  <a:lnTo>
                    <a:pt x="13214" y="1790"/>
                  </a:lnTo>
                  <a:lnTo>
                    <a:pt x="12900" y="1853"/>
                  </a:lnTo>
                  <a:lnTo>
                    <a:pt x="13245" y="2659"/>
                  </a:lnTo>
                  <a:lnTo>
                    <a:pt x="13381" y="2628"/>
                  </a:lnTo>
                  <a:lnTo>
                    <a:pt x="133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9462649" y="651020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2052"/>
                  </a:moveTo>
                  <a:lnTo>
                    <a:pt x="12889" y="1853"/>
                  </a:lnTo>
                  <a:lnTo>
                    <a:pt x="13109" y="1800"/>
                  </a:lnTo>
                  <a:lnTo>
                    <a:pt x="13151" y="764"/>
                  </a:lnTo>
                  <a:lnTo>
                    <a:pt x="12439" y="764"/>
                  </a:lnTo>
                  <a:lnTo>
                    <a:pt x="12345" y="575"/>
                  </a:lnTo>
                  <a:lnTo>
                    <a:pt x="13151" y="575"/>
                  </a:lnTo>
                  <a:lnTo>
                    <a:pt x="13151" y="219"/>
                  </a:lnTo>
                  <a:lnTo>
                    <a:pt x="9329" y="314"/>
                  </a:lnTo>
                  <a:lnTo>
                    <a:pt x="4031" y="314"/>
                  </a:lnTo>
                  <a:lnTo>
                    <a:pt x="230" y="219"/>
                  </a:lnTo>
                  <a:lnTo>
                    <a:pt x="230" y="575"/>
                  </a:lnTo>
                  <a:lnTo>
                    <a:pt x="931" y="575"/>
                  </a:lnTo>
                  <a:lnTo>
                    <a:pt x="1005" y="764"/>
                  </a:lnTo>
                  <a:lnTo>
                    <a:pt x="230" y="764"/>
                  </a:lnTo>
                  <a:lnTo>
                    <a:pt x="167" y="1790"/>
                  </a:lnTo>
                  <a:lnTo>
                    <a:pt x="481" y="1853"/>
                  </a:lnTo>
                  <a:lnTo>
                    <a:pt x="387" y="2052"/>
                  </a:lnTo>
                  <a:lnTo>
                    <a:pt x="167" y="2575"/>
                  </a:lnTo>
                  <a:lnTo>
                    <a:pt x="0" y="2628"/>
                  </a:lnTo>
                  <a:lnTo>
                    <a:pt x="0" y="94"/>
                  </a:lnTo>
                  <a:lnTo>
                    <a:pt x="13298" y="0"/>
                  </a:lnTo>
                  <a:lnTo>
                    <a:pt x="13371" y="2544"/>
                  </a:lnTo>
                  <a:lnTo>
                    <a:pt x="13235" y="2659"/>
                  </a:lnTo>
                  <a:lnTo>
                    <a:pt x="12983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9468299" y="651513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2471"/>
                  </a:moveTo>
                  <a:lnTo>
                    <a:pt x="261" y="356"/>
                  </a:lnTo>
                  <a:lnTo>
                    <a:pt x="575" y="261"/>
                  </a:lnTo>
                  <a:lnTo>
                    <a:pt x="575" y="0"/>
                  </a:lnTo>
                  <a:lnTo>
                    <a:pt x="335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0" y="2471"/>
                  </a:lnTo>
                  <a:lnTo>
                    <a:pt x="0" y="2691"/>
                  </a:lnTo>
                  <a:lnTo>
                    <a:pt x="188" y="2785"/>
                  </a:lnTo>
                  <a:lnTo>
                    <a:pt x="837" y="3120"/>
                  </a:lnTo>
                  <a:lnTo>
                    <a:pt x="1036" y="3235"/>
                  </a:lnTo>
                  <a:lnTo>
                    <a:pt x="1246" y="3120"/>
                  </a:lnTo>
                  <a:lnTo>
                    <a:pt x="1874" y="2785"/>
                  </a:lnTo>
                  <a:lnTo>
                    <a:pt x="2083" y="2691"/>
                  </a:lnTo>
                  <a:lnTo>
                    <a:pt x="2083" y="2471"/>
                  </a:lnTo>
                  <a:lnTo>
                    <a:pt x="2083" y="356"/>
                  </a:lnTo>
                  <a:lnTo>
                    <a:pt x="2083" y="0"/>
                  </a:lnTo>
                  <a:lnTo>
                    <a:pt x="1727" y="0"/>
                  </a:lnTo>
                  <a:lnTo>
                    <a:pt x="1486" y="0"/>
                  </a:lnTo>
                  <a:lnTo>
                    <a:pt x="1486" y="261"/>
                  </a:lnTo>
                  <a:lnTo>
                    <a:pt x="1727" y="261"/>
                  </a:lnTo>
                  <a:lnTo>
                    <a:pt x="1811" y="2471"/>
                  </a:lnTo>
                  <a:lnTo>
                    <a:pt x="1120" y="2889"/>
                  </a:lnTo>
                  <a:lnTo>
                    <a:pt x="942" y="2889"/>
                  </a:lnTo>
                  <a:lnTo>
                    <a:pt x="314" y="25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9470156" y="6517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67" y="0"/>
                  </a:moveTo>
                  <a:lnTo>
                    <a:pt x="10" y="324"/>
                  </a:lnTo>
                  <a:lnTo>
                    <a:pt x="0" y="712"/>
                  </a:lnTo>
                  <a:lnTo>
                    <a:pt x="136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9468353" y="65177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" y="1036"/>
                  </a:moveTo>
                  <a:lnTo>
                    <a:pt x="167" y="712"/>
                  </a:lnTo>
                  <a:lnTo>
                    <a:pt x="167" y="32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9468583" y="65154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73"/>
                  </a:moveTo>
                  <a:lnTo>
                    <a:pt x="1088" y="293"/>
                  </a:lnTo>
                  <a:lnTo>
                    <a:pt x="1225" y="397"/>
                  </a:lnTo>
                  <a:lnTo>
                    <a:pt x="1088" y="481"/>
                  </a:lnTo>
                  <a:lnTo>
                    <a:pt x="1088" y="628"/>
                  </a:lnTo>
                  <a:lnTo>
                    <a:pt x="1225" y="712"/>
                  </a:lnTo>
                  <a:lnTo>
                    <a:pt x="1088" y="785"/>
                  </a:lnTo>
                  <a:lnTo>
                    <a:pt x="1088" y="942"/>
                  </a:lnTo>
                  <a:lnTo>
                    <a:pt x="1225" y="1036"/>
                  </a:lnTo>
                  <a:lnTo>
                    <a:pt x="1088" y="1109"/>
                  </a:lnTo>
                  <a:lnTo>
                    <a:pt x="1088" y="1256"/>
                  </a:lnTo>
                  <a:lnTo>
                    <a:pt x="1225" y="1350"/>
                  </a:lnTo>
                  <a:lnTo>
                    <a:pt x="1088" y="1424"/>
                  </a:lnTo>
                  <a:lnTo>
                    <a:pt x="1088" y="1560"/>
                  </a:lnTo>
                  <a:lnTo>
                    <a:pt x="1225" y="1654"/>
                  </a:lnTo>
                  <a:lnTo>
                    <a:pt x="1088" y="1748"/>
                  </a:lnTo>
                  <a:lnTo>
                    <a:pt x="1088" y="1978"/>
                  </a:lnTo>
                  <a:lnTo>
                    <a:pt x="869" y="2157"/>
                  </a:lnTo>
                  <a:lnTo>
                    <a:pt x="649" y="2157"/>
                  </a:lnTo>
                  <a:lnTo>
                    <a:pt x="450" y="2010"/>
                  </a:lnTo>
                  <a:lnTo>
                    <a:pt x="324" y="1842"/>
                  </a:lnTo>
                  <a:lnTo>
                    <a:pt x="429" y="1706"/>
                  </a:lnTo>
                  <a:lnTo>
                    <a:pt x="324" y="1528"/>
                  </a:lnTo>
                  <a:lnTo>
                    <a:pt x="429" y="1392"/>
                  </a:lnTo>
                  <a:lnTo>
                    <a:pt x="324" y="1225"/>
                  </a:lnTo>
                  <a:lnTo>
                    <a:pt x="429" y="1078"/>
                  </a:lnTo>
                  <a:lnTo>
                    <a:pt x="418" y="942"/>
                  </a:lnTo>
                  <a:lnTo>
                    <a:pt x="282" y="869"/>
                  </a:lnTo>
                  <a:lnTo>
                    <a:pt x="418" y="785"/>
                  </a:lnTo>
                  <a:lnTo>
                    <a:pt x="429" y="649"/>
                  </a:lnTo>
                  <a:lnTo>
                    <a:pt x="282" y="554"/>
                  </a:lnTo>
                  <a:lnTo>
                    <a:pt x="418" y="481"/>
                  </a:lnTo>
                  <a:lnTo>
                    <a:pt x="429" y="335"/>
                  </a:lnTo>
                  <a:lnTo>
                    <a:pt x="282" y="240"/>
                  </a:lnTo>
                  <a:lnTo>
                    <a:pt x="418" y="146"/>
                  </a:lnTo>
                  <a:lnTo>
                    <a:pt x="429" y="0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073"/>
                  </a:lnTo>
                  <a:lnTo>
                    <a:pt x="670" y="2513"/>
                  </a:lnTo>
                  <a:lnTo>
                    <a:pt x="806" y="2523"/>
                  </a:lnTo>
                  <a:lnTo>
                    <a:pt x="1424" y="2198"/>
                  </a:lnTo>
                  <a:lnTo>
                    <a:pt x="1507" y="136"/>
                  </a:lnTo>
                  <a:lnTo>
                    <a:pt x="1507" y="0"/>
                  </a:lnTo>
                  <a:lnTo>
                    <a:pt x="1361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9468661" y="65118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9468392" y="65116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261"/>
                  </a:moveTo>
                  <a:lnTo>
                    <a:pt x="1884" y="701"/>
                  </a:lnTo>
                  <a:lnTo>
                    <a:pt x="0" y="701"/>
                  </a:lnTo>
                  <a:lnTo>
                    <a:pt x="0" y="261"/>
                  </a:lnTo>
                  <a:lnTo>
                    <a:pt x="209" y="94"/>
                  </a:lnTo>
                  <a:lnTo>
                    <a:pt x="460" y="0"/>
                  </a:lnTo>
                  <a:lnTo>
                    <a:pt x="1434" y="0"/>
                  </a:lnTo>
                  <a:lnTo>
                    <a:pt x="1685" y="94"/>
                  </a:lnTo>
                  <a:lnTo>
                    <a:pt x="1884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9469342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9469103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60" y="0"/>
                  </a:moveTo>
                  <a:lnTo>
                    <a:pt x="293" y="10"/>
                  </a:lnTo>
                  <a:lnTo>
                    <a:pt x="115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9468943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9469101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9469480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9469192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9468948" y="6511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9468944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9469729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9469564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9469562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9473906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4" y="523"/>
                  </a:moveTo>
                  <a:lnTo>
                    <a:pt x="712" y="523"/>
                  </a:lnTo>
                  <a:lnTo>
                    <a:pt x="795" y="83"/>
                  </a:lnTo>
                  <a:lnTo>
                    <a:pt x="94" y="0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9473288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1130"/>
                  </a:moveTo>
                  <a:lnTo>
                    <a:pt x="2952" y="1518"/>
                  </a:lnTo>
                  <a:lnTo>
                    <a:pt x="3298" y="1570"/>
                  </a:lnTo>
                  <a:lnTo>
                    <a:pt x="2711" y="1675"/>
                  </a:lnTo>
                  <a:lnTo>
                    <a:pt x="2565" y="1507"/>
                  </a:lnTo>
                  <a:lnTo>
                    <a:pt x="2408" y="1518"/>
                  </a:lnTo>
                  <a:lnTo>
                    <a:pt x="2303" y="1738"/>
                  </a:lnTo>
                  <a:lnTo>
                    <a:pt x="2177" y="1476"/>
                  </a:lnTo>
                  <a:lnTo>
                    <a:pt x="1874" y="1444"/>
                  </a:lnTo>
                  <a:lnTo>
                    <a:pt x="2115" y="1570"/>
                  </a:lnTo>
                  <a:lnTo>
                    <a:pt x="1602" y="1455"/>
                  </a:lnTo>
                  <a:lnTo>
                    <a:pt x="1444" y="1643"/>
                  </a:lnTo>
                  <a:lnTo>
                    <a:pt x="1277" y="1476"/>
                  </a:lnTo>
                  <a:lnTo>
                    <a:pt x="722" y="1654"/>
                  </a:lnTo>
                  <a:lnTo>
                    <a:pt x="921" y="1444"/>
                  </a:lnTo>
                  <a:lnTo>
                    <a:pt x="670" y="1444"/>
                  </a:lnTo>
                  <a:lnTo>
                    <a:pt x="534" y="1643"/>
                  </a:lnTo>
                  <a:lnTo>
                    <a:pt x="356" y="1476"/>
                  </a:lnTo>
                  <a:lnTo>
                    <a:pt x="188" y="1643"/>
                  </a:lnTo>
                  <a:lnTo>
                    <a:pt x="20" y="1455"/>
                  </a:lnTo>
                  <a:lnTo>
                    <a:pt x="0" y="848"/>
                  </a:lnTo>
                  <a:lnTo>
                    <a:pt x="376" y="785"/>
                  </a:lnTo>
                  <a:lnTo>
                    <a:pt x="418" y="586"/>
                  </a:lnTo>
                  <a:lnTo>
                    <a:pt x="251" y="481"/>
                  </a:lnTo>
                  <a:lnTo>
                    <a:pt x="534" y="73"/>
                  </a:lnTo>
                  <a:lnTo>
                    <a:pt x="670" y="0"/>
                  </a:lnTo>
                  <a:lnTo>
                    <a:pt x="1371" y="0"/>
                  </a:lnTo>
                  <a:lnTo>
                    <a:pt x="1507" y="73"/>
                  </a:lnTo>
                  <a:lnTo>
                    <a:pt x="1759" y="418"/>
                  </a:lnTo>
                  <a:lnTo>
                    <a:pt x="1633" y="554"/>
                  </a:lnTo>
                  <a:lnTo>
                    <a:pt x="1622" y="743"/>
                  </a:lnTo>
                  <a:lnTo>
                    <a:pt x="2711" y="785"/>
                  </a:lnTo>
                  <a:lnTo>
                    <a:pt x="275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9462911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575" y="0"/>
                  </a:moveTo>
                  <a:lnTo>
                    <a:pt x="12439" y="0"/>
                  </a:lnTo>
                  <a:lnTo>
                    <a:pt x="12439" y="638"/>
                  </a:lnTo>
                  <a:lnTo>
                    <a:pt x="10512" y="638"/>
                  </a:lnTo>
                  <a:lnTo>
                    <a:pt x="10397" y="795"/>
                  </a:lnTo>
                  <a:lnTo>
                    <a:pt x="10135" y="1308"/>
                  </a:lnTo>
                  <a:lnTo>
                    <a:pt x="6512" y="1308"/>
                  </a:lnTo>
                  <a:lnTo>
                    <a:pt x="6324" y="1308"/>
                  </a:lnTo>
                  <a:lnTo>
                    <a:pt x="2711" y="1308"/>
                  </a:lnTo>
                  <a:lnTo>
                    <a:pt x="2450" y="795"/>
                  </a:lnTo>
                  <a:lnTo>
                    <a:pt x="2345" y="638"/>
                  </a:lnTo>
                  <a:lnTo>
                    <a:pt x="408" y="638"/>
                  </a:lnTo>
                  <a:lnTo>
                    <a:pt x="408" y="0"/>
                  </a:lnTo>
                  <a:lnTo>
                    <a:pt x="240" y="0"/>
                  </a:lnTo>
                  <a:lnTo>
                    <a:pt x="0" y="900"/>
                  </a:lnTo>
                  <a:lnTo>
                    <a:pt x="366" y="963"/>
                  </a:lnTo>
                  <a:lnTo>
                    <a:pt x="0" y="1832"/>
                  </a:lnTo>
                  <a:lnTo>
                    <a:pt x="785" y="1821"/>
                  </a:lnTo>
                  <a:lnTo>
                    <a:pt x="879" y="1664"/>
                  </a:lnTo>
                  <a:lnTo>
                    <a:pt x="659" y="1581"/>
                  </a:lnTo>
                  <a:lnTo>
                    <a:pt x="335" y="1633"/>
                  </a:lnTo>
                  <a:lnTo>
                    <a:pt x="492" y="1225"/>
                  </a:lnTo>
                  <a:lnTo>
                    <a:pt x="523" y="910"/>
                  </a:lnTo>
                  <a:lnTo>
                    <a:pt x="2198" y="910"/>
                  </a:lnTo>
                  <a:lnTo>
                    <a:pt x="2533" y="1633"/>
                  </a:lnTo>
                  <a:lnTo>
                    <a:pt x="2230" y="1633"/>
                  </a:lnTo>
                  <a:lnTo>
                    <a:pt x="2010" y="1664"/>
                  </a:lnTo>
                  <a:lnTo>
                    <a:pt x="2125" y="1832"/>
                  </a:lnTo>
                  <a:lnTo>
                    <a:pt x="10732" y="1832"/>
                  </a:lnTo>
                  <a:lnTo>
                    <a:pt x="10826" y="1664"/>
                  </a:lnTo>
                  <a:lnTo>
                    <a:pt x="10680" y="1581"/>
                  </a:lnTo>
                  <a:lnTo>
                    <a:pt x="10324" y="1633"/>
                  </a:lnTo>
                  <a:lnTo>
                    <a:pt x="10648" y="910"/>
                  </a:lnTo>
                  <a:lnTo>
                    <a:pt x="12334" y="910"/>
                  </a:lnTo>
                  <a:lnTo>
                    <a:pt x="12355" y="1225"/>
                  </a:lnTo>
                  <a:lnTo>
                    <a:pt x="12523" y="1633"/>
                  </a:lnTo>
                  <a:lnTo>
                    <a:pt x="12188" y="1633"/>
                  </a:lnTo>
                  <a:lnTo>
                    <a:pt x="11968" y="1664"/>
                  </a:lnTo>
                  <a:lnTo>
                    <a:pt x="12083" y="1832"/>
                  </a:lnTo>
                  <a:lnTo>
                    <a:pt x="12858" y="1832"/>
                  </a:lnTo>
                  <a:lnTo>
                    <a:pt x="12481" y="963"/>
                  </a:lnTo>
                  <a:lnTo>
                    <a:pt x="12858" y="900"/>
                  </a:lnTo>
                  <a:lnTo>
                    <a:pt x="12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9462900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1602"/>
                  </a:moveTo>
                  <a:lnTo>
                    <a:pt x="2020" y="1664"/>
                  </a:lnTo>
                  <a:lnTo>
                    <a:pt x="2115" y="1821"/>
                  </a:lnTo>
                  <a:lnTo>
                    <a:pt x="10711" y="1832"/>
                  </a:lnTo>
                  <a:lnTo>
                    <a:pt x="10837" y="1664"/>
                  </a:lnTo>
                  <a:lnTo>
                    <a:pt x="10690" y="1591"/>
                  </a:lnTo>
                  <a:lnTo>
                    <a:pt x="10387" y="1633"/>
                  </a:lnTo>
                  <a:lnTo>
                    <a:pt x="10617" y="994"/>
                  </a:lnTo>
                  <a:lnTo>
                    <a:pt x="10753" y="921"/>
                  </a:lnTo>
                  <a:lnTo>
                    <a:pt x="12031" y="921"/>
                  </a:lnTo>
                  <a:lnTo>
                    <a:pt x="12345" y="921"/>
                  </a:lnTo>
                  <a:lnTo>
                    <a:pt x="12376" y="1225"/>
                  </a:lnTo>
                  <a:lnTo>
                    <a:pt x="12418" y="1371"/>
                  </a:lnTo>
                  <a:lnTo>
                    <a:pt x="12512" y="1591"/>
                  </a:lnTo>
                  <a:lnTo>
                    <a:pt x="12229" y="1633"/>
                  </a:lnTo>
                  <a:lnTo>
                    <a:pt x="11978" y="1664"/>
                  </a:lnTo>
                  <a:lnTo>
                    <a:pt x="12072" y="1821"/>
                  </a:lnTo>
                  <a:lnTo>
                    <a:pt x="12805" y="1832"/>
                  </a:lnTo>
                  <a:lnTo>
                    <a:pt x="12617" y="1277"/>
                  </a:lnTo>
                  <a:lnTo>
                    <a:pt x="12491" y="963"/>
                  </a:lnTo>
                  <a:lnTo>
                    <a:pt x="12826" y="921"/>
                  </a:lnTo>
                  <a:lnTo>
                    <a:pt x="12638" y="52"/>
                  </a:lnTo>
                  <a:lnTo>
                    <a:pt x="12491" y="0"/>
                  </a:lnTo>
                  <a:lnTo>
                    <a:pt x="12449" y="607"/>
                  </a:lnTo>
                  <a:lnTo>
                    <a:pt x="10711" y="638"/>
                  </a:lnTo>
                  <a:lnTo>
                    <a:pt x="10523" y="638"/>
                  </a:lnTo>
                  <a:lnTo>
                    <a:pt x="10418" y="795"/>
                  </a:lnTo>
                  <a:lnTo>
                    <a:pt x="10198" y="1225"/>
                  </a:lnTo>
                  <a:lnTo>
                    <a:pt x="10041" y="1308"/>
                  </a:lnTo>
                  <a:lnTo>
                    <a:pt x="6533" y="1308"/>
                  </a:lnTo>
                  <a:lnTo>
                    <a:pt x="6355" y="1319"/>
                  </a:lnTo>
                  <a:lnTo>
                    <a:pt x="2827" y="1308"/>
                  </a:lnTo>
                  <a:lnTo>
                    <a:pt x="2680" y="1225"/>
                  </a:lnTo>
                  <a:lnTo>
                    <a:pt x="2460" y="795"/>
                  </a:lnTo>
                  <a:lnTo>
                    <a:pt x="2345" y="638"/>
                  </a:lnTo>
                  <a:lnTo>
                    <a:pt x="2167" y="638"/>
                  </a:lnTo>
                  <a:lnTo>
                    <a:pt x="471" y="638"/>
                  </a:lnTo>
                  <a:lnTo>
                    <a:pt x="418" y="62"/>
                  </a:lnTo>
                  <a:lnTo>
                    <a:pt x="282" y="0"/>
                  </a:lnTo>
                  <a:lnTo>
                    <a:pt x="0" y="869"/>
                  </a:lnTo>
                  <a:lnTo>
                    <a:pt x="376" y="963"/>
                  </a:lnTo>
                  <a:lnTo>
                    <a:pt x="251" y="1277"/>
                  </a:lnTo>
                  <a:lnTo>
                    <a:pt x="20" y="1790"/>
                  </a:lnTo>
                  <a:lnTo>
                    <a:pt x="753" y="1832"/>
                  </a:lnTo>
                  <a:lnTo>
                    <a:pt x="890" y="1664"/>
                  </a:lnTo>
                  <a:lnTo>
                    <a:pt x="732" y="1591"/>
                  </a:lnTo>
                  <a:lnTo>
                    <a:pt x="387" y="1633"/>
                  </a:lnTo>
                  <a:lnTo>
                    <a:pt x="450" y="1371"/>
                  </a:lnTo>
                  <a:lnTo>
                    <a:pt x="502" y="1225"/>
                  </a:lnTo>
                  <a:lnTo>
                    <a:pt x="534" y="921"/>
                  </a:lnTo>
                  <a:lnTo>
                    <a:pt x="848" y="921"/>
                  </a:lnTo>
                  <a:lnTo>
                    <a:pt x="2115" y="921"/>
                  </a:lnTo>
                  <a:lnTo>
                    <a:pt x="2261" y="994"/>
                  </a:lnTo>
                  <a:lnTo>
                    <a:pt x="2523" y="1591"/>
                  </a:lnTo>
                  <a:lnTo>
                    <a:pt x="2272" y="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9462023" y="6514153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1769"/>
                  </a:moveTo>
                  <a:lnTo>
                    <a:pt x="7654" y="1738"/>
                  </a:lnTo>
                  <a:lnTo>
                    <a:pt x="7518" y="1874"/>
                  </a:lnTo>
                  <a:lnTo>
                    <a:pt x="7423" y="2020"/>
                  </a:lnTo>
                  <a:lnTo>
                    <a:pt x="7654" y="1999"/>
                  </a:lnTo>
                  <a:lnTo>
                    <a:pt x="7507" y="2146"/>
                  </a:lnTo>
                  <a:lnTo>
                    <a:pt x="7319" y="2345"/>
                  </a:lnTo>
                  <a:lnTo>
                    <a:pt x="7130" y="2146"/>
                  </a:lnTo>
                  <a:lnTo>
                    <a:pt x="6942" y="2083"/>
                  </a:lnTo>
                  <a:lnTo>
                    <a:pt x="7078" y="2020"/>
                  </a:lnTo>
                  <a:lnTo>
                    <a:pt x="7141" y="1874"/>
                  </a:lnTo>
                  <a:lnTo>
                    <a:pt x="6942" y="1800"/>
                  </a:lnTo>
                  <a:lnTo>
                    <a:pt x="7078" y="1759"/>
                  </a:lnTo>
                  <a:lnTo>
                    <a:pt x="7109" y="1612"/>
                  </a:lnTo>
                  <a:lnTo>
                    <a:pt x="6942" y="1539"/>
                  </a:lnTo>
                  <a:lnTo>
                    <a:pt x="7078" y="1486"/>
                  </a:lnTo>
                  <a:lnTo>
                    <a:pt x="7099" y="1057"/>
                  </a:lnTo>
                  <a:lnTo>
                    <a:pt x="7256" y="1057"/>
                  </a:lnTo>
                  <a:lnTo>
                    <a:pt x="7025" y="806"/>
                  </a:lnTo>
                  <a:lnTo>
                    <a:pt x="7025" y="994"/>
                  </a:lnTo>
                  <a:lnTo>
                    <a:pt x="6429" y="994"/>
                  </a:lnTo>
                  <a:lnTo>
                    <a:pt x="6240" y="994"/>
                  </a:lnTo>
                  <a:lnTo>
                    <a:pt x="6240" y="1162"/>
                  </a:lnTo>
                  <a:lnTo>
                    <a:pt x="6240" y="3434"/>
                  </a:lnTo>
                  <a:lnTo>
                    <a:pt x="5580" y="4659"/>
                  </a:lnTo>
                  <a:lnTo>
                    <a:pt x="837" y="4670"/>
                  </a:lnTo>
                  <a:lnTo>
                    <a:pt x="701" y="5005"/>
                  </a:lnTo>
                  <a:lnTo>
                    <a:pt x="617" y="2418"/>
                  </a:lnTo>
                  <a:lnTo>
                    <a:pt x="617" y="2115"/>
                  </a:lnTo>
                  <a:lnTo>
                    <a:pt x="324" y="2062"/>
                  </a:lnTo>
                  <a:lnTo>
                    <a:pt x="104" y="2031"/>
                  </a:lnTo>
                  <a:lnTo>
                    <a:pt x="0" y="1863"/>
                  </a:lnTo>
                  <a:lnTo>
                    <a:pt x="806" y="2125"/>
                  </a:lnTo>
                  <a:lnTo>
                    <a:pt x="942" y="2125"/>
                  </a:lnTo>
                  <a:lnTo>
                    <a:pt x="994" y="1926"/>
                  </a:lnTo>
                  <a:lnTo>
                    <a:pt x="1130" y="1926"/>
                  </a:lnTo>
                  <a:lnTo>
                    <a:pt x="1193" y="2272"/>
                  </a:lnTo>
                  <a:lnTo>
                    <a:pt x="1298" y="2062"/>
                  </a:lnTo>
                  <a:lnTo>
                    <a:pt x="1424" y="1874"/>
                  </a:lnTo>
                  <a:lnTo>
                    <a:pt x="2094" y="1863"/>
                  </a:lnTo>
                  <a:lnTo>
                    <a:pt x="2146" y="1999"/>
                  </a:lnTo>
                  <a:lnTo>
                    <a:pt x="1539" y="2094"/>
                  </a:lnTo>
                  <a:lnTo>
                    <a:pt x="1476" y="2251"/>
                  </a:lnTo>
                  <a:lnTo>
                    <a:pt x="1633" y="2177"/>
                  </a:lnTo>
                  <a:lnTo>
                    <a:pt x="1842" y="2125"/>
                  </a:lnTo>
                  <a:lnTo>
                    <a:pt x="2083" y="2125"/>
                  </a:lnTo>
                  <a:lnTo>
                    <a:pt x="2219" y="2125"/>
                  </a:lnTo>
                  <a:lnTo>
                    <a:pt x="2282" y="1926"/>
                  </a:lnTo>
                  <a:lnTo>
                    <a:pt x="2471" y="2125"/>
                  </a:lnTo>
                  <a:lnTo>
                    <a:pt x="2471" y="2638"/>
                  </a:lnTo>
                  <a:lnTo>
                    <a:pt x="2272" y="2753"/>
                  </a:lnTo>
                  <a:lnTo>
                    <a:pt x="2115" y="2607"/>
                  </a:lnTo>
                  <a:lnTo>
                    <a:pt x="1989" y="2753"/>
                  </a:lnTo>
                  <a:lnTo>
                    <a:pt x="869" y="2753"/>
                  </a:lnTo>
                  <a:lnTo>
                    <a:pt x="1068" y="2753"/>
                  </a:lnTo>
                  <a:lnTo>
                    <a:pt x="1287" y="2984"/>
                  </a:lnTo>
                  <a:lnTo>
                    <a:pt x="1486" y="2774"/>
                  </a:lnTo>
                  <a:lnTo>
                    <a:pt x="1727" y="2984"/>
                  </a:lnTo>
                  <a:lnTo>
                    <a:pt x="1958" y="2764"/>
                  </a:lnTo>
                  <a:lnTo>
                    <a:pt x="2115" y="2607"/>
                  </a:lnTo>
                  <a:lnTo>
                    <a:pt x="2251" y="2753"/>
                  </a:lnTo>
                  <a:lnTo>
                    <a:pt x="2387" y="2753"/>
                  </a:lnTo>
                  <a:lnTo>
                    <a:pt x="2471" y="3277"/>
                  </a:lnTo>
                  <a:lnTo>
                    <a:pt x="2471" y="3444"/>
                  </a:lnTo>
                  <a:lnTo>
                    <a:pt x="2659" y="3444"/>
                  </a:lnTo>
                  <a:lnTo>
                    <a:pt x="5455" y="3444"/>
                  </a:lnTo>
                  <a:lnTo>
                    <a:pt x="5779" y="3444"/>
                  </a:lnTo>
                  <a:lnTo>
                    <a:pt x="5842" y="3120"/>
                  </a:lnTo>
                  <a:lnTo>
                    <a:pt x="5905" y="2732"/>
                  </a:lnTo>
                  <a:lnTo>
                    <a:pt x="5905" y="1874"/>
                  </a:lnTo>
                  <a:lnTo>
                    <a:pt x="6041" y="1706"/>
                  </a:lnTo>
                  <a:lnTo>
                    <a:pt x="6041" y="1507"/>
                  </a:lnTo>
                  <a:lnTo>
                    <a:pt x="5905" y="1455"/>
                  </a:lnTo>
                  <a:lnTo>
                    <a:pt x="5905" y="1287"/>
                  </a:lnTo>
                  <a:lnTo>
                    <a:pt x="5999" y="1130"/>
                  </a:lnTo>
                  <a:lnTo>
                    <a:pt x="4952" y="1696"/>
                  </a:lnTo>
                  <a:lnTo>
                    <a:pt x="4816" y="1612"/>
                  </a:lnTo>
                  <a:lnTo>
                    <a:pt x="5779" y="973"/>
                  </a:lnTo>
                  <a:lnTo>
                    <a:pt x="6240" y="219"/>
                  </a:lnTo>
                  <a:lnTo>
                    <a:pt x="6355" y="0"/>
                  </a:lnTo>
                  <a:lnTo>
                    <a:pt x="6554" y="125"/>
                  </a:lnTo>
                  <a:lnTo>
                    <a:pt x="7224" y="387"/>
                  </a:lnTo>
                  <a:lnTo>
                    <a:pt x="7392" y="387"/>
                  </a:lnTo>
                  <a:lnTo>
                    <a:pt x="8062" y="125"/>
                  </a:lnTo>
                  <a:lnTo>
                    <a:pt x="8282" y="0"/>
                  </a:lnTo>
                  <a:lnTo>
                    <a:pt x="8387" y="219"/>
                  </a:lnTo>
                  <a:lnTo>
                    <a:pt x="8711" y="931"/>
                  </a:lnTo>
                  <a:lnTo>
                    <a:pt x="8858" y="973"/>
                  </a:lnTo>
                  <a:lnTo>
                    <a:pt x="9758" y="1570"/>
                  </a:lnTo>
                  <a:lnTo>
                    <a:pt x="9737" y="1727"/>
                  </a:lnTo>
                  <a:lnTo>
                    <a:pt x="8764" y="1183"/>
                  </a:lnTo>
                  <a:lnTo>
                    <a:pt x="8617" y="1130"/>
                  </a:lnTo>
                  <a:lnTo>
                    <a:pt x="8711" y="1277"/>
                  </a:lnTo>
                  <a:lnTo>
                    <a:pt x="8732" y="1413"/>
                  </a:lnTo>
                  <a:lnTo>
                    <a:pt x="8575" y="1455"/>
                  </a:lnTo>
                  <a:lnTo>
                    <a:pt x="8575" y="1675"/>
                  </a:lnTo>
                  <a:lnTo>
                    <a:pt x="8711" y="1842"/>
                  </a:lnTo>
                  <a:lnTo>
                    <a:pt x="8732" y="2732"/>
                  </a:lnTo>
                  <a:lnTo>
                    <a:pt x="8795" y="3120"/>
                  </a:lnTo>
                  <a:lnTo>
                    <a:pt x="8837" y="3444"/>
                  </a:lnTo>
                  <a:lnTo>
                    <a:pt x="9162" y="3444"/>
                  </a:lnTo>
                  <a:lnTo>
                    <a:pt x="11978" y="3444"/>
                  </a:lnTo>
                  <a:lnTo>
                    <a:pt x="12146" y="3444"/>
                  </a:lnTo>
                  <a:lnTo>
                    <a:pt x="12146" y="3277"/>
                  </a:lnTo>
                  <a:lnTo>
                    <a:pt x="12146" y="2837"/>
                  </a:lnTo>
                  <a:lnTo>
                    <a:pt x="12366" y="2753"/>
                  </a:lnTo>
                  <a:lnTo>
                    <a:pt x="12502" y="2607"/>
                  </a:lnTo>
                  <a:lnTo>
                    <a:pt x="12648" y="2753"/>
                  </a:lnTo>
                  <a:lnTo>
                    <a:pt x="12847" y="2984"/>
                  </a:lnTo>
                  <a:lnTo>
                    <a:pt x="13046" y="2774"/>
                  </a:lnTo>
                  <a:lnTo>
                    <a:pt x="13287" y="2984"/>
                  </a:lnTo>
                  <a:lnTo>
                    <a:pt x="13496" y="2764"/>
                  </a:lnTo>
                  <a:lnTo>
                    <a:pt x="13737" y="2806"/>
                  </a:lnTo>
                  <a:lnTo>
                    <a:pt x="12659" y="2753"/>
                  </a:lnTo>
                  <a:lnTo>
                    <a:pt x="12502" y="2607"/>
                  </a:lnTo>
                  <a:lnTo>
                    <a:pt x="12366" y="2753"/>
                  </a:lnTo>
                  <a:lnTo>
                    <a:pt x="12167" y="2670"/>
                  </a:lnTo>
                  <a:lnTo>
                    <a:pt x="12146" y="2125"/>
                  </a:lnTo>
                  <a:lnTo>
                    <a:pt x="12209" y="1926"/>
                  </a:lnTo>
                  <a:lnTo>
                    <a:pt x="12345" y="1926"/>
                  </a:lnTo>
                  <a:lnTo>
                    <a:pt x="12397" y="2125"/>
                  </a:lnTo>
                  <a:lnTo>
                    <a:pt x="12533" y="2125"/>
                  </a:lnTo>
                  <a:lnTo>
                    <a:pt x="12784" y="2125"/>
                  </a:lnTo>
                  <a:lnTo>
                    <a:pt x="13004" y="2177"/>
                  </a:lnTo>
                  <a:lnTo>
                    <a:pt x="13161" y="2251"/>
                  </a:lnTo>
                  <a:lnTo>
                    <a:pt x="13078" y="2094"/>
                  </a:lnTo>
                  <a:lnTo>
                    <a:pt x="12586" y="2052"/>
                  </a:lnTo>
                  <a:lnTo>
                    <a:pt x="12491" y="1895"/>
                  </a:lnTo>
                  <a:lnTo>
                    <a:pt x="13193" y="1874"/>
                  </a:lnTo>
                  <a:lnTo>
                    <a:pt x="13329" y="2062"/>
                  </a:lnTo>
                  <a:lnTo>
                    <a:pt x="13423" y="2272"/>
                  </a:lnTo>
                  <a:lnTo>
                    <a:pt x="13465" y="2031"/>
                  </a:lnTo>
                  <a:lnTo>
                    <a:pt x="13496" y="1863"/>
                  </a:lnTo>
                  <a:lnTo>
                    <a:pt x="13643" y="1926"/>
                  </a:lnTo>
                  <a:lnTo>
                    <a:pt x="13685" y="2125"/>
                  </a:lnTo>
                  <a:lnTo>
                    <a:pt x="13821" y="2094"/>
                  </a:lnTo>
                  <a:lnTo>
                    <a:pt x="14010" y="1937"/>
                  </a:lnTo>
                  <a:lnTo>
                    <a:pt x="14188" y="1895"/>
                  </a:lnTo>
                  <a:lnTo>
                    <a:pt x="14606" y="1863"/>
                  </a:lnTo>
                  <a:lnTo>
                    <a:pt x="14617" y="2020"/>
                  </a:lnTo>
                  <a:lnTo>
                    <a:pt x="14303" y="2062"/>
                  </a:lnTo>
                  <a:lnTo>
                    <a:pt x="13999" y="2115"/>
                  </a:lnTo>
                  <a:lnTo>
                    <a:pt x="13999" y="2418"/>
                  </a:lnTo>
                  <a:lnTo>
                    <a:pt x="13999" y="5005"/>
                  </a:lnTo>
                  <a:lnTo>
                    <a:pt x="13873" y="4753"/>
                  </a:lnTo>
                  <a:lnTo>
                    <a:pt x="9099" y="4670"/>
                  </a:lnTo>
                  <a:lnTo>
                    <a:pt x="8376" y="3465"/>
                  </a:lnTo>
                  <a:lnTo>
                    <a:pt x="8376" y="1162"/>
                  </a:lnTo>
                  <a:lnTo>
                    <a:pt x="8376" y="994"/>
                  </a:lnTo>
                  <a:lnTo>
                    <a:pt x="8188" y="994"/>
                  </a:lnTo>
                  <a:lnTo>
                    <a:pt x="7591" y="994"/>
                  </a:lnTo>
                  <a:lnTo>
                    <a:pt x="7591" y="806"/>
                  </a:lnTo>
                  <a:lnTo>
                    <a:pt x="7361" y="1057"/>
                  </a:lnTo>
                  <a:lnTo>
                    <a:pt x="7539" y="1057"/>
                  </a:lnTo>
                  <a:lnTo>
                    <a:pt x="7539" y="1413"/>
                  </a:lnTo>
                  <a:lnTo>
                    <a:pt x="7507" y="1549"/>
                  </a:lnTo>
                  <a:lnTo>
                    <a:pt x="7654" y="1476"/>
                  </a:lnTo>
                  <a:lnTo>
                    <a:pt x="7518" y="1612"/>
                  </a:lnTo>
                  <a:lnTo>
                    <a:pt x="7423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9474616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4"/>
                  </a:moveTo>
                  <a:lnTo>
                    <a:pt x="0" y="617"/>
                  </a:lnTo>
                  <a:lnTo>
                    <a:pt x="439" y="712"/>
                  </a:lnTo>
                  <a:lnTo>
                    <a:pt x="534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9463525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94"/>
                  </a:moveTo>
                  <a:lnTo>
                    <a:pt x="523" y="617"/>
                  </a:lnTo>
                  <a:lnTo>
                    <a:pt x="83" y="712"/>
                  </a:lnTo>
                  <a:lnTo>
                    <a:pt x="0" y="94"/>
                  </a:ln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9464488" y="651795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439"/>
                  </a:moveTo>
                  <a:lnTo>
                    <a:pt x="2827" y="534"/>
                  </a:lnTo>
                  <a:lnTo>
                    <a:pt x="3109" y="125"/>
                  </a:lnTo>
                  <a:lnTo>
                    <a:pt x="94" y="0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9471004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439"/>
                  </a:moveTo>
                  <a:lnTo>
                    <a:pt x="345" y="534"/>
                  </a:lnTo>
                  <a:lnTo>
                    <a:pt x="62" y="125"/>
                  </a:lnTo>
                  <a:lnTo>
                    <a:pt x="3099" y="0"/>
                  </a:lnTo>
                  <a:lnTo>
                    <a:pt x="3172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9463970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523"/>
                  </a:moveTo>
                  <a:lnTo>
                    <a:pt x="83" y="523"/>
                  </a:lnTo>
                  <a:lnTo>
                    <a:pt x="0" y="83"/>
                  </a:lnTo>
                  <a:lnTo>
                    <a:pt x="701" y="0"/>
                  </a:lnTo>
                  <a:lnTo>
                    <a:pt x="774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9462023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1130"/>
                  </a:moveTo>
                  <a:lnTo>
                    <a:pt x="408" y="1518"/>
                  </a:lnTo>
                  <a:lnTo>
                    <a:pt x="62" y="1570"/>
                  </a:lnTo>
                  <a:lnTo>
                    <a:pt x="659" y="1675"/>
                  </a:lnTo>
                  <a:lnTo>
                    <a:pt x="795" y="1507"/>
                  </a:lnTo>
                  <a:lnTo>
                    <a:pt x="952" y="1518"/>
                  </a:lnTo>
                  <a:lnTo>
                    <a:pt x="1057" y="1738"/>
                  </a:lnTo>
                  <a:lnTo>
                    <a:pt x="1183" y="1476"/>
                  </a:lnTo>
                  <a:lnTo>
                    <a:pt x="1497" y="1444"/>
                  </a:lnTo>
                  <a:lnTo>
                    <a:pt x="1246" y="1570"/>
                  </a:lnTo>
                  <a:lnTo>
                    <a:pt x="1759" y="1455"/>
                  </a:lnTo>
                  <a:lnTo>
                    <a:pt x="1916" y="1643"/>
                  </a:lnTo>
                  <a:lnTo>
                    <a:pt x="2083" y="1476"/>
                  </a:lnTo>
                  <a:lnTo>
                    <a:pt x="2638" y="1654"/>
                  </a:lnTo>
                  <a:lnTo>
                    <a:pt x="2439" y="1444"/>
                  </a:lnTo>
                  <a:lnTo>
                    <a:pt x="2691" y="1444"/>
                  </a:lnTo>
                  <a:lnTo>
                    <a:pt x="2827" y="1643"/>
                  </a:lnTo>
                  <a:lnTo>
                    <a:pt x="3005" y="1476"/>
                  </a:lnTo>
                  <a:lnTo>
                    <a:pt x="3172" y="1643"/>
                  </a:lnTo>
                  <a:lnTo>
                    <a:pt x="3340" y="1455"/>
                  </a:lnTo>
                  <a:lnTo>
                    <a:pt x="3340" y="848"/>
                  </a:lnTo>
                  <a:lnTo>
                    <a:pt x="2984" y="785"/>
                  </a:lnTo>
                  <a:lnTo>
                    <a:pt x="2942" y="586"/>
                  </a:lnTo>
                  <a:lnTo>
                    <a:pt x="3109" y="481"/>
                  </a:lnTo>
                  <a:lnTo>
                    <a:pt x="2827" y="73"/>
                  </a:lnTo>
                  <a:lnTo>
                    <a:pt x="2670" y="0"/>
                  </a:lnTo>
                  <a:lnTo>
                    <a:pt x="1989" y="0"/>
                  </a:lnTo>
                  <a:lnTo>
                    <a:pt x="1853" y="73"/>
                  </a:lnTo>
                  <a:lnTo>
                    <a:pt x="1602" y="418"/>
                  </a:lnTo>
                  <a:lnTo>
                    <a:pt x="1727" y="554"/>
                  </a:lnTo>
                  <a:lnTo>
                    <a:pt x="1738" y="743"/>
                  </a:lnTo>
                  <a:lnTo>
                    <a:pt x="659" y="785"/>
                  </a:lnTo>
                  <a:lnTo>
                    <a:pt x="607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9448192" y="6519532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19392"/>
                  </a:moveTo>
                  <a:lnTo>
                    <a:pt x="0" y="0"/>
                  </a:lnTo>
                  <a:lnTo>
                    <a:pt x="14093" y="0"/>
                  </a:lnTo>
                  <a:lnTo>
                    <a:pt x="14093" y="19392"/>
                  </a:lnTo>
                  <a:lnTo>
                    <a:pt x="0" y="1939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9448194" y="653803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9448194" y="65204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9715229" y="65218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80"/>
                  </a:moveTo>
                  <a:lnTo>
                    <a:pt x="869" y="680"/>
                  </a:lnTo>
                  <a:lnTo>
                    <a:pt x="1287" y="450"/>
                  </a:lnTo>
                  <a:lnTo>
                    <a:pt x="1287" y="240"/>
                  </a:lnTo>
                  <a:lnTo>
                    <a:pt x="86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9706370" y="65218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287" y="0"/>
                  </a:moveTo>
                  <a:lnTo>
                    <a:pt x="418" y="0"/>
                  </a:lnTo>
                  <a:lnTo>
                    <a:pt x="0" y="251"/>
                  </a:lnTo>
                  <a:lnTo>
                    <a:pt x="0" y="450"/>
                  </a:lnTo>
                  <a:lnTo>
                    <a:pt x="418" y="680"/>
                  </a:lnTo>
                  <a:lnTo>
                    <a:pt x="12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9713560" y="65215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9707661" y="65215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0" y="219"/>
                  </a:lnTo>
                  <a:lnTo>
                    <a:pt x="0" y="1005"/>
                  </a:lnTo>
                  <a:lnTo>
                    <a:pt x="261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9707921" y="65215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9709600" y="6521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387" y="31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9706103" y="652221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9706057" y="652309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6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9715480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9715798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9715289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9716034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9716340" y="652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8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9713560" y="65216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25"/>
                  </a:moveTo>
                  <a:lnTo>
                    <a:pt x="1413" y="1225"/>
                  </a:lnTo>
                  <a:lnTo>
                    <a:pt x="1664" y="1005"/>
                  </a:lnTo>
                  <a:lnTo>
                    <a:pt x="1664" y="219"/>
                  </a:lnTo>
                  <a:lnTo>
                    <a:pt x="1413" y="0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9707311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9706971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9707493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9706759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9706474" y="652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9712416" y="65216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9712855" y="652168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9711879" y="652097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0" y="4230"/>
                  </a:lnTo>
                  <a:lnTo>
                    <a:pt x="523" y="4230"/>
                  </a:lnTo>
                  <a:lnTo>
                    <a:pt x="52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9720700" y="65219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9719477" y="65219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9718839" y="65219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9712855" y="65220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9712855" y="65217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9717394" y="65244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0"/>
                  </a:moveTo>
                  <a:lnTo>
                    <a:pt x="1308" y="136"/>
                  </a:lnTo>
                  <a:lnTo>
                    <a:pt x="146" y="136"/>
                  </a:lnTo>
                  <a:lnTo>
                    <a:pt x="0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9717394" y="652159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136"/>
                  </a:moveTo>
                  <a:lnTo>
                    <a:pt x="1308" y="0"/>
                  </a:lnTo>
                  <a:lnTo>
                    <a:pt x="659" y="0"/>
                  </a:lnTo>
                  <a:lnTo>
                    <a:pt x="125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9719576" y="6521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9715077" y="65216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9711004" y="6523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9715145" y="65244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0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9715602" y="652163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680" y="94"/>
                  </a:moveTo>
                  <a:lnTo>
                    <a:pt x="0" y="0"/>
                  </a:lnTo>
                </a:path>
                <a:path w="1904" h="634">
                  <a:moveTo>
                    <a:pt x="680" y="94"/>
                  </a:moveTo>
                  <a:lnTo>
                    <a:pt x="1549" y="94"/>
                  </a:lnTo>
                  <a:lnTo>
                    <a:pt x="1549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9719114" y="65216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51" y="94"/>
                  </a:moveTo>
                  <a:lnTo>
                    <a:pt x="774" y="0"/>
                  </a:ln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9717179" y="6521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0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9715139" y="6521733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0" y="0"/>
                  </a:moveTo>
                  <a:lnTo>
                    <a:pt x="5549" y="0"/>
                  </a:lnTo>
                  <a:lnTo>
                    <a:pt x="5549" y="261"/>
                  </a:lnTo>
                  <a:lnTo>
                    <a:pt x="1162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9711345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4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9710050" y="6523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52" y="0"/>
                  </a:move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9709855" y="6522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0" y="0"/>
                  </a:moveTo>
                  <a:lnTo>
                    <a:pt x="1832" y="31"/>
                  </a:lnTo>
                  <a:lnTo>
                    <a:pt x="1643" y="157"/>
                  </a:lnTo>
                  <a:lnTo>
                    <a:pt x="1151" y="649"/>
                  </a:lnTo>
                  <a:lnTo>
                    <a:pt x="20" y="1769"/>
                  </a:lnTo>
                  <a:lnTo>
                    <a:pt x="0" y="1926"/>
                  </a:lnTo>
                  <a:lnTo>
                    <a:pt x="1057" y="2020"/>
                  </a:lnTo>
                  <a:lnTo>
                    <a:pt x="2020" y="20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9708185" y="65223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3" y="0"/>
                  </a:moveTo>
                  <a:lnTo>
                    <a:pt x="188" y="0"/>
                  </a:lnTo>
                  <a:lnTo>
                    <a:pt x="31" y="94"/>
                  </a:lnTo>
                  <a:lnTo>
                    <a:pt x="0" y="1225"/>
                  </a:lnTo>
                  <a:lnTo>
                    <a:pt x="73" y="1371"/>
                  </a:lnTo>
                  <a:lnTo>
                    <a:pt x="1769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9712865" y="652202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40">
                  <a:moveTo>
                    <a:pt x="4921" y="0"/>
                  </a:moveTo>
                  <a:lnTo>
                    <a:pt x="4921" y="523"/>
                  </a:lnTo>
                  <a:lnTo>
                    <a:pt x="5015" y="670"/>
                  </a:lnTo>
                  <a:lnTo>
                    <a:pt x="6502" y="701"/>
                  </a:lnTo>
                  <a:lnTo>
                    <a:pt x="6649" y="638"/>
                  </a:lnTo>
                  <a:lnTo>
                    <a:pt x="6680" y="0"/>
                  </a:lnTo>
                  <a:lnTo>
                    <a:pt x="7821" y="0"/>
                  </a:lnTo>
                  <a:lnTo>
                    <a:pt x="7821" y="2471"/>
                  </a:ln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9706429" y="652233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0" y="1549"/>
                  </a:lnTo>
                  <a:lnTo>
                    <a:pt x="534" y="2083"/>
                  </a:lnTo>
                  <a:lnTo>
                    <a:pt x="3560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9706501" y="65217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93" y="0"/>
                  </a:moveTo>
                  <a:lnTo>
                    <a:pt x="450" y="0"/>
                  </a:lnTo>
                  <a:lnTo>
                    <a:pt x="230" y="41"/>
                  </a:lnTo>
                  <a:lnTo>
                    <a:pt x="6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9710033" y="652098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95" y="4408"/>
                  </a:moveTo>
                  <a:lnTo>
                    <a:pt x="931" y="4345"/>
                  </a:lnTo>
                  <a:lnTo>
                    <a:pt x="963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795" y="44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9709338" y="6521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27"/>
                  </a:moveTo>
                  <a:lnTo>
                    <a:pt x="261" y="125"/>
                  </a:lnTo>
                  <a:lnTo>
                    <a:pt x="104" y="0"/>
                  </a:lnTo>
                  <a:lnTo>
                    <a:pt x="0" y="1727"/>
                  </a:lnTo>
                  <a:lnTo>
                    <a:pt x="136" y="185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9711892" y="652098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963" y="4408"/>
                  </a:moveTo>
                  <a:lnTo>
                    <a:pt x="963" y="0"/>
                  </a:lnTo>
                  <a:lnTo>
                    <a:pt x="523" y="0"/>
                  </a:lnTo>
                  <a:lnTo>
                    <a:pt x="523" y="4240"/>
                  </a:lnTo>
                  <a:lnTo>
                    <a:pt x="0" y="4240"/>
                  </a:lnTo>
                  <a:lnTo>
                    <a:pt x="62" y="4376"/>
                  </a:lnTo>
                  <a:lnTo>
                    <a:pt x="963" y="44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9713298" y="6521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27"/>
                  </a:moveTo>
                  <a:lnTo>
                    <a:pt x="261" y="125"/>
                  </a:lnTo>
                  <a:lnTo>
                    <a:pt x="104" y="0"/>
                  </a:lnTo>
                  <a:lnTo>
                    <a:pt x="0" y="1727"/>
                  </a:lnTo>
                  <a:lnTo>
                    <a:pt x="157" y="185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9702189" y="65230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9701856" y="65250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9702189" y="6524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9702185" y="65222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9702734" y="6525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95"/>
                  </a:moveTo>
                  <a:lnTo>
                    <a:pt x="513" y="795"/>
                  </a:lnTo>
                  <a:lnTo>
                    <a:pt x="963" y="471"/>
                  </a:lnTo>
                  <a:lnTo>
                    <a:pt x="11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9701791" y="6524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42" y="0"/>
                  </a:moveTo>
                  <a:lnTo>
                    <a:pt x="418" y="0"/>
                  </a:lnTo>
                  <a:lnTo>
                    <a:pt x="0" y="418"/>
                  </a:lnTo>
                  <a:lnTo>
                    <a:pt x="0" y="952"/>
                  </a:lnTo>
                  <a:lnTo>
                    <a:pt x="0" y="1455"/>
                  </a:lnTo>
                  <a:lnTo>
                    <a:pt x="418" y="1895"/>
                  </a:lnTo>
                  <a:lnTo>
                    <a:pt x="942" y="1895"/>
                  </a:lnTo>
                  <a:lnTo>
                    <a:pt x="1476" y="1895"/>
                  </a:lnTo>
                  <a:lnTo>
                    <a:pt x="1895" y="1455"/>
                  </a:lnTo>
                  <a:lnTo>
                    <a:pt x="1895" y="952"/>
                  </a:lnTo>
                  <a:lnTo>
                    <a:pt x="1895" y="418"/>
                  </a:lnTo>
                  <a:lnTo>
                    <a:pt x="1476" y="0"/>
                  </a:ln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9702297" y="65217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9702392" y="652324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62" y="324"/>
                  </a:lnTo>
                  <a:lnTo>
                    <a:pt x="356" y="554"/>
                  </a:lnTo>
                  <a:lnTo>
                    <a:pt x="680" y="554"/>
                  </a:lnTo>
                  <a:lnTo>
                    <a:pt x="1026" y="554"/>
                  </a:lnTo>
                  <a:lnTo>
                    <a:pt x="1308" y="324"/>
                  </a:lnTo>
                  <a:lnTo>
                    <a:pt x="13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9702391" y="652239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82" y="554"/>
                  </a:moveTo>
                  <a:lnTo>
                    <a:pt x="1319" y="230"/>
                  </a:lnTo>
                  <a:lnTo>
                    <a:pt x="1036" y="0"/>
                  </a:lnTo>
                  <a:lnTo>
                    <a:pt x="701" y="0"/>
                  </a:lnTo>
                  <a:lnTo>
                    <a:pt x="376" y="0"/>
                  </a:lnTo>
                  <a:lnTo>
                    <a:pt x="73" y="230"/>
                  </a:lnTo>
                  <a:lnTo>
                    <a:pt x="0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9702298" y="65218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9701589" y="65250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" y="544"/>
                  </a:lnTo>
                  <a:lnTo>
                    <a:pt x="418" y="994"/>
                  </a:lnTo>
                  <a:lnTo>
                    <a:pt x="963" y="1088"/>
                  </a:lnTo>
                  <a:lnTo>
                    <a:pt x="1486" y="1162"/>
                  </a:lnTo>
                  <a:lnTo>
                    <a:pt x="2020" y="869"/>
                  </a:lnTo>
                  <a:lnTo>
                    <a:pt x="2219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9703986" y="65222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9704321" y="65222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32"/>
                  </a:moveTo>
                  <a:lnTo>
                    <a:pt x="0" y="0"/>
                  </a:lnTo>
                </a:path>
                <a:path h="1270">
                  <a:moveTo>
                    <a:pt x="0" y="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9705290" y="65217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9703789" y="6521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39" y="439"/>
                  </a:moveTo>
                  <a:lnTo>
                    <a:pt x="408" y="251"/>
                  </a:lnTo>
                  <a:lnTo>
                    <a:pt x="272" y="115"/>
                  </a:lnTo>
                  <a:lnTo>
                    <a:pt x="94" y="83"/>
                  </a:lnTo>
                </a:path>
                <a:path w="634" h="634">
                  <a:moveTo>
                    <a:pt x="439" y="439"/>
                  </a:moveTo>
                  <a:lnTo>
                    <a:pt x="439" y="188"/>
                  </a:lnTo>
                  <a:lnTo>
                    <a:pt x="24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9705305" y="65245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9703881" y="65244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0" y="1068"/>
                  </a:lnTo>
                </a:path>
                <a:path w="634" h="1270">
                  <a:moveTo>
                    <a:pt x="408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9704236" y="65245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9703986" y="65232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9704321" y="65232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94"/>
                  </a:moveTo>
                  <a:lnTo>
                    <a:pt x="0" y="0"/>
                  </a:lnTo>
                </a:path>
                <a:path h="1270">
                  <a:moveTo>
                    <a:pt x="0" y="99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9704290" y="6524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1" y="0"/>
                  </a:lnTo>
                </a:path>
                <a:path w="634" h="634">
                  <a:moveTo>
                    <a:pt x="0" y="157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9701937" y="65221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9702189" y="65222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9703084" y="65222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9701939" y="6521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167" y="31"/>
                  </a:lnTo>
                  <a:lnTo>
                    <a:pt x="31" y="167"/>
                  </a:lnTo>
                  <a:lnTo>
                    <a:pt x="0" y="356"/>
                  </a:lnTo>
                </a:path>
                <a:path w="634" h="634">
                  <a:moveTo>
                    <a:pt x="356" y="0"/>
                  </a:moveTo>
                  <a:lnTo>
                    <a:pt x="167" y="31"/>
                  </a:lnTo>
                  <a:lnTo>
                    <a:pt x="31" y="167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9701592" y="65246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31" y="136"/>
                  </a:lnTo>
                  <a:lnTo>
                    <a:pt x="0" y="293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9702734" y="65241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9702189" y="6523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9701937" y="6523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9701664" y="65239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9701915" y="65238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9701589" y="65250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104" y="607"/>
                  </a:lnTo>
                  <a:lnTo>
                    <a:pt x="324" y="837"/>
                  </a:lnTo>
                  <a:lnTo>
                    <a:pt x="534" y="1057"/>
                  </a:lnTo>
                  <a:lnTo>
                    <a:pt x="837" y="1183"/>
                  </a:lnTo>
                  <a:lnTo>
                    <a:pt x="115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9715340" y="653662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40" y="0"/>
                  </a:lnTo>
                  <a:lnTo>
                    <a:pt x="0" y="1350"/>
                  </a:lnTo>
                  <a:lnTo>
                    <a:pt x="0" y="2994"/>
                  </a:lnTo>
                  <a:lnTo>
                    <a:pt x="0" y="4649"/>
                  </a:lnTo>
                  <a:lnTo>
                    <a:pt x="1340" y="5999"/>
                  </a:lnTo>
                  <a:lnTo>
                    <a:pt x="2984" y="5999"/>
                  </a:lnTo>
                  <a:lnTo>
                    <a:pt x="4617" y="5999"/>
                  </a:lnTo>
                  <a:lnTo>
                    <a:pt x="5978" y="4649"/>
                  </a:lnTo>
                  <a:lnTo>
                    <a:pt x="5978" y="2994"/>
                  </a:lnTo>
                  <a:lnTo>
                    <a:pt x="5978" y="1350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9718324" y="65269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69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9716029" y="6526940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586" y="10753"/>
                  </a:moveTo>
                  <a:lnTo>
                    <a:pt x="4586" y="0"/>
                  </a:lnTo>
                  <a:lnTo>
                    <a:pt x="0" y="0"/>
                  </a:lnTo>
                  <a:lnTo>
                    <a:pt x="0" y="10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9718324" y="6538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9717089" y="65396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9716654" y="6514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9716656" y="6512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0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9719470" y="6512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0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9716246" y="65128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9716116" y="651284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9715231" y="651283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643" y="0"/>
                  </a:moveTo>
                  <a:lnTo>
                    <a:pt x="5643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564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9468463" y="651318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963" y="523"/>
                  </a:moveTo>
                  <a:lnTo>
                    <a:pt x="0" y="523"/>
                  </a:lnTo>
                  <a:lnTo>
                    <a:pt x="0" y="324"/>
                  </a:lnTo>
                  <a:lnTo>
                    <a:pt x="376" y="41"/>
                  </a:lnTo>
                  <a:lnTo>
                    <a:pt x="764" y="0"/>
                  </a:lnTo>
                  <a:lnTo>
                    <a:pt x="984" y="52"/>
                  </a:lnTo>
                  <a:lnTo>
                    <a:pt x="1371" y="41"/>
                  </a:lnTo>
                  <a:lnTo>
                    <a:pt x="1633" y="324"/>
                  </a:lnTo>
                  <a:lnTo>
                    <a:pt x="1759" y="523"/>
                  </a:lnTo>
                  <a:lnTo>
                    <a:pt x="774" y="523"/>
                  </a:lnTo>
                  <a:lnTo>
                    <a:pt x="963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9468569" y="65135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9469238" y="65137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9468988" y="65132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36" y="282"/>
                  </a:lnTo>
                  <a:lnTo>
                    <a:pt x="345" y="387"/>
                  </a:lnTo>
                  <a:lnTo>
                    <a:pt x="554" y="282"/>
                  </a:ln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9469230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282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9469432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282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9469133" y="65135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9469026" y="651370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31" y="3047"/>
                  </a:lnTo>
                  <a:lnTo>
                    <a:pt x="314" y="3884"/>
                  </a:lnTo>
                  <a:lnTo>
                    <a:pt x="586" y="3172"/>
                  </a:ln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9468964" y="6516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9468964" y="6516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9468964" y="65160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9468964" y="65158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9468964" y="65155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9468964" y="65153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9468964" y="65150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9468964" y="65148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9468964" y="6514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9468964" y="65143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9468964" y="65140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9468965" y="65168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9469033" y="651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9469282" y="65139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418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9469336" y="65124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9468986" y="6517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9469336" y="6517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9468982" y="65170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9469133" y="651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5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9469137" y="651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9468988" y="65172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9468841" y="65164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58" y="41"/>
                  </a:moveTo>
                  <a:lnTo>
                    <a:pt x="952" y="0"/>
                  </a:lnTo>
                </a:path>
                <a:path w="1270" h="634">
                  <a:moveTo>
                    <a:pt x="858" y="41"/>
                  </a:moveTo>
                  <a:lnTo>
                    <a:pt x="0" y="1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9469700" y="65167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9469704" y="6517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73"/>
                  </a:moveTo>
                  <a:lnTo>
                    <a:pt x="0" y="0"/>
                  </a:lnTo>
                </a:path>
                <a:path w="634" h="634">
                  <a:moveTo>
                    <a:pt x="41" y="73"/>
                  </a:moveTo>
                  <a:lnTo>
                    <a:pt x="136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9468858" y="6516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62"/>
                  </a:moveTo>
                  <a:lnTo>
                    <a:pt x="837" y="0"/>
                  </a:lnTo>
                </a:path>
                <a:path w="1270" h="634">
                  <a:moveTo>
                    <a:pt x="963" y="62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9468968" y="6516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9468967" y="65166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9469019" y="65170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9468965" y="6516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9468965" y="65165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9468965" y="65164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9468975" y="6517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25"/>
                  </a:moveTo>
                  <a:lnTo>
                    <a:pt x="0" y="83"/>
                  </a:lnTo>
                </a:path>
                <a:path w="634" h="634">
                  <a:moveTo>
                    <a:pt x="41" y="125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9468965" y="6516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9468746" y="6516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209" y="62"/>
                  </a:lnTo>
                </a:path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9468746" y="6516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209" y="62"/>
                  </a:lnTo>
                </a:path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9469700" y="65165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9469700" y="6516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9452844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9454027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9453439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64" y="5193"/>
                  </a:moveTo>
                  <a:lnTo>
                    <a:pt x="5591" y="5601"/>
                  </a:lnTo>
                  <a:lnTo>
                    <a:pt x="2795" y="2806"/>
                  </a:lnTo>
                  <a:lnTo>
                    <a:pt x="0" y="0"/>
                  </a:lnTo>
                  <a:lnTo>
                    <a:pt x="387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9453273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37" y="3078"/>
                  </a:lnTo>
                  <a:lnTo>
                    <a:pt x="3937" y="1989"/>
                  </a:lnTo>
                  <a:lnTo>
                    <a:pt x="393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9455242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9452138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9451410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64" y="5936"/>
                  </a:lnTo>
                  <a:lnTo>
                    <a:pt x="7664" y="3832"/>
                  </a:lnTo>
                  <a:lnTo>
                    <a:pt x="7664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9454193" y="651883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586"/>
                  </a:moveTo>
                  <a:lnTo>
                    <a:pt x="0" y="62"/>
                  </a:lnTo>
                  <a:lnTo>
                    <a:pt x="2104" y="0"/>
                  </a:lnTo>
                  <a:lnTo>
                    <a:pt x="1581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9454187" y="65188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9454832" y="6518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439"/>
                  </a:lnTo>
                  <a:lnTo>
                    <a:pt x="408" y="670"/>
                  </a:lnTo>
                  <a:lnTo>
                    <a:pt x="827" y="439"/>
                  </a:ln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9454832" y="65192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98" y="0"/>
                  </a:lnTo>
                  <a:lnTo>
                    <a:pt x="408" y="62"/>
                  </a:lnTo>
                  <a:lnTo>
                    <a:pt x="617" y="0"/>
                  </a:ln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9455036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9455446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9454716" y="651942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439"/>
                  </a:lnTo>
                  <a:lnTo>
                    <a:pt x="0" y="1434"/>
                  </a:lnTo>
                  <a:lnTo>
                    <a:pt x="952" y="1539"/>
                  </a:lnTo>
                  <a:lnTo>
                    <a:pt x="1057" y="439"/>
                  </a:lnTo>
                  <a:lnTo>
                    <a:pt x="1036" y="31"/>
                  </a:lnTo>
                </a:path>
                <a:path w="1270" h="1904">
                  <a:moveTo>
                    <a:pt x="0" y="0"/>
                  </a:moveTo>
                  <a:lnTo>
                    <a:pt x="9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9455663" y="6519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9454825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9455658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9454716" y="65198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9454716" y="65208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9455242" y="65181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9481026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9482210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9481643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87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9481456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9483424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9480329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9479592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9488190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1570" y="0"/>
                  </a:moveTo>
                  <a:lnTo>
                    <a:pt x="11214" y="0"/>
                  </a:lnTo>
                  <a:lnTo>
                    <a:pt x="4408" y="0"/>
                  </a:lnTo>
                  <a:lnTo>
                    <a:pt x="4408" y="806"/>
                  </a:lnTo>
                  <a:lnTo>
                    <a:pt x="4052" y="806"/>
                  </a:lnTo>
                  <a:lnTo>
                    <a:pt x="4314" y="1266"/>
                  </a:lnTo>
                  <a:lnTo>
                    <a:pt x="4314" y="1476"/>
                  </a:lnTo>
                  <a:lnTo>
                    <a:pt x="3455" y="1476"/>
                  </a:lnTo>
                  <a:lnTo>
                    <a:pt x="3444" y="910"/>
                  </a:lnTo>
                  <a:lnTo>
                    <a:pt x="3162" y="910"/>
                  </a:lnTo>
                  <a:lnTo>
                    <a:pt x="3162" y="1308"/>
                  </a:lnTo>
                  <a:lnTo>
                    <a:pt x="3204" y="1455"/>
                  </a:lnTo>
                  <a:lnTo>
                    <a:pt x="3162" y="2680"/>
                  </a:lnTo>
                  <a:lnTo>
                    <a:pt x="3162" y="2848"/>
                  </a:lnTo>
                  <a:lnTo>
                    <a:pt x="3162" y="4041"/>
                  </a:lnTo>
                  <a:lnTo>
                    <a:pt x="2638" y="4041"/>
                  </a:lnTo>
                  <a:lnTo>
                    <a:pt x="2638" y="5413"/>
                  </a:lnTo>
                  <a:lnTo>
                    <a:pt x="1507" y="5413"/>
                  </a:lnTo>
                  <a:lnTo>
                    <a:pt x="1507" y="4879"/>
                  </a:lnTo>
                  <a:lnTo>
                    <a:pt x="1099" y="4879"/>
                  </a:lnTo>
                  <a:lnTo>
                    <a:pt x="1099" y="5046"/>
                  </a:lnTo>
                  <a:lnTo>
                    <a:pt x="1287" y="5046"/>
                  </a:lnTo>
                  <a:lnTo>
                    <a:pt x="1287" y="5486"/>
                  </a:lnTo>
                  <a:lnTo>
                    <a:pt x="230" y="5486"/>
                  </a:lnTo>
                  <a:lnTo>
                    <a:pt x="230" y="5046"/>
                  </a:lnTo>
                  <a:lnTo>
                    <a:pt x="408" y="5046"/>
                  </a:lnTo>
                  <a:lnTo>
                    <a:pt x="408" y="4879"/>
                  </a:lnTo>
                  <a:lnTo>
                    <a:pt x="0" y="4879"/>
                  </a:lnTo>
                  <a:lnTo>
                    <a:pt x="0" y="5748"/>
                  </a:lnTo>
                  <a:lnTo>
                    <a:pt x="12858" y="5748"/>
                  </a:lnTo>
                  <a:lnTo>
                    <a:pt x="12858" y="5151"/>
                  </a:lnTo>
                  <a:lnTo>
                    <a:pt x="12669" y="4973"/>
                  </a:lnTo>
                  <a:lnTo>
                    <a:pt x="12575" y="5413"/>
                  </a:lnTo>
                  <a:lnTo>
                    <a:pt x="11978" y="5413"/>
                  </a:lnTo>
                  <a:lnTo>
                    <a:pt x="11978" y="4167"/>
                  </a:lnTo>
                  <a:lnTo>
                    <a:pt x="11978" y="3999"/>
                  </a:lnTo>
                  <a:lnTo>
                    <a:pt x="11978" y="2586"/>
                  </a:lnTo>
                  <a:lnTo>
                    <a:pt x="12575" y="2586"/>
                  </a:lnTo>
                  <a:lnTo>
                    <a:pt x="12575" y="3204"/>
                  </a:lnTo>
                  <a:lnTo>
                    <a:pt x="12816" y="3204"/>
                  </a:lnTo>
                  <a:lnTo>
                    <a:pt x="12816" y="1476"/>
                  </a:lnTo>
                  <a:lnTo>
                    <a:pt x="12784" y="1308"/>
                  </a:lnTo>
                  <a:lnTo>
                    <a:pt x="12816" y="910"/>
                  </a:lnTo>
                  <a:lnTo>
                    <a:pt x="12554" y="910"/>
                  </a:lnTo>
                  <a:lnTo>
                    <a:pt x="12554" y="1476"/>
                  </a:lnTo>
                  <a:lnTo>
                    <a:pt x="11664" y="1476"/>
                  </a:lnTo>
                  <a:lnTo>
                    <a:pt x="11664" y="1266"/>
                  </a:lnTo>
                  <a:lnTo>
                    <a:pt x="11926" y="837"/>
                  </a:lnTo>
                  <a:lnTo>
                    <a:pt x="11570" y="806"/>
                  </a:lnTo>
                  <a:lnTo>
                    <a:pt x="115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9488187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0" y="5675"/>
                  </a:moveTo>
                  <a:lnTo>
                    <a:pt x="0" y="4973"/>
                  </a:lnTo>
                  <a:lnTo>
                    <a:pt x="314" y="4879"/>
                  </a:lnTo>
                  <a:lnTo>
                    <a:pt x="408" y="5057"/>
                  </a:lnTo>
                  <a:lnTo>
                    <a:pt x="230" y="5057"/>
                  </a:lnTo>
                  <a:lnTo>
                    <a:pt x="230" y="5319"/>
                  </a:lnTo>
                  <a:lnTo>
                    <a:pt x="230" y="5486"/>
                  </a:lnTo>
                  <a:lnTo>
                    <a:pt x="408" y="5486"/>
                  </a:lnTo>
                  <a:lnTo>
                    <a:pt x="1099" y="5486"/>
                  </a:lnTo>
                  <a:lnTo>
                    <a:pt x="1287" y="5486"/>
                  </a:lnTo>
                  <a:lnTo>
                    <a:pt x="1287" y="5319"/>
                  </a:lnTo>
                  <a:lnTo>
                    <a:pt x="1287" y="5057"/>
                  </a:lnTo>
                  <a:lnTo>
                    <a:pt x="1099" y="5057"/>
                  </a:lnTo>
                  <a:lnTo>
                    <a:pt x="1099" y="4879"/>
                  </a:lnTo>
                  <a:lnTo>
                    <a:pt x="1434" y="4879"/>
                  </a:lnTo>
                  <a:lnTo>
                    <a:pt x="1507" y="5319"/>
                  </a:lnTo>
                  <a:lnTo>
                    <a:pt x="2544" y="5413"/>
                  </a:lnTo>
                  <a:lnTo>
                    <a:pt x="2638" y="4125"/>
                  </a:lnTo>
                  <a:lnTo>
                    <a:pt x="3172" y="4041"/>
                  </a:lnTo>
                  <a:lnTo>
                    <a:pt x="3172" y="2848"/>
                  </a:lnTo>
                  <a:lnTo>
                    <a:pt x="3172" y="2680"/>
                  </a:lnTo>
                  <a:lnTo>
                    <a:pt x="3172" y="1476"/>
                  </a:lnTo>
                  <a:lnTo>
                    <a:pt x="3204" y="1308"/>
                  </a:lnTo>
                  <a:lnTo>
                    <a:pt x="3172" y="963"/>
                  </a:lnTo>
                  <a:lnTo>
                    <a:pt x="3392" y="921"/>
                  </a:lnTo>
                  <a:lnTo>
                    <a:pt x="3455" y="1465"/>
                  </a:lnTo>
                  <a:lnTo>
                    <a:pt x="4230" y="1476"/>
                  </a:lnTo>
                  <a:lnTo>
                    <a:pt x="4324" y="1266"/>
                  </a:lnTo>
                  <a:lnTo>
                    <a:pt x="4073" y="848"/>
                  </a:lnTo>
                  <a:lnTo>
                    <a:pt x="4334" y="816"/>
                  </a:lnTo>
                  <a:lnTo>
                    <a:pt x="4418" y="366"/>
                  </a:lnTo>
                  <a:lnTo>
                    <a:pt x="4418" y="0"/>
                  </a:lnTo>
                  <a:lnTo>
                    <a:pt x="4774" y="0"/>
                  </a:lnTo>
                  <a:lnTo>
                    <a:pt x="11214" y="0"/>
                  </a:lnTo>
                  <a:lnTo>
                    <a:pt x="11580" y="0"/>
                  </a:lnTo>
                  <a:lnTo>
                    <a:pt x="11580" y="366"/>
                  </a:lnTo>
                  <a:lnTo>
                    <a:pt x="11580" y="722"/>
                  </a:lnTo>
                  <a:lnTo>
                    <a:pt x="11905" y="816"/>
                  </a:lnTo>
                  <a:lnTo>
                    <a:pt x="11664" y="1266"/>
                  </a:lnTo>
                  <a:lnTo>
                    <a:pt x="11664" y="1476"/>
                  </a:lnTo>
                  <a:lnTo>
                    <a:pt x="12523" y="1476"/>
                  </a:lnTo>
                  <a:lnTo>
                    <a:pt x="12554" y="963"/>
                  </a:lnTo>
                  <a:lnTo>
                    <a:pt x="12774" y="921"/>
                  </a:lnTo>
                  <a:lnTo>
                    <a:pt x="12816" y="1308"/>
                  </a:lnTo>
                  <a:lnTo>
                    <a:pt x="12784" y="1465"/>
                  </a:lnTo>
                  <a:lnTo>
                    <a:pt x="12816" y="3036"/>
                  </a:lnTo>
                  <a:lnTo>
                    <a:pt x="12816" y="3204"/>
                  </a:lnTo>
                  <a:lnTo>
                    <a:pt x="12648" y="3204"/>
                  </a:lnTo>
                  <a:lnTo>
                    <a:pt x="12565" y="2774"/>
                  </a:lnTo>
                  <a:lnTo>
                    <a:pt x="12565" y="2596"/>
                  </a:lnTo>
                  <a:lnTo>
                    <a:pt x="12387" y="2596"/>
                  </a:lnTo>
                  <a:lnTo>
                    <a:pt x="12146" y="2596"/>
                  </a:lnTo>
                  <a:lnTo>
                    <a:pt x="11978" y="2596"/>
                  </a:lnTo>
                  <a:lnTo>
                    <a:pt x="11978" y="2774"/>
                  </a:lnTo>
                  <a:lnTo>
                    <a:pt x="11978" y="3999"/>
                  </a:lnTo>
                  <a:lnTo>
                    <a:pt x="11978" y="4167"/>
                  </a:lnTo>
                  <a:lnTo>
                    <a:pt x="11978" y="5235"/>
                  </a:lnTo>
                  <a:lnTo>
                    <a:pt x="11978" y="5413"/>
                  </a:lnTo>
                  <a:lnTo>
                    <a:pt x="12146" y="5413"/>
                  </a:lnTo>
                  <a:lnTo>
                    <a:pt x="12387" y="5413"/>
                  </a:lnTo>
                  <a:lnTo>
                    <a:pt x="12565" y="5413"/>
                  </a:lnTo>
                  <a:lnTo>
                    <a:pt x="12565" y="5235"/>
                  </a:lnTo>
                  <a:lnTo>
                    <a:pt x="12565" y="4973"/>
                  </a:lnTo>
                  <a:lnTo>
                    <a:pt x="12868" y="5162"/>
                  </a:lnTo>
                  <a:lnTo>
                    <a:pt x="12868" y="5748"/>
                  </a:lnTo>
                  <a:lnTo>
                    <a:pt x="73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9491125" y="652147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8251" y="0"/>
                  </a:moveTo>
                  <a:lnTo>
                    <a:pt x="1790" y="0"/>
                  </a:lnTo>
                  <a:lnTo>
                    <a:pt x="1790" y="1476"/>
                  </a:lnTo>
                  <a:lnTo>
                    <a:pt x="523" y="1476"/>
                  </a:lnTo>
                  <a:lnTo>
                    <a:pt x="523" y="1790"/>
                  </a:lnTo>
                  <a:lnTo>
                    <a:pt x="659" y="1937"/>
                  </a:lnTo>
                  <a:lnTo>
                    <a:pt x="659" y="3005"/>
                  </a:lnTo>
                  <a:lnTo>
                    <a:pt x="523" y="3141"/>
                  </a:lnTo>
                  <a:lnTo>
                    <a:pt x="523" y="4041"/>
                  </a:lnTo>
                  <a:lnTo>
                    <a:pt x="0" y="4041"/>
                  </a:lnTo>
                  <a:lnTo>
                    <a:pt x="0" y="5120"/>
                  </a:lnTo>
                  <a:lnTo>
                    <a:pt x="8732" y="5120"/>
                  </a:lnTo>
                  <a:lnTo>
                    <a:pt x="8732" y="1989"/>
                  </a:lnTo>
                  <a:lnTo>
                    <a:pt x="9538" y="1989"/>
                  </a:lnTo>
                  <a:lnTo>
                    <a:pt x="9538" y="1476"/>
                  </a:lnTo>
                  <a:lnTo>
                    <a:pt x="8345" y="1476"/>
                  </a:lnTo>
                  <a:lnTo>
                    <a:pt x="83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9491123" y="652148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0" y="5015"/>
                  </a:moveTo>
                  <a:lnTo>
                    <a:pt x="8648" y="5109"/>
                  </a:lnTo>
                  <a:lnTo>
                    <a:pt x="8732" y="2251"/>
                  </a:lnTo>
                  <a:lnTo>
                    <a:pt x="8732" y="1989"/>
                  </a:lnTo>
                  <a:lnTo>
                    <a:pt x="9015" y="1989"/>
                  </a:lnTo>
                  <a:lnTo>
                    <a:pt x="9444" y="1989"/>
                  </a:lnTo>
                  <a:lnTo>
                    <a:pt x="9538" y="1570"/>
                  </a:lnTo>
                  <a:lnTo>
                    <a:pt x="8512" y="1476"/>
                  </a:lnTo>
                  <a:lnTo>
                    <a:pt x="8345" y="1476"/>
                  </a:lnTo>
                  <a:lnTo>
                    <a:pt x="8345" y="1298"/>
                  </a:lnTo>
                  <a:lnTo>
                    <a:pt x="8345" y="94"/>
                  </a:lnTo>
                  <a:lnTo>
                    <a:pt x="1884" y="0"/>
                  </a:lnTo>
                  <a:lnTo>
                    <a:pt x="1790" y="1298"/>
                  </a:lnTo>
                  <a:lnTo>
                    <a:pt x="1790" y="1476"/>
                  </a:lnTo>
                  <a:lnTo>
                    <a:pt x="1612" y="1476"/>
                  </a:lnTo>
                  <a:lnTo>
                    <a:pt x="617" y="1476"/>
                  </a:lnTo>
                  <a:lnTo>
                    <a:pt x="534" y="1780"/>
                  </a:lnTo>
                  <a:lnTo>
                    <a:pt x="670" y="1937"/>
                  </a:lnTo>
                  <a:lnTo>
                    <a:pt x="670" y="2994"/>
                  </a:lnTo>
                  <a:lnTo>
                    <a:pt x="534" y="3130"/>
                  </a:lnTo>
                  <a:lnTo>
                    <a:pt x="534" y="3853"/>
                  </a:lnTo>
                  <a:lnTo>
                    <a:pt x="534" y="4041"/>
                  </a:lnTo>
                  <a:lnTo>
                    <a:pt x="356" y="4041"/>
                  </a:lnTo>
                  <a:lnTo>
                    <a:pt x="94" y="4041"/>
                  </a:lnTo>
                  <a:lnTo>
                    <a:pt x="0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9474255" y="65135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324" y="0"/>
                  </a:moveTo>
                  <a:lnTo>
                    <a:pt x="104" y="0"/>
                  </a:lnTo>
                  <a:lnTo>
                    <a:pt x="0" y="188"/>
                  </a:lnTo>
                  <a:lnTo>
                    <a:pt x="1664" y="198"/>
                  </a:lnTo>
                  <a:lnTo>
                    <a:pt x="1549" y="0"/>
                  </a:lnTo>
                  <a:lnTo>
                    <a:pt x="1329" y="0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9474473" y="65137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67" y="0"/>
                  </a:moveTo>
                  <a:lnTo>
                    <a:pt x="167" y="2282"/>
                  </a:lnTo>
                  <a:lnTo>
                    <a:pt x="0" y="2282"/>
                  </a:lnTo>
                  <a:lnTo>
                    <a:pt x="0" y="2575"/>
                  </a:lnTo>
                  <a:lnTo>
                    <a:pt x="188" y="2785"/>
                  </a:lnTo>
                  <a:lnTo>
                    <a:pt x="1057" y="2785"/>
                  </a:lnTo>
                  <a:lnTo>
                    <a:pt x="1225" y="2575"/>
                  </a:lnTo>
                  <a:lnTo>
                    <a:pt x="1225" y="2282"/>
                  </a:lnTo>
                  <a:lnTo>
                    <a:pt x="1068" y="2282"/>
                  </a:ln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9474640" y="65160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9474640" y="6513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9474387" y="65135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8" y="2533"/>
                  </a:moveTo>
                  <a:lnTo>
                    <a:pt x="973" y="2533"/>
                  </a:lnTo>
                  <a:lnTo>
                    <a:pt x="1403" y="2533"/>
                  </a:lnTo>
                  <a:lnTo>
                    <a:pt x="1068" y="2795"/>
                  </a:lnTo>
                  <a:lnTo>
                    <a:pt x="701" y="3088"/>
                  </a:lnTo>
                  <a:lnTo>
                    <a:pt x="324" y="2795"/>
                  </a:lnTo>
                  <a:lnTo>
                    <a:pt x="0" y="2533"/>
                  </a:lnTo>
                  <a:lnTo>
                    <a:pt x="418" y="2533"/>
                  </a:lnTo>
                </a:path>
                <a:path w="1904" h="3175">
                  <a:moveTo>
                    <a:pt x="418" y="2533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9475337" y="65135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5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9474653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9475519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9475087" y="65130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9490837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523" y="0"/>
                  </a:moveTo>
                  <a:lnTo>
                    <a:pt x="1759" y="0"/>
                  </a:lnTo>
                  <a:lnTo>
                    <a:pt x="1759" y="1497"/>
                  </a:lnTo>
                  <a:lnTo>
                    <a:pt x="0" y="1497"/>
                  </a:lnTo>
                  <a:lnTo>
                    <a:pt x="0" y="1727"/>
                  </a:lnTo>
                  <a:lnTo>
                    <a:pt x="513" y="1727"/>
                  </a:lnTo>
                  <a:lnTo>
                    <a:pt x="513" y="1884"/>
                  </a:lnTo>
                  <a:lnTo>
                    <a:pt x="554" y="2052"/>
                  </a:lnTo>
                  <a:lnTo>
                    <a:pt x="513" y="2439"/>
                  </a:lnTo>
                  <a:lnTo>
                    <a:pt x="795" y="2439"/>
                  </a:lnTo>
                  <a:lnTo>
                    <a:pt x="795" y="1884"/>
                  </a:lnTo>
                  <a:lnTo>
                    <a:pt x="1675" y="1884"/>
                  </a:lnTo>
                  <a:lnTo>
                    <a:pt x="1675" y="2104"/>
                  </a:lnTo>
                  <a:lnTo>
                    <a:pt x="1392" y="2554"/>
                  </a:lnTo>
                  <a:lnTo>
                    <a:pt x="2020" y="2492"/>
                  </a:lnTo>
                  <a:lnTo>
                    <a:pt x="2219" y="1884"/>
                  </a:lnTo>
                  <a:lnTo>
                    <a:pt x="8481" y="1884"/>
                  </a:lnTo>
                  <a:lnTo>
                    <a:pt x="8669" y="2492"/>
                  </a:lnTo>
                  <a:lnTo>
                    <a:pt x="9287" y="2554"/>
                  </a:lnTo>
                  <a:lnTo>
                    <a:pt x="9025" y="2104"/>
                  </a:lnTo>
                  <a:lnTo>
                    <a:pt x="9025" y="1884"/>
                  </a:lnTo>
                  <a:lnTo>
                    <a:pt x="9894" y="1884"/>
                  </a:lnTo>
                  <a:lnTo>
                    <a:pt x="9894" y="2439"/>
                  </a:lnTo>
                  <a:lnTo>
                    <a:pt x="10167" y="2439"/>
                  </a:lnTo>
                  <a:lnTo>
                    <a:pt x="10167" y="2052"/>
                  </a:lnTo>
                  <a:lnTo>
                    <a:pt x="10135" y="1905"/>
                  </a:lnTo>
                  <a:lnTo>
                    <a:pt x="10167" y="1528"/>
                  </a:lnTo>
                  <a:lnTo>
                    <a:pt x="9821" y="1528"/>
                  </a:lnTo>
                  <a:lnTo>
                    <a:pt x="9821" y="439"/>
                  </a:lnTo>
                  <a:lnTo>
                    <a:pt x="11057" y="345"/>
                  </a:lnTo>
                  <a:lnTo>
                    <a:pt x="13088" y="345"/>
                  </a:lnTo>
                  <a:lnTo>
                    <a:pt x="13088" y="670"/>
                  </a:lnTo>
                  <a:lnTo>
                    <a:pt x="12826" y="670"/>
                  </a:lnTo>
                  <a:lnTo>
                    <a:pt x="12826" y="879"/>
                  </a:lnTo>
                  <a:lnTo>
                    <a:pt x="13496" y="879"/>
                  </a:lnTo>
                  <a:lnTo>
                    <a:pt x="13496" y="701"/>
                  </a:lnTo>
                  <a:lnTo>
                    <a:pt x="13329" y="701"/>
                  </a:lnTo>
                  <a:lnTo>
                    <a:pt x="13329" y="251"/>
                  </a:lnTo>
                  <a:lnTo>
                    <a:pt x="14386" y="251"/>
                  </a:lnTo>
                  <a:lnTo>
                    <a:pt x="14386" y="701"/>
                  </a:lnTo>
                  <a:lnTo>
                    <a:pt x="14208" y="701"/>
                  </a:lnTo>
                  <a:lnTo>
                    <a:pt x="14208" y="879"/>
                  </a:lnTo>
                  <a:lnTo>
                    <a:pt x="14617" y="879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9490839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73" y="1486"/>
                  </a:moveTo>
                  <a:lnTo>
                    <a:pt x="1675" y="1486"/>
                  </a:lnTo>
                  <a:lnTo>
                    <a:pt x="1748" y="73"/>
                  </a:lnTo>
                  <a:lnTo>
                    <a:pt x="14523" y="0"/>
                  </a:lnTo>
                  <a:lnTo>
                    <a:pt x="14617" y="785"/>
                  </a:lnTo>
                  <a:lnTo>
                    <a:pt x="14303" y="869"/>
                  </a:lnTo>
                  <a:lnTo>
                    <a:pt x="14208" y="691"/>
                  </a:lnTo>
                  <a:lnTo>
                    <a:pt x="14386" y="691"/>
                  </a:lnTo>
                  <a:lnTo>
                    <a:pt x="14386" y="429"/>
                  </a:lnTo>
                  <a:lnTo>
                    <a:pt x="14386" y="240"/>
                  </a:lnTo>
                  <a:lnTo>
                    <a:pt x="14208" y="240"/>
                  </a:lnTo>
                  <a:lnTo>
                    <a:pt x="13496" y="240"/>
                  </a:lnTo>
                  <a:lnTo>
                    <a:pt x="13329" y="240"/>
                  </a:lnTo>
                  <a:lnTo>
                    <a:pt x="13329" y="429"/>
                  </a:lnTo>
                  <a:lnTo>
                    <a:pt x="13329" y="691"/>
                  </a:lnTo>
                  <a:lnTo>
                    <a:pt x="13496" y="691"/>
                  </a:lnTo>
                  <a:lnTo>
                    <a:pt x="13496" y="869"/>
                  </a:lnTo>
                  <a:lnTo>
                    <a:pt x="12921" y="869"/>
                  </a:lnTo>
                  <a:lnTo>
                    <a:pt x="12826" y="659"/>
                  </a:lnTo>
                  <a:lnTo>
                    <a:pt x="13015" y="659"/>
                  </a:lnTo>
                  <a:lnTo>
                    <a:pt x="13088" y="429"/>
                  </a:lnTo>
                  <a:lnTo>
                    <a:pt x="11057" y="335"/>
                  </a:lnTo>
                  <a:lnTo>
                    <a:pt x="9989" y="418"/>
                  </a:lnTo>
                  <a:lnTo>
                    <a:pt x="9811" y="429"/>
                  </a:lnTo>
                  <a:lnTo>
                    <a:pt x="9811" y="586"/>
                  </a:lnTo>
                  <a:lnTo>
                    <a:pt x="9811" y="1444"/>
                  </a:lnTo>
                  <a:lnTo>
                    <a:pt x="10093" y="1518"/>
                  </a:lnTo>
                  <a:lnTo>
                    <a:pt x="10167" y="1874"/>
                  </a:lnTo>
                  <a:lnTo>
                    <a:pt x="10135" y="2041"/>
                  </a:lnTo>
                  <a:lnTo>
                    <a:pt x="10167" y="2387"/>
                  </a:lnTo>
                  <a:lnTo>
                    <a:pt x="9936" y="2439"/>
                  </a:lnTo>
                  <a:lnTo>
                    <a:pt x="9894" y="1895"/>
                  </a:lnTo>
                  <a:lnTo>
                    <a:pt x="9120" y="1874"/>
                  </a:lnTo>
                  <a:lnTo>
                    <a:pt x="9025" y="2094"/>
                  </a:lnTo>
                  <a:lnTo>
                    <a:pt x="9266" y="2513"/>
                  </a:lnTo>
                  <a:lnTo>
                    <a:pt x="8669" y="2481"/>
                  </a:lnTo>
                  <a:lnTo>
                    <a:pt x="8491" y="1937"/>
                  </a:lnTo>
                  <a:lnTo>
                    <a:pt x="2282" y="1874"/>
                  </a:lnTo>
                  <a:lnTo>
                    <a:pt x="2010" y="2481"/>
                  </a:lnTo>
                  <a:lnTo>
                    <a:pt x="1444" y="2544"/>
                  </a:lnTo>
                  <a:lnTo>
                    <a:pt x="1675" y="2094"/>
                  </a:lnTo>
                  <a:lnTo>
                    <a:pt x="1675" y="1874"/>
                  </a:lnTo>
                  <a:lnTo>
                    <a:pt x="816" y="1874"/>
                  </a:lnTo>
                  <a:lnTo>
                    <a:pt x="785" y="2387"/>
                  </a:lnTo>
                  <a:lnTo>
                    <a:pt x="575" y="2439"/>
                  </a:lnTo>
                  <a:lnTo>
                    <a:pt x="513" y="2041"/>
                  </a:lnTo>
                  <a:lnTo>
                    <a:pt x="554" y="1895"/>
                  </a:lnTo>
                  <a:lnTo>
                    <a:pt x="513" y="1717"/>
                  </a:lnTo>
                  <a:lnTo>
                    <a:pt x="73" y="1717"/>
                  </a:lnTo>
                  <a:lnTo>
                    <a:pt x="0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9492879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81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9492879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94" y="0"/>
                  </a:moveTo>
                  <a:lnTo>
                    <a:pt x="0" y="1151"/>
                  </a:lnTo>
                  <a:lnTo>
                    <a:pt x="7381" y="1246"/>
                  </a:lnTo>
                  <a:lnTo>
                    <a:pt x="7476" y="94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9921968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8429" y="0"/>
                  </a:moveTo>
                  <a:lnTo>
                    <a:pt x="8093" y="0"/>
                  </a:lnTo>
                  <a:lnTo>
                    <a:pt x="1277" y="0"/>
                  </a:lnTo>
                  <a:lnTo>
                    <a:pt x="1277" y="806"/>
                  </a:lnTo>
                  <a:lnTo>
                    <a:pt x="931" y="806"/>
                  </a:lnTo>
                  <a:lnTo>
                    <a:pt x="1193" y="1266"/>
                  </a:lnTo>
                  <a:lnTo>
                    <a:pt x="1193" y="1476"/>
                  </a:lnTo>
                  <a:lnTo>
                    <a:pt x="314" y="1476"/>
                  </a:lnTo>
                  <a:lnTo>
                    <a:pt x="314" y="910"/>
                  </a:lnTo>
                  <a:lnTo>
                    <a:pt x="31" y="910"/>
                  </a:lnTo>
                  <a:lnTo>
                    <a:pt x="31" y="1308"/>
                  </a:lnTo>
                  <a:lnTo>
                    <a:pt x="73" y="1455"/>
                  </a:lnTo>
                  <a:lnTo>
                    <a:pt x="31" y="3204"/>
                  </a:lnTo>
                  <a:lnTo>
                    <a:pt x="293" y="3204"/>
                  </a:lnTo>
                  <a:lnTo>
                    <a:pt x="293" y="2586"/>
                  </a:lnTo>
                  <a:lnTo>
                    <a:pt x="890" y="2586"/>
                  </a:lnTo>
                  <a:lnTo>
                    <a:pt x="890" y="3999"/>
                  </a:lnTo>
                  <a:lnTo>
                    <a:pt x="890" y="4167"/>
                  </a:lnTo>
                  <a:lnTo>
                    <a:pt x="890" y="5413"/>
                  </a:lnTo>
                  <a:lnTo>
                    <a:pt x="293" y="5413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48"/>
                  </a:lnTo>
                  <a:lnTo>
                    <a:pt x="12858" y="5748"/>
                  </a:lnTo>
                  <a:lnTo>
                    <a:pt x="12858" y="4879"/>
                  </a:lnTo>
                  <a:lnTo>
                    <a:pt x="12460" y="4879"/>
                  </a:lnTo>
                  <a:lnTo>
                    <a:pt x="12460" y="5046"/>
                  </a:lnTo>
                  <a:lnTo>
                    <a:pt x="12627" y="5046"/>
                  </a:lnTo>
                  <a:lnTo>
                    <a:pt x="12627" y="5486"/>
                  </a:lnTo>
                  <a:lnTo>
                    <a:pt x="11570" y="5486"/>
                  </a:lnTo>
                  <a:lnTo>
                    <a:pt x="11570" y="5046"/>
                  </a:lnTo>
                  <a:lnTo>
                    <a:pt x="11758" y="5046"/>
                  </a:lnTo>
                  <a:lnTo>
                    <a:pt x="11758" y="4879"/>
                  </a:lnTo>
                  <a:lnTo>
                    <a:pt x="11350" y="4879"/>
                  </a:lnTo>
                  <a:lnTo>
                    <a:pt x="11350" y="5413"/>
                  </a:lnTo>
                  <a:lnTo>
                    <a:pt x="10219" y="5413"/>
                  </a:lnTo>
                  <a:lnTo>
                    <a:pt x="10219" y="4041"/>
                  </a:lnTo>
                  <a:lnTo>
                    <a:pt x="9685" y="4041"/>
                  </a:lnTo>
                  <a:lnTo>
                    <a:pt x="9685" y="2848"/>
                  </a:lnTo>
                  <a:lnTo>
                    <a:pt x="9685" y="2680"/>
                  </a:lnTo>
                  <a:lnTo>
                    <a:pt x="9685" y="1476"/>
                  </a:lnTo>
                  <a:lnTo>
                    <a:pt x="9654" y="1308"/>
                  </a:lnTo>
                  <a:lnTo>
                    <a:pt x="9685" y="910"/>
                  </a:lnTo>
                  <a:lnTo>
                    <a:pt x="9413" y="910"/>
                  </a:lnTo>
                  <a:lnTo>
                    <a:pt x="9413" y="1476"/>
                  </a:lnTo>
                  <a:lnTo>
                    <a:pt x="8533" y="1476"/>
                  </a:lnTo>
                  <a:lnTo>
                    <a:pt x="8533" y="1266"/>
                  </a:lnTo>
                  <a:lnTo>
                    <a:pt x="8806" y="806"/>
                  </a:lnTo>
                  <a:lnTo>
                    <a:pt x="8429" y="806"/>
                  </a:lnTo>
                  <a:lnTo>
                    <a:pt x="8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9921960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2868" y="5675"/>
                  </a:moveTo>
                  <a:lnTo>
                    <a:pt x="12868" y="4973"/>
                  </a:lnTo>
                  <a:lnTo>
                    <a:pt x="12554" y="4879"/>
                  </a:lnTo>
                  <a:lnTo>
                    <a:pt x="12460" y="5057"/>
                  </a:lnTo>
                  <a:lnTo>
                    <a:pt x="12638" y="5057"/>
                  </a:lnTo>
                  <a:lnTo>
                    <a:pt x="12638" y="5319"/>
                  </a:lnTo>
                  <a:lnTo>
                    <a:pt x="12638" y="5486"/>
                  </a:lnTo>
                  <a:lnTo>
                    <a:pt x="12460" y="5486"/>
                  </a:lnTo>
                  <a:lnTo>
                    <a:pt x="11769" y="5486"/>
                  </a:lnTo>
                  <a:lnTo>
                    <a:pt x="11580" y="5486"/>
                  </a:lnTo>
                  <a:lnTo>
                    <a:pt x="11580" y="5319"/>
                  </a:lnTo>
                  <a:lnTo>
                    <a:pt x="11580" y="5057"/>
                  </a:lnTo>
                  <a:lnTo>
                    <a:pt x="11769" y="5057"/>
                  </a:lnTo>
                  <a:lnTo>
                    <a:pt x="11769" y="4879"/>
                  </a:lnTo>
                  <a:lnTo>
                    <a:pt x="11444" y="4879"/>
                  </a:lnTo>
                  <a:lnTo>
                    <a:pt x="11360" y="5319"/>
                  </a:lnTo>
                  <a:lnTo>
                    <a:pt x="10324" y="5413"/>
                  </a:lnTo>
                  <a:lnTo>
                    <a:pt x="10230" y="4125"/>
                  </a:lnTo>
                  <a:lnTo>
                    <a:pt x="9696" y="4041"/>
                  </a:lnTo>
                  <a:lnTo>
                    <a:pt x="9696" y="2848"/>
                  </a:lnTo>
                  <a:lnTo>
                    <a:pt x="9696" y="2680"/>
                  </a:lnTo>
                  <a:lnTo>
                    <a:pt x="9696" y="1476"/>
                  </a:lnTo>
                  <a:lnTo>
                    <a:pt x="9664" y="1308"/>
                  </a:lnTo>
                  <a:lnTo>
                    <a:pt x="9696" y="963"/>
                  </a:lnTo>
                  <a:lnTo>
                    <a:pt x="9486" y="921"/>
                  </a:lnTo>
                  <a:lnTo>
                    <a:pt x="9423" y="1465"/>
                  </a:lnTo>
                  <a:lnTo>
                    <a:pt x="8638" y="1476"/>
                  </a:lnTo>
                  <a:lnTo>
                    <a:pt x="8554" y="1266"/>
                  </a:lnTo>
                  <a:lnTo>
                    <a:pt x="8795" y="848"/>
                  </a:lnTo>
                  <a:lnTo>
                    <a:pt x="8533" y="816"/>
                  </a:lnTo>
                  <a:lnTo>
                    <a:pt x="8439" y="366"/>
                  </a:lnTo>
                  <a:lnTo>
                    <a:pt x="8439" y="0"/>
                  </a:lnTo>
                  <a:lnTo>
                    <a:pt x="8104" y="0"/>
                  </a:lnTo>
                  <a:lnTo>
                    <a:pt x="1654" y="0"/>
                  </a:lnTo>
                  <a:lnTo>
                    <a:pt x="1298" y="0"/>
                  </a:lnTo>
                  <a:lnTo>
                    <a:pt x="1298" y="366"/>
                  </a:lnTo>
                  <a:lnTo>
                    <a:pt x="1298" y="722"/>
                  </a:lnTo>
                  <a:lnTo>
                    <a:pt x="963" y="816"/>
                  </a:lnTo>
                  <a:lnTo>
                    <a:pt x="1204" y="1266"/>
                  </a:lnTo>
                  <a:lnTo>
                    <a:pt x="1204" y="1476"/>
                  </a:lnTo>
                  <a:lnTo>
                    <a:pt x="345" y="1476"/>
                  </a:lnTo>
                  <a:lnTo>
                    <a:pt x="314" y="963"/>
                  </a:lnTo>
                  <a:lnTo>
                    <a:pt x="94" y="921"/>
                  </a:lnTo>
                  <a:lnTo>
                    <a:pt x="31" y="1308"/>
                  </a:lnTo>
                  <a:lnTo>
                    <a:pt x="83" y="1465"/>
                  </a:lnTo>
                  <a:lnTo>
                    <a:pt x="31" y="3036"/>
                  </a:lnTo>
                  <a:lnTo>
                    <a:pt x="31" y="3204"/>
                  </a:lnTo>
                  <a:lnTo>
                    <a:pt x="219" y="3204"/>
                  </a:lnTo>
                  <a:lnTo>
                    <a:pt x="303" y="2774"/>
                  </a:lnTo>
                  <a:lnTo>
                    <a:pt x="303" y="2596"/>
                  </a:lnTo>
                  <a:lnTo>
                    <a:pt x="481" y="2596"/>
                  </a:lnTo>
                  <a:lnTo>
                    <a:pt x="722" y="2596"/>
                  </a:lnTo>
                  <a:lnTo>
                    <a:pt x="890" y="2596"/>
                  </a:lnTo>
                  <a:lnTo>
                    <a:pt x="890" y="2774"/>
                  </a:lnTo>
                  <a:lnTo>
                    <a:pt x="890" y="3999"/>
                  </a:lnTo>
                  <a:lnTo>
                    <a:pt x="890" y="4167"/>
                  </a:lnTo>
                  <a:lnTo>
                    <a:pt x="890" y="5235"/>
                  </a:lnTo>
                  <a:lnTo>
                    <a:pt x="890" y="5413"/>
                  </a:lnTo>
                  <a:lnTo>
                    <a:pt x="722" y="5413"/>
                  </a:lnTo>
                  <a:lnTo>
                    <a:pt x="481" y="5413"/>
                  </a:lnTo>
                  <a:lnTo>
                    <a:pt x="303" y="5413"/>
                  </a:lnTo>
                  <a:lnTo>
                    <a:pt x="303" y="5235"/>
                  </a:lnTo>
                  <a:lnTo>
                    <a:pt x="303" y="4973"/>
                  </a:lnTo>
                  <a:lnTo>
                    <a:pt x="0" y="5162"/>
                  </a:lnTo>
                  <a:lnTo>
                    <a:pt x="0" y="5748"/>
                  </a:lnTo>
                  <a:lnTo>
                    <a:pt x="12795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9922350" y="652147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7664" y="0"/>
                  </a:moveTo>
                  <a:lnTo>
                    <a:pt x="1204" y="0"/>
                  </a:lnTo>
                  <a:lnTo>
                    <a:pt x="1204" y="1476"/>
                  </a:lnTo>
                  <a:lnTo>
                    <a:pt x="0" y="1476"/>
                  </a:lnTo>
                  <a:lnTo>
                    <a:pt x="0" y="1989"/>
                  </a:lnTo>
                  <a:lnTo>
                    <a:pt x="816" y="1989"/>
                  </a:lnTo>
                  <a:lnTo>
                    <a:pt x="816" y="5120"/>
                  </a:lnTo>
                  <a:lnTo>
                    <a:pt x="9538" y="5120"/>
                  </a:lnTo>
                  <a:lnTo>
                    <a:pt x="9538" y="4041"/>
                  </a:lnTo>
                  <a:lnTo>
                    <a:pt x="9015" y="4041"/>
                  </a:lnTo>
                  <a:lnTo>
                    <a:pt x="9015" y="3141"/>
                  </a:lnTo>
                  <a:lnTo>
                    <a:pt x="8868" y="3005"/>
                  </a:lnTo>
                  <a:lnTo>
                    <a:pt x="8868" y="1937"/>
                  </a:lnTo>
                  <a:lnTo>
                    <a:pt x="9015" y="1790"/>
                  </a:lnTo>
                  <a:lnTo>
                    <a:pt x="9015" y="1476"/>
                  </a:lnTo>
                  <a:lnTo>
                    <a:pt x="7758" y="1476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9922353" y="652148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538" y="5015"/>
                  </a:moveTo>
                  <a:lnTo>
                    <a:pt x="890" y="5109"/>
                  </a:lnTo>
                  <a:lnTo>
                    <a:pt x="806" y="2251"/>
                  </a:lnTo>
                  <a:lnTo>
                    <a:pt x="806" y="1989"/>
                  </a:lnTo>
                  <a:lnTo>
                    <a:pt x="523" y="1989"/>
                  </a:lnTo>
                  <a:lnTo>
                    <a:pt x="94" y="1989"/>
                  </a:lnTo>
                  <a:lnTo>
                    <a:pt x="0" y="1570"/>
                  </a:lnTo>
                  <a:lnTo>
                    <a:pt x="1026" y="1476"/>
                  </a:lnTo>
                  <a:lnTo>
                    <a:pt x="1193" y="1476"/>
                  </a:lnTo>
                  <a:lnTo>
                    <a:pt x="1193" y="1298"/>
                  </a:lnTo>
                  <a:lnTo>
                    <a:pt x="1193" y="94"/>
                  </a:lnTo>
                  <a:lnTo>
                    <a:pt x="7654" y="0"/>
                  </a:lnTo>
                  <a:lnTo>
                    <a:pt x="7748" y="1298"/>
                  </a:lnTo>
                  <a:lnTo>
                    <a:pt x="7748" y="1476"/>
                  </a:lnTo>
                  <a:lnTo>
                    <a:pt x="7926" y="1476"/>
                  </a:lnTo>
                  <a:lnTo>
                    <a:pt x="8921" y="1476"/>
                  </a:lnTo>
                  <a:lnTo>
                    <a:pt x="9015" y="1780"/>
                  </a:lnTo>
                  <a:lnTo>
                    <a:pt x="8868" y="1937"/>
                  </a:lnTo>
                  <a:lnTo>
                    <a:pt x="8868" y="2994"/>
                  </a:lnTo>
                  <a:lnTo>
                    <a:pt x="9015" y="3130"/>
                  </a:lnTo>
                  <a:lnTo>
                    <a:pt x="9015" y="3853"/>
                  </a:lnTo>
                  <a:lnTo>
                    <a:pt x="9015" y="4041"/>
                  </a:lnTo>
                  <a:lnTo>
                    <a:pt x="9182" y="4041"/>
                  </a:lnTo>
                  <a:lnTo>
                    <a:pt x="9444" y="4041"/>
                  </a:lnTo>
                  <a:lnTo>
                    <a:pt x="9538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9917561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2774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97" y="87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251"/>
                  </a:lnTo>
                  <a:lnTo>
                    <a:pt x="1287" y="251"/>
                  </a:lnTo>
                  <a:lnTo>
                    <a:pt x="1287" y="701"/>
                  </a:lnTo>
                  <a:lnTo>
                    <a:pt x="1120" y="701"/>
                  </a:lnTo>
                  <a:lnTo>
                    <a:pt x="1120" y="879"/>
                  </a:lnTo>
                  <a:lnTo>
                    <a:pt x="1790" y="879"/>
                  </a:lnTo>
                  <a:lnTo>
                    <a:pt x="1790" y="670"/>
                  </a:lnTo>
                  <a:lnTo>
                    <a:pt x="1518" y="670"/>
                  </a:lnTo>
                  <a:lnTo>
                    <a:pt x="1518" y="345"/>
                  </a:lnTo>
                  <a:lnTo>
                    <a:pt x="3560" y="345"/>
                  </a:lnTo>
                  <a:lnTo>
                    <a:pt x="4806" y="439"/>
                  </a:lnTo>
                  <a:lnTo>
                    <a:pt x="4806" y="1528"/>
                  </a:lnTo>
                  <a:lnTo>
                    <a:pt x="4439" y="1528"/>
                  </a:lnTo>
                  <a:lnTo>
                    <a:pt x="4439" y="1884"/>
                  </a:lnTo>
                  <a:lnTo>
                    <a:pt x="4471" y="2052"/>
                  </a:lnTo>
                  <a:lnTo>
                    <a:pt x="4439" y="2439"/>
                  </a:lnTo>
                  <a:lnTo>
                    <a:pt x="4722" y="2439"/>
                  </a:lnTo>
                  <a:lnTo>
                    <a:pt x="4722" y="1884"/>
                  </a:lnTo>
                  <a:lnTo>
                    <a:pt x="5591" y="1884"/>
                  </a:lnTo>
                  <a:lnTo>
                    <a:pt x="5591" y="2104"/>
                  </a:lnTo>
                  <a:lnTo>
                    <a:pt x="5329" y="2554"/>
                  </a:lnTo>
                  <a:lnTo>
                    <a:pt x="5936" y="2492"/>
                  </a:lnTo>
                  <a:lnTo>
                    <a:pt x="6135" y="1884"/>
                  </a:lnTo>
                  <a:lnTo>
                    <a:pt x="12397" y="1884"/>
                  </a:lnTo>
                  <a:lnTo>
                    <a:pt x="12606" y="2492"/>
                  </a:lnTo>
                  <a:lnTo>
                    <a:pt x="13224" y="2554"/>
                  </a:lnTo>
                  <a:lnTo>
                    <a:pt x="12942" y="2104"/>
                  </a:lnTo>
                  <a:lnTo>
                    <a:pt x="12942" y="1884"/>
                  </a:lnTo>
                  <a:lnTo>
                    <a:pt x="13832" y="1884"/>
                  </a:lnTo>
                  <a:lnTo>
                    <a:pt x="13832" y="2439"/>
                  </a:lnTo>
                  <a:lnTo>
                    <a:pt x="14093" y="2439"/>
                  </a:lnTo>
                  <a:lnTo>
                    <a:pt x="14093" y="2052"/>
                  </a:lnTo>
                  <a:lnTo>
                    <a:pt x="14062" y="1905"/>
                  </a:lnTo>
                  <a:lnTo>
                    <a:pt x="14093" y="1727"/>
                  </a:lnTo>
                  <a:lnTo>
                    <a:pt x="14617" y="1727"/>
                  </a:lnTo>
                  <a:lnTo>
                    <a:pt x="14617" y="1497"/>
                  </a:lnTo>
                  <a:lnTo>
                    <a:pt x="12868" y="1497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9917561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14544" y="1486"/>
                  </a:moveTo>
                  <a:lnTo>
                    <a:pt x="12942" y="1486"/>
                  </a:lnTo>
                  <a:lnTo>
                    <a:pt x="12868" y="73"/>
                  </a:lnTo>
                  <a:lnTo>
                    <a:pt x="94" y="0"/>
                  </a:lnTo>
                  <a:lnTo>
                    <a:pt x="0" y="785"/>
                  </a:lnTo>
                  <a:lnTo>
                    <a:pt x="314" y="869"/>
                  </a:lnTo>
                  <a:lnTo>
                    <a:pt x="408" y="691"/>
                  </a:lnTo>
                  <a:lnTo>
                    <a:pt x="230" y="691"/>
                  </a:lnTo>
                  <a:lnTo>
                    <a:pt x="230" y="429"/>
                  </a:lnTo>
                  <a:lnTo>
                    <a:pt x="230" y="240"/>
                  </a:lnTo>
                  <a:lnTo>
                    <a:pt x="408" y="240"/>
                  </a:lnTo>
                  <a:lnTo>
                    <a:pt x="1120" y="240"/>
                  </a:lnTo>
                  <a:lnTo>
                    <a:pt x="1287" y="240"/>
                  </a:lnTo>
                  <a:lnTo>
                    <a:pt x="1287" y="429"/>
                  </a:lnTo>
                  <a:lnTo>
                    <a:pt x="1287" y="691"/>
                  </a:lnTo>
                  <a:lnTo>
                    <a:pt x="1120" y="691"/>
                  </a:lnTo>
                  <a:lnTo>
                    <a:pt x="1120" y="869"/>
                  </a:lnTo>
                  <a:lnTo>
                    <a:pt x="1696" y="869"/>
                  </a:lnTo>
                  <a:lnTo>
                    <a:pt x="1790" y="659"/>
                  </a:lnTo>
                  <a:lnTo>
                    <a:pt x="1602" y="659"/>
                  </a:lnTo>
                  <a:lnTo>
                    <a:pt x="1528" y="429"/>
                  </a:lnTo>
                  <a:lnTo>
                    <a:pt x="3560" y="335"/>
                  </a:lnTo>
                  <a:lnTo>
                    <a:pt x="4628" y="418"/>
                  </a:lnTo>
                  <a:lnTo>
                    <a:pt x="4806" y="429"/>
                  </a:lnTo>
                  <a:lnTo>
                    <a:pt x="4806" y="586"/>
                  </a:lnTo>
                  <a:lnTo>
                    <a:pt x="4806" y="1444"/>
                  </a:lnTo>
                  <a:lnTo>
                    <a:pt x="4523" y="1518"/>
                  </a:lnTo>
                  <a:lnTo>
                    <a:pt x="4450" y="1874"/>
                  </a:lnTo>
                  <a:lnTo>
                    <a:pt x="4481" y="2041"/>
                  </a:lnTo>
                  <a:lnTo>
                    <a:pt x="4450" y="2387"/>
                  </a:lnTo>
                  <a:lnTo>
                    <a:pt x="4659" y="2439"/>
                  </a:lnTo>
                  <a:lnTo>
                    <a:pt x="4722" y="1895"/>
                  </a:lnTo>
                  <a:lnTo>
                    <a:pt x="5497" y="1874"/>
                  </a:lnTo>
                  <a:lnTo>
                    <a:pt x="5591" y="2094"/>
                  </a:lnTo>
                  <a:lnTo>
                    <a:pt x="5350" y="2513"/>
                  </a:lnTo>
                  <a:lnTo>
                    <a:pt x="5936" y="2481"/>
                  </a:lnTo>
                  <a:lnTo>
                    <a:pt x="6125" y="1937"/>
                  </a:lnTo>
                  <a:lnTo>
                    <a:pt x="12334" y="1874"/>
                  </a:lnTo>
                  <a:lnTo>
                    <a:pt x="12606" y="2481"/>
                  </a:lnTo>
                  <a:lnTo>
                    <a:pt x="13182" y="2544"/>
                  </a:lnTo>
                  <a:lnTo>
                    <a:pt x="12942" y="2094"/>
                  </a:lnTo>
                  <a:lnTo>
                    <a:pt x="12942" y="1874"/>
                  </a:lnTo>
                  <a:lnTo>
                    <a:pt x="13800" y="1874"/>
                  </a:lnTo>
                  <a:lnTo>
                    <a:pt x="13832" y="2387"/>
                  </a:lnTo>
                  <a:lnTo>
                    <a:pt x="14051" y="2439"/>
                  </a:lnTo>
                  <a:lnTo>
                    <a:pt x="14093" y="2041"/>
                  </a:lnTo>
                  <a:lnTo>
                    <a:pt x="14062" y="1895"/>
                  </a:lnTo>
                  <a:lnTo>
                    <a:pt x="14093" y="1717"/>
                  </a:lnTo>
                  <a:lnTo>
                    <a:pt x="14544" y="1717"/>
                  </a:lnTo>
                  <a:lnTo>
                    <a:pt x="14617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9922640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402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9922649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92" y="0"/>
                  </a:moveTo>
                  <a:lnTo>
                    <a:pt x="7465" y="1151"/>
                  </a:lnTo>
                  <a:lnTo>
                    <a:pt x="94" y="1246"/>
                  </a:lnTo>
                  <a:lnTo>
                    <a:pt x="0" y="94"/>
                  </a:lnTo>
                  <a:lnTo>
                    <a:pt x="73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9966717" y="651883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586"/>
                  </a:moveTo>
                  <a:lnTo>
                    <a:pt x="2104" y="62"/>
                  </a:lnTo>
                  <a:lnTo>
                    <a:pt x="0" y="0"/>
                  </a:lnTo>
                  <a:lnTo>
                    <a:pt x="523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9966715" y="65188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9967358" y="6518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0"/>
                  </a:moveTo>
                  <a:lnTo>
                    <a:pt x="827" y="439"/>
                  </a:lnTo>
                  <a:lnTo>
                    <a:pt x="408" y="670"/>
                  </a:lnTo>
                  <a:lnTo>
                    <a:pt x="0" y="43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9967358" y="65192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0"/>
                  </a:moveTo>
                  <a:lnTo>
                    <a:pt x="607" y="0"/>
                  </a:lnTo>
                  <a:lnTo>
                    <a:pt x="408" y="62"/>
                  </a:lnTo>
                  <a:lnTo>
                    <a:pt x="20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9967972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9967570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9967241" y="651942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0"/>
                  </a:moveTo>
                  <a:lnTo>
                    <a:pt x="1057" y="439"/>
                  </a:lnTo>
                  <a:lnTo>
                    <a:pt x="1057" y="1434"/>
                  </a:lnTo>
                  <a:lnTo>
                    <a:pt x="104" y="1539"/>
                  </a:lnTo>
                  <a:lnTo>
                    <a:pt x="0" y="439"/>
                  </a:lnTo>
                  <a:lnTo>
                    <a:pt x="20" y="31"/>
                  </a:lnTo>
                </a:path>
                <a:path w="1270" h="1904">
                  <a:moveTo>
                    <a:pt x="1057" y="0"/>
                  </a:moveTo>
                  <a:lnTo>
                    <a:pt x="963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9967259" y="6519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9968192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9967349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9967241" y="65198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9967241" y="65208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9967768" y="65181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9965371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9966553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9965987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66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9965799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9967768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9964665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9963935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9937186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9938370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9937805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66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9937616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9939584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9936481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9935752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9931327" y="651372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858" y="2209"/>
                  </a:moveTo>
                  <a:lnTo>
                    <a:pt x="4272" y="2209"/>
                  </a:lnTo>
                  <a:lnTo>
                    <a:pt x="4181" y="2607"/>
                  </a:lnTo>
                  <a:lnTo>
                    <a:pt x="4062" y="2869"/>
                  </a:lnTo>
                  <a:lnTo>
                    <a:pt x="4314" y="2827"/>
                  </a:lnTo>
                  <a:lnTo>
                    <a:pt x="4638" y="2607"/>
                  </a:lnTo>
                  <a:lnTo>
                    <a:pt x="4858" y="2209"/>
                  </a:lnTo>
                  <a:close/>
                </a:path>
                <a:path w="8890" h="3175">
                  <a:moveTo>
                    <a:pt x="7549" y="2209"/>
                  </a:moveTo>
                  <a:lnTo>
                    <a:pt x="6952" y="2209"/>
                  </a:lnTo>
                  <a:lnTo>
                    <a:pt x="7037" y="2418"/>
                  </a:lnTo>
                  <a:lnTo>
                    <a:pt x="7172" y="2607"/>
                  </a:lnTo>
                  <a:lnTo>
                    <a:pt x="7387" y="2774"/>
                  </a:lnTo>
                  <a:lnTo>
                    <a:pt x="7601" y="2858"/>
                  </a:lnTo>
                  <a:lnTo>
                    <a:pt x="7758" y="2858"/>
                  </a:lnTo>
                  <a:lnTo>
                    <a:pt x="7634" y="2607"/>
                  </a:lnTo>
                  <a:lnTo>
                    <a:pt x="7549" y="2209"/>
                  </a:lnTo>
                  <a:close/>
                </a:path>
                <a:path w="8890" h="3175">
                  <a:moveTo>
                    <a:pt x="3423" y="2209"/>
                  </a:moveTo>
                  <a:lnTo>
                    <a:pt x="3172" y="2209"/>
                  </a:lnTo>
                  <a:lnTo>
                    <a:pt x="3193" y="2345"/>
                  </a:lnTo>
                  <a:lnTo>
                    <a:pt x="3141" y="2732"/>
                  </a:lnTo>
                  <a:lnTo>
                    <a:pt x="3403" y="2764"/>
                  </a:lnTo>
                  <a:lnTo>
                    <a:pt x="3423" y="2209"/>
                  </a:lnTo>
                  <a:close/>
                </a:path>
                <a:path w="8890" h="3175">
                  <a:moveTo>
                    <a:pt x="8648" y="2743"/>
                  </a:moveTo>
                  <a:lnTo>
                    <a:pt x="8418" y="2743"/>
                  </a:lnTo>
                  <a:lnTo>
                    <a:pt x="8648" y="2764"/>
                  </a:lnTo>
                  <a:close/>
                </a:path>
                <a:path w="8890" h="3175">
                  <a:moveTo>
                    <a:pt x="8628" y="2209"/>
                  </a:moveTo>
                  <a:lnTo>
                    <a:pt x="8387" y="2209"/>
                  </a:lnTo>
                  <a:lnTo>
                    <a:pt x="8397" y="2743"/>
                  </a:lnTo>
                  <a:lnTo>
                    <a:pt x="8669" y="2743"/>
                  </a:lnTo>
                  <a:lnTo>
                    <a:pt x="8648" y="2376"/>
                  </a:lnTo>
                  <a:lnTo>
                    <a:pt x="8628" y="2209"/>
                  </a:lnTo>
                  <a:close/>
                </a:path>
                <a:path w="8890" h="3175">
                  <a:moveTo>
                    <a:pt x="4272" y="356"/>
                  </a:moveTo>
                  <a:lnTo>
                    <a:pt x="1539" y="356"/>
                  </a:lnTo>
                  <a:lnTo>
                    <a:pt x="2586" y="366"/>
                  </a:lnTo>
                  <a:lnTo>
                    <a:pt x="2680" y="1727"/>
                  </a:lnTo>
                  <a:lnTo>
                    <a:pt x="3099" y="1738"/>
                  </a:lnTo>
                  <a:lnTo>
                    <a:pt x="3141" y="2209"/>
                  </a:lnTo>
                  <a:lnTo>
                    <a:pt x="8669" y="2209"/>
                  </a:lnTo>
                  <a:lnTo>
                    <a:pt x="8586" y="1895"/>
                  </a:lnTo>
                  <a:lnTo>
                    <a:pt x="5853" y="1874"/>
                  </a:lnTo>
                  <a:lnTo>
                    <a:pt x="5748" y="963"/>
                  </a:lnTo>
                  <a:lnTo>
                    <a:pt x="4293" y="963"/>
                  </a:lnTo>
                  <a:lnTo>
                    <a:pt x="4272" y="356"/>
                  </a:lnTo>
                  <a:close/>
                </a:path>
                <a:path w="8890" h="3175">
                  <a:moveTo>
                    <a:pt x="4293" y="0"/>
                  </a:moveTo>
                  <a:lnTo>
                    <a:pt x="20" y="10"/>
                  </a:lnTo>
                  <a:lnTo>
                    <a:pt x="41" y="890"/>
                  </a:lnTo>
                  <a:lnTo>
                    <a:pt x="335" y="890"/>
                  </a:lnTo>
                  <a:lnTo>
                    <a:pt x="387" y="701"/>
                  </a:lnTo>
                  <a:lnTo>
                    <a:pt x="209" y="701"/>
                  </a:lnTo>
                  <a:lnTo>
                    <a:pt x="345" y="261"/>
                  </a:lnTo>
                  <a:lnTo>
                    <a:pt x="4293" y="261"/>
                  </a:lnTo>
                  <a:lnTo>
                    <a:pt x="4293" y="0"/>
                  </a:lnTo>
                  <a:close/>
                </a:path>
                <a:path w="8890" h="3175">
                  <a:moveTo>
                    <a:pt x="4293" y="261"/>
                  </a:moveTo>
                  <a:lnTo>
                    <a:pt x="345" y="261"/>
                  </a:lnTo>
                  <a:lnTo>
                    <a:pt x="1162" y="272"/>
                  </a:lnTo>
                  <a:lnTo>
                    <a:pt x="1266" y="701"/>
                  </a:lnTo>
                  <a:lnTo>
                    <a:pt x="1151" y="890"/>
                  </a:lnTo>
                  <a:lnTo>
                    <a:pt x="1434" y="890"/>
                  </a:lnTo>
                  <a:lnTo>
                    <a:pt x="1539" y="356"/>
                  </a:lnTo>
                  <a:lnTo>
                    <a:pt x="4272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9931310" y="651372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1424" y="890"/>
                  </a:moveTo>
                  <a:lnTo>
                    <a:pt x="1497" y="450"/>
                  </a:lnTo>
                  <a:lnTo>
                    <a:pt x="2554" y="366"/>
                  </a:lnTo>
                  <a:lnTo>
                    <a:pt x="2638" y="1654"/>
                  </a:lnTo>
                  <a:lnTo>
                    <a:pt x="3067" y="1727"/>
                  </a:lnTo>
                  <a:lnTo>
                    <a:pt x="3162" y="2209"/>
                  </a:lnTo>
                  <a:lnTo>
                    <a:pt x="3214" y="2345"/>
                  </a:lnTo>
                  <a:lnTo>
                    <a:pt x="3162" y="2722"/>
                  </a:lnTo>
                  <a:lnTo>
                    <a:pt x="3392" y="2774"/>
                  </a:lnTo>
                  <a:lnTo>
                    <a:pt x="3444" y="2230"/>
                  </a:lnTo>
                  <a:lnTo>
                    <a:pt x="4219" y="2209"/>
                  </a:lnTo>
                  <a:lnTo>
                    <a:pt x="4314" y="2429"/>
                  </a:lnTo>
                  <a:lnTo>
                    <a:pt x="4062" y="2827"/>
                  </a:lnTo>
                  <a:lnTo>
                    <a:pt x="4219" y="2858"/>
                  </a:lnTo>
                  <a:lnTo>
                    <a:pt x="4837" y="2303"/>
                  </a:lnTo>
                  <a:lnTo>
                    <a:pt x="4900" y="2209"/>
                  </a:lnTo>
                  <a:lnTo>
                    <a:pt x="6952" y="2209"/>
                  </a:lnTo>
                  <a:lnTo>
                    <a:pt x="7036" y="2397"/>
                  </a:lnTo>
                  <a:lnTo>
                    <a:pt x="7193" y="2617"/>
                  </a:lnTo>
                  <a:lnTo>
                    <a:pt x="7371" y="2774"/>
                  </a:lnTo>
                  <a:lnTo>
                    <a:pt x="7518" y="2827"/>
                  </a:lnTo>
                  <a:lnTo>
                    <a:pt x="7758" y="2879"/>
                  </a:lnTo>
                  <a:lnTo>
                    <a:pt x="7549" y="2429"/>
                  </a:lnTo>
                  <a:lnTo>
                    <a:pt x="7549" y="2293"/>
                  </a:lnTo>
                  <a:lnTo>
                    <a:pt x="7580" y="2209"/>
                  </a:lnTo>
                  <a:lnTo>
                    <a:pt x="8397" y="2209"/>
                  </a:lnTo>
                  <a:lnTo>
                    <a:pt x="8397" y="2722"/>
                  </a:lnTo>
                  <a:lnTo>
                    <a:pt x="8429" y="2774"/>
                  </a:lnTo>
                  <a:lnTo>
                    <a:pt x="8659" y="2774"/>
                  </a:lnTo>
                  <a:lnTo>
                    <a:pt x="8680" y="2376"/>
                  </a:lnTo>
                  <a:lnTo>
                    <a:pt x="8648" y="2240"/>
                  </a:lnTo>
                  <a:lnTo>
                    <a:pt x="8680" y="1978"/>
                  </a:lnTo>
                  <a:lnTo>
                    <a:pt x="5916" y="1884"/>
                  </a:lnTo>
                  <a:lnTo>
                    <a:pt x="5842" y="1057"/>
                  </a:lnTo>
                  <a:lnTo>
                    <a:pt x="5758" y="963"/>
                  </a:lnTo>
                  <a:lnTo>
                    <a:pt x="4314" y="963"/>
                  </a:lnTo>
                  <a:lnTo>
                    <a:pt x="4282" y="282"/>
                  </a:lnTo>
                  <a:lnTo>
                    <a:pt x="4314" y="0"/>
                  </a:lnTo>
                  <a:lnTo>
                    <a:pt x="83" y="0"/>
                  </a:lnTo>
                  <a:lnTo>
                    <a:pt x="0" y="795"/>
                  </a:lnTo>
                  <a:lnTo>
                    <a:pt x="324" y="890"/>
                  </a:lnTo>
                  <a:lnTo>
                    <a:pt x="397" y="722"/>
                  </a:lnTo>
                  <a:lnTo>
                    <a:pt x="230" y="722"/>
                  </a:lnTo>
                  <a:lnTo>
                    <a:pt x="230" y="450"/>
                  </a:lnTo>
                  <a:lnTo>
                    <a:pt x="272" y="314"/>
                  </a:lnTo>
                  <a:lnTo>
                    <a:pt x="1099" y="272"/>
                  </a:lnTo>
                  <a:lnTo>
                    <a:pt x="1235" y="314"/>
                  </a:lnTo>
                  <a:lnTo>
                    <a:pt x="1287" y="450"/>
                  </a:lnTo>
                  <a:lnTo>
                    <a:pt x="1287" y="722"/>
                  </a:lnTo>
                  <a:lnTo>
                    <a:pt x="1099" y="722"/>
                  </a:lnTo>
                  <a:lnTo>
                    <a:pt x="1109" y="858"/>
                  </a:lnTo>
                  <a:lnTo>
                    <a:pt x="1424" y="89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9934261" y="6514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005" y="0"/>
                  </a:moveTo>
                  <a:lnTo>
                    <a:pt x="0" y="0"/>
                  </a:lnTo>
                  <a:lnTo>
                    <a:pt x="20" y="1151"/>
                  </a:lnTo>
                  <a:lnTo>
                    <a:pt x="335" y="1172"/>
                  </a:lnTo>
                  <a:lnTo>
                    <a:pt x="492" y="1319"/>
                  </a:lnTo>
                  <a:lnTo>
                    <a:pt x="565" y="1602"/>
                  </a:lnTo>
                  <a:lnTo>
                    <a:pt x="2533" y="1602"/>
                  </a:lnTo>
                  <a:lnTo>
                    <a:pt x="2533" y="963"/>
                  </a:lnTo>
                  <a:lnTo>
                    <a:pt x="1246" y="96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9934225" y="65140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963"/>
                  </a:moveTo>
                  <a:lnTo>
                    <a:pt x="2617" y="994"/>
                  </a:lnTo>
                  <a:lnTo>
                    <a:pt x="2617" y="1549"/>
                  </a:lnTo>
                  <a:lnTo>
                    <a:pt x="617" y="1602"/>
                  </a:lnTo>
                  <a:lnTo>
                    <a:pt x="544" y="1539"/>
                  </a:lnTo>
                  <a:lnTo>
                    <a:pt x="544" y="1371"/>
                  </a:lnTo>
                  <a:lnTo>
                    <a:pt x="460" y="1225"/>
                  </a:lnTo>
                  <a:lnTo>
                    <a:pt x="324" y="1162"/>
                  </a:lnTo>
                  <a:lnTo>
                    <a:pt x="94" y="1151"/>
                  </a:lnTo>
                  <a:lnTo>
                    <a:pt x="0" y="73"/>
                  </a:lnTo>
                  <a:lnTo>
                    <a:pt x="41" y="0"/>
                  </a:lnTo>
                  <a:lnTo>
                    <a:pt x="1036" y="0"/>
                  </a:lnTo>
                  <a:lnTo>
                    <a:pt x="1088" y="701"/>
                  </a:lnTo>
                  <a:lnTo>
                    <a:pt x="1287" y="963"/>
                  </a:lnTo>
                  <a:lnTo>
                    <a:pt x="2544" y="96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9947090" y="65135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40" y="0"/>
                  </a:moveTo>
                  <a:lnTo>
                    <a:pt x="1560" y="0"/>
                  </a:lnTo>
                  <a:lnTo>
                    <a:pt x="1664" y="188"/>
                  </a:lnTo>
                  <a:lnTo>
                    <a:pt x="0" y="19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9947320" y="65137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57" y="0"/>
                  </a:moveTo>
                  <a:lnTo>
                    <a:pt x="1057" y="2282"/>
                  </a:lnTo>
                  <a:lnTo>
                    <a:pt x="1225" y="2282"/>
                  </a:lnTo>
                  <a:lnTo>
                    <a:pt x="1225" y="2575"/>
                  </a:lnTo>
                  <a:lnTo>
                    <a:pt x="1047" y="2785"/>
                  </a:lnTo>
                  <a:lnTo>
                    <a:pt x="178" y="2785"/>
                  </a:lnTo>
                  <a:lnTo>
                    <a:pt x="0" y="2575"/>
                  </a:lnTo>
                  <a:lnTo>
                    <a:pt x="0" y="2282"/>
                  </a:lnTo>
                  <a:lnTo>
                    <a:pt x="157" y="2282"/>
                  </a:ln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9947477" y="65160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9947477" y="6513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9947236" y="65135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973" y="2533"/>
                  </a:moveTo>
                  <a:lnTo>
                    <a:pt x="418" y="2533"/>
                  </a:lnTo>
                  <a:lnTo>
                    <a:pt x="0" y="2533"/>
                  </a:lnTo>
                  <a:lnTo>
                    <a:pt x="324" y="2795"/>
                  </a:lnTo>
                  <a:lnTo>
                    <a:pt x="691" y="3088"/>
                  </a:lnTo>
                  <a:lnTo>
                    <a:pt x="1068" y="2795"/>
                  </a:lnTo>
                  <a:lnTo>
                    <a:pt x="1392" y="2533"/>
                  </a:lnTo>
                  <a:lnTo>
                    <a:pt x="973" y="2533"/>
                  </a:lnTo>
                </a:path>
                <a:path w="1904" h="3175">
                  <a:moveTo>
                    <a:pt x="973" y="2533"/>
                  </a:moveTo>
                  <a:lnTo>
                    <a:pt x="9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9947671" y="65135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5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9948362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9947497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9947928" y="65130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9953998" y="6517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9953356" y="6517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3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9953270" y="65170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6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9953360" y="651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9953681" y="651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9953893" y="65172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9953234" y="65164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41"/>
                  </a:moveTo>
                  <a:lnTo>
                    <a:pt x="0" y="0"/>
                  </a:lnTo>
                </a:path>
                <a:path w="1270" h="634">
                  <a:moveTo>
                    <a:pt x="73" y="41"/>
                  </a:moveTo>
                  <a:lnTo>
                    <a:pt x="942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9953203" y="65167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9953175" y="6517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  <a:lnTo>
                    <a:pt x="125" y="0"/>
                  </a:lnTo>
                </a:path>
                <a:path w="634" h="634">
                  <a:moveTo>
                    <a:pt x="94" y="73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9953194" y="6516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2"/>
                  </a:moveTo>
                  <a:lnTo>
                    <a:pt x="104" y="0"/>
                  </a:lnTo>
                </a:path>
                <a:path w="1270" h="634">
                  <a:moveTo>
                    <a:pt x="0" y="62"/>
                  </a:moveTo>
                  <a:lnTo>
                    <a:pt x="963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9953702" y="6516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9953307" y="65166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9953307" y="65170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8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9953310" y="6516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9953310" y="65165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9954043" y="65164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9953998" y="6517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52" y="83"/>
                  </a:lnTo>
                </a:path>
                <a:path w="634"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9954043" y="6516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9954039" y="6516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62"/>
                  </a:lnTo>
                </a:path>
                <a:path w="634" h="634">
                  <a:moveTo>
                    <a:pt x="125" y="0"/>
                  </a:moveTo>
                  <a:lnTo>
                    <a:pt x="25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9954039" y="6516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62"/>
                  </a:lnTo>
                </a:path>
                <a:path w="634" h="634">
                  <a:moveTo>
                    <a:pt x="125" y="0"/>
                  </a:moveTo>
                  <a:lnTo>
                    <a:pt x="25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9953307" y="65165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9953307" y="6516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9952793" y="651318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795" y="523"/>
                  </a:moveTo>
                  <a:lnTo>
                    <a:pt x="1759" y="523"/>
                  </a:lnTo>
                  <a:lnTo>
                    <a:pt x="1759" y="324"/>
                  </a:lnTo>
                  <a:lnTo>
                    <a:pt x="1382" y="41"/>
                  </a:lnTo>
                  <a:lnTo>
                    <a:pt x="994" y="0"/>
                  </a:lnTo>
                  <a:lnTo>
                    <a:pt x="785" y="52"/>
                  </a:lnTo>
                  <a:lnTo>
                    <a:pt x="387" y="41"/>
                  </a:lnTo>
                  <a:lnTo>
                    <a:pt x="125" y="324"/>
                  </a:lnTo>
                  <a:lnTo>
                    <a:pt x="0" y="523"/>
                  </a:lnTo>
                  <a:lnTo>
                    <a:pt x="984" y="523"/>
                  </a:lnTo>
                  <a:lnTo>
                    <a:pt x="795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9952906" y="65135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9953589" y="65137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9953327" y="65132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565" y="282"/>
                  </a:lnTo>
                  <a:lnTo>
                    <a:pt x="356" y="387"/>
                  </a:lnTo>
                  <a:lnTo>
                    <a:pt x="146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9953775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282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9953573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282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9953485" y="65135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9953373" y="651370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17" y="0"/>
                  </a:moveTo>
                  <a:lnTo>
                    <a:pt x="586" y="3047"/>
                  </a:lnTo>
                  <a:lnTo>
                    <a:pt x="303" y="3884"/>
                  </a:lnTo>
                  <a:lnTo>
                    <a:pt x="31" y="3172"/>
                  </a:lnTo>
                  <a:lnTo>
                    <a:pt x="3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9953307" y="6516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9953307" y="6516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9953307" y="65160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9953307" y="65158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9953307" y="65155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9953307" y="65153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9953307" y="65150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9953307" y="65148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9953307" y="6514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9953307" y="65143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9953307" y="65140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9953308" y="65168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9953375" y="651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9953314" y="65139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9953681" y="65124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2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9953005" y="65118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9952739" y="65116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261"/>
                  </a:moveTo>
                  <a:lnTo>
                    <a:pt x="0" y="701"/>
                  </a:lnTo>
                  <a:lnTo>
                    <a:pt x="1884" y="701"/>
                  </a:lnTo>
                  <a:lnTo>
                    <a:pt x="1884" y="261"/>
                  </a:lnTo>
                  <a:lnTo>
                    <a:pt x="1675" y="94"/>
                  </a:lnTo>
                  <a:lnTo>
                    <a:pt x="1434" y="0"/>
                  </a:lnTo>
                  <a:lnTo>
                    <a:pt x="450" y="0"/>
                  </a:lnTo>
                  <a:lnTo>
                    <a:pt x="198" y="94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9953285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9953457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50" y="0"/>
                  </a:moveTo>
                  <a:lnTo>
                    <a:pt x="282" y="10"/>
                  </a:lnTo>
                  <a:lnTo>
                    <a:pt x="104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9954075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9953907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9953536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9953822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9953681" y="6511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3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9953907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9953285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9953452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9953284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1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9933953" y="652136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4345" y="0"/>
                  </a:moveTo>
                  <a:lnTo>
                    <a:pt x="2177" y="0"/>
                  </a:lnTo>
                  <a:lnTo>
                    <a:pt x="2041" y="20"/>
                  </a:lnTo>
                  <a:lnTo>
                    <a:pt x="1863" y="146"/>
                  </a:lnTo>
                  <a:lnTo>
                    <a:pt x="1780" y="314"/>
                  </a:lnTo>
                  <a:lnTo>
                    <a:pt x="1769" y="890"/>
                  </a:lnTo>
                  <a:lnTo>
                    <a:pt x="1424" y="942"/>
                  </a:lnTo>
                  <a:lnTo>
                    <a:pt x="1675" y="1392"/>
                  </a:lnTo>
                  <a:lnTo>
                    <a:pt x="1675" y="1549"/>
                  </a:lnTo>
                  <a:lnTo>
                    <a:pt x="806" y="1612"/>
                  </a:lnTo>
                  <a:lnTo>
                    <a:pt x="806" y="1099"/>
                  </a:lnTo>
                  <a:lnTo>
                    <a:pt x="534" y="1057"/>
                  </a:lnTo>
                  <a:lnTo>
                    <a:pt x="523" y="1444"/>
                  </a:lnTo>
                  <a:lnTo>
                    <a:pt x="554" y="1581"/>
                  </a:lnTo>
                  <a:lnTo>
                    <a:pt x="523" y="2502"/>
                  </a:lnTo>
                  <a:lnTo>
                    <a:pt x="534" y="2659"/>
                  </a:lnTo>
                  <a:lnTo>
                    <a:pt x="523" y="3853"/>
                  </a:lnTo>
                  <a:lnTo>
                    <a:pt x="73" y="3853"/>
                  </a:lnTo>
                  <a:lnTo>
                    <a:pt x="0" y="4020"/>
                  </a:lnTo>
                  <a:lnTo>
                    <a:pt x="1706" y="4083"/>
                  </a:lnTo>
                  <a:lnTo>
                    <a:pt x="1759" y="5518"/>
                  </a:lnTo>
                  <a:lnTo>
                    <a:pt x="6073" y="5580"/>
                  </a:lnTo>
                  <a:lnTo>
                    <a:pt x="6073" y="5277"/>
                  </a:lnTo>
                  <a:lnTo>
                    <a:pt x="6041" y="4837"/>
                  </a:lnTo>
                  <a:lnTo>
                    <a:pt x="6847" y="4764"/>
                  </a:lnTo>
                  <a:lnTo>
                    <a:pt x="6942" y="4575"/>
                  </a:lnTo>
                  <a:lnTo>
                    <a:pt x="6094" y="4502"/>
                  </a:lnTo>
                  <a:lnTo>
                    <a:pt x="6041" y="1612"/>
                  </a:lnTo>
                  <a:lnTo>
                    <a:pt x="5989" y="1476"/>
                  </a:lnTo>
                  <a:lnTo>
                    <a:pt x="6041" y="1099"/>
                  </a:lnTo>
                  <a:lnTo>
                    <a:pt x="5779" y="1057"/>
                  </a:lnTo>
                  <a:lnTo>
                    <a:pt x="5758" y="1602"/>
                  </a:lnTo>
                  <a:lnTo>
                    <a:pt x="4952" y="1612"/>
                  </a:lnTo>
                  <a:lnTo>
                    <a:pt x="4889" y="1392"/>
                  </a:lnTo>
                  <a:lnTo>
                    <a:pt x="5141" y="984"/>
                  </a:lnTo>
                  <a:lnTo>
                    <a:pt x="4848" y="942"/>
                  </a:lnTo>
                  <a:lnTo>
                    <a:pt x="4785" y="335"/>
                  </a:lnTo>
                  <a:lnTo>
                    <a:pt x="4701" y="188"/>
                  </a:lnTo>
                  <a:lnTo>
                    <a:pt x="4596" y="52"/>
                  </a:lnTo>
                  <a:lnTo>
                    <a:pt x="4429" y="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9933957" y="652136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1424" y="973"/>
                  </a:moveTo>
                  <a:lnTo>
                    <a:pt x="1675" y="1392"/>
                  </a:lnTo>
                  <a:lnTo>
                    <a:pt x="1675" y="1528"/>
                  </a:lnTo>
                  <a:lnTo>
                    <a:pt x="816" y="1612"/>
                  </a:lnTo>
                  <a:lnTo>
                    <a:pt x="806" y="1099"/>
                  </a:lnTo>
                  <a:lnTo>
                    <a:pt x="565" y="1047"/>
                  </a:lnTo>
                  <a:lnTo>
                    <a:pt x="523" y="1444"/>
                  </a:lnTo>
                  <a:lnTo>
                    <a:pt x="554" y="1581"/>
                  </a:lnTo>
                  <a:lnTo>
                    <a:pt x="523" y="2492"/>
                  </a:lnTo>
                  <a:lnTo>
                    <a:pt x="534" y="2649"/>
                  </a:lnTo>
                  <a:lnTo>
                    <a:pt x="523" y="3853"/>
                  </a:lnTo>
                  <a:lnTo>
                    <a:pt x="83" y="3853"/>
                  </a:lnTo>
                  <a:lnTo>
                    <a:pt x="0" y="3989"/>
                  </a:lnTo>
                  <a:lnTo>
                    <a:pt x="1675" y="4083"/>
                  </a:lnTo>
                  <a:lnTo>
                    <a:pt x="1748" y="4125"/>
                  </a:lnTo>
                  <a:lnTo>
                    <a:pt x="1748" y="5507"/>
                  </a:lnTo>
                  <a:lnTo>
                    <a:pt x="6073" y="5570"/>
                  </a:lnTo>
                  <a:lnTo>
                    <a:pt x="6073" y="5277"/>
                  </a:lnTo>
                  <a:lnTo>
                    <a:pt x="6041" y="4858"/>
                  </a:lnTo>
                  <a:lnTo>
                    <a:pt x="6816" y="4764"/>
                  </a:lnTo>
                  <a:lnTo>
                    <a:pt x="6942" y="4628"/>
                  </a:lnTo>
                  <a:lnTo>
                    <a:pt x="6114" y="4502"/>
                  </a:lnTo>
                  <a:lnTo>
                    <a:pt x="6041" y="1612"/>
                  </a:lnTo>
                  <a:lnTo>
                    <a:pt x="5989" y="1476"/>
                  </a:lnTo>
                  <a:lnTo>
                    <a:pt x="6041" y="1099"/>
                  </a:lnTo>
                  <a:lnTo>
                    <a:pt x="5800" y="1047"/>
                  </a:lnTo>
                  <a:lnTo>
                    <a:pt x="5758" y="1591"/>
                  </a:lnTo>
                  <a:lnTo>
                    <a:pt x="4984" y="1612"/>
                  </a:lnTo>
                  <a:lnTo>
                    <a:pt x="4889" y="1392"/>
                  </a:lnTo>
                  <a:lnTo>
                    <a:pt x="5141" y="973"/>
                  </a:lnTo>
                  <a:lnTo>
                    <a:pt x="4868" y="942"/>
                  </a:lnTo>
                  <a:lnTo>
                    <a:pt x="4774" y="429"/>
                  </a:lnTo>
                  <a:lnTo>
                    <a:pt x="4753" y="261"/>
                  </a:lnTo>
                  <a:lnTo>
                    <a:pt x="4659" y="115"/>
                  </a:lnTo>
                  <a:lnTo>
                    <a:pt x="4512" y="10"/>
                  </a:lnTo>
                  <a:lnTo>
                    <a:pt x="4376" y="0"/>
                  </a:lnTo>
                  <a:lnTo>
                    <a:pt x="2219" y="0"/>
                  </a:lnTo>
                  <a:lnTo>
                    <a:pt x="2073" y="10"/>
                  </a:lnTo>
                  <a:lnTo>
                    <a:pt x="1937" y="83"/>
                  </a:lnTo>
                  <a:lnTo>
                    <a:pt x="1800" y="261"/>
                  </a:lnTo>
                  <a:lnTo>
                    <a:pt x="1769" y="429"/>
                  </a:lnTo>
                  <a:lnTo>
                    <a:pt x="1769" y="848"/>
                  </a:lnTo>
                  <a:lnTo>
                    <a:pt x="1444" y="94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9934761" y="65216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612" y="0"/>
                  </a:moveTo>
                  <a:lnTo>
                    <a:pt x="1319" y="0"/>
                  </a:lnTo>
                  <a:lnTo>
                    <a:pt x="1266" y="1507"/>
                  </a:lnTo>
                  <a:lnTo>
                    <a:pt x="240" y="1612"/>
                  </a:lnTo>
                  <a:lnTo>
                    <a:pt x="167" y="2827"/>
                  </a:lnTo>
                  <a:lnTo>
                    <a:pt x="0" y="2973"/>
                  </a:lnTo>
                  <a:lnTo>
                    <a:pt x="0" y="3444"/>
                  </a:lnTo>
                  <a:lnTo>
                    <a:pt x="1151" y="3507"/>
                  </a:lnTo>
                  <a:lnTo>
                    <a:pt x="1266" y="4921"/>
                  </a:lnTo>
                  <a:lnTo>
                    <a:pt x="4889" y="4984"/>
                  </a:lnTo>
                  <a:lnTo>
                    <a:pt x="4942" y="1654"/>
                  </a:lnTo>
                  <a:lnTo>
                    <a:pt x="3790" y="1612"/>
                  </a:lnTo>
                  <a:lnTo>
                    <a:pt x="3685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9934763" y="65216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1088" y="3507"/>
                  </a:moveTo>
                  <a:lnTo>
                    <a:pt x="94" y="3507"/>
                  </a:lnTo>
                  <a:lnTo>
                    <a:pt x="0" y="2984"/>
                  </a:lnTo>
                  <a:lnTo>
                    <a:pt x="157" y="2827"/>
                  </a:lnTo>
                  <a:lnTo>
                    <a:pt x="157" y="1706"/>
                  </a:lnTo>
                  <a:lnTo>
                    <a:pt x="230" y="1612"/>
                  </a:lnTo>
                  <a:lnTo>
                    <a:pt x="1151" y="1612"/>
                  </a:lnTo>
                  <a:lnTo>
                    <a:pt x="1256" y="1476"/>
                  </a:lnTo>
                  <a:lnTo>
                    <a:pt x="1256" y="94"/>
                  </a:lnTo>
                  <a:lnTo>
                    <a:pt x="3591" y="0"/>
                  </a:lnTo>
                  <a:lnTo>
                    <a:pt x="3685" y="62"/>
                  </a:lnTo>
                  <a:lnTo>
                    <a:pt x="3685" y="1518"/>
                  </a:lnTo>
                  <a:lnTo>
                    <a:pt x="3821" y="1612"/>
                  </a:lnTo>
                  <a:lnTo>
                    <a:pt x="4868" y="1612"/>
                  </a:lnTo>
                  <a:lnTo>
                    <a:pt x="4942" y="1654"/>
                  </a:lnTo>
                  <a:lnTo>
                    <a:pt x="4942" y="4952"/>
                  </a:lnTo>
                  <a:lnTo>
                    <a:pt x="4900" y="4984"/>
                  </a:lnTo>
                  <a:lnTo>
                    <a:pt x="1319" y="4984"/>
                  </a:lnTo>
                  <a:lnTo>
                    <a:pt x="1256" y="4921"/>
                  </a:lnTo>
                  <a:lnTo>
                    <a:pt x="1256" y="3633"/>
                  </a:lnTo>
                  <a:lnTo>
                    <a:pt x="1120" y="3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9724387" y="65044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9723727" y="65021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9720000" y="6510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9719644" y="6509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9719545" y="65088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9716125" y="6510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9716219" y="6509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9716579" y="65079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9716239" y="65098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9717042" y="65098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9719036" y="6509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9719217" y="65098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70" y="25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9723217" y="6505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9722534" y="65023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9723226" y="6502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9739005" y="65058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9741970" y="65060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9738121" y="6504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9741860" y="650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9739382" y="65023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9720100" y="6506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9723056" y="65060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9739005" y="65094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9717990" y="6506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9719551" y="65088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7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9695953" y="6513737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40">
                  <a:moveTo>
                    <a:pt x="17182" y="0"/>
                  </a:moveTo>
                  <a:lnTo>
                    <a:pt x="0" y="0"/>
                  </a:lnTo>
                  <a:lnTo>
                    <a:pt x="0" y="869"/>
                  </a:lnTo>
                  <a:lnTo>
                    <a:pt x="397" y="86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240"/>
                  </a:lnTo>
                  <a:lnTo>
                    <a:pt x="1287" y="240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780" y="869"/>
                  </a:lnTo>
                  <a:lnTo>
                    <a:pt x="1780" y="659"/>
                  </a:lnTo>
                  <a:lnTo>
                    <a:pt x="1518" y="659"/>
                  </a:lnTo>
                  <a:lnTo>
                    <a:pt x="1518" y="335"/>
                  </a:lnTo>
                  <a:lnTo>
                    <a:pt x="3560" y="335"/>
                  </a:lnTo>
                  <a:lnTo>
                    <a:pt x="4795" y="429"/>
                  </a:lnTo>
                  <a:lnTo>
                    <a:pt x="4795" y="1518"/>
                  </a:lnTo>
                  <a:lnTo>
                    <a:pt x="4439" y="1518"/>
                  </a:lnTo>
                  <a:lnTo>
                    <a:pt x="4439" y="1874"/>
                  </a:lnTo>
                  <a:lnTo>
                    <a:pt x="4471" y="2041"/>
                  </a:lnTo>
                  <a:lnTo>
                    <a:pt x="4439" y="2429"/>
                  </a:lnTo>
                  <a:lnTo>
                    <a:pt x="4722" y="2429"/>
                  </a:lnTo>
                  <a:lnTo>
                    <a:pt x="4722" y="1874"/>
                  </a:lnTo>
                  <a:lnTo>
                    <a:pt x="5570" y="1874"/>
                  </a:lnTo>
                  <a:lnTo>
                    <a:pt x="5570" y="2094"/>
                  </a:lnTo>
                  <a:lnTo>
                    <a:pt x="5350" y="2513"/>
                  </a:lnTo>
                  <a:lnTo>
                    <a:pt x="5926" y="2481"/>
                  </a:lnTo>
                  <a:lnTo>
                    <a:pt x="6135" y="1874"/>
                  </a:lnTo>
                  <a:lnTo>
                    <a:pt x="12397" y="1874"/>
                  </a:lnTo>
                  <a:lnTo>
                    <a:pt x="12606" y="2481"/>
                  </a:lnTo>
                  <a:lnTo>
                    <a:pt x="13214" y="2544"/>
                  </a:lnTo>
                  <a:lnTo>
                    <a:pt x="12952" y="2094"/>
                  </a:lnTo>
                  <a:lnTo>
                    <a:pt x="12952" y="1874"/>
                  </a:lnTo>
                  <a:lnTo>
                    <a:pt x="13800" y="1874"/>
                  </a:lnTo>
                  <a:lnTo>
                    <a:pt x="13811" y="2429"/>
                  </a:lnTo>
                  <a:lnTo>
                    <a:pt x="14093" y="2429"/>
                  </a:lnTo>
                  <a:lnTo>
                    <a:pt x="14093" y="2041"/>
                  </a:lnTo>
                  <a:lnTo>
                    <a:pt x="14062" y="1895"/>
                  </a:lnTo>
                  <a:lnTo>
                    <a:pt x="14617" y="1874"/>
                  </a:lnTo>
                  <a:lnTo>
                    <a:pt x="14617" y="335"/>
                  </a:lnTo>
                  <a:lnTo>
                    <a:pt x="15748" y="335"/>
                  </a:lnTo>
                  <a:lnTo>
                    <a:pt x="15748" y="869"/>
                  </a:lnTo>
                  <a:lnTo>
                    <a:pt x="16156" y="869"/>
                  </a:lnTo>
                  <a:lnTo>
                    <a:pt x="16156" y="701"/>
                  </a:lnTo>
                  <a:lnTo>
                    <a:pt x="15968" y="701"/>
                  </a:lnTo>
                  <a:lnTo>
                    <a:pt x="15968" y="240"/>
                  </a:lnTo>
                  <a:lnTo>
                    <a:pt x="17025" y="240"/>
                  </a:lnTo>
                  <a:lnTo>
                    <a:pt x="17025" y="701"/>
                  </a:lnTo>
                  <a:lnTo>
                    <a:pt x="16858" y="701"/>
                  </a:lnTo>
                  <a:lnTo>
                    <a:pt x="16858" y="869"/>
                  </a:lnTo>
                  <a:lnTo>
                    <a:pt x="17256" y="869"/>
                  </a:lnTo>
                  <a:lnTo>
                    <a:pt x="17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9695954" y="651372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4617" y="1790"/>
                  </a:moveTo>
                  <a:lnTo>
                    <a:pt x="14617" y="439"/>
                  </a:lnTo>
                  <a:lnTo>
                    <a:pt x="15653" y="345"/>
                  </a:lnTo>
                  <a:lnTo>
                    <a:pt x="15748" y="795"/>
                  </a:lnTo>
                  <a:lnTo>
                    <a:pt x="16062" y="869"/>
                  </a:lnTo>
                  <a:lnTo>
                    <a:pt x="16156" y="701"/>
                  </a:lnTo>
                  <a:lnTo>
                    <a:pt x="15968" y="701"/>
                  </a:lnTo>
                  <a:lnTo>
                    <a:pt x="15968" y="439"/>
                  </a:lnTo>
                  <a:lnTo>
                    <a:pt x="15968" y="251"/>
                  </a:lnTo>
                  <a:lnTo>
                    <a:pt x="16156" y="251"/>
                  </a:lnTo>
                  <a:lnTo>
                    <a:pt x="16858" y="251"/>
                  </a:lnTo>
                  <a:lnTo>
                    <a:pt x="17025" y="251"/>
                  </a:lnTo>
                  <a:lnTo>
                    <a:pt x="17025" y="439"/>
                  </a:lnTo>
                  <a:lnTo>
                    <a:pt x="17025" y="701"/>
                  </a:lnTo>
                  <a:lnTo>
                    <a:pt x="16858" y="701"/>
                  </a:lnTo>
                  <a:lnTo>
                    <a:pt x="16858" y="869"/>
                  </a:lnTo>
                  <a:lnTo>
                    <a:pt x="17182" y="869"/>
                  </a:lnTo>
                  <a:lnTo>
                    <a:pt x="17256" y="83"/>
                  </a:lnTo>
                  <a:lnTo>
                    <a:pt x="73" y="0"/>
                  </a:lnTo>
                  <a:lnTo>
                    <a:pt x="0" y="795"/>
                  </a:lnTo>
                  <a:lnTo>
                    <a:pt x="324" y="86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439"/>
                  </a:lnTo>
                  <a:lnTo>
                    <a:pt x="230" y="251"/>
                  </a:lnTo>
                  <a:lnTo>
                    <a:pt x="397" y="251"/>
                  </a:lnTo>
                  <a:lnTo>
                    <a:pt x="1099" y="251"/>
                  </a:lnTo>
                  <a:lnTo>
                    <a:pt x="1287" y="251"/>
                  </a:lnTo>
                  <a:lnTo>
                    <a:pt x="1287" y="439"/>
                  </a:lnTo>
                  <a:lnTo>
                    <a:pt x="1287" y="701"/>
                  </a:lnTo>
                  <a:lnTo>
                    <a:pt x="1099" y="701"/>
                  </a:lnTo>
                  <a:lnTo>
                    <a:pt x="1099" y="869"/>
                  </a:lnTo>
                  <a:lnTo>
                    <a:pt x="1696" y="869"/>
                  </a:lnTo>
                  <a:lnTo>
                    <a:pt x="1780" y="670"/>
                  </a:lnTo>
                  <a:lnTo>
                    <a:pt x="1602" y="670"/>
                  </a:lnTo>
                  <a:lnTo>
                    <a:pt x="1518" y="439"/>
                  </a:lnTo>
                  <a:lnTo>
                    <a:pt x="3560" y="345"/>
                  </a:lnTo>
                  <a:lnTo>
                    <a:pt x="4628" y="418"/>
                  </a:lnTo>
                  <a:lnTo>
                    <a:pt x="4795" y="439"/>
                  </a:lnTo>
                  <a:lnTo>
                    <a:pt x="4795" y="596"/>
                  </a:lnTo>
                  <a:lnTo>
                    <a:pt x="4795" y="1444"/>
                  </a:lnTo>
                  <a:lnTo>
                    <a:pt x="4533" y="1528"/>
                  </a:lnTo>
                  <a:lnTo>
                    <a:pt x="4439" y="1884"/>
                  </a:lnTo>
                  <a:lnTo>
                    <a:pt x="4471" y="2052"/>
                  </a:lnTo>
                  <a:lnTo>
                    <a:pt x="4439" y="2397"/>
                  </a:lnTo>
                  <a:lnTo>
                    <a:pt x="4659" y="2439"/>
                  </a:lnTo>
                  <a:lnTo>
                    <a:pt x="4722" y="1895"/>
                  </a:lnTo>
                  <a:lnTo>
                    <a:pt x="5497" y="1884"/>
                  </a:lnTo>
                  <a:lnTo>
                    <a:pt x="5570" y="2104"/>
                  </a:lnTo>
                  <a:lnTo>
                    <a:pt x="5340" y="2523"/>
                  </a:lnTo>
                  <a:lnTo>
                    <a:pt x="5936" y="2492"/>
                  </a:lnTo>
                  <a:lnTo>
                    <a:pt x="6114" y="1947"/>
                  </a:lnTo>
                  <a:lnTo>
                    <a:pt x="12334" y="1884"/>
                  </a:lnTo>
                  <a:lnTo>
                    <a:pt x="12596" y="2492"/>
                  </a:lnTo>
                  <a:lnTo>
                    <a:pt x="13172" y="2554"/>
                  </a:lnTo>
                  <a:lnTo>
                    <a:pt x="12952" y="2104"/>
                  </a:lnTo>
                  <a:lnTo>
                    <a:pt x="12952" y="1884"/>
                  </a:lnTo>
                  <a:lnTo>
                    <a:pt x="13790" y="1884"/>
                  </a:lnTo>
                  <a:lnTo>
                    <a:pt x="13811" y="2397"/>
                  </a:lnTo>
                  <a:lnTo>
                    <a:pt x="14041" y="2439"/>
                  </a:lnTo>
                  <a:lnTo>
                    <a:pt x="14093" y="2052"/>
                  </a:lnTo>
                  <a:lnTo>
                    <a:pt x="14062" y="1895"/>
                  </a:lnTo>
                  <a:lnTo>
                    <a:pt x="14523" y="188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9701045" y="651407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41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9235" y="1246"/>
                  </a:lnTo>
                  <a:lnTo>
                    <a:pt x="9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9701051" y="65140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224" y="94"/>
                  </a:moveTo>
                  <a:lnTo>
                    <a:pt x="9224" y="1151"/>
                  </a:lnTo>
                  <a:lnTo>
                    <a:pt x="94" y="1246"/>
                  </a:lnTo>
                  <a:lnTo>
                    <a:pt x="0" y="94"/>
                  </a:lnTo>
                  <a:lnTo>
                    <a:pt x="913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9960727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9960022" y="6543443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4">
                  <a:moveTo>
                    <a:pt x="0" y="0"/>
                  </a:moveTo>
                  <a:lnTo>
                    <a:pt x="0" y="3366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9946633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9462288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9462993" y="6543443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4">
                  <a:moveTo>
                    <a:pt x="0" y="0"/>
                  </a:moveTo>
                  <a:lnTo>
                    <a:pt x="0" y="3366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9476385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18236367" y="5295921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005"/>
                  </a:moveTo>
                  <a:lnTo>
                    <a:pt x="24637" y="13046"/>
                  </a:lnTo>
                  <a:lnTo>
                    <a:pt x="24637" y="14083"/>
                  </a:lnTo>
                  <a:lnTo>
                    <a:pt x="23643" y="14083"/>
                  </a:lnTo>
                  <a:lnTo>
                    <a:pt x="1005" y="14083"/>
                  </a:lnTo>
                  <a:lnTo>
                    <a:pt x="0" y="14083"/>
                  </a:lnTo>
                  <a:lnTo>
                    <a:pt x="0" y="13046"/>
                  </a:lnTo>
                  <a:lnTo>
                    <a:pt x="0" y="1005"/>
                  </a:lnTo>
                  <a:lnTo>
                    <a:pt x="0" y="0"/>
                  </a:lnTo>
                  <a:lnTo>
                    <a:pt x="1005" y="0"/>
                  </a:lnTo>
                  <a:lnTo>
                    <a:pt x="23643" y="0"/>
                  </a:lnTo>
                  <a:lnTo>
                    <a:pt x="24637" y="0"/>
                  </a:lnTo>
                  <a:lnTo>
                    <a:pt x="24637" y="100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18237068" y="5296612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314"/>
                  </a:moveTo>
                  <a:lnTo>
                    <a:pt x="23224" y="12355"/>
                  </a:lnTo>
                  <a:lnTo>
                    <a:pt x="23224" y="12680"/>
                  </a:lnTo>
                  <a:lnTo>
                    <a:pt x="22931" y="12680"/>
                  </a:lnTo>
                  <a:lnTo>
                    <a:pt x="293" y="12680"/>
                  </a:lnTo>
                  <a:lnTo>
                    <a:pt x="0" y="12680"/>
                  </a:lnTo>
                  <a:lnTo>
                    <a:pt x="0" y="12355"/>
                  </a:lnTo>
                  <a:lnTo>
                    <a:pt x="0" y="314"/>
                  </a:lnTo>
                  <a:lnTo>
                    <a:pt x="0" y="0"/>
                  </a:lnTo>
                  <a:lnTo>
                    <a:pt x="293" y="0"/>
                  </a:lnTo>
                  <a:lnTo>
                    <a:pt x="22931" y="0"/>
                  </a:lnTo>
                  <a:lnTo>
                    <a:pt x="23224" y="0"/>
                  </a:lnTo>
                  <a:lnTo>
                    <a:pt x="23224" y="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18236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3046"/>
                  </a:moveTo>
                  <a:lnTo>
                    <a:pt x="24637" y="1005"/>
                  </a:lnTo>
                  <a:lnTo>
                    <a:pt x="24637" y="0"/>
                  </a:lnTo>
                  <a:lnTo>
                    <a:pt x="23643" y="0"/>
                  </a:lnTo>
                  <a:lnTo>
                    <a:pt x="1005" y="0"/>
                  </a:lnTo>
                  <a:lnTo>
                    <a:pt x="0" y="0"/>
                  </a:lnTo>
                  <a:lnTo>
                    <a:pt x="0" y="1005"/>
                  </a:lnTo>
                  <a:lnTo>
                    <a:pt x="0" y="13046"/>
                  </a:lnTo>
                  <a:lnTo>
                    <a:pt x="0" y="14051"/>
                  </a:lnTo>
                  <a:lnTo>
                    <a:pt x="1005" y="14051"/>
                  </a:lnTo>
                  <a:lnTo>
                    <a:pt x="23643" y="14051"/>
                  </a:lnTo>
                  <a:lnTo>
                    <a:pt x="24637" y="14051"/>
                  </a:lnTo>
                  <a:lnTo>
                    <a:pt x="24637" y="130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18237068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24" y="12387"/>
                  </a:moveTo>
                  <a:lnTo>
                    <a:pt x="23224" y="345"/>
                  </a:lnTo>
                  <a:lnTo>
                    <a:pt x="23224" y="0"/>
                  </a:lnTo>
                  <a:lnTo>
                    <a:pt x="22931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0" y="12387"/>
                  </a:lnTo>
                  <a:lnTo>
                    <a:pt x="0" y="12732"/>
                  </a:lnTo>
                  <a:lnTo>
                    <a:pt x="293" y="12732"/>
                  </a:lnTo>
                  <a:lnTo>
                    <a:pt x="22931" y="12732"/>
                  </a:lnTo>
                  <a:lnTo>
                    <a:pt x="23224" y="12732"/>
                  </a:lnTo>
                  <a:lnTo>
                    <a:pt x="23224" y="123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18236367" y="4292138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2334"/>
                  </a:moveTo>
                  <a:lnTo>
                    <a:pt x="24637" y="1738"/>
                  </a:lnTo>
                  <a:lnTo>
                    <a:pt x="24637" y="0"/>
                  </a:lnTo>
                  <a:lnTo>
                    <a:pt x="22878" y="0"/>
                  </a:lnTo>
                  <a:lnTo>
                    <a:pt x="1738" y="0"/>
                  </a:lnTo>
                  <a:lnTo>
                    <a:pt x="0" y="0"/>
                  </a:lnTo>
                  <a:lnTo>
                    <a:pt x="0" y="1738"/>
                  </a:lnTo>
                  <a:lnTo>
                    <a:pt x="0" y="12334"/>
                  </a:lnTo>
                  <a:lnTo>
                    <a:pt x="0" y="14093"/>
                  </a:lnTo>
                  <a:lnTo>
                    <a:pt x="1738" y="14093"/>
                  </a:lnTo>
                  <a:lnTo>
                    <a:pt x="22878" y="14093"/>
                  </a:lnTo>
                  <a:lnTo>
                    <a:pt x="24637" y="14093"/>
                  </a:lnTo>
                  <a:lnTo>
                    <a:pt x="24637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18237068" y="4292840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11633"/>
                  </a:moveTo>
                  <a:lnTo>
                    <a:pt x="23224" y="1036"/>
                  </a:lnTo>
                  <a:lnTo>
                    <a:pt x="23224" y="0"/>
                  </a:lnTo>
                  <a:lnTo>
                    <a:pt x="22187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036"/>
                  </a:lnTo>
                  <a:lnTo>
                    <a:pt x="0" y="11633"/>
                  </a:lnTo>
                  <a:lnTo>
                    <a:pt x="0" y="12669"/>
                  </a:lnTo>
                  <a:lnTo>
                    <a:pt x="1036" y="12669"/>
                  </a:lnTo>
                  <a:lnTo>
                    <a:pt x="22187" y="12669"/>
                  </a:lnTo>
                  <a:lnTo>
                    <a:pt x="23224" y="12669"/>
                  </a:lnTo>
                  <a:lnTo>
                    <a:pt x="23224" y="1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18236367" y="4479920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2334"/>
                  </a:moveTo>
                  <a:lnTo>
                    <a:pt x="24637" y="1780"/>
                  </a:lnTo>
                  <a:lnTo>
                    <a:pt x="24637" y="0"/>
                  </a:lnTo>
                  <a:lnTo>
                    <a:pt x="22878" y="0"/>
                  </a:lnTo>
                  <a:lnTo>
                    <a:pt x="1738" y="0"/>
                  </a:lnTo>
                  <a:lnTo>
                    <a:pt x="0" y="0"/>
                  </a:lnTo>
                  <a:lnTo>
                    <a:pt x="0" y="1780"/>
                  </a:lnTo>
                  <a:lnTo>
                    <a:pt x="0" y="12334"/>
                  </a:lnTo>
                  <a:lnTo>
                    <a:pt x="0" y="14093"/>
                  </a:lnTo>
                  <a:lnTo>
                    <a:pt x="1738" y="14093"/>
                  </a:lnTo>
                  <a:lnTo>
                    <a:pt x="22878" y="14093"/>
                  </a:lnTo>
                  <a:lnTo>
                    <a:pt x="24637" y="14093"/>
                  </a:lnTo>
                  <a:lnTo>
                    <a:pt x="24637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18237068" y="4480621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11633"/>
                  </a:moveTo>
                  <a:lnTo>
                    <a:pt x="23224" y="1078"/>
                  </a:lnTo>
                  <a:lnTo>
                    <a:pt x="23224" y="0"/>
                  </a:lnTo>
                  <a:lnTo>
                    <a:pt x="22187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078"/>
                  </a:lnTo>
                  <a:lnTo>
                    <a:pt x="0" y="11633"/>
                  </a:lnTo>
                  <a:lnTo>
                    <a:pt x="0" y="12669"/>
                  </a:lnTo>
                  <a:lnTo>
                    <a:pt x="1036" y="12669"/>
                  </a:lnTo>
                  <a:lnTo>
                    <a:pt x="22187" y="12669"/>
                  </a:lnTo>
                  <a:lnTo>
                    <a:pt x="23224" y="12669"/>
                  </a:lnTo>
                  <a:lnTo>
                    <a:pt x="23224" y="1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18693469" y="5544999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4187" y="0"/>
                  </a:moveTo>
                  <a:lnTo>
                    <a:pt x="16062" y="0"/>
                  </a:lnTo>
                  <a:lnTo>
                    <a:pt x="16062" y="4209"/>
                  </a:lnTo>
                  <a:lnTo>
                    <a:pt x="8722" y="4209"/>
                  </a:lnTo>
                  <a:lnTo>
                    <a:pt x="6523" y="420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534" y="439"/>
                  </a:lnTo>
                  <a:lnTo>
                    <a:pt x="4523" y="439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25"/>
                  </a:lnTo>
                  <a:lnTo>
                    <a:pt x="4774" y="1225"/>
                  </a:lnTo>
                  <a:lnTo>
                    <a:pt x="4774" y="439"/>
                  </a:lnTo>
                  <a:lnTo>
                    <a:pt x="6104" y="439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08"/>
                  </a:lnTo>
                  <a:lnTo>
                    <a:pt x="5999" y="7308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32"/>
                  </a:lnTo>
                  <a:lnTo>
                    <a:pt x="5067" y="13832"/>
                  </a:lnTo>
                  <a:lnTo>
                    <a:pt x="4554" y="14051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05"/>
                  </a:lnTo>
                  <a:lnTo>
                    <a:pt x="3811" y="19905"/>
                  </a:lnTo>
                  <a:lnTo>
                    <a:pt x="3811" y="20187"/>
                  </a:lnTo>
                  <a:lnTo>
                    <a:pt x="4523" y="20187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10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250" y="18899"/>
                  </a:lnTo>
                  <a:lnTo>
                    <a:pt x="22323" y="19098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350" y="19098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38"/>
                  </a:lnTo>
                  <a:lnTo>
                    <a:pt x="23350" y="2638"/>
                  </a:lnTo>
                  <a:lnTo>
                    <a:pt x="23350" y="2052"/>
                  </a:lnTo>
                  <a:lnTo>
                    <a:pt x="23151" y="2052"/>
                  </a:lnTo>
                  <a:lnTo>
                    <a:pt x="22826" y="2052"/>
                  </a:lnTo>
                  <a:lnTo>
                    <a:pt x="22669" y="2052"/>
                  </a:lnTo>
                  <a:lnTo>
                    <a:pt x="22323" y="2052"/>
                  </a:lnTo>
                  <a:lnTo>
                    <a:pt x="22250" y="2240"/>
                  </a:lnTo>
                  <a:lnTo>
                    <a:pt x="21444" y="1947"/>
                  </a:lnTo>
                  <a:lnTo>
                    <a:pt x="21444" y="439"/>
                  </a:lnTo>
                  <a:lnTo>
                    <a:pt x="23863" y="439"/>
                  </a:lnTo>
                  <a:lnTo>
                    <a:pt x="241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18693469" y="5544999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3151" y="2052"/>
                  </a:moveTo>
                  <a:lnTo>
                    <a:pt x="22826" y="2052"/>
                  </a:lnTo>
                  <a:lnTo>
                    <a:pt x="22669" y="2052"/>
                  </a:lnTo>
                  <a:lnTo>
                    <a:pt x="22407" y="2052"/>
                  </a:lnTo>
                  <a:lnTo>
                    <a:pt x="22250" y="2240"/>
                  </a:lnTo>
                  <a:lnTo>
                    <a:pt x="21444" y="1947"/>
                  </a:lnTo>
                  <a:lnTo>
                    <a:pt x="21444" y="439"/>
                  </a:lnTo>
                  <a:lnTo>
                    <a:pt x="23863" y="439"/>
                  </a:lnTo>
                  <a:lnTo>
                    <a:pt x="24187" y="0"/>
                  </a:lnTo>
                  <a:lnTo>
                    <a:pt x="16062" y="0"/>
                  </a:lnTo>
                  <a:lnTo>
                    <a:pt x="16062" y="4209"/>
                  </a:lnTo>
                  <a:lnTo>
                    <a:pt x="8722" y="4209"/>
                  </a:lnTo>
                  <a:lnTo>
                    <a:pt x="6523" y="420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534" y="439"/>
                  </a:lnTo>
                  <a:lnTo>
                    <a:pt x="4523" y="439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25"/>
                  </a:lnTo>
                  <a:lnTo>
                    <a:pt x="4774" y="1225"/>
                  </a:lnTo>
                  <a:lnTo>
                    <a:pt x="4774" y="439"/>
                  </a:lnTo>
                  <a:lnTo>
                    <a:pt x="6104" y="439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08"/>
                  </a:lnTo>
                  <a:lnTo>
                    <a:pt x="5999" y="7308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32"/>
                  </a:lnTo>
                  <a:lnTo>
                    <a:pt x="5067" y="13832"/>
                  </a:lnTo>
                  <a:lnTo>
                    <a:pt x="4554" y="14051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05"/>
                  </a:lnTo>
                  <a:lnTo>
                    <a:pt x="3811" y="19905"/>
                  </a:lnTo>
                  <a:lnTo>
                    <a:pt x="3811" y="20187"/>
                  </a:lnTo>
                  <a:lnTo>
                    <a:pt x="4523" y="20187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10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187" y="18941"/>
                  </a:lnTo>
                  <a:lnTo>
                    <a:pt x="22323" y="19015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151" y="19098"/>
                  </a:lnTo>
                  <a:lnTo>
                    <a:pt x="23350" y="19098"/>
                  </a:lnTo>
                  <a:lnTo>
                    <a:pt x="23350" y="18899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38"/>
                  </a:lnTo>
                  <a:lnTo>
                    <a:pt x="23350" y="2638"/>
                  </a:lnTo>
                  <a:lnTo>
                    <a:pt x="23350" y="2272"/>
                  </a:lnTo>
                  <a:lnTo>
                    <a:pt x="23350" y="2052"/>
                  </a:lnTo>
                  <a:lnTo>
                    <a:pt x="23151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18699953" y="5545444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7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18699953" y="5545444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7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18690305" y="4224301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7685" y="0"/>
                  </a:moveTo>
                  <a:lnTo>
                    <a:pt x="6460" y="0"/>
                  </a:lnTo>
                  <a:lnTo>
                    <a:pt x="6460" y="5999"/>
                  </a:lnTo>
                  <a:lnTo>
                    <a:pt x="5989" y="5999"/>
                  </a:lnTo>
                  <a:lnTo>
                    <a:pt x="5989" y="2460"/>
                  </a:lnTo>
                  <a:lnTo>
                    <a:pt x="5664" y="2460"/>
                  </a:lnTo>
                  <a:lnTo>
                    <a:pt x="5664" y="6847"/>
                  </a:lnTo>
                  <a:lnTo>
                    <a:pt x="879" y="6847"/>
                  </a:lnTo>
                  <a:lnTo>
                    <a:pt x="879" y="4743"/>
                  </a:lnTo>
                  <a:lnTo>
                    <a:pt x="879" y="2984"/>
                  </a:lnTo>
                  <a:lnTo>
                    <a:pt x="0" y="2984"/>
                  </a:lnTo>
                  <a:lnTo>
                    <a:pt x="0" y="17078"/>
                  </a:lnTo>
                  <a:lnTo>
                    <a:pt x="879" y="17078"/>
                  </a:lnTo>
                  <a:lnTo>
                    <a:pt x="879" y="15475"/>
                  </a:lnTo>
                  <a:lnTo>
                    <a:pt x="879" y="13245"/>
                  </a:lnTo>
                  <a:lnTo>
                    <a:pt x="5664" y="13245"/>
                  </a:lnTo>
                  <a:lnTo>
                    <a:pt x="5664" y="17632"/>
                  </a:lnTo>
                  <a:lnTo>
                    <a:pt x="5989" y="17632"/>
                  </a:lnTo>
                  <a:lnTo>
                    <a:pt x="5989" y="14093"/>
                  </a:lnTo>
                  <a:lnTo>
                    <a:pt x="6460" y="14093"/>
                  </a:lnTo>
                  <a:lnTo>
                    <a:pt x="6460" y="20093"/>
                  </a:lnTo>
                  <a:lnTo>
                    <a:pt x="7685" y="20093"/>
                  </a:lnTo>
                  <a:lnTo>
                    <a:pt x="7685" y="19873"/>
                  </a:lnTo>
                  <a:lnTo>
                    <a:pt x="7298" y="19716"/>
                  </a:lnTo>
                  <a:lnTo>
                    <a:pt x="6973" y="19716"/>
                  </a:lnTo>
                  <a:lnTo>
                    <a:pt x="6973" y="13245"/>
                  </a:lnTo>
                  <a:lnTo>
                    <a:pt x="8628" y="13245"/>
                  </a:lnTo>
                  <a:lnTo>
                    <a:pt x="9172" y="13004"/>
                  </a:lnTo>
                  <a:lnTo>
                    <a:pt x="9172" y="10104"/>
                  </a:lnTo>
                  <a:lnTo>
                    <a:pt x="9172" y="7088"/>
                  </a:lnTo>
                  <a:lnTo>
                    <a:pt x="8628" y="6847"/>
                  </a:lnTo>
                  <a:lnTo>
                    <a:pt x="6973" y="6847"/>
                  </a:lnTo>
                  <a:lnTo>
                    <a:pt x="6973" y="376"/>
                  </a:lnTo>
                  <a:lnTo>
                    <a:pt x="7298" y="376"/>
                  </a:lnTo>
                  <a:lnTo>
                    <a:pt x="7685" y="240"/>
                  </a:lnTo>
                  <a:lnTo>
                    <a:pt x="76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18690295" y="4224304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5675" y="13235"/>
                  </a:moveTo>
                  <a:lnTo>
                    <a:pt x="5675" y="17632"/>
                  </a:lnTo>
                  <a:lnTo>
                    <a:pt x="5999" y="17632"/>
                  </a:lnTo>
                  <a:lnTo>
                    <a:pt x="5999" y="14093"/>
                  </a:lnTo>
                  <a:lnTo>
                    <a:pt x="6471" y="14093"/>
                  </a:lnTo>
                  <a:lnTo>
                    <a:pt x="6471" y="20083"/>
                  </a:lnTo>
                  <a:lnTo>
                    <a:pt x="7696" y="20083"/>
                  </a:lnTo>
                  <a:lnTo>
                    <a:pt x="7696" y="19873"/>
                  </a:lnTo>
                  <a:lnTo>
                    <a:pt x="7308" y="19716"/>
                  </a:lnTo>
                  <a:lnTo>
                    <a:pt x="6984" y="19716"/>
                  </a:lnTo>
                  <a:lnTo>
                    <a:pt x="6984" y="13235"/>
                  </a:lnTo>
                  <a:lnTo>
                    <a:pt x="8638" y="13235"/>
                  </a:lnTo>
                  <a:lnTo>
                    <a:pt x="9182" y="13004"/>
                  </a:lnTo>
                  <a:lnTo>
                    <a:pt x="9182" y="10093"/>
                  </a:lnTo>
                  <a:lnTo>
                    <a:pt x="9182" y="7078"/>
                  </a:lnTo>
                  <a:lnTo>
                    <a:pt x="8638" y="6847"/>
                  </a:lnTo>
                  <a:lnTo>
                    <a:pt x="6984" y="6847"/>
                  </a:lnTo>
                  <a:lnTo>
                    <a:pt x="6984" y="366"/>
                  </a:lnTo>
                  <a:lnTo>
                    <a:pt x="7308" y="366"/>
                  </a:lnTo>
                  <a:lnTo>
                    <a:pt x="7696" y="230"/>
                  </a:lnTo>
                  <a:lnTo>
                    <a:pt x="7696" y="0"/>
                  </a:lnTo>
                  <a:lnTo>
                    <a:pt x="6471" y="0"/>
                  </a:lnTo>
                  <a:lnTo>
                    <a:pt x="6471" y="5999"/>
                  </a:lnTo>
                  <a:lnTo>
                    <a:pt x="5999" y="5999"/>
                  </a:lnTo>
                  <a:lnTo>
                    <a:pt x="5999" y="2450"/>
                  </a:lnTo>
                  <a:lnTo>
                    <a:pt x="5675" y="2450"/>
                  </a:lnTo>
                  <a:lnTo>
                    <a:pt x="5675" y="6847"/>
                  </a:lnTo>
                  <a:lnTo>
                    <a:pt x="890" y="6847"/>
                  </a:lnTo>
                  <a:lnTo>
                    <a:pt x="890" y="4732"/>
                  </a:lnTo>
                  <a:lnTo>
                    <a:pt x="890" y="2984"/>
                  </a:lnTo>
                  <a:lnTo>
                    <a:pt x="0" y="2984"/>
                  </a:lnTo>
                  <a:lnTo>
                    <a:pt x="0" y="17067"/>
                  </a:lnTo>
                  <a:lnTo>
                    <a:pt x="890" y="17067"/>
                  </a:lnTo>
                  <a:lnTo>
                    <a:pt x="890" y="15475"/>
                  </a:lnTo>
                  <a:lnTo>
                    <a:pt x="890" y="13235"/>
                  </a:lnTo>
                  <a:lnTo>
                    <a:pt x="5675" y="1323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18693469" y="4223772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4187" y="0"/>
                  </a:moveTo>
                  <a:lnTo>
                    <a:pt x="16062" y="0"/>
                  </a:lnTo>
                  <a:lnTo>
                    <a:pt x="16062" y="4219"/>
                  </a:lnTo>
                  <a:lnTo>
                    <a:pt x="8722" y="4219"/>
                  </a:lnTo>
                  <a:lnTo>
                    <a:pt x="6523" y="421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40"/>
                  </a:lnTo>
                  <a:lnTo>
                    <a:pt x="534" y="450"/>
                  </a:lnTo>
                  <a:lnTo>
                    <a:pt x="4523" y="450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35"/>
                  </a:lnTo>
                  <a:lnTo>
                    <a:pt x="4774" y="1235"/>
                  </a:lnTo>
                  <a:lnTo>
                    <a:pt x="4774" y="450"/>
                  </a:lnTo>
                  <a:lnTo>
                    <a:pt x="6104" y="450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19"/>
                  </a:lnTo>
                  <a:lnTo>
                    <a:pt x="5999" y="7319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42"/>
                  </a:lnTo>
                  <a:lnTo>
                    <a:pt x="5067" y="13842"/>
                  </a:lnTo>
                  <a:lnTo>
                    <a:pt x="4554" y="14062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26"/>
                  </a:lnTo>
                  <a:lnTo>
                    <a:pt x="3811" y="19926"/>
                  </a:lnTo>
                  <a:lnTo>
                    <a:pt x="3811" y="20166"/>
                  </a:lnTo>
                  <a:lnTo>
                    <a:pt x="4523" y="20166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31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250" y="18910"/>
                  </a:lnTo>
                  <a:lnTo>
                    <a:pt x="22323" y="19098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151" y="19098"/>
                  </a:lnTo>
                  <a:lnTo>
                    <a:pt x="23350" y="19098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49"/>
                  </a:lnTo>
                  <a:lnTo>
                    <a:pt x="23350" y="2649"/>
                  </a:lnTo>
                  <a:lnTo>
                    <a:pt x="23350" y="2052"/>
                  </a:lnTo>
                  <a:lnTo>
                    <a:pt x="22826" y="2052"/>
                  </a:lnTo>
                  <a:lnTo>
                    <a:pt x="22669" y="2052"/>
                  </a:lnTo>
                  <a:lnTo>
                    <a:pt x="22323" y="2052"/>
                  </a:lnTo>
                  <a:lnTo>
                    <a:pt x="22250" y="2240"/>
                  </a:lnTo>
                  <a:lnTo>
                    <a:pt x="21444" y="1916"/>
                  </a:lnTo>
                  <a:lnTo>
                    <a:pt x="21444" y="450"/>
                  </a:lnTo>
                  <a:lnTo>
                    <a:pt x="23863" y="450"/>
                  </a:lnTo>
                  <a:lnTo>
                    <a:pt x="241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18693469" y="4223772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3151" y="19098"/>
                  </a:moveTo>
                  <a:lnTo>
                    <a:pt x="22826" y="19098"/>
                  </a:lnTo>
                  <a:lnTo>
                    <a:pt x="22669" y="19098"/>
                  </a:lnTo>
                  <a:lnTo>
                    <a:pt x="22407" y="19098"/>
                  </a:lnTo>
                  <a:lnTo>
                    <a:pt x="22250" y="18910"/>
                  </a:lnTo>
                  <a:lnTo>
                    <a:pt x="21444" y="19235"/>
                  </a:lnTo>
                  <a:lnTo>
                    <a:pt x="21444" y="20700"/>
                  </a:lnTo>
                  <a:lnTo>
                    <a:pt x="23863" y="20700"/>
                  </a:lnTo>
                  <a:lnTo>
                    <a:pt x="24187" y="21151"/>
                  </a:lnTo>
                  <a:lnTo>
                    <a:pt x="16062" y="21151"/>
                  </a:lnTo>
                  <a:lnTo>
                    <a:pt x="16062" y="16941"/>
                  </a:lnTo>
                  <a:lnTo>
                    <a:pt x="8722" y="16941"/>
                  </a:lnTo>
                  <a:lnTo>
                    <a:pt x="6523" y="16941"/>
                  </a:lnTo>
                  <a:lnTo>
                    <a:pt x="6523" y="21151"/>
                  </a:lnTo>
                  <a:lnTo>
                    <a:pt x="0" y="21151"/>
                  </a:lnTo>
                  <a:lnTo>
                    <a:pt x="0" y="20931"/>
                  </a:lnTo>
                  <a:lnTo>
                    <a:pt x="534" y="20700"/>
                  </a:lnTo>
                  <a:lnTo>
                    <a:pt x="4523" y="20700"/>
                  </a:lnTo>
                  <a:lnTo>
                    <a:pt x="4523" y="20166"/>
                  </a:lnTo>
                  <a:lnTo>
                    <a:pt x="3811" y="20166"/>
                  </a:lnTo>
                  <a:lnTo>
                    <a:pt x="3811" y="19926"/>
                  </a:lnTo>
                  <a:lnTo>
                    <a:pt x="4774" y="19926"/>
                  </a:lnTo>
                  <a:lnTo>
                    <a:pt x="4774" y="20700"/>
                  </a:lnTo>
                  <a:lnTo>
                    <a:pt x="6104" y="20700"/>
                  </a:lnTo>
                  <a:lnTo>
                    <a:pt x="6104" y="14282"/>
                  </a:lnTo>
                  <a:lnTo>
                    <a:pt x="4554" y="14282"/>
                  </a:lnTo>
                  <a:lnTo>
                    <a:pt x="4554" y="14062"/>
                  </a:lnTo>
                  <a:lnTo>
                    <a:pt x="5067" y="13842"/>
                  </a:lnTo>
                  <a:lnTo>
                    <a:pt x="5999" y="13842"/>
                  </a:lnTo>
                  <a:lnTo>
                    <a:pt x="5999" y="12942"/>
                  </a:lnTo>
                  <a:lnTo>
                    <a:pt x="6104" y="8282"/>
                  </a:lnTo>
                  <a:lnTo>
                    <a:pt x="5999" y="7319"/>
                  </a:lnTo>
                  <a:lnTo>
                    <a:pt x="5067" y="7319"/>
                  </a:lnTo>
                  <a:lnTo>
                    <a:pt x="4554" y="7088"/>
                  </a:lnTo>
                  <a:lnTo>
                    <a:pt x="4554" y="6868"/>
                  </a:lnTo>
                  <a:lnTo>
                    <a:pt x="6104" y="6868"/>
                  </a:lnTo>
                  <a:lnTo>
                    <a:pt x="6104" y="450"/>
                  </a:lnTo>
                  <a:lnTo>
                    <a:pt x="4774" y="450"/>
                  </a:lnTo>
                  <a:lnTo>
                    <a:pt x="4774" y="1235"/>
                  </a:lnTo>
                  <a:lnTo>
                    <a:pt x="3811" y="1235"/>
                  </a:lnTo>
                  <a:lnTo>
                    <a:pt x="3811" y="963"/>
                  </a:lnTo>
                  <a:lnTo>
                    <a:pt x="4523" y="963"/>
                  </a:lnTo>
                  <a:lnTo>
                    <a:pt x="4523" y="450"/>
                  </a:lnTo>
                  <a:lnTo>
                    <a:pt x="534" y="450"/>
                  </a:lnTo>
                  <a:lnTo>
                    <a:pt x="0" y="240"/>
                  </a:lnTo>
                  <a:lnTo>
                    <a:pt x="0" y="0"/>
                  </a:lnTo>
                  <a:lnTo>
                    <a:pt x="6523" y="0"/>
                  </a:lnTo>
                  <a:lnTo>
                    <a:pt x="6523" y="4219"/>
                  </a:lnTo>
                  <a:lnTo>
                    <a:pt x="8607" y="4219"/>
                  </a:lnTo>
                  <a:lnTo>
                    <a:pt x="16062" y="4219"/>
                  </a:lnTo>
                  <a:lnTo>
                    <a:pt x="16062" y="0"/>
                  </a:lnTo>
                  <a:lnTo>
                    <a:pt x="24187" y="0"/>
                  </a:lnTo>
                  <a:lnTo>
                    <a:pt x="23863" y="335"/>
                  </a:lnTo>
                  <a:lnTo>
                    <a:pt x="21444" y="450"/>
                  </a:lnTo>
                  <a:lnTo>
                    <a:pt x="21444" y="1916"/>
                  </a:lnTo>
                  <a:lnTo>
                    <a:pt x="22187" y="2209"/>
                  </a:lnTo>
                  <a:lnTo>
                    <a:pt x="22323" y="2136"/>
                  </a:lnTo>
                  <a:lnTo>
                    <a:pt x="22669" y="2052"/>
                  </a:lnTo>
                  <a:lnTo>
                    <a:pt x="22826" y="2052"/>
                  </a:lnTo>
                  <a:lnTo>
                    <a:pt x="23151" y="2052"/>
                  </a:lnTo>
                  <a:lnTo>
                    <a:pt x="23350" y="2052"/>
                  </a:lnTo>
                  <a:lnTo>
                    <a:pt x="23350" y="2272"/>
                  </a:lnTo>
                  <a:lnTo>
                    <a:pt x="23350" y="2649"/>
                  </a:lnTo>
                  <a:lnTo>
                    <a:pt x="21444" y="2649"/>
                  </a:lnTo>
                  <a:lnTo>
                    <a:pt x="21444" y="10523"/>
                  </a:lnTo>
                  <a:lnTo>
                    <a:pt x="21444" y="18491"/>
                  </a:lnTo>
                  <a:lnTo>
                    <a:pt x="23350" y="18491"/>
                  </a:lnTo>
                  <a:lnTo>
                    <a:pt x="23350" y="18868"/>
                  </a:lnTo>
                  <a:lnTo>
                    <a:pt x="23350" y="19098"/>
                  </a:lnTo>
                  <a:lnTo>
                    <a:pt x="23151" y="1909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18699953" y="4224233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6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18699953" y="4224233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20240"/>
                  </a:moveTo>
                  <a:lnTo>
                    <a:pt x="10010" y="20240"/>
                  </a:lnTo>
                  <a:lnTo>
                    <a:pt x="10010" y="16030"/>
                  </a:lnTo>
                  <a:lnTo>
                    <a:pt x="31" y="16030"/>
                  </a:lnTo>
                  <a:lnTo>
                    <a:pt x="31" y="10177"/>
                  </a:lnTo>
                  <a:lnTo>
                    <a:pt x="31" y="4209"/>
                  </a:lnTo>
                  <a:lnTo>
                    <a:pt x="10010" y="4209"/>
                  </a:lnTo>
                  <a:lnTo>
                    <a:pt x="10010" y="0"/>
                  </a:lnTo>
                  <a:lnTo>
                    <a:pt x="14512" y="0"/>
                  </a:lnTo>
                  <a:lnTo>
                    <a:pt x="14512" y="2024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18715025" y="4223783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680" y="0"/>
                  </a:moveTo>
                  <a:lnTo>
                    <a:pt x="2355" y="324"/>
                  </a:lnTo>
                  <a:lnTo>
                    <a:pt x="2355" y="1717"/>
                  </a:lnTo>
                  <a:lnTo>
                    <a:pt x="1266" y="1717"/>
                  </a:lnTo>
                  <a:lnTo>
                    <a:pt x="1109" y="1717"/>
                  </a:lnTo>
                  <a:lnTo>
                    <a:pt x="41" y="1717"/>
                  </a:lnTo>
                  <a:lnTo>
                    <a:pt x="0" y="1937"/>
                  </a:lnTo>
                  <a:lnTo>
                    <a:pt x="701" y="2198"/>
                  </a:lnTo>
                  <a:lnTo>
                    <a:pt x="764" y="2010"/>
                  </a:lnTo>
                  <a:lnTo>
                    <a:pt x="2355" y="2010"/>
                  </a:lnTo>
                  <a:lnTo>
                    <a:pt x="2355" y="19130"/>
                  </a:lnTo>
                  <a:lnTo>
                    <a:pt x="764" y="19130"/>
                  </a:lnTo>
                  <a:lnTo>
                    <a:pt x="701" y="18941"/>
                  </a:lnTo>
                  <a:lnTo>
                    <a:pt x="0" y="19182"/>
                  </a:lnTo>
                  <a:lnTo>
                    <a:pt x="41" y="19423"/>
                  </a:lnTo>
                  <a:lnTo>
                    <a:pt x="1109" y="19423"/>
                  </a:lnTo>
                  <a:lnTo>
                    <a:pt x="1266" y="19423"/>
                  </a:lnTo>
                  <a:lnTo>
                    <a:pt x="2355" y="19423"/>
                  </a:lnTo>
                  <a:lnTo>
                    <a:pt x="2355" y="20763"/>
                  </a:lnTo>
                  <a:lnTo>
                    <a:pt x="2680" y="21130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18715033" y="4223782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345" y="19423"/>
                  </a:moveTo>
                  <a:lnTo>
                    <a:pt x="1256" y="19423"/>
                  </a:lnTo>
                  <a:lnTo>
                    <a:pt x="1099" y="19423"/>
                  </a:lnTo>
                  <a:lnTo>
                    <a:pt x="167" y="19423"/>
                  </a:lnTo>
                  <a:lnTo>
                    <a:pt x="31" y="19423"/>
                  </a:lnTo>
                  <a:lnTo>
                    <a:pt x="0" y="19193"/>
                  </a:lnTo>
                  <a:lnTo>
                    <a:pt x="638" y="18973"/>
                  </a:lnTo>
                  <a:lnTo>
                    <a:pt x="764" y="19130"/>
                  </a:lnTo>
                  <a:lnTo>
                    <a:pt x="2345" y="19130"/>
                  </a:lnTo>
                  <a:lnTo>
                    <a:pt x="2345" y="2010"/>
                  </a:lnTo>
                  <a:lnTo>
                    <a:pt x="806" y="2010"/>
                  </a:lnTo>
                  <a:lnTo>
                    <a:pt x="701" y="2188"/>
                  </a:lnTo>
                  <a:lnTo>
                    <a:pt x="94" y="1978"/>
                  </a:lnTo>
                  <a:lnTo>
                    <a:pt x="31" y="1821"/>
                  </a:lnTo>
                  <a:lnTo>
                    <a:pt x="167" y="1706"/>
                  </a:lnTo>
                  <a:lnTo>
                    <a:pt x="1099" y="1706"/>
                  </a:lnTo>
                  <a:lnTo>
                    <a:pt x="1256" y="1706"/>
                  </a:lnTo>
                  <a:lnTo>
                    <a:pt x="2345" y="1706"/>
                  </a:lnTo>
                  <a:lnTo>
                    <a:pt x="2345" y="324"/>
                  </a:lnTo>
                  <a:lnTo>
                    <a:pt x="2670" y="0"/>
                  </a:lnTo>
                  <a:lnTo>
                    <a:pt x="2753" y="21130"/>
                  </a:lnTo>
                  <a:lnTo>
                    <a:pt x="2345" y="20763"/>
                  </a:lnTo>
                  <a:lnTo>
                    <a:pt x="2345" y="194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18691186" y="4231605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0"/>
                  </a:moveTo>
                  <a:lnTo>
                    <a:pt x="0" y="0"/>
                  </a:lnTo>
                  <a:lnTo>
                    <a:pt x="0" y="5486"/>
                  </a:lnTo>
                  <a:lnTo>
                    <a:pt x="7874" y="5486"/>
                  </a:lnTo>
                  <a:lnTo>
                    <a:pt x="7874" y="3706"/>
                  </a:lnTo>
                  <a:lnTo>
                    <a:pt x="7570" y="3434"/>
                  </a:lnTo>
                  <a:lnTo>
                    <a:pt x="7570" y="2052"/>
                  </a:lnTo>
                  <a:lnTo>
                    <a:pt x="7874" y="1759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18691192" y="4231605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5486"/>
                  </a:moveTo>
                  <a:lnTo>
                    <a:pt x="7874" y="3696"/>
                  </a:lnTo>
                  <a:lnTo>
                    <a:pt x="7559" y="3434"/>
                  </a:lnTo>
                  <a:lnTo>
                    <a:pt x="7559" y="2052"/>
                  </a:lnTo>
                  <a:lnTo>
                    <a:pt x="7874" y="1759"/>
                  </a:lnTo>
                  <a:lnTo>
                    <a:pt x="7874" y="0"/>
                  </a:lnTo>
                  <a:lnTo>
                    <a:pt x="0" y="0"/>
                  </a:lnTo>
                  <a:lnTo>
                    <a:pt x="0" y="5486"/>
                  </a:lnTo>
                  <a:lnTo>
                    <a:pt x="7874" y="548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18700718" y="4241389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16" y="0"/>
                  </a:moveTo>
                  <a:lnTo>
                    <a:pt x="0" y="0"/>
                  </a:lnTo>
                  <a:lnTo>
                    <a:pt x="0" y="3539"/>
                  </a:lnTo>
                  <a:lnTo>
                    <a:pt x="8816" y="3539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18700712" y="4241385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26" y="0"/>
                  </a:moveTo>
                  <a:lnTo>
                    <a:pt x="8826" y="3539"/>
                  </a:lnTo>
                  <a:lnTo>
                    <a:pt x="0" y="3539"/>
                  </a:lnTo>
                  <a:lnTo>
                    <a:pt x="0" y="0"/>
                  </a:lnTo>
                  <a:lnTo>
                    <a:pt x="882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18701074" y="4241745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0" y="0"/>
                  </a:lnTo>
                  <a:lnTo>
                    <a:pt x="0" y="2795"/>
                  </a:lnTo>
                  <a:lnTo>
                    <a:pt x="8093" y="2795"/>
                  </a:lnTo>
                  <a:lnTo>
                    <a:pt x="8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18701073" y="424174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8093" y="2795"/>
                  </a:lnTo>
                  <a:lnTo>
                    <a:pt x="0" y="2795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17875232" y="487997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408" y="0"/>
                  </a:moveTo>
                  <a:lnTo>
                    <a:pt x="335" y="293"/>
                  </a:lnTo>
                  <a:lnTo>
                    <a:pt x="83" y="376"/>
                  </a:lnTo>
                  <a:lnTo>
                    <a:pt x="0" y="638"/>
                  </a:lnTo>
                  <a:lnTo>
                    <a:pt x="209" y="701"/>
                  </a:lnTo>
                  <a:lnTo>
                    <a:pt x="282" y="858"/>
                  </a:lnTo>
                  <a:lnTo>
                    <a:pt x="0" y="1675"/>
                  </a:lnTo>
                  <a:lnTo>
                    <a:pt x="178" y="1759"/>
                  </a:lnTo>
                  <a:lnTo>
                    <a:pt x="596" y="670"/>
                  </a:lnTo>
                  <a:lnTo>
                    <a:pt x="596" y="376"/>
                  </a:lnTo>
                  <a:lnTo>
                    <a:pt x="628" y="293"/>
                  </a:lnTo>
                  <a:lnTo>
                    <a:pt x="7853" y="293"/>
                  </a:lnTo>
                  <a:lnTo>
                    <a:pt x="7978" y="450"/>
                  </a:lnTo>
                  <a:lnTo>
                    <a:pt x="7895" y="2272"/>
                  </a:lnTo>
                  <a:lnTo>
                    <a:pt x="7340" y="2345"/>
                  </a:lnTo>
                  <a:lnTo>
                    <a:pt x="7193" y="2429"/>
                  </a:lnTo>
                  <a:lnTo>
                    <a:pt x="7214" y="2575"/>
                  </a:lnTo>
                  <a:lnTo>
                    <a:pt x="7413" y="2691"/>
                  </a:lnTo>
                  <a:lnTo>
                    <a:pt x="7832" y="2575"/>
                  </a:lnTo>
                  <a:lnTo>
                    <a:pt x="7895" y="2607"/>
                  </a:lnTo>
                  <a:lnTo>
                    <a:pt x="7895" y="3350"/>
                  </a:lnTo>
                  <a:lnTo>
                    <a:pt x="7444" y="3277"/>
                  </a:lnTo>
                  <a:lnTo>
                    <a:pt x="7287" y="3277"/>
                  </a:lnTo>
                  <a:lnTo>
                    <a:pt x="6219" y="4324"/>
                  </a:lnTo>
                  <a:lnTo>
                    <a:pt x="5957" y="4439"/>
                  </a:lnTo>
                  <a:lnTo>
                    <a:pt x="5580" y="4439"/>
                  </a:lnTo>
                  <a:lnTo>
                    <a:pt x="5779" y="4523"/>
                  </a:lnTo>
                  <a:lnTo>
                    <a:pt x="6481" y="4586"/>
                  </a:lnTo>
                  <a:lnTo>
                    <a:pt x="6408" y="4439"/>
                  </a:lnTo>
                  <a:lnTo>
                    <a:pt x="6931" y="3916"/>
                  </a:lnTo>
                  <a:lnTo>
                    <a:pt x="7088" y="3916"/>
                  </a:lnTo>
                  <a:lnTo>
                    <a:pt x="7120" y="4209"/>
                  </a:lnTo>
                  <a:lnTo>
                    <a:pt x="7340" y="4293"/>
                  </a:lnTo>
                  <a:lnTo>
                    <a:pt x="7340" y="3759"/>
                  </a:lnTo>
                  <a:lnTo>
                    <a:pt x="7371" y="3622"/>
                  </a:lnTo>
                  <a:lnTo>
                    <a:pt x="7528" y="3570"/>
                  </a:lnTo>
                  <a:lnTo>
                    <a:pt x="8010" y="3696"/>
                  </a:lnTo>
                  <a:lnTo>
                    <a:pt x="8271" y="3811"/>
                  </a:lnTo>
                  <a:lnTo>
                    <a:pt x="8271" y="104"/>
                  </a:lnTo>
                  <a:lnTo>
                    <a:pt x="40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17877724" y="4883854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5183" y="0"/>
                  </a:lnTo>
                  <a:lnTo>
                    <a:pt x="4952" y="230"/>
                  </a:lnTo>
                  <a:lnTo>
                    <a:pt x="5402" y="293"/>
                  </a:lnTo>
                  <a:lnTo>
                    <a:pt x="5402" y="890"/>
                  </a:lnTo>
                  <a:lnTo>
                    <a:pt x="4177" y="890"/>
                  </a:lnTo>
                  <a:lnTo>
                    <a:pt x="3989" y="890"/>
                  </a:lnTo>
                  <a:lnTo>
                    <a:pt x="2607" y="890"/>
                  </a:lnTo>
                  <a:lnTo>
                    <a:pt x="2607" y="293"/>
                  </a:lnTo>
                  <a:lnTo>
                    <a:pt x="3214" y="293"/>
                  </a:lnTo>
                  <a:lnTo>
                    <a:pt x="3214" y="31"/>
                  </a:lnTo>
                  <a:lnTo>
                    <a:pt x="1486" y="31"/>
                  </a:lnTo>
                  <a:lnTo>
                    <a:pt x="1298" y="73"/>
                  </a:lnTo>
                  <a:lnTo>
                    <a:pt x="931" y="31"/>
                  </a:lnTo>
                  <a:lnTo>
                    <a:pt x="931" y="324"/>
                  </a:lnTo>
                  <a:lnTo>
                    <a:pt x="1486" y="324"/>
                  </a:lnTo>
                  <a:lnTo>
                    <a:pt x="1486" y="1193"/>
                  </a:lnTo>
                  <a:lnTo>
                    <a:pt x="1277" y="1193"/>
                  </a:lnTo>
                  <a:lnTo>
                    <a:pt x="848" y="931"/>
                  </a:lnTo>
                  <a:lnTo>
                    <a:pt x="816" y="1298"/>
                  </a:lnTo>
                  <a:lnTo>
                    <a:pt x="0" y="1298"/>
                  </a:lnTo>
                  <a:lnTo>
                    <a:pt x="0" y="8460"/>
                  </a:lnTo>
                  <a:lnTo>
                    <a:pt x="816" y="8460"/>
                  </a:lnTo>
                  <a:lnTo>
                    <a:pt x="816" y="8795"/>
                  </a:lnTo>
                  <a:lnTo>
                    <a:pt x="1277" y="8575"/>
                  </a:lnTo>
                  <a:lnTo>
                    <a:pt x="1486" y="8575"/>
                  </a:lnTo>
                  <a:lnTo>
                    <a:pt x="1486" y="9423"/>
                  </a:lnTo>
                  <a:lnTo>
                    <a:pt x="931" y="9423"/>
                  </a:lnTo>
                  <a:lnTo>
                    <a:pt x="931" y="9685"/>
                  </a:lnTo>
                  <a:lnTo>
                    <a:pt x="1298" y="9685"/>
                  </a:lnTo>
                  <a:lnTo>
                    <a:pt x="1486" y="9643"/>
                  </a:lnTo>
                  <a:lnTo>
                    <a:pt x="2691" y="9685"/>
                  </a:lnTo>
                  <a:lnTo>
                    <a:pt x="2879" y="9685"/>
                  </a:lnTo>
                  <a:lnTo>
                    <a:pt x="4031" y="9685"/>
                  </a:lnTo>
                  <a:lnTo>
                    <a:pt x="4031" y="10219"/>
                  </a:lnTo>
                  <a:lnTo>
                    <a:pt x="5402" y="10219"/>
                  </a:lnTo>
                  <a:lnTo>
                    <a:pt x="5402" y="11360"/>
                  </a:lnTo>
                  <a:lnTo>
                    <a:pt x="4868" y="11360"/>
                  </a:lnTo>
                  <a:lnTo>
                    <a:pt x="4868" y="11737"/>
                  </a:lnTo>
                  <a:lnTo>
                    <a:pt x="5057" y="11737"/>
                  </a:lnTo>
                  <a:lnTo>
                    <a:pt x="5057" y="11591"/>
                  </a:lnTo>
                  <a:lnTo>
                    <a:pt x="5507" y="11591"/>
                  </a:lnTo>
                  <a:lnTo>
                    <a:pt x="5507" y="12627"/>
                  </a:lnTo>
                  <a:lnTo>
                    <a:pt x="5057" y="12627"/>
                  </a:lnTo>
                  <a:lnTo>
                    <a:pt x="5057" y="12460"/>
                  </a:lnTo>
                  <a:lnTo>
                    <a:pt x="4868" y="12460"/>
                  </a:lnTo>
                  <a:lnTo>
                    <a:pt x="4868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17877718" y="488384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12868"/>
                  </a:moveTo>
                  <a:lnTo>
                    <a:pt x="4963" y="12868"/>
                  </a:lnTo>
                  <a:lnTo>
                    <a:pt x="4879" y="12554"/>
                  </a:lnTo>
                  <a:lnTo>
                    <a:pt x="5067" y="12460"/>
                  </a:lnTo>
                  <a:lnTo>
                    <a:pt x="5067" y="12638"/>
                  </a:lnTo>
                  <a:lnTo>
                    <a:pt x="5350" y="12638"/>
                  </a:lnTo>
                  <a:lnTo>
                    <a:pt x="5518" y="12638"/>
                  </a:lnTo>
                  <a:lnTo>
                    <a:pt x="5518" y="12460"/>
                  </a:lnTo>
                  <a:lnTo>
                    <a:pt x="5518" y="11748"/>
                  </a:lnTo>
                  <a:lnTo>
                    <a:pt x="5518" y="11591"/>
                  </a:lnTo>
                  <a:lnTo>
                    <a:pt x="5350" y="11591"/>
                  </a:lnTo>
                  <a:lnTo>
                    <a:pt x="5067" y="11591"/>
                  </a:lnTo>
                  <a:lnTo>
                    <a:pt x="5067" y="11748"/>
                  </a:lnTo>
                  <a:lnTo>
                    <a:pt x="4879" y="11748"/>
                  </a:lnTo>
                  <a:lnTo>
                    <a:pt x="4879" y="11455"/>
                  </a:lnTo>
                  <a:lnTo>
                    <a:pt x="5350" y="11381"/>
                  </a:lnTo>
                  <a:lnTo>
                    <a:pt x="5413" y="10334"/>
                  </a:lnTo>
                  <a:lnTo>
                    <a:pt x="4135" y="10230"/>
                  </a:lnTo>
                  <a:lnTo>
                    <a:pt x="4041" y="9696"/>
                  </a:lnTo>
                  <a:lnTo>
                    <a:pt x="2879" y="9696"/>
                  </a:lnTo>
                  <a:lnTo>
                    <a:pt x="2691" y="9696"/>
                  </a:lnTo>
                  <a:lnTo>
                    <a:pt x="1497" y="9696"/>
                  </a:lnTo>
                  <a:lnTo>
                    <a:pt x="1361" y="9654"/>
                  </a:lnTo>
                  <a:lnTo>
                    <a:pt x="963" y="9696"/>
                  </a:lnTo>
                  <a:lnTo>
                    <a:pt x="931" y="9465"/>
                  </a:lnTo>
                  <a:lnTo>
                    <a:pt x="1465" y="9434"/>
                  </a:lnTo>
                  <a:lnTo>
                    <a:pt x="1497" y="8659"/>
                  </a:lnTo>
                  <a:lnTo>
                    <a:pt x="1277" y="8586"/>
                  </a:lnTo>
                  <a:lnTo>
                    <a:pt x="858" y="8795"/>
                  </a:lnTo>
                  <a:lnTo>
                    <a:pt x="827" y="8554"/>
                  </a:lnTo>
                  <a:lnTo>
                    <a:pt x="376" y="8470"/>
                  </a:lnTo>
                  <a:lnTo>
                    <a:pt x="0" y="8470"/>
                  </a:lnTo>
                  <a:lnTo>
                    <a:pt x="0" y="8104"/>
                  </a:lnTo>
                  <a:lnTo>
                    <a:pt x="0" y="1633"/>
                  </a:lnTo>
                  <a:lnTo>
                    <a:pt x="0" y="1308"/>
                  </a:lnTo>
                  <a:lnTo>
                    <a:pt x="376" y="1308"/>
                  </a:lnTo>
                  <a:lnTo>
                    <a:pt x="753" y="1308"/>
                  </a:lnTo>
                  <a:lnTo>
                    <a:pt x="827" y="963"/>
                  </a:lnTo>
                  <a:lnTo>
                    <a:pt x="1277" y="1204"/>
                  </a:lnTo>
                  <a:lnTo>
                    <a:pt x="1497" y="1204"/>
                  </a:lnTo>
                  <a:lnTo>
                    <a:pt x="1497" y="335"/>
                  </a:lnTo>
                  <a:lnTo>
                    <a:pt x="963" y="335"/>
                  </a:lnTo>
                  <a:lnTo>
                    <a:pt x="931" y="115"/>
                  </a:lnTo>
                  <a:lnTo>
                    <a:pt x="1308" y="31"/>
                  </a:lnTo>
                  <a:lnTo>
                    <a:pt x="1465" y="83"/>
                  </a:lnTo>
                  <a:lnTo>
                    <a:pt x="3015" y="31"/>
                  </a:lnTo>
                  <a:lnTo>
                    <a:pt x="3225" y="31"/>
                  </a:lnTo>
                  <a:lnTo>
                    <a:pt x="3225" y="240"/>
                  </a:lnTo>
                  <a:lnTo>
                    <a:pt x="2774" y="303"/>
                  </a:lnTo>
                  <a:lnTo>
                    <a:pt x="2617" y="303"/>
                  </a:lnTo>
                  <a:lnTo>
                    <a:pt x="2617" y="481"/>
                  </a:lnTo>
                  <a:lnTo>
                    <a:pt x="2617" y="701"/>
                  </a:lnTo>
                  <a:lnTo>
                    <a:pt x="2617" y="890"/>
                  </a:lnTo>
                  <a:lnTo>
                    <a:pt x="2774" y="890"/>
                  </a:lnTo>
                  <a:lnTo>
                    <a:pt x="3999" y="890"/>
                  </a:lnTo>
                  <a:lnTo>
                    <a:pt x="4188" y="890"/>
                  </a:lnTo>
                  <a:lnTo>
                    <a:pt x="5224" y="890"/>
                  </a:lnTo>
                  <a:lnTo>
                    <a:pt x="5413" y="890"/>
                  </a:lnTo>
                  <a:lnTo>
                    <a:pt x="5413" y="701"/>
                  </a:lnTo>
                  <a:lnTo>
                    <a:pt x="5413" y="481"/>
                  </a:lnTo>
                  <a:lnTo>
                    <a:pt x="5413" y="303"/>
                  </a:lnTo>
                  <a:lnTo>
                    <a:pt x="5224" y="303"/>
                  </a:lnTo>
                  <a:lnTo>
                    <a:pt x="4963" y="303"/>
                  </a:lnTo>
                  <a:lnTo>
                    <a:pt x="5193" y="0"/>
                  </a:lnTo>
                  <a:lnTo>
                    <a:pt x="5779" y="0"/>
                  </a:lnTo>
                  <a:lnTo>
                    <a:pt x="5779" y="1279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17878025" y="4884259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2020" y="0"/>
                  </a:moveTo>
                  <a:lnTo>
                    <a:pt x="1476" y="0"/>
                  </a:lnTo>
                  <a:lnTo>
                    <a:pt x="1476" y="1183"/>
                  </a:lnTo>
                  <a:lnTo>
                    <a:pt x="0" y="1183"/>
                  </a:lnTo>
                  <a:lnTo>
                    <a:pt x="0" y="7758"/>
                  </a:lnTo>
                  <a:lnTo>
                    <a:pt x="1476" y="7758"/>
                  </a:lnTo>
                  <a:lnTo>
                    <a:pt x="1476" y="8984"/>
                  </a:lnTo>
                  <a:lnTo>
                    <a:pt x="1790" y="8984"/>
                  </a:lnTo>
                  <a:lnTo>
                    <a:pt x="1947" y="8847"/>
                  </a:lnTo>
                  <a:lnTo>
                    <a:pt x="3015" y="8847"/>
                  </a:lnTo>
                  <a:lnTo>
                    <a:pt x="3120" y="8984"/>
                  </a:lnTo>
                  <a:lnTo>
                    <a:pt x="4020" y="8984"/>
                  </a:lnTo>
                  <a:lnTo>
                    <a:pt x="4020" y="9507"/>
                  </a:lnTo>
                  <a:lnTo>
                    <a:pt x="5109" y="9507"/>
                  </a:lnTo>
                  <a:lnTo>
                    <a:pt x="5109" y="785"/>
                  </a:lnTo>
                  <a:lnTo>
                    <a:pt x="2020" y="785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17878025" y="4884264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9507"/>
                  </a:moveTo>
                  <a:lnTo>
                    <a:pt x="5109" y="858"/>
                  </a:lnTo>
                  <a:lnTo>
                    <a:pt x="2272" y="774"/>
                  </a:lnTo>
                  <a:lnTo>
                    <a:pt x="2020" y="774"/>
                  </a:lnTo>
                  <a:lnTo>
                    <a:pt x="2020" y="513"/>
                  </a:lnTo>
                  <a:lnTo>
                    <a:pt x="2020" y="73"/>
                  </a:lnTo>
                  <a:lnTo>
                    <a:pt x="1560" y="0"/>
                  </a:lnTo>
                  <a:lnTo>
                    <a:pt x="1476" y="1005"/>
                  </a:lnTo>
                  <a:lnTo>
                    <a:pt x="1476" y="1183"/>
                  </a:lnTo>
                  <a:lnTo>
                    <a:pt x="1308" y="1183"/>
                  </a:lnTo>
                  <a:lnTo>
                    <a:pt x="115" y="1183"/>
                  </a:lnTo>
                  <a:lnTo>
                    <a:pt x="0" y="7643"/>
                  </a:lnTo>
                  <a:lnTo>
                    <a:pt x="1308" y="7748"/>
                  </a:lnTo>
                  <a:lnTo>
                    <a:pt x="1476" y="7748"/>
                  </a:lnTo>
                  <a:lnTo>
                    <a:pt x="1476" y="7895"/>
                  </a:lnTo>
                  <a:lnTo>
                    <a:pt x="1476" y="8900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30" y="8984"/>
                  </a:lnTo>
                  <a:lnTo>
                    <a:pt x="3884" y="8984"/>
                  </a:lnTo>
                  <a:lnTo>
                    <a:pt x="4031" y="8984"/>
                  </a:lnTo>
                  <a:lnTo>
                    <a:pt x="4031" y="9162"/>
                  </a:lnTo>
                  <a:lnTo>
                    <a:pt x="4031" y="9434"/>
                  </a:lnTo>
                  <a:lnTo>
                    <a:pt x="5036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17877710" y="4895860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4198" y="0"/>
                  </a:moveTo>
                  <a:lnTo>
                    <a:pt x="4041" y="0"/>
                  </a:lnTo>
                  <a:lnTo>
                    <a:pt x="4041" y="523"/>
                  </a:lnTo>
                  <a:lnTo>
                    <a:pt x="2889" y="523"/>
                  </a:lnTo>
                  <a:lnTo>
                    <a:pt x="2691" y="523"/>
                  </a:lnTo>
                  <a:lnTo>
                    <a:pt x="1507" y="523"/>
                  </a:lnTo>
                  <a:lnTo>
                    <a:pt x="1308" y="554"/>
                  </a:lnTo>
                  <a:lnTo>
                    <a:pt x="942" y="523"/>
                  </a:lnTo>
                  <a:lnTo>
                    <a:pt x="942" y="774"/>
                  </a:lnTo>
                  <a:lnTo>
                    <a:pt x="1507" y="774"/>
                  </a:lnTo>
                  <a:lnTo>
                    <a:pt x="1507" y="1675"/>
                  </a:lnTo>
                  <a:lnTo>
                    <a:pt x="1287" y="1675"/>
                  </a:lnTo>
                  <a:lnTo>
                    <a:pt x="869" y="1413"/>
                  </a:lnTo>
                  <a:lnTo>
                    <a:pt x="827" y="1748"/>
                  </a:lnTo>
                  <a:lnTo>
                    <a:pt x="0" y="1748"/>
                  </a:lnTo>
                  <a:lnTo>
                    <a:pt x="0" y="8910"/>
                  </a:lnTo>
                  <a:lnTo>
                    <a:pt x="827" y="8910"/>
                  </a:lnTo>
                  <a:lnTo>
                    <a:pt x="827" y="9287"/>
                  </a:lnTo>
                  <a:lnTo>
                    <a:pt x="1287" y="9025"/>
                  </a:lnTo>
                  <a:lnTo>
                    <a:pt x="1507" y="9025"/>
                  </a:lnTo>
                  <a:lnTo>
                    <a:pt x="1507" y="9874"/>
                  </a:lnTo>
                  <a:lnTo>
                    <a:pt x="942" y="9874"/>
                  </a:lnTo>
                  <a:lnTo>
                    <a:pt x="942" y="10177"/>
                  </a:lnTo>
                  <a:lnTo>
                    <a:pt x="1308" y="10177"/>
                  </a:lnTo>
                  <a:lnTo>
                    <a:pt x="1507" y="10135"/>
                  </a:lnTo>
                  <a:lnTo>
                    <a:pt x="3225" y="10177"/>
                  </a:lnTo>
                  <a:lnTo>
                    <a:pt x="3225" y="9915"/>
                  </a:lnTo>
                  <a:lnTo>
                    <a:pt x="2607" y="9915"/>
                  </a:lnTo>
                  <a:lnTo>
                    <a:pt x="2607" y="9319"/>
                  </a:lnTo>
                  <a:lnTo>
                    <a:pt x="3989" y="9319"/>
                  </a:lnTo>
                  <a:lnTo>
                    <a:pt x="4198" y="9319"/>
                  </a:lnTo>
                  <a:lnTo>
                    <a:pt x="5423" y="9319"/>
                  </a:lnTo>
                  <a:lnTo>
                    <a:pt x="5423" y="9915"/>
                  </a:lnTo>
                  <a:lnTo>
                    <a:pt x="4973" y="9915"/>
                  </a:lnTo>
                  <a:lnTo>
                    <a:pt x="5183" y="10230"/>
                  </a:lnTo>
                  <a:lnTo>
                    <a:pt x="5790" y="10230"/>
                  </a:lnTo>
                  <a:lnTo>
                    <a:pt x="5790" y="1748"/>
                  </a:lnTo>
                  <a:lnTo>
                    <a:pt x="4303" y="1748"/>
                  </a:lnTo>
                  <a:lnTo>
                    <a:pt x="4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17877707" y="4895857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4198" y="0"/>
                  </a:moveTo>
                  <a:lnTo>
                    <a:pt x="4041" y="0"/>
                  </a:lnTo>
                  <a:lnTo>
                    <a:pt x="4041" y="534"/>
                  </a:lnTo>
                  <a:lnTo>
                    <a:pt x="2889" y="534"/>
                  </a:lnTo>
                  <a:lnTo>
                    <a:pt x="2691" y="534"/>
                  </a:lnTo>
                  <a:lnTo>
                    <a:pt x="1507" y="534"/>
                  </a:lnTo>
                  <a:lnTo>
                    <a:pt x="1350" y="554"/>
                  </a:lnTo>
                  <a:lnTo>
                    <a:pt x="984" y="534"/>
                  </a:lnTo>
                  <a:lnTo>
                    <a:pt x="952" y="743"/>
                  </a:lnTo>
                  <a:lnTo>
                    <a:pt x="1465" y="774"/>
                  </a:lnTo>
                  <a:lnTo>
                    <a:pt x="1507" y="1570"/>
                  </a:lnTo>
                  <a:lnTo>
                    <a:pt x="1298" y="1675"/>
                  </a:lnTo>
                  <a:lnTo>
                    <a:pt x="869" y="1413"/>
                  </a:lnTo>
                  <a:lnTo>
                    <a:pt x="827" y="1675"/>
                  </a:lnTo>
                  <a:lnTo>
                    <a:pt x="387" y="1759"/>
                  </a:lnTo>
                  <a:lnTo>
                    <a:pt x="0" y="1759"/>
                  </a:lnTo>
                  <a:lnTo>
                    <a:pt x="0" y="2125"/>
                  </a:lnTo>
                  <a:lnTo>
                    <a:pt x="0" y="8575"/>
                  </a:lnTo>
                  <a:lnTo>
                    <a:pt x="0" y="8921"/>
                  </a:lnTo>
                  <a:lnTo>
                    <a:pt x="387" y="8921"/>
                  </a:lnTo>
                  <a:lnTo>
                    <a:pt x="753" y="8921"/>
                  </a:lnTo>
                  <a:lnTo>
                    <a:pt x="827" y="9245"/>
                  </a:lnTo>
                  <a:lnTo>
                    <a:pt x="1298" y="9025"/>
                  </a:lnTo>
                  <a:lnTo>
                    <a:pt x="1507" y="9025"/>
                  </a:lnTo>
                  <a:lnTo>
                    <a:pt x="1507" y="9884"/>
                  </a:lnTo>
                  <a:lnTo>
                    <a:pt x="984" y="9884"/>
                  </a:lnTo>
                  <a:lnTo>
                    <a:pt x="952" y="10093"/>
                  </a:lnTo>
                  <a:lnTo>
                    <a:pt x="1308" y="10177"/>
                  </a:lnTo>
                  <a:lnTo>
                    <a:pt x="1465" y="10146"/>
                  </a:lnTo>
                  <a:lnTo>
                    <a:pt x="3036" y="10177"/>
                  </a:lnTo>
                  <a:lnTo>
                    <a:pt x="3235" y="10177"/>
                  </a:lnTo>
                  <a:lnTo>
                    <a:pt x="3235" y="9989"/>
                  </a:lnTo>
                  <a:lnTo>
                    <a:pt x="2774" y="9915"/>
                  </a:lnTo>
                  <a:lnTo>
                    <a:pt x="2617" y="9915"/>
                  </a:lnTo>
                  <a:lnTo>
                    <a:pt x="2617" y="9727"/>
                  </a:lnTo>
                  <a:lnTo>
                    <a:pt x="2617" y="9507"/>
                  </a:lnTo>
                  <a:lnTo>
                    <a:pt x="2617" y="9319"/>
                  </a:lnTo>
                  <a:lnTo>
                    <a:pt x="2774" y="9319"/>
                  </a:lnTo>
                  <a:lnTo>
                    <a:pt x="3999" y="9319"/>
                  </a:lnTo>
                  <a:lnTo>
                    <a:pt x="4198" y="9319"/>
                  </a:lnTo>
                  <a:lnTo>
                    <a:pt x="5224" y="9319"/>
                  </a:lnTo>
                  <a:lnTo>
                    <a:pt x="5423" y="9319"/>
                  </a:lnTo>
                  <a:lnTo>
                    <a:pt x="5423" y="9507"/>
                  </a:lnTo>
                  <a:lnTo>
                    <a:pt x="5423" y="9727"/>
                  </a:lnTo>
                  <a:lnTo>
                    <a:pt x="5423" y="9915"/>
                  </a:lnTo>
                  <a:lnTo>
                    <a:pt x="5224" y="9915"/>
                  </a:lnTo>
                  <a:lnTo>
                    <a:pt x="4973" y="9915"/>
                  </a:lnTo>
                  <a:lnTo>
                    <a:pt x="5193" y="10219"/>
                  </a:lnTo>
                  <a:lnTo>
                    <a:pt x="5800" y="10219"/>
                  </a:lnTo>
                  <a:lnTo>
                    <a:pt x="5800" y="1832"/>
                  </a:lnTo>
                  <a:lnTo>
                    <a:pt x="4387" y="1759"/>
                  </a:lnTo>
                  <a:lnTo>
                    <a:pt x="4303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17878028" y="489668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3570" y="0"/>
                  </a:moveTo>
                  <a:lnTo>
                    <a:pt x="3120" y="0"/>
                  </a:lnTo>
                  <a:lnTo>
                    <a:pt x="3015" y="146"/>
                  </a:lnTo>
                  <a:lnTo>
                    <a:pt x="1937" y="146"/>
                  </a:lnTo>
                  <a:lnTo>
                    <a:pt x="1790" y="0"/>
                  </a:lnTo>
                  <a:lnTo>
                    <a:pt x="1476" y="0"/>
                  </a:lnTo>
                  <a:lnTo>
                    <a:pt x="1476" y="1225"/>
                  </a:lnTo>
                  <a:lnTo>
                    <a:pt x="0" y="1225"/>
                  </a:lnTo>
                  <a:lnTo>
                    <a:pt x="0" y="7779"/>
                  </a:lnTo>
                  <a:lnTo>
                    <a:pt x="1476" y="7779"/>
                  </a:lnTo>
                  <a:lnTo>
                    <a:pt x="1476" y="8984"/>
                  </a:lnTo>
                  <a:lnTo>
                    <a:pt x="2010" y="8984"/>
                  </a:lnTo>
                  <a:lnTo>
                    <a:pt x="2010" y="8198"/>
                  </a:lnTo>
                  <a:lnTo>
                    <a:pt x="5109" y="8198"/>
                  </a:lnTo>
                  <a:lnTo>
                    <a:pt x="5109" y="1225"/>
                  </a:lnTo>
                  <a:lnTo>
                    <a:pt x="3643" y="1225"/>
                  </a:lnTo>
                  <a:lnTo>
                    <a:pt x="3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17878025" y="4896681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1225"/>
                  </a:moveTo>
                  <a:lnTo>
                    <a:pt x="5109" y="8125"/>
                  </a:lnTo>
                  <a:lnTo>
                    <a:pt x="2272" y="8198"/>
                  </a:lnTo>
                  <a:lnTo>
                    <a:pt x="2020" y="8198"/>
                  </a:lnTo>
                  <a:lnTo>
                    <a:pt x="2020" y="8470"/>
                  </a:lnTo>
                  <a:lnTo>
                    <a:pt x="2020" y="8921"/>
                  </a:lnTo>
                  <a:lnTo>
                    <a:pt x="1560" y="8973"/>
                  </a:lnTo>
                  <a:lnTo>
                    <a:pt x="1476" y="7989"/>
                  </a:lnTo>
                  <a:lnTo>
                    <a:pt x="1476" y="7779"/>
                  </a:lnTo>
                  <a:lnTo>
                    <a:pt x="1308" y="7779"/>
                  </a:lnTo>
                  <a:lnTo>
                    <a:pt x="115" y="7779"/>
                  </a:lnTo>
                  <a:lnTo>
                    <a:pt x="0" y="1329"/>
                  </a:lnTo>
                  <a:lnTo>
                    <a:pt x="1308" y="1225"/>
                  </a:lnTo>
                  <a:lnTo>
                    <a:pt x="1476" y="1225"/>
                  </a:lnTo>
                  <a:lnTo>
                    <a:pt x="1476" y="1068"/>
                  </a:lnTo>
                  <a:lnTo>
                    <a:pt x="1476" y="73"/>
                  </a:lnTo>
                  <a:lnTo>
                    <a:pt x="1790" y="0"/>
                  </a:lnTo>
                  <a:lnTo>
                    <a:pt x="1947" y="157"/>
                  </a:lnTo>
                  <a:lnTo>
                    <a:pt x="3015" y="157"/>
                  </a:lnTo>
                  <a:lnTo>
                    <a:pt x="3130" y="0"/>
                  </a:lnTo>
                  <a:lnTo>
                    <a:pt x="3581" y="0"/>
                  </a:lnTo>
                  <a:lnTo>
                    <a:pt x="3654" y="1036"/>
                  </a:lnTo>
                  <a:lnTo>
                    <a:pt x="3654" y="1225"/>
                  </a:lnTo>
                  <a:lnTo>
                    <a:pt x="3842" y="1225"/>
                  </a:lnTo>
                  <a:lnTo>
                    <a:pt x="5036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17875367" y="4667739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0" y="994"/>
                  </a:moveTo>
                  <a:lnTo>
                    <a:pt x="0" y="13036"/>
                  </a:lnTo>
                  <a:lnTo>
                    <a:pt x="0" y="14041"/>
                  </a:lnTo>
                  <a:lnTo>
                    <a:pt x="1036" y="14041"/>
                  </a:lnTo>
                  <a:lnTo>
                    <a:pt x="23643" y="14041"/>
                  </a:lnTo>
                  <a:lnTo>
                    <a:pt x="24690" y="14041"/>
                  </a:lnTo>
                  <a:lnTo>
                    <a:pt x="24690" y="13036"/>
                  </a:lnTo>
                  <a:lnTo>
                    <a:pt x="24690" y="994"/>
                  </a:lnTo>
                  <a:lnTo>
                    <a:pt x="24690" y="0"/>
                  </a:lnTo>
                  <a:lnTo>
                    <a:pt x="23643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9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17876080" y="466840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0" y="324"/>
                  </a:moveTo>
                  <a:lnTo>
                    <a:pt x="0" y="12366"/>
                  </a:lnTo>
                  <a:lnTo>
                    <a:pt x="0" y="12711"/>
                  </a:lnTo>
                  <a:lnTo>
                    <a:pt x="324" y="12711"/>
                  </a:lnTo>
                  <a:lnTo>
                    <a:pt x="22952" y="12711"/>
                  </a:lnTo>
                  <a:lnTo>
                    <a:pt x="23276" y="12711"/>
                  </a:lnTo>
                  <a:lnTo>
                    <a:pt x="23276" y="12366"/>
                  </a:lnTo>
                  <a:lnTo>
                    <a:pt x="23276" y="324"/>
                  </a:lnTo>
                  <a:lnTo>
                    <a:pt x="23276" y="0"/>
                  </a:lnTo>
                  <a:lnTo>
                    <a:pt x="22952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17879305" y="468234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198" y="0"/>
                  </a:moveTo>
                  <a:lnTo>
                    <a:pt x="3601" y="0"/>
                  </a:lnTo>
                  <a:lnTo>
                    <a:pt x="3371" y="188"/>
                  </a:lnTo>
                  <a:lnTo>
                    <a:pt x="3842" y="314"/>
                  </a:lnTo>
                  <a:lnTo>
                    <a:pt x="3842" y="848"/>
                  </a:lnTo>
                  <a:lnTo>
                    <a:pt x="2607" y="848"/>
                  </a:lnTo>
                  <a:lnTo>
                    <a:pt x="2408" y="848"/>
                  </a:lnTo>
                  <a:lnTo>
                    <a:pt x="1015" y="848"/>
                  </a:lnTo>
                  <a:lnTo>
                    <a:pt x="1015" y="314"/>
                  </a:lnTo>
                  <a:lnTo>
                    <a:pt x="1633" y="314"/>
                  </a:lnTo>
                  <a:lnTo>
                    <a:pt x="1633" y="31"/>
                  </a:lnTo>
                  <a:lnTo>
                    <a:pt x="586" y="31"/>
                  </a:lnTo>
                  <a:lnTo>
                    <a:pt x="586" y="314"/>
                  </a:lnTo>
                  <a:lnTo>
                    <a:pt x="732" y="314"/>
                  </a:lnTo>
                  <a:lnTo>
                    <a:pt x="732" y="848"/>
                  </a:lnTo>
                  <a:lnTo>
                    <a:pt x="513" y="900"/>
                  </a:lnTo>
                  <a:lnTo>
                    <a:pt x="83" y="848"/>
                  </a:lnTo>
                  <a:lnTo>
                    <a:pt x="83" y="1162"/>
                  </a:lnTo>
                  <a:lnTo>
                    <a:pt x="659" y="1162"/>
                  </a:lnTo>
                  <a:lnTo>
                    <a:pt x="659" y="2020"/>
                  </a:lnTo>
                  <a:lnTo>
                    <a:pt x="460" y="2020"/>
                  </a:lnTo>
                  <a:lnTo>
                    <a:pt x="31" y="1748"/>
                  </a:lnTo>
                  <a:lnTo>
                    <a:pt x="31" y="2397"/>
                  </a:lnTo>
                  <a:lnTo>
                    <a:pt x="617" y="2533"/>
                  </a:lnTo>
                  <a:lnTo>
                    <a:pt x="659" y="3403"/>
                  </a:lnTo>
                  <a:lnTo>
                    <a:pt x="31" y="3570"/>
                  </a:lnTo>
                  <a:lnTo>
                    <a:pt x="0" y="4209"/>
                  </a:lnTo>
                  <a:lnTo>
                    <a:pt x="460" y="3947"/>
                  </a:lnTo>
                  <a:lnTo>
                    <a:pt x="659" y="3947"/>
                  </a:lnTo>
                  <a:lnTo>
                    <a:pt x="659" y="4816"/>
                  </a:lnTo>
                  <a:lnTo>
                    <a:pt x="83" y="4816"/>
                  </a:lnTo>
                  <a:lnTo>
                    <a:pt x="83" y="5109"/>
                  </a:lnTo>
                  <a:lnTo>
                    <a:pt x="460" y="5109"/>
                  </a:lnTo>
                  <a:lnTo>
                    <a:pt x="659" y="5078"/>
                  </a:lnTo>
                  <a:lnTo>
                    <a:pt x="732" y="5675"/>
                  </a:lnTo>
                  <a:lnTo>
                    <a:pt x="586" y="5675"/>
                  </a:lnTo>
                  <a:lnTo>
                    <a:pt x="586" y="5936"/>
                  </a:lnTo>
                  <a:lnTo>
                    <a:pt x="1633" y="5936"/>
                  </a:lnTo>
                  <a:lnTo>
                    <a:pt x="1633" y="5675"/>
                  </a:lnTo>
                  <a:lnTo>
                    <a:pt x="1015" y="5675"/>
                  </a:lnTo>
                  <a:lnTo>
                    <a:pt x="1015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842" y="5109"/>
                  </a:lnTo>
                  <a:lnTo>
                    <a:pt x="3842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98" y="5968"/>
                  </a:lnTo>
                  <a:lnTo>
                    <a:pt x="41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17879307" y="468234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601" y="0"/>
                  </a:moveTo>
                  <a:lnTo>
                    <a:pt x="3371" y="188"/>
                  </a:lnTo>
                  <a:lnTo>
                    <a:pt x="3633" y="314"/>
                  </a:lnTo>
                  <a:lnTo>
                    <a:pt x="3832" y="314"/>
                  </a:lnTo>
                  <a:lnTo>
                    <a:pt x="3832" y="450"/>
                  </a:lnTo>
                  <a:lnTo>
                    <a:pt x="3832" y="712"/>
                  </a:lnTo>
                  <a:lnTo>
                    <a:pt x="3832" y="858"/>
                  </a:lnTo>
                  <a:lnTo>
                    <a:pt x="3633" y="858"/>
                  </a:lnTo>
                  <a:lnTo>
                    <a:pt x="2607" y="858"/>
                  </a:lnTo>
                  <a:lnTo>
                    <a:pt x="2408" y="858"/>
                  </a:lnTo>
                  <a:lnTo>
                    <a:pt x="1183" y="858"/>
                  </a:lnTo>
                  <a:lnTo>
                    <a:pt x="1026" y="858"/>
                  </a:lnTo>
                  <a:lnTo>
                    <a:pt x="1026" y="712"/>
                  </a:lnTo>
                  <a:lnTo>
                    <a:pt x="1026" y="450"/>
                  </a:lnTo>
                  <a:lnTo>
                    <a:pt x="1026" y="314"/>
                  </a:lnTo>
                  <a:lnTo>
                    <a:pt x="1183" y="314"/>
                  </a:lnTo>
                  <a:lnTo>
                    <a:pt x="1633" y="314"/>
                  </a:lnTo>
                  <a:lnTo>
                    <a:pt x="1633" y="31"/>
                  </a:lnTo>
                  <a:lnTo>
                    <a:pt x="1424" y="31"/>
                  </a:lnTo>
                  <a:lnTo>
                    <a:pt x="670" y="31"/>
                  </a:lnTo>
                  <a:lnTo>
                    <a:pt x="586" y="314"/>
                  </a:lnTo>
                  <a:lnTo>
                    <a:pt x="722" y="314"/>
                  </a:lnTo>
                  <a:lnTo>
                    <a:pt x="722" y="827"/>
                  </a:lnTo>
                  <a:lnTo>
                    <a:pt x="544" y="900"/>
                  </a:lnTo>
                  <a:lnTo>
                    <a:pt x="167" y="858"/>
                  </a:lnTo>
                  <a:lnTo>
                    <a:pt x="94" y="1088"/>
                  </a:lnTo>
                  <a:lnTo>
                    <a:pt x="670" y="1162"/>
                  </a:lnTo>
                  <a:lnTo>
                    <a:pt x="670" y="1937"/>
                  </a:lnTo>
                  <a:lnTo>
                    <a:pt x="460" y="2020"/>
                  </a:lnTo>
                  <a:lnTo>
                    <a:pt x="31" y="1759"/>
                  </a:lnTo>
                  <a:lnTo>
                    <a:pt x="31" y="2397"/>
                  </a:lnTo>
                  <a:lnTo>
                    <a:pt x="617" y="2533"/>
                  </a:lnTo>
                  <a:lnTo>
                    <a:pt x="670" y="3329"/>
                  </a:lnTo>
                  <a:lnTo>
                    <a:pt x="31" y="3570"/>
                  </a:lnTo>
                  <a:lnTo>
                    <a:pt x="0" y="4177"/>
                  </a:lnTo>
                  <a:lnTo>
                    <a:pt x="460" y="3947"/>
                  </a:lnTo>
                  <a:lnTo>
                    <a:pt x="670" y="3947"/>
                  </a:lnTo>
                  <a:lnTo>
                    <a:pt x="670" y="4816"/>
                  </a:lnTo>
                  <a:lnTo>
                    <a:pt x="167" y="4816"/>
                  </a:lnTo>
                  <a:lnTo>
                    <a:pt x="94" y="5036"/>
                  </a:lnTo>
                  <a:lnTo>
                    <a:pt x="460" y="5109"/>
                  </a:lnTo>
                  <a:lnTo>
                    <a:pt x="617" y="5078"/>
                  </a:lnTo>
                  <a:lnTo>
                    <a:pt x="722" y="5675"/>
                  </a:lnTo>
                  <a:lnTo>
                    <a:pt x="586" y="5675"/>
                  </a:lnTo>
                  <a:lnTo>
                    <a:pt x="586" y="5853"/>
                  </a:lnTo>
                  <a:lnTo>
                    <a:pt x="1424" y="5936"/>
                  </a:lnTo>
                  <a:lnTo>
                    <a:pt x="1633" y="5936"/>
                  </a:lnTo>
                  <a:lnTo>
                    <a:pt x="1633" y="5779"/>
                  </a:lnTo>
                  <a:lnTo>
                    <a:pt x="1183" y="5675"/>
                  </a:lnTo>
                  <a:lnTo>
                    <a:pt x="1026" y="5675"/>
                  </a:lnTo>
                  <a:lnTo>
                    <a:pt x="1026" y="5518"/>
                  </a:lnTo>
                  <a:lnTo>
                    <a:pt x="1026" y="5256"/>
                  </a:lnTo>
                  <a:lnTo>
                    <a:pt x="1026" y="5109"/>
                  </a:lnTo>
                  <a:lnTo>
                    <a:pt x="1183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633" y="5109"/>
                  </a:lnTo>
                  <a:lnTo>
                    <a:pt x="3832" y="5109"/>
                  </a:lnTo>
                  <a:lnTo>
                    <a:pt x="3832" y="5256"/>
                  </a:lnTo>
                  <a:lnTo>
                    <a:pt x="3832" y="5518"/>
                  </a:lnTo>
                  <a:lnTo>
                    <a:pt x="3832" y="5675"/>
                  </a:lnTo>
                  <a:lnTo>
                    <a:pt x="3633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88" y="5968"/>
                  </a:lnTo>
                  <a:lnTo>
                    <a:pt x="4188" y="0"/>
                  </a:lnTo>
                  <a:lnTo>
                    <a:pt x="360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17880243" y="46834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0" y="0"/>
                  </a:lnTo>
                  <a:lnTo>
                    <a:pt x="0" y="3727"/>
                  </a:lnTo>
                  <a:lnTo>
                    <a:pt x="2963" y="3727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17880245" y="46834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2963" y="3622"/>
                  </a:lnTo>
                  <a:lnTo>
                    <a:pt x="125" y="3727"/>
                  </a:lnTo>
                  <a:lnTo>
                    <a:pt x="0" y="104"/>
                  </a:lnTo>
                  <a:lnTo>
                    <a:pt x="288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17870274" y="467794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968" y="5256"/>
                  </a:moveTo>
                  <a:lnTo>
                    <a:pt x="1863" y="5518"/>
                  </a:lnTo>
                  <a:lnTo>
                    <a:pt x="513" y="5633"/>
                  </a:lnTo>
                  <a:lnTo>
                    <a:pt x="356" y="5633"/>
                  </a:lnTo>
                  <a:lnTo>
                    <a:pt x="356" y="5444"/>
                  </a:lnTo>
                  <a:lnTo>
                    <a:pt x="293" y="4397"/>
                  </a:lnTo>
                  <a:lnTo>
                    <a:pt x="293" y="1602"/>
                  </a:lnTo>
                  <a:lnTo>
                    <a:pt x="586" y="1497"/>
                  </a:lnTo>
                  <a:lnTo>
                    <a:pt x="659" y="1685"/>
                  </a:lnTo>
                  <a:lnTo>
                    <a:pt x="816" y="1748"/>
                  </a:lnTo>
                  <a:lnTo>
                    <a:pt x="900" y="1204"/>
                  </a:lnTo>
                  <a:lnTo>
                    <a:pt x="712" y="1078"/>
                  </a:lnTo>
                  <a:lnTo>
                    <a:pt x="712" y="1266"/>
                  </a:lnTo>
                  <a:lnTo>
                    <a:pt x="397" y="1266"/>
                  </a:lnTo>
                  <a:lnTo>
                    <a:pt x="230" y="1266"/>
                  </a:lnTo>
                  <a:lnTo>
                    <a:pt x="230" y="1078"/>
                  </a:lnTo>
                  <a:lnTo>
                    <a:pt x="230" y="376"/>
                  </a:lnTo>
                  <a:lnTo>
                    <a:pt x="230" y="219"/>
                  </a:lnTo>
                  <a:lnTo>
                    <a:pt x="397" y="219"/>
                  </a:lnTo>
                  <a:lnTo>
                    <a:pt x="712" y="219"/>
                  </a:lnTo>
                  <a:lnTo>
                    <a:pt x="712" y="376"/>
                  </a:lnTo>
                  <a:lnTo>
                    <a:pt x="900" y="376"/>
                  </a:lnTo>
                  <a:lnTo>
                    <a:pt x="900" y="83"/>
                  </a:lnTo>
                  <a:lnTo>
                    <a:pt x="104" y="0"/>
                  </a:lnTo>
                  <a:lnTo>
                    <a:pt x="0" y="14690"/>
                  </a:lnTo>
                  <a:lnTo>
                    <a:pt x="816" y="14763"/>
                  </a:lnTo>
                  <a:lnTo>
                    <a:pt x="900" y="14470"/>
                  </a:lnTo>
                  <a:lnTo>
                    <a:pt x="712" y="14386"/>
                  </a:lnTo>
                  <a:lnTo>
                    <a:pt x="712" y="14544"/>
                  </a:lnTo>
                  <a:lnTo>
                    <a:pt x="397" y="14544"/>
                  </a:lnTo>
                  <a:lnTo>
                    <a:pt x="230" y="14544"/>
                  </a:lnTo>
                  <a:lnTo>
                    <a:pt x="230" y="14386"/>
                  </a:lnTo>
                  <a:lnTo>
                    <a:pt x="230" y="13674"/>
                  </a:lnTo>
                  <a:lnTo>
                    <a:pt x="230" y="13507"/>
                  </a:lnTo>
                  <a:lnTo>
                    <a:pt x="397" y="13507"/>
                  </a:lnTo>
                  <a:lnTo>
                    <a:pt x="712" y="13507"/>
                  </a:lnTo>
                  <a:lnTo>
                    <a:pt x="712" y="13674"/>
                  </a:lnTo>
                  <a:lnTo>
                    <a:pt x="900" y="13674"/>
                  </a:lnTo>
                  <a:lnTo>
                    <a:pt x="900" y="13088"/>
                  </a:lnTo>
                  <a:lnTo>
                    <a:pt x="659" y="13025"/>
                  </a:lnTo>
                  <a:lnTo>
                    <a:pt x="659" y="13161"/>
                  </a:lnTo>
                  <a:lnTo>
                    <a:pt x="356" y="13277"/>
                  </a:lnTo>
                  <a:lnTo>
                    <a:pt x="293" y="10366"/>
                  </a:lnTo>
                  <a:lnTo>
                    <a:pt x="356" y="9329"/>
                  </a:lnTo>
                  <a:lnTo>
                    <a:pt x="356" y="9141"/>
                  </a:lnTo>
                  <a:lnTo>
                    <a:pt x="513" y="9141"/>
                  </a:lnTo>
                  <a:lnTo>
                    <a:pt x="1780" y="9141"/>
                  </a:lnTo>
                  <a:lnTo>
                    <a:pt x="1863" y="9402"/>
                  </a:lnTo>
                  <a:lnTo>
                    <a:pt x="2198" y="9518"/>
                  </a:lnTo>
                  <a:lnTo>
                    <a:pt x="2345" y="9465"/>
                  </a:lnTo>
                  <a:lnTo>
                    <a:pt x="2711" y="9518"/>
                  </a:lnTo>
                  <a:lnTo>
                    <a:pt x="2764" y="9277"/>
                  </a:lnTo>
                  <a:lnTo>
                    <a:pt x="2230" y="9203"/>
                  </a:lnTo>
                  <a:lnTo>
                    <a:pt x="2198" y="8429"/>
                  </a:lnTo>
                  <a:lnTo>
                    <a:pt x="2408" y="8345"/>
                  </a:lnTo>
                  <a:lnTo>
                    <a:pt x="2837" y="8586"/>
                  </a:lnTo>
                  <a:lnTo>
                    <a:pt x="2837" y="7978"/>
                  </a:lnTo>
                  <a:lnTo>
                    <a:pt x="2282" y="7832"/>
                  </a:lnTo>
                  <a:lnTo>
                    <a:pt x="2198" y="7046"/>
                  </a:lnTo>
                  <a:lnTo>
                    <a:pt x="2837" y="6795"/>
                  </a:lnTo>
                  <a:lnTo>
                    <a:pt x="2869" y="6188"/>
                  </a:lnTo>
                  <a:lnTo>
                    <a:pt x="2408" y="6418"/>
                  </a:lnTo>
                  <a:lnTo>
                    <a:pt x="2198" y="6418"/>
                  </a:lnTo>
                  <a:lnTo>
                    <a:pt x="2198" y="5570"/>
                  </a:lnTo>
                  <a:lnTo>
                    <a:pt x="2711" y="5570"/>
                  </a:lnTo>
                  <a:lnTo>
                    <a:pt x="2764" y="5329"/>
                  </a:lnTo>
                  <a:lnTo>
                    <a:pt x="2376" y="5256"/>
                  </a:lnTo>
                  <a:lnTo>
                    <a:pt x="2230" y="5287"/>
                  </a:lnTo>
                  <a:lnTo>
                    <a:pt x="1968" y="525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17870549" y="46837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0" y="0"/>
                  </a:lnTo>
                  <a:lnTo>
                    <a:pt x="0" y="3057"/>
                  </a:lnTo>
                  <a:lnTo>
                    <a:pt x="1612" y="305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17870550" y="46837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1612" y="2931"/>
                  </a:lnTo>
                  <a:lnTo>
                    <a:pt x="83" y="3057"/>
                  </a:lnTo>
                  <a:lnTo>
                    <a:pt x="0" y="104"/>
                  </a:lnTo>
                  <a:lnTo>
                    <a:pt x="153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17870274" y="509721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968" y="9507"/>
                  </a:moveTo>
                  <a:lnTo>
                    <a:pt x="1863" y="9245"/>
                  </a:lnTo>
                  <a:lnTo>
                    <a:pt x="513" y="9130"/>
                  </a:lnTo>
                  <a:lnTo>
                    <a:pt x="356" y="9130"/>
                  </a:lnTo>
                  <a:lnTo>
                    <a:pt x="356" y="9319"/>
                  </a:lnTo>
                  <a:lnTo>
                    <a:pt x="293" y="10366"/>
                  </a:lnTo>
                  <a:lnTo>
                    <a:pt x="293" y="13161"/>
                  </a:lnTo>
                  <a:lnTo>
                    <a:pt x="586" y="13287"/>
                  </a:lnTo>
                  <a:lnTo>
                    <a:pt x="659" y="13078"/>
                  </a:lnTo>
                  <a:lnTo>
                    <a:pt x="816" y="13015"/>
                  </a:lnTo>
                  <a:lnTo>
                    <a:pt x="900" y="13580"/>
                  </a:lnTo>
                  <a:lnTo>
                    <a:pt x="712" y="13685"/>
                  </a:lnTo>
                  <a:lnTo>
                    <a:pt x="712" y="13496"/>
                  </a:lnTo>
                  <a:lnTo>
                    <a:pt x="397" y="13496"/>
                  </a:lnTo>
                  <a:lnTo>
                    <a:pt x="230" y="13496"/>
                  </a:lnTo>
                  <a:lnTo>
                    <a:pt x="230" y="13685"/>
                  </a:lnTo>
                  <a:lnTo>
                    <a:pt x="230" y="14386"/>
                  </a:lnTo>
                  <a:lnTo>
                    <a:pt x="230" y="14544"/>
                  </a:lnTo>
                  <a:lnTo>
                    <a:pt x="397" y="14544"/>
                  </a:lnTo>
                  <a:lnTo>
                    <a:pt x="712" y="14544"/>
                  </a:lnTo>
                  <a:lnTo>
                    <a:pt x="712" y="14386"/>
                  </a:lnTo>
                  <a:lnTo>
                    <a:pt x="900" y="14386"/>
                  </a:lnTo>
                  <a:lnTo>
                    <a:pt x="900" y="14680"/>
                  </a:lnTo>
                  <a:lnTo>
                    <a:pt x="104" y="14763"/>
                  </a:lnTo>
                  <a:lnTo>
                    <a:pt x="0" y="73"/>
                  </a:lnTo>
                  <a:lnTo>
                    <a:pt x="816" y="0"/>
                  </a:lnTo>
                  <a:lnTo>
                    <a:pt x="900" y="293"/>
                  </a:lnTo>
                  <a:lnTo>
                    <a:pt x="712" y="376"/>
                  </a:lnTo>
                  <a:lnTo>
                    <a:pt x="712" y="219"/>
                  </a:lnTo>
                  <a:lnTo>
                    <a:pt x="397" y="219"/>
                  </a:lnTo>
                  <a:lnTo>
                    <a:pt x="230" y="219"/>
                  </a:lnTo>
                  <a:lnTo>
                    <a:pt x="230" y="376"/>
                  </a:lnTo>
                  <a:lnTo>
                    <a:pt x="230" y="1088"/>
                  </a:lnTo>
                  <a:lnTo>
                    <a:pt x="230" y="1277"/>
                  </a:lnTo>
                  <a:lnTo>
                    <a:pt x="397" y="1277"/>
                  </a:lnTo>
                  <a:lnTo>
                    <a:pt x="712" y="1277"/>
                  </a:lnTo>
                  <a:lnTo>
                    <a:pt x="712" y="1088"/>
                  </a:lnTo>
                  <a:lnTo>
                    <a:pt x="900" y="1088"/>
                  </a:lnTo>
                  <a:lnTo>
                    <a:pt x="900" y="1675"/>
                  </a:lnTo>
                  <a:lnTo>
                    <a:pt x="659" y="1759"/>
                  </a:lnTo>
                  <a:lnTo>
                    <a:pt x="659" y="1602"/>
                  </a:lnTo>
                  <a:lnTo>
                    <a:pt x="356" y="1486"/>
                  </a:lnTo>
                  <a:lnTo>
                    <a:pt x="293" y="4397"/>
                  </a:lnTo>
                  <a:lnTo>
                    <a:pt x="356" y="5434"/>
                  </a:lnTo>
                  <a:lnTo>
                    <a:pt x="356" y="5622"/>
                  </a:lnTo>
                  <a:lnTo>
                    <a:pt x="513" y="5622"/>
                  </a:lnTo>
                  <a:lnTo>
                    <a:pt x="1780" y="5622"/>
                  </a:lnTo>
                  <a:lnTo>
                    <a:pt x="1863" y="5371"/>
                  </a:lnTo>
                  <a:lnTo>
                    <a:pt x="2198" y="5266"/>
                  </a:lnTo>
                  <a:lnTo>
                    <a:pt x="2345" y="5298"/>
                  </a:lnTo>
                  <a:lnTo>
                    <a:pt x="2711" y="5266"/>
                  </a:lnTo>
                  <a:lnTo>
                    <a:pt x="2764" y="5486"/>
                  </a:lnTo>
                  <a:lnTo>
                    <a:pt x="2230" y="5560"/>
                  </a:lnTo>
                  <a:lnTo>
                    <a:pt x="2198" y="6334"/>
                  </a:lnTo>
                  <a:lnTo>
                    <a:pt x="2408" y="6418"/>
                  </a:lnTo>
                  <a:lnTo>
                    <a:pt x="2837" y="6198"/>
                  </a:lnTo>
                  <a:lnTo>
                    <a:pt x="2837" y="6785"/>
                  </a:lnTo>
                  <a:lnTo>
                    <a:pt x="2282" y="6931"/>
                  </a:lnTo>
                  <a:lnTo>
                    <a:pt x="2198" y="7748"/>
                  </a:lnTo>
                  <a:lnTo>
                    <a:pt x="2837" y="7989"/>
                  </a:lnTo>
                  <a:lnTo>
                    <a:pt x="2869" y="8575"/>
                  </a:lnTo>
                  <a:lnTo>
                    <a:pt x="2408" y="8355"/>
                  </a:lnTo>
                  <a:lnTo>
                    <a:pt x="2198" y="8355"/>
                  </a:lnTo>
                  <a:lnTo>
                    <a:pt x="2198" y="9214"/>
                  </a:lnTo>
                  <a:lnTo>
                    <a:pt x="2711" y="9214"/>
                  </a:lnTo>
                  <a:lnTo>
                    <a:pt x="2764" y="9434"/>
                  </a:lnTo>
                  <a:lnTo>
                    <a:pt x="2376" y="9507"/>
                  </a:lnTo>
                  <a:lnTo>
                    <a:pt x="2230" y="9476"/>
                  </a:lnTo>
                  <a:lnTo>
                    <a:pt x="1968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17870549" y="51030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0" y="0"/>
                  </a:lnTo>
                  <a:lnTo>
                    <a:pt x="0" y="3057"/>
                  </a:lnTo>
                  <a:lnTo>
                    <a:pt x="1612" y="305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17870550" y="51030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3057"/>
                  </a:moveTo>
                  <a:lnTo>
                    <a:pt x="1612" y="104"/>
                  </a:lnTo>
                  <a:lnTo>
                    <a:pt x="83" y="0"/>
                  </a:lnTo>
                  <a:lnTo>
                    <a:pt x="0" y="2952"/>
                  </a:lnTo>
                  <a:lnTo>
                    <a:pt x="1539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17870263" y="5092808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827" y="0"/>
                  </a:moveTo>
                  <a:lnTo>
                    <a:pt x="20" y="0"/>
                  </a:lnTo>
                  <a:lnTo>
                    <a:pt x="0" y="4293"/>
                  </a:lnTo>
                  <a:lnTo>
                    <a:pt x="303" y="4293"/>
                  </a:lnTo>
                  <a:lnTo>
                    <a:pt x="900" y="4261"/>
                  </a:lnTo>
                  <a:lnTo>
                    <a:pt x="973" y="5748"/>
                  </a:lnTo>
                  <a:lnTo>
                    <a:pt x="1863" y="5821"/>
                  </a:lnTo>
                  <a:lnTo>
                    <a:pt x="1895" y="8648"/>
                  </a:lnTo>
                  <a:lnTo>
                    <a:pt x="2240" y="8648"/>
                  </a:lnTo>
                  <a:lnTo>
                    <a:pt x="2764" y="8648"/>
                  </a:lnTo>
                  <a:lnTo>
                    <a:pt x="2764" y="8387"/>
                  </a:lnTo>
                  <a:lnTo>
                    <a:pt x="2198" y="8387"/>
                  </a:lnTo>
                  <a:lnTo>
                    <a:pt x="2198" y="7591"/>
                  </a:lnTo>
                  <a:lnTo>
                    <a:pt x="2418" y="7539"/>
                  </a:lnTo>
                  <a:lnTo>
                    <a:pt x="2848" y="7758"/>
                  </a:lnTo>
                  <a:lnTo>
                    <a:pt x="2869" y="7612"/>
                  </a:lnTo>
                  <a:lnTo>
                    <a:pt x="2607" y="7162"/>
                  </a:lnTo>
                  <a:lnTo>
                    <a:pt x="2293" y="6973"/>
                  </a:lnTo>
                  <a:lnTo>
                    <a:pt x="2198" y="4889"/>
                  </a:lnTo>
                  <a:lnTo>
                    <a:pt x="2533" y="4701"/>
                  </a:lnTo>
                  <a:lnTo>
                    <a:pt x="2722" y="4554"/>
                  </a:lnTo>
                  <a:lnTo>
                    <a:pt x="2848" y="4334"/>
                  </a:lnTo>
                  <a:lnTo>
                    <a:pt x="2869" y="4073"/>
                  </a:lnTo>
                  <a:lnTo>
                    <a:pt x="2418" y="4293"/>
                  </a:lnTo>
                  <a:lnTo>
                    <a:pt x="2240" y="4293"/>
                  </a:lnTo>
                  <a:lnTo>
                    <a:pt x="2198" y="3434"/>
                  </a:lnTo>
                  <a:lnTo>
                    <a:pt x="2764" y="3434"/>
                  </a:lnTo>
                  <a:lnTo>
                    <a:pt x="2764" y="3162"/>
                  </a:lnTo>
                  <a:lnTo>
                    <a:pt x="2366" y="3162"/>
                  </a:lnTo>
                  <a:lnTo>
                    <a:pt x="1832" y="3162"/>
                  </a:lnTo>
                  <a:lnTo>
                    <a:pt x="1748" y="2691"/>
                  </a:lnTo>
                  <a:lnTo>
                    <a:pt x="376" y="2607"/>
                  </a:lnTo>
                  <a:lnTo>
                    <a:pt x="376" y="1528"/>
                  </a:lnTo>
                  <a:lnTo>
                    <a:pt x="858" y="1486"/>
                  </a:lnTo>
                  <a:lnTo>
                    <a:pt x="900" y="1120"/>
                  </a:lnTo>
                  <a:lnTo>
                    <a:pt x="712" y="1088"/>
                  </a:lnTo>
                  <a:lnTo>
                    <a:pt x="712" y="1277"/>
                  </a:lnTo>
                  <a:lnTo>
                    <a:pt x="376" y="1277"/>
                  </a:lnTo>
                  <a:lnTo>
                    <a:pt x="303" y="1120"/>
                  </a:lnTo>
                  <a:lnTo>
                    <a:pt x="261" y="335"/>
                  </a:lnTo>
                  <a:lnTo>
                    <a:pt x="712" y="240"/>
                  </a:lnTo>
                  <a:lnTo>
                    <a:pt x="712" y="376"/>
                  </a:lnTo>
                  <a:lnTo>
                    <a:pt x="858" y="376"/>
                  </a:lnTo>
                  <a:lnTo>
                    <a:pt x="900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17870265" y="509281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900" y="1193"/>
                  </a:moveTo>
                  <a:lnTo>
                    <a:pt x="900" y="1424"/>
                  </a:lnTo>
                  <a:lnTo>
                    <a:pt x="450" y="1486"/>
                  </a:lnTo>
                  <a:lnTo>
                    <a:pt x="376" y="1518"/>
                  </a:lnTo>
                  <a:lnTo>
                    <a:pt x="376" y="2607"/>
                  </a:lnTo>
                  <a:lnTo>
                    <a:pt x="1643" y="2607"/>
                  </a:lnTo>
                  <a:lnTo>
                    <a:pt x="1759" y="3057"/>
                  </a:lnTo>
                  <a:lnTo>
                    <a:pt x="2209" y="3162"/>
                  </a:lnTo>
                  <a:lnTo>
                    <a:pt x="2355" y="3214"/>
                  </a:lnTo>
                  <a:lnTo>
                    <a:pt x="2722" y="3162"/>
                  </a:lnTo>
                  <a:lnTo>
                    <a:pt x="2764" y="3403"/>
                  </a:lnTo>
                  <a:lnTo>
                    <a:pt x="2240" y="3434"/>
                  </a:lnTo>
                  <a:lnTo>
                    <a:pt x="2209" y="4209"/>
                  </a:lnTo>
                  <a:lnTo>
                    <a:pt x="2418" y="4282"/>
                  </a:lnTo>
                  <a:lnTo>
                    <a:pt x="2837" y="4073"/>
                  </a:lnTo>
                  <a:lnTo>
                    <a:pt x="2869" y="4209"/>
                  </a:lnTo>
                  <a:lnTo>
                    <a:pt x="2795" y="4439"/>
                  </a:lnTo>
                  <a:lnTo>
                    <a:pt x="2607" y="4628"/>
                  </a:lnTo>
                  <a:lnTo>
                    <a:pt x="2418" y="4764"/>
                  </a:lnTo>
                  <a:lnTo>
                    <a:pt x="2282" y="4816"/>
                  </a:lnTo>
                  <a:lnTo>
                    <a:pt x="2209" y="6900"/>
                  </a:lnTo>
                  <a:lnTo>
                    <a:pt x="2387" y="7015"/>
                  </a:lnTo>
                  <a:lnTo>
                    <a:pt x="2607" y="7162"/>
                  </a:lnTo>
                  <a:lnTo>
                    <a:pt x="2764" y="7381"/>
                  </a:lnTo>
                  <a:lnTo>
                    <a:pt x="2869" y="7612"/>
                  </a:lnTo>
                  <a:lnTo>
                    <a:pt x="2869" y="7748"/>
                  </a:lnTo>
                  <a:lnTo>
                    <a:pt x="2418" y="7528"/>
                  </a:lnTo>
                  <a:lnTo>
                    <a:pt x="2282" y="7528"/>
                  </a:lnTo>
                  <a:lnTo>
                    <a:pt x="2209" y="8355"/>
                  </a:lnTo>
                  <a:lnTo>
                    <a:pt x="2722" y="8387"/>
                  </a:lnTo>
                  <a:lnTo>
                    <a:pt x="2764" y="8617"/>
                  </a:lnTo>
                  <a:lnTo>
                    <a:pt x="2387" y="8648"/>
                  </a:lnTo>
                  <a:lnTo>
                    <a:pt x="2240" y="8617"/>
                  </a:lnTo>
                  <a:lnTo>
                    <a:pt x="1968" y="8648"/>
                  </a:lnTo>
                  <a:lnTo>
                    <a:pt x="1895" y="5884"/>
                  </a:lnTo>
                  <a:lnTo>
                    <a:pt x="1088" y="5821"/>
                  </a:lnTo>
                  <a:lnTo>
                    <a:pt x="973" y="4366"/>
                  </a:lnTo>
                  <a:lnTo>
                    <a:pt x="293" y="4251"/>
                  </a:lnTo>
                  <a:lnTo>
                    <a:pt x="0" y="4282"/>
                  </a:lnTo>
                  <a:lnTo>
                    <a:pt x="0" y="73"/>
                  </a:lnTo>
                  <a:lnTo>
                    <a:pt x="827" y="0"/>
                  </a:lnTo>
                  <a:lnTo>
                    <a:pt x="900" y="293"/>
                  </a:lnTo>
                  <a:lnTo>
                    <a:pt x="712" y="366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93" y="293"/>
                  </a:lnTo>
                  <a:lnTo>
                    <a:pt x="261" y="1088"/>
                  </a:lnTo>
                  <a:lnTo>
                    <a:pt x="345" y="1225"/>
                  </a:lnTo>
                  <a:lnTo>
                    <a:pt x="712" y="1266"/>
                  </a:lnTo>
                  <a:lnTo>
                    <a:pt x="712" y="1088"/>
                  </a:lnTo>
                  <a:lnTo>
                    <a:pt x="848" y="112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17870566" y="50957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088" y="0"/>
                  </a:moveTo>
                  <a:lnTo>
                    <a:pt x="31" y="0"/>
                  </a:lnTo>
                  <a:lnTo>
                    <a:pt x="0" y="1047"/>
                  </a:lnTo>
                  <a:lnTo>
                    <a:pt x="806" y="1078"/>
                  </a:lnTo>
                  <a:lnTo>
                    <a:pt x="931" y="1235"/>
                  </a:lnTo>
                  <a:lnTo>
                    <a:pt x="952" y="2565"/>
                  </a:lnTo>
                  <a:lnTo>
                    <a:pt x="1570" y="2607"/>
                  </a:lnTo>
                  <a:lnTo>
                    <a:pt x="1602" y="565"/>
                  </a:lnTo>
                  <a:lnTo>
                    <a:pt x="1287" y="513"/>
                  </a:lnTo>
                  <a:lnTo>
                    <a:pt x="1193" y="376"/>
                  </a:lnTo>
                  <a:lnTo>
                    <a:pt x="1162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17870566" y="50957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63" y="1340"/>
                  </a:moveTo>
                  <a:lnTo>
                    <a:pt x="963" y="2533"/>
                  </a:lnTo>
                  <a:lnTo>
                    <a:pt x="1518" y="2617"/>
                  </a:lnTo>
                  <a:lnTo>
                    <a:pt x="1602" y="596"/>
                  </a:lnTo>
                  <a:lnTo>
                    <a:pt x="1570" y="513"/>
                  </a:lnTo>
                  <a:lnTo>
                    <a:pt x="1287" y="513"/>
                  </a:lnTo>
                  <a:lnTo>
                    <a:pt x="1193" y="376"/>
                  </a:lnTo>
                  <a:lnTo>
                    <a:pt x="1162" y="62"/>
                  </a:lnTo>
                  <a:lnTo>
                    <a:pt x="62" y="0"/>
                  </a:lnTo>
                  <a:lnTo>
                    <a:pt x="0" y="963"/>
                  </a:lnTo>
                  <a:lnTo>
                    <a:pt x="701" y="1078"/>
                  </a:lnTo>
                  <a:lnTo>
                    <a:pt x="858" y="1120"/>
                  </a:lnTo>
                  <a:lnTo>
                    <a:pt x="963" y="126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17879307" y="51016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601" y="5968"/>
                  </a:moveTo>
                  <a:lnTo>
                    <a:pt x="3371" y="5779"/>
                  </a:lnTo>
                  <a:lnTo>
                    <a:pt x="3633" y="5675"/>
                  </a:lnTo>
                  <a:lnTo>
                    <a:pt x="3832" y="5675"/>
                  </a:lnTo>
                  <a:lnTo>
                    <a:pt x="3832" y="5518"/>
                  </a:lnTo>
                  <a:lnTo>
                    <a:pt x="3832" y="5266"/>
                  </a:lnTo>
                  <a:lnTo>
                    <a:pt x="3832" y="5109"/>
                  </a:lnTo>
                  <a:lnTo>
                    <a:pt x="3633" y="5109"/>
                  </a:lnTo>
                  <a:lnTo>
                    <a:pt x="2607" y="5109"/>
                  </a:lnTo>
                  <a:lnTo>
                    <a:pt x="2408" y="5109"/>
                  </a:lnTo>
                  <a:lnTo>
                    <a:pt x="1183" y="5109"/>
                  </a:lnTo>
                  <a:lnTo>
                    <a:pt x="1026" y="5109"/>
                  </a:lnTo>
                  <a:lnTo>
                    <a:pt x="1026" y="5266"/>
                  </a:lnTo>
                  <a:lnTo>
                    <a:pt x="1026" y="5518"/>
                  </a:lnTo>
                  <a:lnTo>
                    <a:pt x="1026" y="5675"/>
                  </a:lnTo>
                  <a:lnTo>
                    <a:pt x="1183" y="5675"/>
                  </a:lnTo>
                  <a:lnTo>
                    <a:pt x="1633" y="5675"/>
                  </a:lnTo>
                  <a:lnTo>
                    <a:pt x="1633" y="5936"/>
                  </a:lnTo>
                  <a:lnTo>
                    <a:pt x="1424" y="5936"/>
                  </a:lnTo>
                  <a:lnTo>
                    <a:pt x="670" y="5936"/>
                  </a:lnTo>
                  <a:lnTo>
                    <a:pt x="586" y="5675"/>
                  </a:lnTo>
                  <a:lnTo>
                    <a:pt x="722" y="5675"/>
                  </a:lnTo>
                  <a:lnTo>
                    <a:pt x="722" y="5141"/>
                  </a:lnTo>
                  <a:lnTo>
                    <a:pt x="544" y="5067"/>
                  </a:lnTo>
                  <a:lnTo>
                    <a:pt x="167" y="5109"/>
                  </a:lnTo>
                  <a:lnTo>
                    <a:pt x="94" y="4900"/>
                  </a:lnTo>
                  <a:lnTo>
                    <a:pt x="670" y="4816"/>
                  </a:lnTo>
                  <a:lnTo>
                    <a:pt x="670" y="4031"/>
                  </a:lnTo>
                  <a:lnTo>
                    <a:pt x="460" y="3968"/>
                  </a:lnTo>
                  <a:lnTo>
                    <a:pt x="31" y="4209"/>
                  </a:lnTo>
                  <a:lnTo>
                    <a:pt x="31" y="3591"/>
                  </a:lnTo>
                  <a:lnTo>
                    <a:pt x="617" y="3434"/>
                  </a:lnTo>
                  <a:lnTo>
                    <a:pt x="670" y="2659"/>
                  </a:lnTo>
                  <a:lnTo>
                    <a:pt x="31" y="2397"/>
                  </a:lnTo>
                  <a:lnTo>
                    <a:pt x="0" y="1790"/>
                  </a:lnTo>
                  <a:lnTo>
                    <a:pt x="460" y="2020"/>
                  </a:lnTo>
                  <a:lnTo>
                    <a:pt x="670" y="2020"/>
                  </a:lnTo>
                  <a:lnTo>
                    <a:pt x="670" y="1151"/>
                  </a:lnTo>
                  <a:lnTo>
                    <a:pt x="167" y="1151"/>
                  </a:lnTo>
                  <a:lnTo>
                    <a:pt x="94" y="931"/>
                  </a:lnTo>
                  <a:lnTo>
                    <a:pt x="460" y="858"/>
                  </a:lnTo>
                  <a:lnTo>
                    <a:pt x="617" y="900"/>
                  </a:lnTo>
                  <a:lnTo>
                    <a:pt x="722" y="293"/>
                  </a:lnTo>
                  <a:lnTo>
                    <a:pt x="586" y="293"/>
                  </a:lnTo>
                  <a:lnTo>
                    <a:pt x="586" y="125"/>
                  </a:lnTo>
                  <a:lnTo>
                    <a:pt x="1424" y="52"/>
                  </a:lnTo>
                  <a:lnTo>
                    <a:pt x="1633" y="52"/>
                  </a:lnTo>
                  <a:lnTo>
                    <a:pt x="1633" y="188"/>
                  </a:lnTo>
                  <a:lnTo>
                    <a:pt x="1183" y="293"/>
                  </a:lnTo>
                  <a:lnTo>
                    <a:pt x="1026" y="293"/>
                  </a:lnTo>
                  <a:lnTo>
                    <a:pt x="1026" y="450"/>
                  </a:lnTo>
                  <a:lnTo>
                    <a:pt x="1026" y="722"/>
                  </a:lnTo>
                  <a:lnTo>
                    <a:pt x="1026" y="858"/>
                  </a:lnTo>
                  <a:lnTo>
                    <a:pt x="1183" y="858"/>
                  </a:lnTo>
                  <a:lnTo>
                    <a:pt x="2408" y="858"/>
                  </a:lnTo>
                  <a:lnTo>
                    <a:pt x="2607" y="858"/>
                  </a:lnTo>
                  <a:lnTo>
                    <a:pt x="3633" y="858"/>
                  </a:lnTo>
                  <a:lnTo>
                    <a:pt x="3832" y="858"/>
                  </a:lnTo>
                  <a:lnTo>
                    <a:pt x="3832" y="722"/>
                  </a:lnTo>
                  <a:lnTo>
                    <a:pt x="3832" y="450"/>
                  </a:lnTo>
                  <a:lnTo>
                    <a:pt x="3832" y="293"/>
                  </a:lnTo>
                  <a:lnTo>
                    <a:pt x="3633" y="293"/>
                  </a:lnTo>
                  <a:lnTo>
                    <a:pt x="3371" y="293"/>
                  </a:lnTo>
                  <a:lnTo>
                    <a:pt x="3601" y="0"/>
                  </a:lnTo>
                  <a:lnTo>
                    <a:pt x="4188" y="0"/>
                  </a:lnTo>
                  <a:lnTo>
                    <a:pt x="4188" y="5968"/>
                  </a:lnTo>
                  <a:lnTo>
                    <a:pt x="3601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17880243" y="510273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0" y="0"/>
                  </a:lnTo>
                  <a:lnTo>
                    <a:pt x="0" y="3727"/>
                  </a:lnTo>
                  <a:lnTo>
                    <a:pt x="2963" y="3727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17880245" y="51027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3727"/>
                  </a:moveTo>
                  <a:lnTo>
                    <a:pt x="2963" y="104"/>
                  </a:lnTo>
                  <a:lnTo>
                    <a:pt x="125" y="0"/>
                  </a:lnTo>
                  <a:lnTo>
                    <a:pt x="0" y="3622"/>
                  </a:lnTo>
                  <a:lnTo>
                    <a:pt x="2889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17877919" y="50954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3989" y="0"/>
                  </a:moveTo>
                  <a:lnTo>
                    <a:pt x="3842" y="73"/>
                  </a:lnTo>
                  <a:lnTo>
                    <a:pt x="3842" y="554"/>
                  </a:lnTo>
                  <a:lnTo>
                    <a:pt x="2638" y="554"/>
                  </a:lnTo>
                  <a:lnTo>
                    <a:pt x="1560" y="554"/>
                  </a:lnTo>
                  <a:lnTo>
                    <a:pt x="1026" y="554"/>
                  </a:lnTo>
                  <a:lnTo>
                    <a:pt x="1026" y="774"/>
                  </a:lnTo>
                  <a:lnTo>
                    <a:pt x="1591" y="816"/>
                  </a:lnTo>
                  <a:lnTo>
                    <a:pt x="1591" y="1675"/>
                  </a:lnTo>
                  <a:lnTo>
                    <a:pt x="1392" y="1675"/>
                  </a:lnTo>
                  <a:lnTo>
                    <a:pt x="942" y="1455"/>
                  </a:lnTo>
                  <a:lnTo>
                    <a:pt x="921" y="1780"/>
                  </a:lnTo>
                  <a:lnTo>
                    <a:pt x="324" y="1780"/>
                  </a:lnTo>
                  <a:lnTo>
                    <a:pt x="167" y="1863"/>
                  </a:lnTo>
                  <a:lnTo>
                    <a:pt x="31" y="2041"/>
                  </a:lnTo>
                  <a:lnTo>
                    <a:pt x="0" y="4429"/>
                  </a:lnTo>
                  <a:lnTo>
                    <a:pt x="104" y="4659"/>
                  </a:lnTo>
                  <a:lnTo>
                    <a:pt x="324" y="4795"/>
                  </a:lnTo>
                  <a:lnTo>
                    <a:pt x="921" y="4795"/>
                  </a:lnTo>
                  <a:lnTo>
                    <a:pt x="921" y="5130"/>
                  </a:lnTo>
                  <a:lnTo>
                    <a:pt x="1392" y="4921"/>
                  </a:lnTo>
                  <a:lnTo>
                    <a:pt x="1591" y="4921"/>
                  </a:lnTo>
                  <a:lnTo>
                    <a:pt x="1591" y="5779"/>
                  </a:lnTo>
                  <a:lnTo>
                    <a:pt x="1078" y="5779"/>
                  </a:lnTo>
                  <a:lnTo>
                    <a:pt x="1026" y="6020"/>
                  </a:lnTo>
                  <a:lnTo>
                    <a:pt x="1476" y="6020"/>
                  </a:lnTo>
                  <a:lnTo>
                    <a:pt x="4429" y="6020"/>
                  </a:lnTo>
                  <a:lnTo>
                    <a:pt x="4502" y="6900"/>
                  </a:lnTo>
                  <a:lnTo>
                    <a:pt x="4680" y="6952"/>
                  </a:lnTo>
                  <a:lnTo>
                    <a:pt x="4753" y="6073"/>
                  </a:lnTo>
                  <a:lnTo>
                    <a:pt x="5277" y="6020"/>
                  </a:lnTo>
                  <a:lnTo>
                    <a:pt x="5580" y="6073"/>
                  </a:lnTo>
                  <a:lnTo>
                    <a:pt x="5580" y="1863"/>
                  </a:lnTo>
                  <a:lnTo>
                    <a:pt x="4125" y="1780"/>
                  </a:lnTo>
                  <a:lnTo>
                    <a:pt x="4083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17877918" y="509542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439" y="1790"/>
                  </a:moveTo>
                  <a:lnTo>
                    <a:pt x="251" y="1821"/>
                  </a:lnTo>
                  <a:lnTo>
                    <a:pt x="115" y="1926"/>
                  </a:lnTo>
                  <a:lnTo>
                    <a:pt x="0" y="2167"/>
                  </a:lnTo>
                  <a:lnTo>
                    <a:pt x="0" y="4366"/>
                  </a:lnTo>
                  <a:lnTo>
                    <a:pt x="31" y="4554"/>
                  </a:lnTo>
                  <a:lnTo>
                    <a:pt x="178" y="4722"/>
                  </a:lnTo>
                  <a:lnTo>
                    <a:pt x="335" y="4806"/>
                  </a:lnTo>
                  <a:lnTo>
                    <a:pt x="848" y="4806"/>
                  </a:lnTo>
                  <a:lnTo>
                    <a:pt x="921" y="5141"/>
                  </a:lnTo>
                  <a:lnTo>
                    <a:pt x="1403" y="4931"/>
                  </a:lnTo>
                  <a:lnTo>
                    <a:pt x="1560" y="4931"/>
                  </a:lnTo>
                  <a:lnTo>
                    <a:pt x="1591" y="5738"/>
                  </a:lnTo>
                  <a:lnTo>
                    <a:pt x="1109" y="5779"/>
                  </a:lnTo>
                  <a:lnTo>
                    <a:pt x="1026" y="5999"/>
                  </a:lnTo>
                  <a:lnTo>
                    <a:pt x="1434" y="6031"/>
                  </a:lnTo>
                  <a:lnTo>
                    <a:pt x="1591" y="6031"/>
                  </a:lnTo>
                  <a:lnTo>
                    <a:pt x="4397" y="6031"/>
                  </a:lnTo>
                  <a:lnTo>
                    <a:pt x="4512" y="6827"/>
                  </a:lnTo>
                  <a:lnTo>
                    <a:pt x="4586" y="6963"/>
                  </a:lnTo>
                  <a:lnTo>
                    <a:pt x="4722" y="6931"/>
                  </a:lnTo>
                  <a:lnTo>
                    <a:pt x="4753" y="6156"/>
                  </a:lnTo>
                  <a:lnTo>
                    <a:pt x="5287" y="6031"/>
                  </a:lnTo>
                  <a:lnTo>
                    <a:pt x="5580" y="6073"/>
                  </a:lnTo>
                  <a:lnTo>
                    <a:pt x="5580" y="1863"/>
                  </a:lnTo>
                  <a:lnTo>
                    <a:pt x="4167" y="1790"/>
                  </a:lnTo>
                  <a:lnTo>
                    <a:pt x="4094" y="115"/>
                  </a:lnTo>
                  <a:lnTo>
                    <a:pt x="3947" y="0"/>
                  </a:lnTo>
                  <a:lnTo>
                    <a:pt x="3842" y="565"/>
                  </a:lnTo>
                  <a:lnTo>
                    <a:pt x="2691" y="565"/>
                  </a:lnTo>
                  <a:lnTo>
                    <a:pt x="2533" y="565"/>
                  </a:lnTo>
                  <a:lnTo>
                    <a:pt x="1591" y="565"/>
                  </a:lnTo>
                  <a:lnTo>
                    <a:pt x="1434" y="565"/>
                  </a:lnTo>
                  <a:lnTo>
                    <a:pt x="1109" y="565"/>
                  </a:lnTo>
                  <a:lnTo>
                    <a:pt x="1026" y="785"/>
                  </a:lnTo>
                  <a:lnTo>
                    <a:pt x="1591" y="827"/>
                  </a:lnTo>
                  <a:lnTo>
                    <a:pt x="1591" y="1602"/>
                  </a:lnTo>
                  <a:lnTo>
                    <a:pt x="1403" y="1685"/>
                  </a:lnTo>
                  <a:lnTo>
                    <a:pt x="952" y="1465"/>
                  </a:lnTo>
                  <a:lnTo>
                    <a:pt x="921" y="1717"/>
                  </a:lnTo>
                  <a:lnTo>
                    <a:pt x="439" y="179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17878201" y="509622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3434" y="0"/>
                  </a:moveTo>
                  <a:lnTo>
                    <a:pt x="2994" y="0"/>
                  </a:lnTo>
                  <a:lnTo>
                    <a:pt x="2837" y="157"/>
                  </a:lnTo>
                  <a:lnTo>
                    <a:pt x="1685" y="157"/>
                  </a:lnTo>
                  <a:lnTo>
                    <a:pt x="1612" y="1193"/>
                  </a:lnTo>
                  <a:lnTo>
                    <a:pt x="41" y="1277"/>
                  </a:lnTo>
                  <a:lnTo>
                    <a:pt x="0" y="3675"/>
                  </a:lnTo>
                  <a:lnTo>
                    <a:pt x="1528" y="3706"/>
                  </a:lnTo>
                  <a:lnTo>
                    <a:pt x="1612" y="4900"/>
                  </a:lnTo>
                  <a:lnTo>
                    <a:pt x="4931" y="4973"/>
                  </a:lnTo>
                  <a:lnTo>
                    <a:pt x="5015" y="1361"/>
                  </a:lnTo>
                  <a:lnTo>
                    <a:pt x="3581" y="1277"/>
                  </a:lnTo>
                  <a:lnTo>
                    <a:pt x="3507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17878201" y="50962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612" y="3884"/>
                  </a:moveTo>
                  <a:lnTo>
                    <a:pt x="1612" y="4889"/>
                  </a:lnTo>
                  <a:lnTo>
                    <a:pt x="4889" y="4973"/>
                  </a:lnTo>
                  <a:lnTo>
                    <a:pt x="5015" y="1350"/>
                  </a:lnTo>
                  <a:lnTo>
                    <a:pt x="3706" y="1277"/>
                  </a:lnTo>
                  <a:lnTo>
                    <a:pt x="3549" y="1246"/>
                  </a:lnTo>
                  <a:lnTo>
                    <a:pt x="3507" y="1193"/>
                  </a:lnTo>
                  <a:lnTo>
                    <a:pt x="3507" y="52"/>
                  </a:lnTo>
                  <a:lnTo>
                    <a:pt x="2994" y="0"/>
                  </a:lnTo>
                  <a:lnTo>
                    <a:pt x="2837" y="157"/>
                  </a:lnTo>
                  <a:lnTo>
                    <a:pt x="1717" y="157"/>
                  </a:lnTo>
                  <a:lnTo>
                    <a:pt x="1612" y="1088"/>
                  </a:lnTo>
                  <a:lnTo>
                    <a:pt x="1560" y="1246"/>
                  </a:lnTo>
                  <a:lnTo>
                    <a:pt x="73" y="1277"/>
                  </a:lnTo>
                  <a:lnTo>
                    <a:pt x="0" y="3591"/>
                  </a:lnTo>
                  <a:lnTo>
                    <a:pt x="1455" y="3696"/>
                  </a:lnTo>
                  <a:lnTo>
                    <a:pt x="1612" y="377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18540741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826" y="0"/>
                  </a:lnTo>
                  <a:lnTo>
                    <a:pt x="8826" y="8795"/>
                  </a:lnTo>
                  <a:lnTo>
                    <a:pt x="8125" y="8795"/>
                  </a:lnTo>
                  <a:lnTo>
                    <a:pt x="8125" y="701"/>
                  </a:lnTo>
                  <a:lnTo>
                    <a:pt x="712" y="701"/>
                  </a:lnTo>
                  <a:lnTo>
                    <a:pt x="712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18405130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8795"/>
                  </a:lnTo>
                  <a:lnTo>
                    <a:pt x="8093" y="8795"/>
                  </a:lnTo>
                  <a:lnTo>
                    <a:pt x="8093" y="701"/>
                  </a:lnTo>
                  <a:lnTo>
                    <a:pt x="701" y="701"/>
                  </a:lnTo>
                  <a:lnTo>
                    <a:pt x="701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18676399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8795"/>
                  </a:lnTo>
                  <a:lnTo>
                    <a:pt x="8114" y="8795"/>
                  </a:lnTo>
                  <a:lnTo>
                    <a:pt x="8114" y="701"/>
                  </a:lnTo>
                  <a:lnTo>
                    <a:pt x="701" y="701"/>
                  </a:lnTo>
                  <a:lnTo>
                    <a:pt x="701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18268583" y="5117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18700718" y="554500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16" y="0"/>
                  </a:moveTo>
                  <a:lnTo>
                    <a:pt x="0" y="0"/>
                  </a:lnTo>
                  <a:lnTo>
                    <a:pt x="0" y="3539"/>
                  </a:lnTo>
                  <a:lnTo>
                    <a:pt x="8816" y="3539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18700712" y="554500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26" y="3539"/>
                  </a:moveTo>
                  <a:lnTo>
                    <a:pt x="8826" y="0"/>
                  </a:lnTo>
                  <a:lnTo>
                    <a:pt x="0" y="0"/>
                  </a:lnTo>
                  <a:lnTo>
                    <a:pt x="0" y="3539"/>
                  </a:lnTo>
                  <a:lnTo>
                    <a:pt x="8826" y="3539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18271749" y="5493387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0"/>
                  </a:moveTo>
                  <a:lnTo>
                    <a:pt x="356" y="36648"/>
                  </a:lnTo>
                  <a:lnTo>
                    <a:pt x="0" y="36648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18236367" y="5483704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005"/>
                  </a:moveTo>
                  <a:lnTo>
                    <a:pt x="24637" y="13078"/>
                  </a:lnTo>
                  <a:lnTo>
                    <a:pt x="24637" y="14083"/>
                  </a:lnTo>
                  <a:lnTo>
                    <a:pt x="23643" y="14083"/>
                  </a:lnTo>
                  <a:lnTo>
                    <a:pt x="1005" y="14083"/>
                  </a:lnTo>
                  <a:lnTo>
                    <a:pt x="0" y="14083"/>
                  </a:lnTo>
                  <a:lnTo>
                    <a:pt x="0" y="13078"/>
                  </a:lnTo>
                  <a:lnTo>
                    <a:pt x="0" y="1005"/>
                  </a:lnTo>
                  <a:lnTo>
                    <a:pt x="0" y="0"/>
                  </a:lnTo>
                  <a:lnTo>
                    <a:pt x="1005" y="0"/>
                  </a:lnTo>
                  <a:lnTo>
                    <a:pt x="23643" y="0"/>
                  </a:lnTo>
                  <a:lnTo>
                    <a:pt x="24637" y="0"/>
                  </a:lnTo>
                  <a:lnTo>
                    <a:pt x="24637" y="100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18237068" y="5484395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314"/>
                  </a:moveTo>
                  <a:lnTo>
                    <a:pt x="23224" y="12387"/>
                  </a:lnTo>
                  <a:lnTo>
                    <a:pt x="23224" y="12680"/>
                  </a:lnTo>
                  <a:lnTo>
                    <a:pt x="22931" y="12680"/>
                  </a:lnTo>
                  <a:lnTo>
                    <a:pt x="293" y="12680"/>
                  </a:lnTo>
                  <a:lnTo>
                    <a:pt x="0" y="12680"/>
                  </a:lnTo>
                  <a:lnTo>
                    <a:pt x="0" y="12387"/>
                  </a:lnTo>
                  <a:lnTo>
                    <a:pt x="0" y="314"/>
                  </a:lnTo>
                  <a:lnTo>
                    <a:pt x="0" y="0"/>
                  </a:lnTo>
                  <a:lnTo>
                    <a:pt x="293" y="0"/>
                  </a:lnTo>
                  <a:lnTo>
                    <a:pt x="22931" y="0"/>
                  </a:lnTo>
                  <a:lnTo>
                    <a:pt x="23224" y="0"/>
                  </a:lnTo>
                  <a:lnTo>
                    <a:pt x="23224" y="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18272113" y="53069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3277"/>
                  </a:moveTo>
                  <a:lnTo>
                    <a:pt x="157" y="3141"/>
                  </a:lnTo>
                  <a:lnTo>
                    <a:pt x="230" y="2984"/>
                  </a:lnTo>
                  <a:lnTo>
                    <a:pt x="376" y="2795"/>
                  </a:lnTo>
                  <a:lnTo>
                    <a:pt x="523" y="2764"/>
                  </a:lnTo>
                  <a:lnTo>
                    <a:pt x="827" y="2764"/>
                  </a:lnTo>
                  <a:lnTo>
                    <a:pt x="869" y="1675"/>
                  </a:lnTo>
                  <a:lnTo>
                    <a:pt x="1088" y="1602"/>
                  </a:lnTo>
                  <a:lnTo>
                    <a:pt x="1151" y="1759"/>
                  </a:lnTo>
                  <a:lnTo>
                    <a:pt x="1612" y="1486"/>
                  </a:lnTo>
                  <a:lnTo>
                    <a:pt x="1675" y="1340"/>
                  </a:lnTo>
                  <a:lnTo>
                    <a:pt x="1675" y="670"/>
                  </a:lnTo>
                  <a:lnTo>
                    <a:pt x="1612" y="523"/>
                  </a:lnTo>
                  <a:lnTo>
                    <a:pt x="1225" y="293"/>
                  </a:lnTo>
                  <a:lnTo>
                    <a:pt x="1088" y="408"/>
                  </a:lnTo>
                  <a:lnTo>
                    <a:pt x="952" y="408"/>
                  </a:lnTo>
                  <a:lnTo>
                    <a:pt x="869" y="41"/>
                  </a:lnTo>
                  <a:lnTo>
                    <a:pt x="230" y="0"/>
                  </a:lnTo>
                  <a:lnTo>
                    <a:pt x="52" y="73"/>
                  </a:lnTo>
                  <a:lnTo>
                    <a:pt x="198" y="261"/>
                  </a:lnTo>
                  <a:lnTo>
                    <a:pt x="52" y="450"/>
                  </a:lnTo>
                  <a:lnTo>
                    <a:pt x="198" y="607"/>
                  </a:lnTo>
                  <a:lnTo>
                    <a:pt x="230" y="931"/>
                  </a:lnTo>
                  <a:lnTo>
                    <a:pt x="73" y="670"/>
                  </a:lnTo>
                  <a:lnTo>
                    <a:pt x="230" y="1193"/>
                  </a:lnTo>
                  <a:lnTo>
                    <a:pt x="52" y="1340"/>
                  </a:lnTo>
                  <a:lnTo>
                    <a:pt x="198" y="1518"/>
                  </a:lnTo>
                  <a:lnTo>
                    <a:pt x="0" y="2052"/>
                  </a:lnTo>
                  <a:lnTo>
                    <a:pt x="230" y="1863"/>
                  </a:lnTo>
                  <a:lnTo>
                    <a:pt x="230" y="2125"/>
                  </a:lnTo>
                  <a:lnTo>
                    <a:pt x="52" y="2240"/>
                  </a:lnTo>
                  <a:lnTo>
                    <a:pt x="157" y="2376"/>
                  </a:lnTo>
                  <a:lnTo>
                    <a:pt x="157" y="2533"/>
                  </a:lnTo>
                  <a:lnTo>
                    <a:pt x="0" y="2638"/>
                  </a:lnTo>
                  <a:lnTo>
                    <a:pt x="0" y="3245"/>
                  </a:lnTo>
                </a:path>
                <a:path w="1905" h="3810">
                  <a:moveTo>
                    <a:pt x="869" y="1308"/>
                  </a:moveTo>
                  <a:lnTo>
                    <a:pt x="869" y="701"/>
                  </a:lnTo>
                  <a:lnTo>
                    <a:pt x="1308" y="638"/>
                  </a:lnTo>
                  <a:lnTo>
                    <a:pt x="1424" y="1308"/>
                  </a:lnTo>
                  <a:lnTo>
                    <a:pt x="963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18405130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795" y="8795"/>
                  </a:lnTo>
                  <a:lnTo>
                    <a:pt x="8795" y="0"/>
                  </a:lnTo>
                  <a:lnTo>
                    <a:pt x="8093" y="0"/>
                  </a:lnTo>
                  <a:lnTo>
                    <a:pt x="8093" y="8093"/>
                  </a:lnTo>
                  <a:lnTo>
                    <a:pt x="701" y="8093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18540741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826" y="8795"/>
                  </a:lnTo>
                  <a:lnTo>
                    <a:pt x="8826" y="0"/>
                  </a:lnTo>
                  <a:lnTo>
                    <a:pt x="8125" y="0"/>
                  </a:lnTo>
                  <a:lnTo>
                    <a:pt x="8125" y="8093"/>
                  </a:lnTo>
                  <a:lnTo>
                    <a:pt x="712" y="8093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18676399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795" y="8795"/>
                  </a:lnTo>
                  <a:lnTo>
                    <a:pt x="8795" y="0"/>
                  </a:lnTo>
                  <a:lnTo>
                    <a:pt x="8114" y="0"/>
                  </a:lnTo>
                  <a:lnTo>
                    <a:pt x="8114" y="8093"/>
                  </a:lnTo>
                  <a:lnTo>
                    <a:pt x="701" y="8093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18682030" y="5500965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0" y="0"/>
                  </a:lnTo>
                  <a:lnTo>
                    <a:pt x="0" y="7758"/>
                  </a:lnTo>
                  <a:lnTo>
                    <a:pt x="565" y="7758"/>
                  </a:lnTo>
                  <a:lnTo>
                    <a:pt x="565" y="513"/>
                  </a:lnTo>
                  <a:lnTo>
                    <a:pt x="17968" y="513"/>
                  </a:lnTo>
                  <a:lnTo>
                    <a:pt x="17968" y="47202"/>
                  </a:lnTo>
                  <a:lnTo>
                    <a:pt x="18522" y="47202"/>
                  </a:lnTo>
                  <a:lnTo>
                    <a:pt x="18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18682030" y="5500965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47202"/>
                  </a:moveTo>
                  <a:lnTo>
                    <a:pt x="18522" y="701"/>
                  </a:lnTo>
                  <a:lnTo>
                    <a:pt x="18522" y="0"/>
                  </a:lnTo>
                  <a:lnTo>
                    <a:pt x="17810" y="0"/>
                  </a:lnTo>
                  <a:lnTo>
                    <a:pt x="70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7758"/>
                  </a:lnTo>
                  <a:lnTo>
                    <a:pt x="565" y="7758"/>
                  </a:lnTo>
                  <a:lnTo>
                    <a:pt x="565" y="701"/>
                  </a:lnTo>
                  <a:lnTo>
                    <a:pt x="565" y="513"/>
                  </a:lnTo>
                  <a:lnTo>
                    <a:pt x="701" y="513"/>
                  </a:lnTo>
                  <a:lnTo>
                    <a:pt x="17810" y="513"/>
                  </a:lnTo>
                  <a:lnTo>
                    <a:pt x="17968" y="513"/>
                  </a:lnTo>
                  <a:lnTo>
                    <a:pt x="17968" y="701"/>
                  </a:lnTo>
                  <a:lnTo>
                    <a:pt x="17968" y="47202"/>
                  </a:lnTo>
                  <a:lnTo>
                    <a:pt x="18522" y="4720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18701074" y="5545381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0" y="0"/>
                  </a:lnTo>
                  <a:lnTo>
                    <a:pt x="0" y="2785"/>
                  </a:lnTo>
                  <a:lnTo>
                    <a:pt x="8093" y="2785"/>
                  </a:lnTo>
                  <a:lnTo>
                    <a:pt x="8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18701073" y="554537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2795"/>
                  </a:moveTo>
                  <a:lnTo>
                    <a:pt x="8093" y="0"/>
                  </a:lnTo>
                  <a:lnTo>
                    <a:pt x="0" y="0"/>
                  </a:lnTo>
                  <a:lnTo>
                    <a:pt x="0" y="2795"/>
                  </a:lnTo>
                  <a:lnTo>
                    <a:pt x="8093" y="2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18265415" y="4670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90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45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18236367" y="4667724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759"/>
                  </a:moveTo>
                  <a:lnTo>
                    <a:pt x="24637" y="12313"/>
                  </a:lnTo>
                  <a:lnTo>
                    <a:pt x="24637" y="14062"/>
                  </a:lnTo>
                  <a:lnTo>
                    <a:pt x="22878" y="14062"/>
                  </a:lnTo>
                  <a:lnTo>
                    <a:pt x="1738" y="14062"/>
                  </a:lnTo>
                  <a:lnTo>
                    <a:pt x="0" y="14062"/>
                  </a:lnTo>
                  <a:lnTo>
                    <a:pt x="0" y="12313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38" y="0"/>
                  </a:lnTo>
                  <a:lnTo>
                    <a:pt x="22878" y="0"/>
                  </a:lnTo>
                  <a:lnTo>
                    <a:pt x="24637" y="0"/>
                  </a:lnTo>
                  <a:lnTo>
                    <a:pt x="24637" y="175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18237068" y="4668395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24" y="1088"/>
                  </a:moveTo>
                  <a:lnTo>
                    <a:pt x="23224" y="11643"/>
                  </a:lnTo>
                  <a:lnTo>
                    <a:pt x="23224" y="12722"/>
                  </a:lnTo>
                  <a:lnTo>
                    <a:pt x="22187" y="12722"/>
                  </a:lnTo>
                  <a:lnTo>
                    <a:pt x="1036" y="12722"/>
                  </a:lnTo>
                  <a:lnTo>
                    <a:pt x="0" y="12722"/>
                  </a:lnTo>
                  <a:lnTo>
                    <a:pt x="0" y="11643"/>
                  </a:lnTo>
                  <a:lnTo>
                    <a:pt x="0" y="1088"/>
                  </a:lnTo>
                  <a:lnTo>
                    <a:pt x="0" y="0"/>
                  </a:lnTo>
                  <a:lnTo>
                    <a:pt x="1036" y="0"/>
                  </a:lnTo>
                  <a:lnTo>
                    <a:pt x="22187" y="0"/>
                  </a:lnTo>
                  <a:lnTo>
                    <a:pt x="23224" y="0"/>
                  </a:lnTo>
                  <a:lnTo>
                    <a:pt x="23224" y="1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18272900" y="55122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481" y="0"/>
                  </a:lnTo>
                  <a:lnTo>
                    <a:pt x="638" y="408"/>
                  </a:lnTo>
                  <a:lnTo>
                    <a:pt x="712" y="607"/>
                  </a:lnTo>
                  <a:lnTo>
                    <a:pt x="712" y="827"/>
                  </a:lnTo>
                  <a:lnTo>
                    <a:pt x="638" y="1036"/>
                  </a:lnTo>
                  <a:lnTo>
                    <a:pt x="712" y="1277"/>
                  </a:lnTo>
                  <a:lnTo>
                    <a:pt x="638" y="1455"/>
                  </a:lnTo>
                  <a:lnTo>
                    <a:pt x="481" y="1916"/>
                  </a:lnTo>
                  <a:lnTo>
                    <a:pt x="0" y="19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18272905" y="55126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86" y="1120"/>
                  </a:moveTo>
                  <a:lnTo>
                    <a:pt x="146" y="900"/>
                  </a:lnTo>
                  <a:lnTo>
                    <a:pt x="0" y="565"/>
                  </a:lnTo>
                  <a:lnTo>
                    <a:pt x="146" y="240"/>
                  </a:ln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18273059" y="55133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31"/>
                  </a:moveTo>
                  <a:lnTo>
                    <a:pt x="0" y="0"/>
                  </a:lnTo>
                </a:path>
                <a:path w="634" h="635">
                  <a:moveTo>
                    <a:pt x="554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18273056" y="55135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18273059" y="5513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18273056" y="55128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1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18273052" y="5512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18272648" y="5512155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2083"/>
                  </a:lnTo>
                  <a:lnTo>
                    <a:pt x="261" y="2083"/>
                  </a:lnTo>
                  <a:lnTo>
                    <a:pt x="26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18270110" y="55128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33" y="743"/>
                  </a:moveTo>
                  <a:lnTo>
                    <a:pt x="1099" y="743"/>
                  </a:lnTo>
                  <a:lnTo>
                    <a:pt x="0" y="366"/>
                  </a:lnTo>
                  <a:lnTo>
                    <a:pt x="921" y="0"/>
                  </a:lnTo>
                  <a:lnTo>
                    <a:pt x="25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18271292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18271597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18271931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18272234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18270952" y="55127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9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18270651" y="55127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18272566" y="55127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18269401" y="55131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18272111" y="552651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523" y="0"/>
                  </a:moveTo>
                  <a:lnTo>
                    <a:pt x="0" y="0"/>
                  </a:lnTo>
                  <a:lnTo>
                    <a:pt x="0" y="7036"/>
                  </a:lnTo>
                  <a:lnTo>
                    <a:pt x="10565" y="7036"/>
                  </a:lnTo>
                  <a:lnTo>
                    <a:pt x="10565" y="6523"/>
                  </a:lnTo>
                  <a:lnTo>
                    <a:pt x="523" y="6523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18272108" y="552651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6523"/>
                  </a:moveTo>
                  <a:lnTo>
                    <a:pt x="712" y="6523"/>
                  </a:lnTo>
                  <a:lnTo>
                    <a:pt x="534" y="6523"/>
                  </a:lnTo>
                  <a:lnTo>
                    <a:pt x="534" y="6334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6334"/>
                  </a:lnTo>
                  <a:lnTo>
                    <a:pt x="0" y="7036"/>
                  </a:lnTo>
                  <a:lnTo>
                    <a:pt x="712" y="7036"/>
                  </a:lnTo>
                  <a:lnTo>
                    <a:pt x="10565" y="7036"/>
                  </a:lnTo>
                  <a:lnTo>
                    <a:pt x="10565" y="6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18236324" y="553001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41" y="31"/>
                  </a:moveTo>
                  <a:lnTo>
                    <a:pt x="628" y="1790"/>
                  </a:lnTo>
                  <a:lnTo>
                    <a:pt x="0" y="3539"/>
                  </a:lnTo>
                  <a:lnTo>
                    <a:pt x="1748" y="3539"/>
                  </a:lnTo>
                  <a:lnTo>
                    <a:pt x="1486" y="3539"/>
                  </a:lnTo>
                  <a:lnTo>
                    <a:pt x="1413" y="3308"/>
                  </a:lnTo>
                  <a:lnTo>
                    <a:pt x="973" y="1790"/>
                  </a:lnTo>
                  <a:lnTo>
                    <a:pt x="1455" y="261"/>
                  </a:lnTo>
                  <a:lnTo>
                    <a:pt x="1528" y="0"/>
                  </a:lnTo>
                  <a:lnTo>
                    <a:pt x="1780" y="31"/>
                  </a:lnTo>
                  <a:lnTo>
                    <a:pt x="4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18237295" y="553000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53" y="261"/>
                  </a:moveTo>
                  <a:lnTo>
                    <a:pt x="6334" y="1780"/>
                  </a:lnTo>
                  <a:lnTo>
                    <a:pt x="5853" y="3319"/>
                  </a:lnTo>
                  <a:lnTo>
                    <a:pt x="5779" y="3539"/>
                  </a:lnTo>
                  <a:lnTo>
                    <a:pt x="5539" y="3539"/>
                  </a:lnTo>
                  <a:lnTo>
                    <a:pt x="785" y="3539"/>
                  </a:lnTo>
                  <a:lnTo>
                    <a:pt x="513" y="3539"/>
                  </a:lnTo>
                  <a:lnTo>
                    <a:pt x="429" y="3319"/>
                  </a:lnTo>
                  <a:lnTo>
                    <a:pt x="0" y="1780"/>
                  </a:lnTo>
                  <a:lnTo>
                    <a:pt x="481" y="261"/>
                  </a:lnTo>
                  <a:lnTo>
                    <a:pt x="554" y="0"/>
                  </a:lnTo>
                  <a:lnTo>
                    <a:pt x="816" y="31"/>
                  </a:lnTo>
                  <a:lnTo>
                    <a:pt x="5539" y="31"/>
                  </a:lnTo>
                  <a:lnTo>
                    <a:pt x="5779" y="31"/>
                  </a:lnTo>
                  <a:lnTo>
                    <a:pt x="5853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18297587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18342332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18387073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18431818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18476561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18521305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18562332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18607075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18651818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18272651" y="5515948"/>
              <a:ext cx="419100" cy="17780"/>
            </a:xfrm>
            <a:custGeom>
              <a:avLst/>
              <a:gdLst/>
              <a:ahLst/>
              <a:cxnLst/>
              <a:rect l="l" t="t" r="r" b="b"/>
              <a:pathLst>
                <a:path w="419100" h="17779">
                  <a:moveTo>
                    <a:pt x="418741" y="17601"/>
                  </a:moveTo>
                  <a:lnTo>
                    <a:pt x="418741" y="0"/>
                  </a:lnTo>
                  <a:lnTo>
                    <a:pt x="0" y="0"/>
                  </a:lnTo>
                  <a:lnTo>
                    <a:pt x="0" y="17601"/>
                  </a:lnTo>
                  <a:lnTo>
                    <a:pt x="418741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17870269" y="510771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03" y="0"/>
                  </a:moveTo>
                  <a:lnTo>
                    <a:pt x="1790" y="0"/>
                  </a:lnTo>
                  <a:lnTo>
                    <a:pt x="1790" y="4282"/>
                  </a:lnTo>
                  <a:lnTo>
                    <a:pt x="282" y="5298"/>
                  </a:lnTo>
                  <a:lnTo>
                    <a:pt x="0" y="5518"/>
                  </a:lnTo>
                  <a:lnTo>
                    <a:pt x="0" y="9025"/>
                  </a:lnTo>
                  <a:lnTo>
                    <a:pt x="523" y="9025"/>
                  </a:lnTo>
                  <a:lnTo>
                    <a:pt x="523" y="5790"/>
                  </a:lnTo>
                  <a:lnTo>
                    <a:pt x="1978" y="4785"/>
                  </a:lnTo>
                  <a:lnTo>
                    <a:pt x="2303" y="4586"/>
                  </a:lnTo>
                  <a:lnTo>
                    <a:pt x="2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17870272" y="51077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13" y="9025"/>
                  </a:moveTo>
                  <a:lnTo>
                    <a:pt x="513" y="5905"/>
                  </a:lnTo>
                  <a:lnTo>
                    <a:pt x="586" y="5748"/>
                  </a:lnTo>
                  <a:lnTo>
                    <a:pt x="1978" y="4785"/>
                  </a:lnTo>
                  <a:lnTo>
                    <a:pt x="2303" y="4586"/>
                  </a:lnTo>
                  <a:lnTo>
                    <a:pt x="2303" y="4209"/>
                  </a:lnTo>
                  <a:lnTo>
                    <a:pt x="2303" y="0"/>
                  </a:lnTo>
                  <a:lnTo>
                    <a:pt x="1790" y="0"/>
                  </a:lnTo>
                  <a:lnTo>
                    <a:pt x="1790" y="4209"/>
                  </a:lnTo>
                  <a:lnTo>
                    <a:pt x="1664" y="4366"/>
                  </a:lnTo>
                  <a:lnTo>
                    <a:pt x="282" y="5298"/>
                  </a:lnTo>
                  <a:lnTo>
                    <a:pt x="0" y="5518"/>
                  </a:lnTo>
                  <a:lnTo>
                    <a:pt x="0" y="5905"/>
                  </a:lnTo>
                  <a:lnTo>
                    <a:pt x="0" y="9025"/>
                  </a:lnTo>
                  <a:lnTo>
                    <a:pt x="513" y="90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17870558" y="510772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0" y="2450"/>
                  </a:lnTo>
                  <a:lnTo>
                    <a:pt x="607" y="2450"/>
                  </a:lnTo>
                  <a:lnTo>
                    <a:pt x="607" y="4209"/>
                  </a:lnTo>
                  <a:lnTo>
                    <a:pt x="1507" y="4209"/>
                  </a:lnTo>
                  <a:lnTo>
                    <a:pt x="150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18260521" y="5107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486" y="0"/>
                  </a:moveTo>
                  <a:lnTo>
                    <a:pt x="1193" y="0"/>
                  </a:lnTo>
                  <a:lnTo>
                    <a:pt x="900" y="31"/>
                  </a:lnTo>
                  <a:lnTo>
                    <a:pt x="659" y="73"/>
                  </a:lnTo>
                  <a:lnTo>
                    <a:pt x="460" y="157"/>
                  </a:lnTo>
                  <a:lnTo>
                    <a:pt x="230" y="230"/>
                  </a:lnTo>
                  <a:lnTo>
                    <a:pt x="73" y="345"/>
                  </a:lnTo>
                  <a:lnTo>
                    <a:pt x="0" y="481"/>
                  </a:lnTo>
                  <a:lnTo>
                    <a:pt x="230" y="743"/>
                  </a:lnTo>
                  <a:lnTo>
                    <a:pt x="460" y="795"/>
                  </a:lnTo>
                  <a:lnTo>
                    <a:pt x="659" y="858"/>
                  </a:lnTo>
                  <a:lnTo>
                    <a:pt x="900" y="900"/>
                  </a:lnTo>
                  <a:lnTo>
                    <a:pt x="1193" y="931"/>
                  </a:lnTo>
                  <a:lnTo>
                    <a:pt x="1486" y="931"/>
                  </a:lnTo>
                  <a:lnTo>
                    <a:pt x="1811" y="931"/>
                  </a:lnTo>
                  <a:lnTo>
                    <a:pt x="2125" y="900"/>
                  </a:lnTo>
                  <a:lnTo>
                    <a:pt x="2355" y="858"/>
                  </a:lnTo>
                  <a:lnTo>
                    <a:pt x="2575" y="795"/>
                  </a:lnTo>
                  <a:lnTo>
                    <a:pt x="2764" y="743"/>
                  </a:lnTo>
                  <a:lnTo>
                    <a:pt x="2952" y="607"/>
                  </a:lnTo>
                  <a:lnTo>
                    <a:pt x="3026" y="376"/>
                  </a:lnTo>
                  <a:lnTo>
                    <a:pt x="2764" y="230"/>
                  </a:lnTo>
                  <a:lnTo>
                    <a:pt x="2575" y="157"/>
                  </a:lnTo>
                  <a:lnTo>
                    <a:pt x="2355" y="73"/>
                  </a:lnTo>
                  <a:lnTo>
                    <a:pt x="2125" y="31"/>
                  </a:lnTo>
                  <a:lnTo>
                    <a:pt x="1811" y="0"/>
                  </a:lnTo>
                  <a:lnTo>
                    <a:pt x="14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63" name="object 796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880" y="5106717"/>
              <a:ext cx="2565" cy="1413"/>
            </a:xfrm>
            <a:prstGeom prst="rect">
              <a:avLst/>
            </a:prstGeom>
          </p:spPr>
        </p:pic>
        <p:sp>
          <p:nvSpPr>
            <p:cNvPr id="7964" name="object 7964"/>
            <p:cNvSpPr/>
            <p:nvPr/>
          </p:nvSpPr>
          <p:spPr>
            <a:xfrm>
              <a:off x="18258883" y="51067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858"/>
                  </a:moveTo>
                  <a:lnTo>
                    <a:pt x="0" y="1413"/>
                  </a:lnTo>
                  <a:lnTo>
                    <a:pt x="1612" y="1413"/>
                  </a:lnTo>
                  <a:lnTo>
                    <a:pt x="1612" y="1088"/>
                  </a:lnTo>
                  <a:lnTo>
                    <a:pt x="2565" y="827"/>
                  </a:lnTo>
                  <a:lnTo>
                    <a:pt x="2565" y="0"/>
                  </a:lnTo>
                  <a:lnTo>
                    <a:pt x="827" y="0"/>
                  </a:lnTo>
                  <a:lnTo>
                    <a:pt x="827" y="670"/>
                  </a:lnTo>
                  <a:lnTo>
                    <a:pt x="58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18260521" y="46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486" y="931"/>
                  </a:moveTo>
                  <a:lnTo>
                    <a:pt x="1193" y="931"/>
                  </a:lnTo>
                  <a:lnTo>
                    <a:pt x="900" y="900"/>
                  </a:lnTo>
                  <a:lnTo>
                    <a:pt x="0" y="554"/>
                  </a:lnTo>
                  <a:lnTo>
                    <a:pt x="0" y="376"/>
                  </a:lnTo>
                  <a:lnTo>
                    <a:pt x="230" y="188"/>
                  </a:lnTo>
                  <a:lnTo>
                    <a:pt x="460" y="157"/>
                  </a:lnTo>
                  <a:lnTo>
                    <a:pt x="659" y="73"/>
                  </a:lnTo>
                  <a:lnTo>
                    <a:pt x="900" y="31"/>
                  </a:lnTo>
                  <a:lnTo>
                    <a:pt x="1193" y="0"/>
                  </a:lnTo>
                  <a:lnTo>
                    <a:pt x="1486" y="0"/>
                  </a:lnTo>
                  <a:lnTo>
                    <a:pt x="1811" y="0"/>
                  </a:lnTo>
                  <a:lnTo>
                    <a:pt x="2125" y="31"/>
                  </a:lnTo>
                  <a:lnTo>
                    <a:pt x="2355" y="73"/>
                  </a:lnTo>
                  <a:lnTo>
                    <a:pt x="2575" y="157"/>
                  </a:lnTo>
                  <a:lnTo>
                    <a:pt x="2764" y="188"/>
                  </a:lnTo>
                  <a:lnTo>
                    <a:pt x="2952" y="345"/>
                  </a:lnTo>
                  <a:lnTo>
                    <a:pt x="3026" y="554"/>
                  </a:lnTo>
                  <a:lnTo>
                    <a:pt x="1811" y="931"/>
                  </a:lnTo>
                  <a:lnTo>
                    <a:pt x="1486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66" name="object 796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880" y="4681779"/>
              <a:ext cx="2565" cy="1413"/>
            </a:xfrm>
            <a:prstGeom prst="rect">
              <a:avLst/>
            </a:prstGeom>
          </p:spPr>
        </p:pic>
        <p:sp>
          <p:nvSpPr>
            <p:cNvPr id="7967" name="object 7967"/>
            <p:cNvSpPr/>
            <p:nvPr/>
          </p:nvSpPr>
          <p:spPr>
            <a:xfrm>
              <a:off x="18258883" y="468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554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335"/>
                  </a:lnTo>
                  <a:lnTo>
                    <a:pt x="2565" y="586"/>
                  </a:lnTo>
                  <a:lnTo>
                    <a:pt x="2565" y="1413"/>
                  </a:lnTo>
                  <a:lnTo>
                    <a:pt x="827" y="1413"/>
                  </a:lnTo>
                  <a:lnTo>
                    <a:pt x="827" y="743"/>
                  </a:lnTo>
                  <a:lnTo>
                    <a:pt x="586" y="554"/>
                  </a:lnTo>
                  <a:lnTo>
                    <a:pt x="0" y="55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68" name="object 796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880938" y="5106717"/>
              <a:ext cx="2565" cy="1413"/>
            </a:xfrm>
            <a:prstGeom prst="rect">
              <a:avLst/>
            </a:prstGeom>
          </p:spPr>
        </p:pic>
        <p:sp>
          <p:nvSpPr>
            <p:cNvPr id="7969" name="object 7969"/>
            <p:cNvSpPr/>
            <p:nvPr/>
          </p:nvSpPr>
          <p:spPr>
            <a:xfrm>
              <a:off x="17880935" y="51067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65" y="858"/>
                  </a:moveTo>
                  <a:lnTo>
                    <a:pt x="2565" y="1413"/>
                  </a:lnTo>
                  <a:lnTo>
                    <a:pt x="0" y="1413"/>
                  </a:lnTo>
                  <a:lnTo>
                    <a:pt x="0" y="827"/>
                  </a:lnTo>
                  <a:lnTo>
                    <a:pt x="0" y="0"/>
                  </a:lnTo>
                  <a:lnTo>
                    <a:pt x="1738" y="0"/>
                  </a:lnTo>
                  <a:lnTo>
                    <a:pt x="1738" y="670"/>
                  </a:lnTo>
                  <a:lnTo>
                    <a:pt x="1978" y="858"/>
                  </a:lnTo>
                  <a:lnTo>
                    <a:pt x="2565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17872479" y="510544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1277"/>
                  </a:moveTo>
                  <a:lnTo>
                    <a:pt x="2293" y="1277"/>
                  </a:lnTo>
                  <a:lnTo>
                    <a:pt x="2261" y="2020"/>
                  </a:lnTo>
                  <a:lnTo>
                    <a:pt x="1999" y="2104"/>
                  </a:lnTo>
                  <a:lnTo>
                    <a:pt x="1863" y="1989"/>
                  </a:lnTo>
                  <a:lnTo>
                    <a:pt x="1811" y="1832"/>
                  </a:lnTo>
                  <a:lnTo>
                    <a:pt x="1999" y="1832"/>
                  </a:lnTo>
                  <a:lnTo>
                    <a:pt x="1999" y="1434"/>
                  </a:lnTo>
                  <a:lnTo>
                    <a:pt x="1999" y="1277"/>
                  </a:lnTo>
                  <a:lnTo>
                    <a:pt x="1811" y="1277"/>
                  </a:lnTo>
                  <a:lnTo>
                    <a:pt x="1298" y="1277"/>
                  </a:lnTo>
                  <a:lnTo>
                    <a:pt x="1120" y="1277"/>
                  </a:lnTo>
                  <a:lnTo>
                    <a:pt x="1120" y="1434"/>
                  </a:lnTo>
                  <a:lnTo>
                    <a:pt x="1120" y="1832"/>
                  </a:lnTo>
                  <a:lnTo>
                    <a:pt x="1298" y="1832"/>
                  </a:lnTo>
                  <a:lnTo>
                    <a:pt x="1256" y="1989"/>
                  </a:lnTo>
                  <a:lnTo>
                    <a:pt x="1068" y="2104"/>
                  </a:lnTo>
                  <a:lnTo>
                    <a:pt x="910" y="2104"/>
                  </a:lnTo>
                  <a:lnTo>
                    <a:pt x="837" y="1308"/>
                  </a:lnTo>
                  <a:lnTo>
                    <a:pt x="670" y="1277"/>
                  </a:lnTo>
                  <a:lnTo>
                    <a:pt x="586" y="1057"/>
                  </a:lnTo>
                  <a:lnTo>
                    <a:pt x="94" y="984"/>
                  </a:lnTo>
                  <a:lnTo>
                    <a:pt x="0" y="272"/>
                  </a:lnTo>
                  <a:lnTo>
                    <a:pt x="31" y="0"/>
                  </a:lnTo>
                  <a:lnTo>
                    <a:pt x="272" y="157"/>
                  </a:lnTo>
                  <a:lnTo>
                    <a:pt x="670" y="376"/>
                  </a:lnTo>
                  <a:lnTo>
                    <a:pt x="6774" y="418"/>
                  </a:lnTo>
                  <a:lnTo>
                    <a:pt x="7203" y="157"/>
                  </a:lnTo>
                  <a:lnTo>
                    <a:pt x="7434" y="0"/>
                  </a:lnTo>
                  <a:lnTo>
                    <a:pt x="7486" y="272"/>
                  </a:lnTo>
                  <a:lnTo>
                    <a:pt x="7486" y="900"/>
                  </a:lnTo>
                  <a:lnTo>
                    <a:pt x="6952" y="984"/>
                  </a:lnTo>
                  <a:lnTo>
                    <a:pt x="6921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17877231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408"/>
                  </a:moveTo>
                  <a:lnTo>
                    <a:pt x="1696" y="408"/>
                  </a:lnTo>
                  <a:lnTo>
                    <a:pt x="1759" y="62"/>
                  </a:lnTo>
                  <a:lnTo>
                    <a:pt x="125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17875369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12" y="408"/>
                  </a:lnTo>
                  <a:lnTo>
                    <a:pt x="1706" y="62"/>
                  </a:lnTo>
                  <a:lnTo>
                    <a:pt x="73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17873473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43" y="408"/>
                  </a:lnTo>
                  <a:lnTo>
                    <a:pt x="1706" y="62"/>
                  </a:lnTo>
                  <a:lnTo>
                    <a:pt x="73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17872479" y="510164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827"/>
                  </a:moveTo>
                  <a:lnTo>
                    <a:pt x="2293" y="827"/>
                  </a:lnTo>
                  <a:lnTo>
                    <a:pt x="2261" y="83"/>
                  </a:lnTo>
                  <a:lnTo>
                    <a:pt x="1999" y="0"/>
                  </a:lnTo>
                  <a:lnTo>
                    <a:pt x="1863" y="115"/>
                  </a:lnTo>
                  <a:lnTo>
                    <a:pt x="1811" y="272"/>
                  </a:lnTo>
                  <a:lnTo>
                    <a:pt x="1999" y="272"/>
                  </a:lnTo>
                  <a:lnTo>
                    <a:pt x="1999" y="670"/>
                  </a:lnTo>
                  <a:lnTo>
                    <a:pt x="1999" y="827"/>
                  </a:lnTo>
                  <a:lnTo>
                    <a:pt x="1811" y="827"/>
                  </a:lnTo>
                  <a:lnTo>
                    <a:pt x="1298" y="827"/>
                  </a:lnTo>
                  <a:lnTo>
                    <a:pt x="1120" y="827"/>
                  </a:lnTo>
                  <a:lnTo>
                    <a:pt x="1120" y="670"/>
                  </a:lnTo>
                  <a:lnTo>
                    <a:pt x="1120" y="272"/>
                  </a:lnTo>
                  <a:lnTo>
                    <a:pt x="1298" y="272"/>
                  </a:lnTo>
                  <a:lnTo>
                    <a:pt x="1256" y="115"/>
                  </a:lnTo>
                  <a:lnTo>
                    <a:pt x="1068" y="0"/>
                  </a:lnTo>
                  <a:lnTo>
                    <a:pt x="910" y="0"/>
                  </a:lnTo>
                  <a:lnTo>
                    <a:pt x="837" y="795"/>
                  </a:lnTo>
                  <a:lnTo>
                    <a:pt x="670" y="827"/>
                  </a:lnTo>
                  <a:lnTo>
                    <a:pt x="586" y="1088"/>
                  </a:lnTo>
                  <a:lnTo>
                    <a:pt x="94" y="1120"/>
                  </a:lnTo>
                  <a:lnTo>
                    <a:pt x="0" y="1832"/>
                  </a:lnTo>
                  <a:lnTo>
                    <a:pt x="31" y="2104"/>
                  </a:lnTo>
                  <a:lnTo>
                    <a:pt x="272" y="1947"/>
                  </a:lnTo>
                  <a:lnTo>
                    <a:pt x="670" y="1727"/>
                  </a:lnTo>
                  <a:lnTo>
                    <a:pt x="6774" y="1727"/>
                  </a:lnTo>
                  <a:lnTo>
                    <a:pt x="7203" y="1947"/>
                  </a:lnTo>
                  <a:lnTo>
                    <a:pt x="7434" y="2104"/>
                  </a:lnTo>
                  <a:lnTo>
                    <a:pt x="7486" y="1832"/>
                  </a:lnTo>
                  <a:lnTo>
                    <a:pt x="7486" y="1204"/>
                  </a:lnTo>
                  <a:lnTo>
                    <a:pt x="6952" y="1120"/>
                  </a:lnTo>
                  <a:lnTo>
                    <a:pt x="6921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17877231" y="51027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0"/>
                  </a:moveTo>
                  <a:lnTo>
                    <a:pt x="1696" y="0"/>
                  </a:lnTo>
                  <a:lnTo>
                    <a:pt x="1759" y="314"/>
                  </a:lnTo>
                  <a:lnTo>
                    <a:pt x="125" y="37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17875363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12" y="376"/>
                  </a:moveTo>
                  <a:lnTo>
                    <a:pt x="73" y="376"/>
                  </a:lnTo>
                  <a:lnTo>
                    <a:pt x="0" y="83"/>
                  </a:lnTo>
                  <a:lnTo>
                    <a:pt x="1612" y="0"/>
                  </a:lnTo>
                  <a:lnTo>
                    <a:pt x="1717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17873476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76"/>
                  </a:moveTo>
                  <a:lnTo>
                    <a:pt x="62" y="376"/>
                  </a:lnTo>
                  <a:lnTo>
                    <a:pt x="0" y="83"/>
                  </a:lnTo>
                  <a:lnTo>
                    <a:pt x="1633" y="0"/>
                  </a:lnTo>
                  <a:lnTo>
                    <a:pt x="1706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17873584" y="51033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287" y="2209"/>
                  </a:moveTo>
                  <a:lnTo>
                    <a:pt x="5287" y="2471"/>
                  </a:lnTo>
                  <a:lnTo>
                    <a:pt x="5026" y="2471"/>
                  </a:lnTo>
                  <a:lnTo>
                    <a:pt x="272" y="2471"/>
                  </a:lnTo>
                  <a:lnTo>
                    <a:pt x="0" y="2471"/>
                  </a:lnTo>
                  <a:lnTo>
                    <a:pt x="0" y="2209"/>
                  </a:lnTo>
                  <a:lnTo>
                    <a:pt x="0" y="272"/>
                  </a:lnTo>
                  <a:lnTo>
                    <a:pt x="0" y="0"/>
                  </a:lnTo>
                  <a:lnTo>
                    <a:pt x="272" y="0"/>
                  </a:lnTo>
                  <a:lnTo>
                    <a:pt x="5026" y="0"/>
                  </a:lnTo>
                  <a:lnTo>
                    <a:pt x="5287" y="0"/>
                  </a:lnTo>
                  <a:lnTo>
                    <a:pt x="5287" y="272"/>
                  </a:lnTo>
                  <a:lnTo>
                    <a:pt x="5287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17873101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88"/>
                  </a:lnTo>
                  <a:lnTo>
                    <a:pt x="136" y="942"/>
                  </a:lnTo>
                  <a:lnTo>
                    <a:pt x="0" y="942"/>
                  </a:lnTo>
                  <a:lnTo>
                    <a:pt x="0" y="460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57"/>
                  </a:lnTo>
                  <a:lnTo>
                    <a:pt x="3507" y="910"/>
                  </a:lnTo>
                  <a:lnTo>
                    <a:pt x="3361" y="942"/>
                  </a:lnTo>
                  <a:lnTo>
                    <a:pt x="3361" y="1088"/>
                  </a:lnTo>
                  <a:lnTo>
                    <a:pt x="3507" y="1088"/>
                  </a:lnTo>
                  <a:lnTo>
                    <a:pt x="3507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17873103" y="50890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507" y="73"/>
                  </a:moveTo>
                  <a:lnTo>
                    <a:pt x="62" y="0"/>
                  </a:lnTo>
                  <a:lnTo>
                    <a:pt x="0" y="2680"/>
                  </a:lnTo>
                  <a:lnTo>
                    <a:pt x="136" y="2711"/>
                  </a:lnTo>
                  <a:lnTo>
                    <a:pt x="136" y="2869"/>
                  </a:lnTo>
                  <a:lnTo>
                    <a:pt x="0" y="2869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66" y="3800"/>
                  </a:lnTo>
                  <a:lnTo>
                    <a:pt x="3308" y="3800"/>
                  </a:lnTo>
                  <a:lnTo>
                    <a:pt x="3507" y="3800"/>
                  </a:lnTo>
                  <a:lnTo>
                    <a:pt x="3507" y="3643"/>
                  </a:lnTo>
                  <a:lnTo>
                    <a:pt x="3507" y="2921"/>
                  </a:lnTo>
                  <a:lnTo>
                    <a:pt x="3350" y="2869"/>
                  </a:lnTo>
                  <a:lnTo>
                    <a:pt x="3350" y="2711"/>
                  </a:lnTo>
                  <a:lnTo>
                    <a:pt x="3507" y="2711"/>
                  </a:lnTo>
                  <a:lnTo>
                    <a:pt x="350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17872164" y="50834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30"/>
                  </a:lnTo>
                  <a:lnTo>
                    <a:pt x="83" y="293"/>
                  </a:lnTo>
                  <a:lnTo>
                    <a:pt x="0" y="963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382"/>
                  </a:lnTo>
                  <a:lnTo>
                    <a:pt x="931" y="1308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324"/>
                  </a:lnTo>
                  <a:lnTo>
                    <a:pt x="4251" y="324"/>
                  </a:lnTo>
                  <a:lnTo>
                    <a:pt x="4450" y="324"/>
                  </a:lnTo>
                  <a:lnTo>
                    <a:pt x="4450" y="481"/>
                  </a:lnTo>
                  <a:lnTo>
                    <a:pt x="4450" y="1225"/>
                  </a:lnTo>
                  <a:lnTo>
                    <a:pt x="4293" y="1308"/>
                  </a:lnTo>
                  <a:lnTo>
                    <a:pt x="4450" y="1382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93"/>
                  </a:lnTo>
                  <a:lnTo>
                    <a:pt x="4879" y="827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701"/>
                  </a:lnTo>
                  <a:lnTo>
                    <a:pt x="5036" y="1036"/>
                  </a:lnTo>
                  <a:lnTo>
                    <a:pt x="5036" y="523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17877229" y="50834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23"/>
                  </a:lnTo>
                  <a:lnTo>
                    <a:pt x="0" y="1005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293"/>
                  </a:lnTo>
                  <a:lnTo>
                    <a:pt x="143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17872164" y="509128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43"/>
                  </a:lnTo>
                  <a:lnTo>
                    <a:pt x="83" y="1570"/>
                  </a:lnTo>
                  <a:lnTo>
                    <a:pt x="0" y="900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397"/>
                  </a:lnTo>
                  <a:lnTo>
                    <a:pt x="1078" y="481"/>
                  </a:lnTo>
                  <a:lnTo>
                    <a:pt x="931" y="554"/>
                  </a:lnTo>
                  <a:lnTo>
                    <a:pt x="931" y="1088"/>
                  </a:lnTo>
                  <a:lnTo>
                    <a:pt x="1151" y="1455"/>
                  </a:lnTo>
                  <a:lnTo>
                    <a:pt x="1308" y="1539"/>
                  </a:lnTo>
                  <a:lnTo>
                    <a:pt x="4251" y="1539"/>
                  </a:lnTo>
                  <a:lnTo>
                    <a:pt x="4450" y="1539"/>
                  </a:lnTo>
                  <a:lnTo>
                    <a:pt x="4450" y="1382"/>
                  </a:lnTo>
                  <a:lnTo>
                    <a:pt x="4450" y="638"/>
                  </a:lnTo>
                  <a:lnTo>
                    <a:pt x="4293" y="554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70"/>
                  </a:lnTo>
                  <a:lnTo>
                    <a:pt x="4879" y="1036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518" y="1036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17877229" y="50918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52"/>
                  </a:lnTo>
                  <a:lnTo>
                    <a:pt x="450" y="900"/>
                  </a:lnTo>
                  <a:lnTo>
                    <a:pt x="0" y="1246"/>
                  </a:lnTo>
                  <a:lnTo>
                    <a:pt x="0" y="753"/>
                  </a:lnTo>
                  <a:lnTo>
                    <a:pt x="0" y="272"/>
                  </a:lnTo>
                  <a:lnTo>
                    <a:pt x="408" y="534"/>
                  </a:lnTo>
                  <a:lnTo>
                    <a:pt x="722" y="607"/>
                  </a:lnTo>
                  <a:lnTo>
                    <a:pt x="764" y="209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314"/>
                  </a:lnTo>
                  <a:lnTo>
                    <a:pt x="1989" y="900"/>
                  </a:lnTo>
                  <a:lnTo>
                    <a:pt x="1465" y="984"/>
                  </a:lnTo>
                  <a:lnTo>
                    <a:pt x="143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17870560" y="507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20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57"/>
                  </a:lnTo>
                  <a:lnTo>
                    <a:pt x="1444" y="0"/>
                  </a:lnTo>
                  <a:lnTo>
                    <a:pt x="1528" y="188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151"/>
                  </a:lnTo>
                  <a:lnTo>
                    <a:pt x="1047" y="1308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863"/>
                  </a:lnTo>
                  <a:lnTo>
                    <a:pt x="376" y="1863"/>
                  </a:lnTo>
                  <a:lnTo>
                    <a:pt x="303" y="2083"/>
                  </a:lnTo>
                  <a:lnTo>
                    <a:pt x="52" y="1790"/>
                  </a:lnTo>
                  <a:lnTo>
                    <a:pt x="0" y="1465"/>
                  </a:lnTo>
                  <a:lnTo>
                    <a:pt x="219" y="1204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17870788" y="5079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17871158" y="50784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62"/>
                  </a:lnTo>
                  <a:lnTo>
                    <a:pt x="984" y="1015"/>
                  </a:lnTo>
                  <a:lnTo>
                    <a:pt x="827" y="1015"/>
                  </a:lnTo>
                  <a:lnTo>
                    <a:pt x="638" y="1015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481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15"/>
                  </a:lnTo>
                  <a:lnTo>
                    <a:pt x="502" y="1162"/>
                  </a:lnTo>
                  <a:lnTo>
                    <a:pt x="513" y="1643"/>
                  </a:lnTo>
                  <a:lnTo>
                    <a:pt x="345" y="180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14"/>
                  </a:lnTo>
                  <a:lnTo>
                    <a:pt x="753" y="2314"/>
                  </a:lnTo>
                  <a:lnTo>
                    <a:pt x="931" y="2209"/>
                  </a:lnTo>
                  <a:lnTo>
                    <a:pt x="1088" y="2125"/>
                  </a:lnTo>
                  <a:lnTo>
                    <a:pt x="931" y="2094"/>
                  </a:lnTo>
                  <a:lnTo>
                    <a:pt x="753" y="2020"/>
                  </a:lnTo>
                  <a:lnTo>
                    <a:pt x="931" y="1863"/>
                  </a:lnTo>
                  <a:lnTo>
                    <a:pt x="931" y="1727"/>
                  </a:lnTo>
                  <a:lnTo>
                    <a:pt x="753" y="16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17879772" y="508234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36"/>
                  </a:moveTo>
                  <a:lnTo>
                    <a:pt x="1015" y="994"/>
                  </a:lnTo>
                  <a:lnTo>
                    <a:pt x="607" y="994"/>
                  </a:lnTo>
                  <a:lnTo>
                    <a:pt x="607" y="848"/>
                  </a:lnTo>
                  <a:lnTo>
                    <a:pt x="345" y="774"/>
                  </a:lnTo>
                  <a:lnTo>
                    <a:pt x="136" y="774"/>
                  </a:lnTo>
                  <a:lnTo>
                    <a:pt x="136" y="617"/>
                  </a:lnTo>
                  <a:lnTo>
                    <a:pt x="0" y="586"/>
                  </a:lnTo>
                  <a:lnTo>
                    <a:pt x="52" y="1099"/>
                  </a:lnTo>
                  <a:lnTo>
                    <a:pt x="481" y="1141"/>
                  </a:lnTo>
                  <a:lnTo>
                    <a:pt x="963" y="1141"/>
                  </a:lnTo>
                  <a:lnTo>
                    <a:pt x="1120" y="1256"/>
                  </a:lnTo>
                  <a:lnTo>
                    <a:pt x="1162" y="1518"/>
                  </a:lnTo>
                  <a:lnTo>
                    <a:pt x="1015" y="1518"/>
                  </a:lnTo>
                  <a:lnTo>
                    <a:pt x="743" y="1518"/>
                  </a:lnTo>
                  <a:lnTo>
                    <a:pt x="743" y="1748"/>
                  </a:lnTo>
                  <a:lnTo>
                    <a:pt x="743" y="1999"/>
                  </a:lnTo>
                  <a:lnTo>
                    <a:pt x="890" y="1999"/>
                  </a:lnTo>
                  <a:lnTo>
                    <a:pt x="2020" y="1999"/>
                  </a:lnTo>
                  <a:lnTo>
                    <a:pt x="2083" y="1968"/>
                  </a:lnTo>
                  <a:lnTo>
                    <a:pt x="2083" y="1780"/>
                  </a:lnTo>
                  <a:lnTo>
                    <a:pt x="1947" y="1706"/>
                  </a:lnTo>
                  <a:lnTo>
                    <a:pt x="2020" y="1842"/>
                  </a:lnTo>
                  <a:lnTo>
                    <a:pt x="1246" y="1926"/>
                  </a:lnTo>
                  <a:lnTo>
                    <a:pt x="1015" y="1842"/>
                  </a:lnTo>
                  <a:lnTo>
                    <a:pt x="890" y="1675"/>
                  </a:lnTo>
                  <a:lnTo>
                    <a:pt x="1277" y="1675"/>
                  </a:lnTo>
                  <a:lnTo>
                    <a:pt x="1413" y="1549"/>
                  </a:lnTo>
                  <a:lnTo>
                    <a:pt x="1602" y="994"/>
                  </a:lnTo>
                  <a:lnTo>
                    <a:pt x="1759" y="848"/>
                  </a:lnTo>
                  <a:lnTo>
                    <a:pt x="3141" y="293"/>
                  </a:lnTo>
                  <a:lnTo>
                    <a:pt x="3329" y="209"/>
                  </a:lnTo>
                  <a:lnTo>
                    <a:pt x="3245" y="397"/>
                  </a:lnTo>
                  <a:lnTo>
                    <a:pt x="3172" y="544"/>
                  </a:lnTo>
                  <a:lnTo>
                    <a:pt x="3329" y="586"/>
                  </a:lnTo>
                  <a:lnTo>
                    <a:pt x="3465" y="136"/>
                  </a:lnTo>
                  <a:lnTo>
                    <a:pt x="3392" y="0"/>
                  </a:lnTo>
                  <a:lnTo>
                    <a:pt x="3015" y="0"/>
                  </a:lnTo>
                  <a:lnTo>
                    <a:pt x="3015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17877501" y="5098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17873622" y="50981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17873360" y="5098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17873364" y="50984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17873364" y="5100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36"/>
                  </a:lnTo>
                  <a:lnTo>
                    <a:pt x="188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17873622" y="51006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17877507" y="51003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17877763" y="50984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17873622" y="5097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17873364" y="509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17873364" y="5097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17873360" y="5096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17873622" y="5096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17877501" y="50968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17877763" y="50970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17877507" y="5097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17873145" y="509594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17873063" y="50959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17873061" y="5096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17872985" y="509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17872587" y="5096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17872469" y="5096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17872469" y="50963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17872469" y="5096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17872758" y="5096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17873140" y="509684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</a:path>
                <a:path w="5715">
                  <a:moveTo>
                    <a:pt x="73" y="0"/>
                  </a:moveTo>
                  <a:lnTo>
                    <a:pt x="5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17878811" y="5096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  <a:lnTo>
                    <a:pt x="439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17879252" y="50969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8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17879508" y="50963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17879435" y="50962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17879026" y="5096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17878948" y="509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17878948" y="50960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17878874" y="5095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17877050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17878465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17878538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17878463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17877049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17876976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17876976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17876977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17875306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17876721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17876794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17876716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17875303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17875231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17875231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17875232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17873545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17873441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17873441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17873441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17873546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17874961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17875035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17874958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17873145" y="510145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17873061" y="51013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17873061" y="51012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17872988" y="5101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17872587" y="51012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17872469" y="5101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17872469" y="51004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0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17872465" y="5100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31"/>
                  </a:moveTo>
                  <a:lnTo>
                    <a:pt x="104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17872758" y="5100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17873136" y="510060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</a:path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17878811" y="5100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0" y="219"/>
                  </a:lnTo>
                  <a:lnTo>
                    <a:pt x="31" y="219"/>
                  </a:lnTo>
                </a:path>
                <a:path w="634" h="635">
                  <a:moveTo>
                    <a:pt x="0" y="219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17879246" y="5100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36"/>
                  </a:moveTo>
                  <a:lnTo>
                    <a:pt x="188" y="0"/>
                  </a:ln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17879508" y="51004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17879435" y="5101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17879026" y="51012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17878951" y="5101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17878948" y="51012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17878873" y="5101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17877049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17876977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17876976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17876976" y="5101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17877050" y="5101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17878463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17878538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17878465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17875303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17875232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17875231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17875231" y="510116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</a:path>
                <a:path w="1905" h="63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17876716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17876794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1787672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17873546" y="5101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17874958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17875035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1787496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17873545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1787344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17873441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17873441" y="5101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17872131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17873357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17881199" y="50935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0" y="1759"/>
                  </a:moveTo>
                  <a:lnTo>
                    <a:pt x="2376" y="2502"/>
                  </a:lnTo>
                  <a:lnTo>
                    <a:pt x="2345" y="2659"/>
                  </a:lnTo>
                  <a:lnTo>
                    <a:pt x="1455" y="2764"/>
                  </a:lnTo>
                  <a:lnTo>
                    <a:pt x="1413" y="303"/>
                  </a:lnTo>
                  <a:lnTo>
                    <a:pt x="1329" y="157"/>
                  </a:lnTo>
                  <a:lnTo>
                    <a:pt x="513" y="125"/>
                  </a:lnTo>
                  <a:lnTo>
                    <a:pt x="356" y="303"/>
                  </a:lnTo>
                  <a:lnTo>
                    <a:pt x="219" y="418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17873737" y="5093141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4921" y="1088"/>
                  </a:moveTo>
                  <a:lnTo>
                    <a:pt x="5183" y="1088"/>
                  </a:lnTo>
                  <a:lnTo>
                    <a:pt x="219" y="1088"/>
                  </a:lnTo>
                  <a:lnTo>
                    <a:pt x="73" y="1151"/>
                  </a:lnTo>
                  <a:lnTo>
                    <a:pt x="0" y="1308"/>
                  </a:lnTo>
                  <a:lnTo>
                    <a:pt x="0" y="1947"/>
                  </a:lnTo>
                  <a:lnTo>
                    <a:pt x="366" y="2020"/>
                  </a:lnTo>
                  <a:lnTo>
                    <a:pt x="366" y="1643"/>
                  </a:lnTo>
                  <a:lnTo>
                    <a:pt x="7968" y="1643"/>
                  </a:lnTo>
                  <a:lnTo>
                    <a:pt x="7968" y="2020"/>
                  </a:lnTo>
                  <a:lnTo>
                    <a:pt x="8167" y="2020"/>
                  </a:lnTo>
                  <a:lnTo>
                    <a:pt x="8282" y="3664"/>
                  </a:lnTo>
                  <a:lnTo>
                    <a:pt x="8303" y="3811"/>
                  </a:lnTo>
                  <a:lnTo>
                    <a:pt x="9737" y="3842"/>
                  </a:lnTo>
                  <a:lnTo>
                    <a:pt x="9769" y="4324"/>
                  </a:lnTo>
                  <a:lnTo>
                    <a:pt x="9905" y="4261"/>
                  </a:lnTo>
                  <a:lnTo>
                    <a:pt x="10062" y="4261"/>
                  </a:lnTo>
                  <a:lnTo>
                    <a:pt x="10219" y="4324"/>
                  </a:lnTo>
                  <a:lnTo>
                    <a:pt x="10544" y="4816"/>
                  </a:lnTo>
                  <a:lnTo>
                    <a:pt x="10921" y="5109"/>
                  </a:lnTo>
                  <a:lnTo>
                    <a:pt x="11371" y="5329"/>
                  </a:lnTo>
                  <a:lnTo>
                    <a:pt x="11853" y="5455"/>
                  </a:lnTo>
                  <a:lnTo>
                    <a:pt x="12366" y="5413"/>
                  </a:lnTo>
                  <a:lnTo>
                    <a:pt x="13905" y="3622"/>
                  </a:lnTo>
                  <a:lnTo>
                    <a:pt x="13873" y="3141"/>
                  </a:lnTo>
                  <a:lnTo>
                    <a:pt x="12114" y="1570"/>
                  </a:lnTo>
                  <a:lnTo>
                    <a:pt x="11601" y="1602"/>
                  </a:lnTo>
                  <a:lnTo>
                    <a:pt x="10093" y="2984"/>
                  </a:lnTo>
                  <a:lnTo>
                    <a:pt x="9905" y="3172"/>
                  </a:lnTo>
                  <a:lnTo>
                    <a:pt x="9769" y="3214"/>
                  </a:lnTo>
                  <a:lnTo>
                    <a:pt x="8942" y="3214"/>
                  </a:lnTo>
                  <a:lnTo>
                    <a:pt x="8868" y="1413"/>
                  </a:lnTo>
                  <a:lnTo>
                    <a:pt x="8795" y="1193"/>
                  </a:lnTo>
                  <a:lnTo>
                    <a:pt x="8638" y="1015"/>
                  </a:lnTo>
                  <a:lnTo>
                    <a:pt x="8460" y="900"/>
                  </a:lnTo>
                  <a:lnTo>
                    <a:pt x="8303" y="900"/>
                  </a:lnTo>
                  <a:lnTo>
                    <a:pt x="5507" y="900"/>
                  </a:lnTo>
                  <a:lnTo>
                    <a:pt x="4879" y="900"/>
                  </a:lnTo>
                  <a:lnTo>
                    <a:pt x="4659" y="858"/>
                  </a:lnTo>
                  <a:lnTo>
                    <a:pt x="4282" y="481"/>
                  </a:lnTo>
                  <a:lnTo>
                    <a:pt x="4282" y="0"/>
                  </a:lnTo>
                  <a:lnTo>
                    <a:pt x="4607" y="0"/>
                  </a:lnTo>
                  <a:lnTo>
                    <a:pt x="4764" y="0"/>
                  </a:lnTo>
                  <a:lnTo>
                    <a:pt x="5664" y="83"/>
                  </a:lnTo>
                  <a:lnTo>
                    <a:pt x="6177" y="0"/>
                  </a:lnTo>
                  <a:lnTo>
                    <a:pt x="7162" y="0"/>
                  </a:lnTo>
                  <a:lnTo>
                    <a:pt x="7832" y="0"/>
                  </a:lnTo>
                  <a:lnTo>
                    <a:pt x="7936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17878020" y="5093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76"/>
                  </a:moveTo>
                  <a:lnTo>
                    <a:pt x="73" y="272"/>
                  </a:lnTo>
                  <a:lnTo>
                    <a:pt x="0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17878927" y="50940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67" y="73"/>
                  </a:lnTo>
                  <a:lnTo>
                    <a:pt x="1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17884164" y="50952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" y="1612"/>
                  </a:moveTo>
                  <a:lnTo>
                    <a:pt x="0" y="1298"/>
                  </a:lnTo>
                  <a:lnTo>
                    <a:pt x="157" y="1235"/>
                  </a:lnTo>
                  <a:lnTo>
                    <a:pt x="1382" y="0"/>
                  </a:lnTo>
                  <a:lnTo>
                    <a:pt x="1759" y="41"/>
                  </a:lnTo>
                  <a:lnTo>
                    <a:pt x="2963" y="1235"/>
                  </a:lnTo>
                  <a:lnTo>
                    <a:pt x="2963" y="1612"/>
                  </a:lnTo>
                  <a:lnTo>
                    <a:pt x="1382" y="2837"/>
                  </a:lnTo>
                  <a:lnTo>
                    <a:pt x="1026" y="2732"/>
                  </a:lnTo>
                  <a:lnTo>
                    <a:pt x="712" y="2544"/>
                  </a:lnTo>
                  <a:lnTo>
                    <a:pt x="450" y="2282"/>
                  </a:lnTo>
                  <a:lnTo>
                    <a:pt x="282" y="1989"/>
                  </a:lnTo>
                  <a:lnTo>
                    <a:pt x="157" y="164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17874411" y="50958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104"/>
                  </a:moveTo>
                  <a:lnTo>
                    <a:pt x="513" y="0"/>
                  </a:lnTo>
                  <a:lnTo>
                    <a:pt x="1853" y="104"/>
                  </a:lnTo>
                  <a:lnTo>
                    <a:pt x="233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17876870" y="509587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104"/>
                  </a:moveTo>
                  <a:lnTo>
                    <a:pt x="2209" y="104"/>
                  </a:lnTo>
                  <a:lnTo>
                    <a:pt x="2691" y="0"/>
                  </a:lnTo>
                  <a:lnTo>
                    <a:pt x="227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17879145" y="50958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408" y="0"/>
                  </a:lnTo>
                  <a:lnTo>
                    <a:pt x="173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17876350" y="5095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0"/>
                  </a:moveTo>
                  <a:lnTo>
                    <a:pt x="0" y="0"/>
                  </a:lnTo>
                  <a:lnTo>
                    <a:pt x="39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17874184" y="509333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701"/>
                  </a:moveTo>
                  <a:lnTo>
                    <a:pt x="0" y="890"/>
                  </a:lnTo>
                  <a:lnTo>
                    <a:pt x="0" y="701"/>
                  </a:lnTo>
                  <a:lnTo>
                    <a:pt x="0" y="513"/>
                  </a:lnTo>
                  <a:lnTo>
                    <a:pt x="31" y="376"/>
                  </a:lnTo>
                  <a:lnTo>
                    <a:pt x="324" y="94"/>
                  </a:lnTo>
                  <a:lnTo>
                    <a:pt x="554" y="0"/>
                  </a:lnTo>
                  <a:lnTo>
                    <a:pt x="827" y="0"/>
                  </a:lnTo>
                  <a:lnTo>
                    <a:pt x="2638" y="0"/>
                  </a:lnTo>
                  <a:lnTo>
                    <a:pt x="3539" y="0"/>
                  </a:lnTo>
                  <a:lnTo>
                    <a:pt x="3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17879921" y="509688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136"/>
                  </a:moveTo>
                  <a:lnTo>
                    <a:pt x="1455" y="136"/>
                  </a:lnTo>
                  <a:lnTo>
                    <a:pt x="146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17882989" y="50966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17885700" y="50944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6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17879891" y="50959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900"/>
                  </a:moveTo>
                  <a:lnTo>
                    <a:pt x="0" y="52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17881372" y="50959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261" y="481"/>
                  </a:lnTo>
                  <a:lnTo>
                    <a:pt x="188" y="900"/>
                  </a:lnTo>
                  <a:lnTo>
                    <a:pt x="73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17878762" y="509408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17880890" y="50959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17877718" y="50933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17876828" y="50933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17874176" y="5095501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350" y="481"/>
                  </a:moveTo>
                  <a:lnTo>
                    <a:pt x="7539" y="481"/>
                  </a:lnTo>
                  <a:lnTo>
                    <a:pt x="7539" y="0"/>
                  </a:lnTo>
                  <a:lnTo>
                    <a:pt x="7193" y="0"/>
                  </a:lnTo>
                  <a:lnTo>
                    <a:pt x="345" y="0"/>
                  </a:lnTo>
                  <a:lnTo>
                    <a:pt x="0" y="0"/>
                  </a:lnTo>
                  <a:lnTo>
                    <a:pt x="0" y="481"/>
                  </a:lnTo>
                  <a:lnTo>
                    <a:pt x="261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17881708" y="5095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17874184" y="5095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17874190" y="5094942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518" y="554"/>
                  </a:moveTo>
                  <a:lnTo>
                    <a:pt x="7518" y="293"/>
                  </a:lnTo>
                  <a:lnTo>
                    <a:pt x="7193" y="240"/>
                  </a:lnTo>
                  <a:lnTo>
                    <a:pt x="324" y="240"/>
                  </a:lnTo>
                  <a:lnTo>
                    <a:pt x="0" y="24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17874184" y="50947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45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17881679" y="50932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8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17874355" y="507938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162"/>
                  </a:moveTo>
                  <a:lnTo>
                    <a:pt x="157" y="973"/>
                  </a:lnTo>
                  <a:lnTo>
                    <a:pt x="83" y="837"/>
                  </a:lnTo>
                  <a:lnTo>
                    <a:pt x="52" y="418"/>
                  </a:lnTo>
                  <a:lnTo>
                    <a:pt x="52" y="0"/>
                  </a:lnTo>
                  <a:lnTo>
                    <a:pt x="240" y="0"/>
                  </a:lnTo>
                  <a:lnTo>
                    <a:pt x="240" y="157"/>
                  </a:lnTo>
                  <a:lnTo>
                    <a:pt x="261" y="418"/>
                  </a:lnTo>
                  <a:lnTo>
                    <a:pt x="314" y="712"/>
                  </a:lnTo>
                  <a:lnTo>
                    <a:pt x="345" y="848"/>
                  </a:lnTo>
                  <a:lnTo>
                    <a:pt x="575" y="973"/>
                  </a:lnTo>
                  <a:lnTo>
                    <a:pt x="607" y="1162"/>
                  </a:lnTo>
                  <a:lnTo>
                    <a:pt x="314" y="1675"/>
                  </a:lnTo>
                  <a:lnTo>
                    <a:pt x="188" y="2198"/>
                  </a:lnTo>
                  <a:lnTo>
                    <a:pt x="0" y="2230"/>
                  </a:lnTo>
                  <a:lnTo>
                    <a:pt x="83" y="2062"/>
                  </a:lnTo>
                  <a:lnTo>
                    <a:pt x="240" y="1350"/>
                  </a:lnTo>
                  <a:lnTo>
                    <a:pt x="314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17874521" y="5080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1937"/>
                  </a:moveTo>
                  <a:lnTo>
                    <a:pt x="429" y="1413"/>
                  </a:lnTo>
                  <a:lnTo>
                    <a:pt x="429" y="785"/>
                  </a:lnTo>
                  <a:lnTo>
                    <a:pt x="429" y="596"/>
                  </a:lnTo>
                  <a:lnTo>
                    <a:pt x="586" y="261"/>
                  </a:lnTo>
                  <a:lnTo>
                    <a:pt x="900" y="0"/>
                  </a:lnTo>
                  <a:lnTo>
                    <a:pt x="743" y="146"/>
                  </a:lnTo>
                  <a:lnTo>
                    <a:pt x="743" y="366"/>
                  </a:lnTo>
                  <a:lnTo>
                    <a:pt x="743" y="785"/>
                  </a:lnTo>
                  <a:lnTo>
                    <a:pt x="743" y="1539"/>
                  </a:lnTo>
                  <a:lnTo>
                    <a:pt x="303" y="2094"/>
                  </a:lnTo>
                  <a:lnTo>
                    <a:pt x="104" y="2125"/>
                  </a:lnTo>
                  <a:lnTo>
                    <a:pt x="73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17874420" y="5078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554"/>
                  </a:moveTo>
                  <a:lnTo>
                    <a:pt x="1099" y="848"/>
                  </a:lnTo>
                  <a:lnTo>
                    <a:pt x="879" y="879"/>
                  </a:lnTo>
                  <a:lnTo>
                    <a:pt x="806" y="1298"/>
                  </a:lnTo>
                  <a:lnTo>
                    <a:pt x="1068" y="1413"/>
                  </a:lnTo>
                  <a:lnTo>
                    <a:pt x="513" y="1895"/>
                  </a:lnTo>
                  <a:lnTo>
                    <a:pt x="240" y="2523"/>
                  </a:lnTo>
                  <a:lnTo>
                    <a:pt x="240" y="2073"/>
                  </a:lnTo>
                  <a:lnTo>
                    <a:pt x="544" y="1643"/>
                  </a:lnTo>
                  <a:lnTo>
                    <a:pt x="544" y="1455"/>
                  </a:lnTo>
                  <a:lnTo>
                    <a:pt x="356" y="1298"/>
                  </a:lnTo>
                  <a:lnTo>
                    <a:pt x="513" y="1382"/>
                  </a:lnTo>
                  <a:lnTo>
                    <a:pt x="513" y="1193"/>
                  </a:lnTo>
                  <a:lnTo>
                    <a:pt x="513" y="816"/>
                  </a:lnTo>
                  <a:lnTo>
                    <a:pt x="356" y="659"/>
                  </a:lnTo>
                  <a:lnTo>
                    <a:pt x="324" y="523"/>
                  </a:lnTo>
                  <a:lnTo>
                    <a:pt x="167" y="397"/>
                  </a:lnTo>
                  <a:lnTo>
                    <a:pt x="0" y="397"/>
                  </a:lnTo>
                  <a:lnTo>
                    <a:pt x="0" y="0"/>
                  </a:lnTo>
                  <a:lnTo>
                    <a:pt x="324" y="230"/>
                  </a:lnTo>
                  <a:lnTo>
                    <a:pt x="544" y="450"/>
                  </a:lnTo>
                  <a:lnTo>
                    <a:pt x="806" y="481"/>
                  </a:lnTo>
                  <a:lnTo>
                    <a:pt x="99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17875241" y="507957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46" y="0"/>
                  </a:moveTo>
                  <a:lnTo>
                    <a:pt x="397" y="0"/>
                  </a:lnTo>
                  <a:lnTo>
                    <a:pt x="324" y="324"/>
                  </a:lnTo>
                  <a:lnTo>
                    <a:pt x="0" y="366"/>
                  </a:lnTo>
                  <a:lnTo>
                    <a:pt x="0" y="670"/>
                  </a:lnTo>
                  <a:lnTo>
                    <a:pt x="240" y="701"/>
                  </a:lnTo>
                  <a:lnTo>
                    <a:pt x="0" y="1633"/>
                  </a:lnTo>
                  <a:lnTo>
                    <a:pt x="167" y="1748"/>
                  </a:lnTo>
                  <a:lnTo>
                    <a:pt x="586" y="670"/>
                  </a:lnTo>
                  <a:lnTo>
                    <a:pt x="586" y="324"/>
                  </a:lnTo>
                  <a:lnTo>
                    <a:pt x="7779" y="261"/>
                  </a:lnTo>
                  <a:lnTo>
                    <a:pt x="7915" y="366"/>
                  </a:lnTo>
                  <a:lnTo>
                    <a:pt x="7884" y="2303"/>
                  </a:lnTo>
                  <a:lnTo>
                    <a:pt x="7256" y="2345"/>
                  </a:lnTo>
                  <a:lnTo>
                    <a:pt x="7183" y="2523"/>
                  </a:lnTo>
                  <a:lnTo>
                    <a:pt x="7402" y="2680"/>
                  </a:lnTo>
                  <a:lnTo>
                    <a:pt x="7884" y="2575"/>
                  </a:lnTo>
                  <a:lnTo>
                    <a:pt x="7884" y="3308"/>
                  </a:lnTo>
                  <a:lnTo>
                    <a:pt x="7434" y="3266"/>
                  </a:lnTo>
                  <a:lnTo>
                    <a:pt x="7256" y="3266"/>
                  </a:lnTo>
                  <a:lnTo>
                    <a:pt x="6209" y="4314"/>
                  </a:lnTo>
                  <a:lnTo>
                    <a:pt x="5539" y="4439"/>
                  </a:lnTo>
                  <a:lnTo>
                    <a:pt x="5811" y="4512"/>
                  </a:lnTo>
                  <a:lnTo>
                    <a:pt x="6471" y="4575"/>
                  </a:lnTo>
                  <a:lnTo>
                    <a:pt x="6397" y="4439"/>
                  </a:lnTo>
                  <a:lnTo>
                    <a:pt x="6921" y="3905"/>
                  </a:lnTo>
                  <a:lnTo>
                    <a:pt x="7078" y="3905"/>
                  </a:lnTo>
                  <a:lnTo>
                    <a:pt x="7109" y="4240"/>
                  </a:lnTo>
                  <a:lnTo>
                    <a:pt x="7329" y="4282"/>
                  </a:lnTo>
                  <a:lnTo>
                    <a:pt x="7329" y="3643"/>
                  </a:lnTo>
                  <a:lnTo>
                    <a:pt x="7486" y="3570"/>
                  </a:lnTo>
                  <a:lnTo>
                    <a:pt x="8020" y="3696"/>
                  </a:lnTo>
                  <a:lnTo>
                    <a:pt x="8261" y="3811"/>
                  </a:lnTo>
                  <a:lnTo>
                    <a:pt x="8261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17875232" y="507957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408" y="0"/>
                  </a:moveTo>
                  <a:lnTo>
                    <a:pt x="335" y="31"/>
                  </a:lnTo>
                  <a:lnTo>
                    <a:pt x="335" y="324"/>
                  </a:lnTo>
                  <a:lnTo>
                    <a:pt x="83" y="376"/>
                  </a:lnTo>
                  <a:lnTo>
                    <a:pt x="0" y="638"/>
                  </a:lnTo>
                  <a:lnTo>
                    <a:pt x="209" y="701"/>
                  </a:lnTo>
                  <a:lnTo>
                    <a:pt x="0" y="1633"/>
                  </a:lnTo>
                  <a:lnTo>
                    <a:pt x="178" y="1759"/>
                  </a:lnTo>
                  <a:lnTo>
                    <a:pt x="596" y="670"/>
                  </a:lnTo>
                  <a:lnTo>
                    <a:pt x="596" y="376"/>
                  </a:lnTo>
                  <a:lnTo>
                    <a:pt x="7706" y="261"/>
                  </a:lnTo>
                  <a:lnTo>
                    <a:pt x="7853" y="293"/>
                  </a:lnTo>
                  <a:lnTo>
                    <a:pt x="7978" y="450"/>
                  </a:lnTo>
                  <a:lnTo>
                    <a:pt x="7895" y="2240"/>
                  </a:lnTo>
                  <a:lnTo>
                    <a:pt x="7340" y="2345"/>
                  </a:lnTo>
                  <a:lnTo>
                    <a:pt x="7193" y="2418"/>
                  </a:lnTo>
                  <a:lnTo>
                    <a:pt x="7214" y="2575"/>
                  </a:lnTo>
                  <a:lnTo>
                    <a:pt x="7413" y="2691"/>
                  </a:lnTo>
                  <a:lnTo>
                    <a:pt x="7832" y="2575"/>
                  </a:lnTo>
                  <a:lnTo>
                    <a:pt x="7895" y="3015"/>
                  </a:lnTo>
                  <a:lnTo>
                    <a:pt x="7895" y="3277"/>
                  </a:lnTo>
                  <a:lnTo>
                    <a:pt x="7444" y="3277"/>
                  </a:lnTo>
                  <a:lnTo>
                    <a:pt x="7287" y="3277"/>
                  </a:lnTo>
                  <a:lnTo>
                    <a:pt x="6219" y="4314"/>
                  </a:lnTo>
                  <a:lnTo>
                    <a:pt x="5957" y="4439"/>
                  </a:lnTo>
                  <a:lnTo>
                    <a:pt x="5580" y="4439"/>
                  </a:lnTo>
                  <a:lnTo>
                    <a:pt x="5779" y="4523"/>
                  </a:lnTo>
                  <a:lnTo>
                    <a:pt x="6481" y="4586"/>
                  </a:lnTo>
                  <a:lnTo>
                    <a:pt x="6408" y="4439"/>
                  </a:lnTo>
                  <a:lnTo>
                    <a:pt x="6931" y="3916"/>
                  </a:lnTo>
                  <a:lnTo>
                    <a:pt x="7088" y="3916"/>
                  </a:lnTo>
                  <a:lnTo>
                    <a:pt x="7120" y="4177"/>
                  </a:lnTo>
                  <a:lnTo>
                    <a:pt x="7340" y="4293"/>
                  </a:lnTo>
                  <a:lnTo>
                    <a:pt x="7340" y="3759"/>
                  </a:lnTo>
                  <a:lnTo>
                    <a:pt x="7371" y="3622"/>
                  </a:lnTo>
                  <a:lnTo>
                    <a:pt x="7528" y="3539"/>
                  </a:lnTo>
                  <a:lnTo>
                    <a:pt x="8010" y="3696"/>
                  </a:lnTo>
                  <a:lnTo>
                    <a:pt x="8271" y="3811"/>
                  </a:lnTo>
                  <a:lnTo>
                    <a:pt x="8271" y="104"/>
                  </a:lnTo>
                  <a:lnTo>
                    <a:pt x="40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17870560" y="49089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005"/>
                  </a:moveTo>
                  <a:lnTo>
                    <a:pt x="607" y="1005"/>
                  </a:lnTo>
                  <a:lnTo>
                    <a:pt x="691" y="1141"/>
                  </a:lnTo>
                  <a:lnTo>
                    <a:pt x="607" y="1539"/>
                  </a:lnTo>
                  <a:lnTo>
                    <a:pt x="450" y="1539"/>
                  </a:lnTo>
                  <a:lnTo>
                    <a:pt x="1088" y="1643"/>
                  </a:lnTo>
                  <a:lnTo>
                    <a:pt x="1340" y="1675"/>
                  </a:lnTo>
                  <a:lnTo>
                    <a:pt x="1371" y="1937"/>
                  </a:lnTo>
                  <a:lnTo>
                    <a:pt x="1413" y="2125"/>
                  </a:lnTo>
                  <a:lnTo>
                    <a:pt x="1444" y="2314"/>
                  </a:lnTo>
                  <a:lnTo>
                    <a:pt x="1570" y="2157"/>
                  </a:lnTo>
                  <a:lnTo>
                    <a:pt x="1497" y="1968"/>
                  </a:lnTo>
                  <a:lnTo>
                    <a:pt x="1444" y="1455"/>
                  </a:lnTo>
                  <a:lnTo>
                    <a:pt x="963" y="1329"/>
                  </a:lnTo>
                  <a:lnTo>
                    <a:pt x="890" y="1109"/>
                  </a:lnTo>
                  <a:lnTo>
                    <a:pt x="1047" y="973"/>
                  </a:lnTo>
                  <a:lnTo>
                    <a:pt x="1120" y="523"/>
                  </a:lnTo>
                  <a:lnTo>
                    <a:pt x="931" y="366"/>
                  </a:lnTo>
                  <a:lnTo>
                    <a:pt x="890" y="104"/>
                  </a:lnTo>
                  <a:lnTo>
                    <a:pt x="607" y="0"/>
                  </a:lnTo>
                  <a:lnTo>
                    <a:pt x="607" y="261"/>
                  </a:lnTo>
                  <a:lnTo>
                    <a:pt x="691" y="397"/>
                  </a:lnTo>
                  <a:lnTo>
                    <a:pt x="376" y="397"/>
                  </a:lnTo>
                  <a:lnTo>
                    <a:pt x="303" y="209"/>
                  </a:lnTo>
                  <a:lnTo>
                    <a:pt x="52" y="481"/>
                  </a:lnTo>
                  <a:lnTo>
                    <a:pt x="0" y="848"/>
                  </a:lnTo>
                  <a:lnTo>
                    <a:pt x="219" y="1068"/>
                  </a:lnTo>
                  <a:lnTo>
                    <a:pt x="376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17870788" y="4909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4"/>
                  </a:moveTo>
                  <a:lnTo>
                    <a:pt x="376" y="293"/>
                  </a:lnTo>
                  <a:lnTo>
                    <a:pt x="62" y="293"/>
                  </a:lnTo>
                  <a:lnTo>
                    <a:pt x="0" y="104"/>
                  </a:lnTo>
                  <a:lnTo>
                    <a:pt x="3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17871158" y="4908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795"/>
                  </a:moveTo>
                  <a:lnTo>
                    <a:pt x="984" y="858"/>
                  </a:lnTo>
                  <a:lnTo>
                    <a:pt x="827" y="1015"/>
                  </a:lnTo>
                  <a:lnTo>
                    <a:pt x="827" y="1172"/>
                  </a:lnTo>
                  <a:lnTo>
                    <a:pt x="984" y="1204"/>
                  </a:lnTo>
                  <a:lnTo>
                    <a:pt x="827" y="1308"/>
                  </a:lnTo>
                  <a:lnTo>
                    <a:pt x="638" y="1308"/>
                  </a:lnTo>
                  <a:lnTo>
                    <a:pt x="774" y="1465"/>
                  </a:lnTo>
                  <a:lnTo>
                    <a:pt x="984" y="1622"/>
                  </a:lnTo>
                  <a:lnTo>
                    <a:pt x="984" y="1863"/>
                  </a:lnTo>
                  <a:lnTo>
                    <a:pt x="984" y="2314"/>
                  </a:lnTo>
                  <a:lnTo>
                    <a:pt x="900" y="2167"/>
                  </a:lnTo>
                  <a:lnTo>
                    <a:pt x="900" y="1654"/>
                  </a:lnTo>
                  <a:lnTo>
                    <a:pt x="376" y="1539"/>
                  </a:lnTo>
                  <a:lnTo>
                    <a:pt x="293" y="1308"/>
                  </a:lnTo>
                  <a:lnTo>
                    <a:pt x="502" y="1172"/>
                  </a:lnTo>
                  <a:lnTo>
                    <a:pt x="513" y="722"/>
                  </a:lnTo>
                  <a:lnTo>
                    <a:pt x="345" y="565"/>
                  </a:lnTo>
                  <a:lnTo>
                    <a:pt x="293" y="314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753" y="0"/>
                  </a:lnTo>
                  <a:lnTo>
                    <a:pt x="931" y="125"/>
                  </a:lnTo>
                  <a:lnTo>
                    <a:pt x="1088" y="240"/>
                  </a:lnTo>
                  <a:lnTo>
                    <a:pt x="931" y="272"/>
                  </a:lnTo>
                  <a:lnTo>
                    <a:pt x="753" y="314"/>
                  </a:lnTo>
                  <a:lnTo>
                    <a:pt x="827" y="450"/>
                  </a:lnTo>
                  <a:lnTo>
                    <a:pt x="984" y="481"/>
                  </a:lnTo>
                  <a:lnTo>
                    <a:pt x="827" y="638"/>
                  </a:lnTo>
                  <a:lnTo>
                    <a:pt x="753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17874355" y="490789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088"/>
                  </a:moveTo>
                  <a:lnTo>
                    <a:pt x="157" y="1277"/>
                  </a:lnTo>
                  <a:lnTo>
                    <a:pt x="52" y="1790"/>
                  </a:lnTo>
                  <a:lnTo>
                    <a:pt x="52" y="2240"/>
                  </a:lnTo>
                  <a:lnTo>
                    <a:pt x="240" y="2240"/>
                  </a:lnTo>
                  <a:lnTo>
                    <a:pt x="240" y="2094"/>
                  </a:lnTo>
                  <a:lnTo>
                    <a:pt x="261" y="1832"/>
                  </a:lnTo>
                  <a:lnTo>
                    <a:pt x="314" y="1539"/>
                  </a:lnTo>
                  <a:lnTo>
                    <a:pt x="345" y="1382"/>
                  </a:lnTo>
                  <a:lnTo>
                    <a:pt x="575" y="1246"/>
                  </a:lnTo>
                  <a:lnTo>
                    <a:pt x="607" y="1057"/>
                  </a:lnTo>
                  <a:lnTo>
                    <a:pt x="314" y="565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83" y="188"/>
                  </a:lnTo>
                  <a:lnTo>
                    <a:pt x="240" y="900"/>
                  </a:lnTo>
                  <a:lnTo>
                    <a:pt x="314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17874521" y="4906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293"/>
                  </a:moveTo>
                  <a:lnTo>
                    <a:pt x="429" y="774"/>
                  </a:lnTo>
                  <a:lnTo>
                    <a:pt x="429" y="1413"/>
                  </a:lnTo>
                  <a:lnTo>
                    <a:pt x="429" y="1602"/>
                  </a:lnTo>
                  <a:lnTo>
                    <a:pt x="586" y="1968"/>
                  </a:lnTo>
                  <a:lnTo>
                    <a:pt x="900" y="2240"/>
                  </a:lnTo>
                  <a:lnTo>
                    <a:pt x="743" y="2052"/>
                  </a:lnTo>
                  <a:lnTo>
                    <a:pt x="743" y="1863"/>
                  </a:lnTo>
                  <a:lnTo>
                    <a:pt x="743" y="1413"/>
                  </a:lnTo>
                  <a:lnTo>
                    <a:pt x="743" y="701"/>
                  </a:lnTo>
                  <a:lnTo>
                    <a:pt x="303" y="104"/>
                  </a:lnTo>
                  <a:lnTo>
                    <a:pt x="104" y="104"/>
                  </a:lnTo>
                  <a:lnTo>
                    <a:pt x="7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17874420" y="49078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2094"/>
                  </a:moveTo>
                  <a:lnTo>
                    <a:pt x="1099" y="1780"/>
                  </a:lnTo>
                  <a:lnTo>
                    <a:pt x="879" y="1748"/>
                  </a:lnTo>
                  <a:lnTo>
                    <a:pt x="806" y="1350"/>
                  </a:lnTo>
                  <a:lnTo>
                    <a:pt x="1068" y="1235"/>
                  </a:lnTo>
                  <a:lnTo>
                    <a:pt x="513" y="712"/>
                  </a:lnTo>
                  <a:lnTo>
                    <a:pt x="240" y="125"/>
                  </a:lnTo>
                  <a:lnTo>
                    <a:pt x="240" y="554"/>
                  </a:lnTo>
                  <a:lnTo>
                    <a:pt x="544" y="1005"/>
                  </a:lnTo>
                  <a:lnTo>
                    <a:pt x="544" y="1162"/>
                  </a:lnTo>
                  <a:lnTo>
                    <a:pt x="356" y="1350"/>
                  </a:lnTo>
                  <a:lnTo>
                    <a:pt x="513" y="1266"/>
                  </a:lnTo>
                  <a:lnTo>
                    <a:pt x="513" y="1424"/>
                  </a:lnTo>
                  <a:lnTo>
                    <a:pt x="513" y="1832"/>
                  </a:lnTo>
                  <a:lnTo>
                    <a:pt x="356" y="1989"/>
                  </a:lnTo>
                  <a:lnTo>
                    <a:pt x="324" y="2125"/>
                  </a:lnTo>
                  <a:lnTo>
                    <a:pt x="167" y="2230"/>
                  </a:lnTo>
                  <a:lnTo>
                    <a:pt x="0" y="2230"/>
                  </a:lnTo>
                  <a:lnTo>
                    <a:pt x="0" y="2649"/>
                  </a:lnTo>
                  <a:lnTo>
                    <a:pt x="324" y="2418"/>
                  </a:lnTo>
                  <a:lnTo>
                    <a:pt x="544" y="2198"/>
                  </a:lnTo>
                  <a:lnTo>
                    <a:pt x="806" y="2157"/>
                  </a:lnTo>
                  <a:lnTo>
                    <a:pt x="994" y="2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17875242" y="490536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6471" y="0"/>
                  </a:moveTo>
                  <a:lnTo>
                    <a:pt x="5884" y="0"/>
                  </a:lnTo>
                  <a:lnTo>
                    <a:pt x="5539" y="62"/>
                  </a:lnTo>
                  <a:lnTo>
                    <a:pt x="6104" y="146"/>
                  </a:lnTo>
                  <a:lnTo>
                    <a:pt x="7183" y="1225"/>
                  </a:lnTo>
                  <a:lnTo>
                    <a:pt x="7434" y="1308"/>
                  </a:lnTo>
                  <a:lnTo>
                    <a:pt x="7779" y="1225"/>
                  </a:lnTo>
                  <a:lnTo>
                    <a:pt x="7884" y="1968"/>
                  </a:lnTo>
                  <a:lnTo>
                    <a:pt x="7402" y="2010"/>
                  </a:lnTo>
                  <a:lnTo>
                    <a:pt x="7245" y="1968"/>
                  </a:lnTo>
                  <a:lnTo>
                    <a:pt x="7183" y="2157"/>
                  </a:lnTo>
                  <a:lnTo>
                    <a:pt x="7832" y="2240"/>
                  </a:lnTo>
                  <a:lnTo>
                    <a:pt x="7968" y="4188"/>
                  </a:lnTo>
                  <a:lnTo>
                    <a:pt x="7832" y="4240"/>
                  </a:lnTo>
                  <a:lnTo>
                    <a:pt x="617" y="4272"/>
                  </a:lnTo>
                  <a:lnTo>
                    <a:pt x="586" y="3916"/>
                  </a:lnTo>
                  <a:lnTo>
                    <a:pt x="167" y="2827"/>
                  </a:lnTo>
                  <a:lnTo>
                    <a:pt x="20" y="2795"/>
                  </a:lnTo>
                  <a:lnTo>
                    <a:pt x="0" y="2942"/>
                  </a:lnTo>
                  <a:lnTo>
                    <a:pt x="272" y="3759"/>
                  </a:lnTo>
                  <a:lnTo>
                    <a:pt x="0" y="3874"/>
                  </a:lnTo>
                  <a:lnTo>
                    <a:pt x="0" y="4188"/>
                  </a:lnTo>
                  <a:lnTo>
                    <a:pt x="272" y="4209"/>
                  </a:lnTo>
                  <a:lnTo>
                    <a:pt x="324" y="4554"/>
                  </a:lnTo>
                  <a:lnTo>
                    <a:pt x="8188" y="4575"/>
                  </a:lnTo>
                  <a:lnTo>
                    <a:pt x="8261" y="785"/>
                  </a:lnTo>
                  <a:lnTo>
                    <a:pt x="8073" y="785"/>
                  </a:lnTo>
                  <a:lnTo>
                    <a:pt x="7486" y="1005"/>
                  </a:lnTo>
                  <a:lnTo>
                    <a:pt x="7350" y="963"/>
                  </a:lnTo>
                  <a:lnTo>
                    <a:pt x="7350" y="303"/>
                  </a:lnTo>
                  <a:lnTo>
                    <a:pt x="7141" y="303"/>
                  </a:lnTo>
                  <a:lnTo>
                    <a:pt x="7078" y="670"/>
                  </a:lnTo>
                  <a:lnTo>
                    <a:pt x="6921" y="670"/>
                  </a:lnTo>
                  <a:lnTo>
                    <a:pt x="6397" y="146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17875236" y="490536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56" y="4586"/>
                  </a:moveTo>
                  <a:lnTo>
                    <a:pt x="408" y="4586"/>
                  </a:lnTo>
                  <a:lnTo>
                    <a:pt x="324" y="4272"/>
                  </a:lnTo>
                  <a:lnTo>
                    <a:pt x="62" y="4209"/>
                  </a:lnTo>
                  <a:lnTo>
                    <a:pt x="0" y="3947"/>
                  </a:lnTo>
                  <a:lnTo>
                    <a:pt x="198" y="3874"/>
                  </a:lnTo>
                  <a:lnTo>
                    <a:pt x="0" y="2942"/>
                  </a:lnTo>
                  <a:lnTo>
                    <a:pt x="31" y="2795"/>
                  </a:lnTo>
                  <a:lnTo>
                    <a:pt x="167" y="2827"/>
                  </a:lnTo>
                  <a:lnTo>
                    <a:pt x="586" y="3916"/>
                  </a:lnTo>
                  <a:lnTo>
                    <a:pt x="586" y="4209"/>
                  </a:lnTo>
                  <a:lnTo>
                    <a:pt x="617" y="4272"/>
                  </a:lnTo>
                  <a:lnTo>
                    <a:pt x="7842" y="4272"/>
                  </a:lnTo>
                  <a:lnTo>
                    <a:pt x="7968" y="4135"/>
                  </a:lnTo>
                  <a:lnTo>
                    <a:pt x="7895" y="2314"/>
                  </a:lnTo>
                  <a:lnTo>
                    <a:pt x="7329" y="2240"/>
                  </a:lnTo>
                  <a:lnTo>
                    <a:pt x="7193" y="2167"/>
                  </a:lnTo>
                  <a:lnTo>
                    <a:pt x="7214" y="2010"/>
                  </a:lnTo>
                  <a:lnTo>
                    <a:pt x="7413" y="1895"/>
                  </a:lnTo>
                  <a:lnTo>
                    <a:pt x="7832" y="2010"/>
                  </a:lnTo>
                  <a:lnTo>
                    <a:pt x="7895" y="1978"/>
                  </a:lnTo>
                  <a:lnTo>
                    <a:pt x="7895" y="1235"/>
                  </a:lnTo>
                  <a:lnTo>
                    <a:pt x="7444" y="1308"/>
                  </a:lnTo>
                  <a:lnTo>
                    <a:pt x="7256" y="1308"/>
                  </a:lnTo>
                  <a:lnTo>
                    <a:pt x="6219" y="272"/>
                  </a:lnTo>
                  <a:lnTo>
                    <a:pt x="5947" y="146"/>
                  </a:lnTo>
                  <a:lnTo>
                    <a:pt x="5580" y="146"/>
                  </a:lnTo>
                  <a:lnTo>
                    <a:pt x="5779" y="62"/>
                  </a:lnTo>
                  <a:lnTo>
                    <a:pt x="6481" y="0"/>
                  </a:lnTo>
                  <a:lnTo>
                    <a:pt x="6397" y="146"/>
                  </a:lnTo>
                  <a:lnTo>
                    <a:pt x="6931" y="670"/>
                  </a:lnTo>
                  <a:lnTo>
                    <a:pt x="7088" y="670"/>
                  </a:lnTo>
                  <a:lnTo>
                    <a:pt x="7120" y="376"/>
                  </a:lnTo>
                  <a:lnTo>
                    <a:pt x="7329" y="303"/>
                  </a:lnTo>
                  <a:lnTo>
                    <a:pt x="7329" y="816"/>
                  </a:lnTo>
                  <a:lnTo>
                    <a:pt x="7361" y="963"/>
                  </a:lnTo>
                  <a:lnTo>
                    <a:pt x="7518" y="1015"/>
                  </a:lnTo>
                  <a:lnTo>
                    <a:pt x="7999" y="890"/>
                  </a:lnTo>
                  <a:lnTo>
                    <a:pt x="8261" y="774"/>
                  </a:lnTo>
                  <a:lnTo>
                    <a:pt x="8261" y="44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17870269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17883500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17871164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17875563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17870709" y="50928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7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42" y="1068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450" y="1340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17871092" y="5093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36"/>
                  </a:lnTo>
                  <a:lnTo>
                    <a:pt x="178" y="261"/>
                  </a:lnTo>
                  <a:lnTo>
                    <a:pt x="20" y="324"/>
                  </a:lnTo>
                  <a:lnTo>
                    <a:pt x="73" y="523"/>
                  </a:lnTo>
                  <a:lnTo>
                    <a:pt x="230" y="261"/>
                  </a:lnTo>
                  <a:lnTo>
                    <a:pt x="17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17870857" y="5093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36"/>
                  </a:lnTo>
                  <a:lnTo>
                    <a:pt x="0" y="293"/>
                  </a:lnTo>
                  <a:lnTo>
                    <a:pt x="157" y="293"/>
                  </a:ln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17881867" y="5094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1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51" y="261"/>
                  </a:lnTo>
                  <a:lnTo>
                    <a:pt x="157" y="743"/>
                  </a:lnTo>
                  <a:lnTo>
                    <a:pt x="397" y="1162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586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10" y="345"/>
                  </a:lnTo>
                  <a:lnTo>
                    <a:pt x="1151" y="345"/>
                  </a:lnTo>
                  <a:lnTo>
                    <a:pt x="1193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17882448" y="50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481"/>
                  </a:moveTo>
                  <a:lnTo>
                    <a:pt x="198" y="324"/>
                  </a:lnTo>
                  <a:lnTo>
                    <a:pt x="52" y="261"/>
                  </a:lnTo>
                  <a:lnTo>
                    <a:pt x="198" y="157"/>
                  </a:lnTo>
                  <a:lnTo>
                    <a:pt x="157" y="0"/>
                  </a:lnTo>
                  <a:lnTo>
                    <a:pt x="0" y="261"/>
                  </a:lnTo>
                  <a:lnTo>
                    <a:pt x="52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17882756" y="5095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24"/>
                  </a:moveTo>
                  <a:lnTo>
                    <a:pt x="104" y="188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17879772" y="490517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863"/>
                  </a:moveTo>
                  <a:lnTo>
                    <a:pt x="1015" y="1005"/>
                  </a:lnTo>
                  <a:lnTo>
                    <a:pt x="607" y="1005"/>
                  </a:lnTo>
                  <a:lnTo>
                    <a:pt x="607" y="1162"/>
                  </a:lnTo>
                  <a:lnTo>
                    <a:pt x="345" y="1225"/>
                  </a:lnTo>
                  <a:lnTo>
                    <a:pt x="136" y="1193"/>
                  </a:lnTo>
                  <a:lnTo>
                    <a:pt x="136" y="1382"/>
                  </a:lnTo>
                  <a:lnTo>
                    <a:pt x="0" y="1413"/>
                  </a:lnTo>
                  <a:lnTo>
                    <a:pt x="52" y="900"/>
                  </a:lnTo>
                  <a:lnTo>
                    <a:pt x="481" y="869"/>
                  </a:lnTo>
                  <a:lnTo>
                    <a:pt x="963" y="869"/>
                  </a:lnTo>
                  <a:lnTo>
                    <a:pt x="1120" y="743"/>
                  </a:lnTo>
                  <a:lnTo>
                    <a:pt x="1162" y="481"/>
                  </a:lnTo>
                  <a:lnTo>
                    <a:pt x="1015" y="481"/>
                  </a:lnTo>
                  <a:lnTo>
                    <a:pt x="743" y="481"/>
                  </a:lnTo>
                  <a:lnTo>
                    <a:pt x="743" y="230"/>
                  </a:lnTo>
                  <a:lnTo>
                    <a:pt x="743" y="0"/>
                  </a:lnTo>
                  <a:lnTo>
                    <a:pt x="890" y="0"/>
                  </a:lnTo>
                  <a:lnTo>
                    <a:pt x="2020" y="0"/>
                  </a:lnTo>
                  <a:lnTo>
                    <a:pt x="2083" y="157"/>
                  </a:lnTo>
                  <a:lnTo>
                    <a:pt x="2020" y="293"/>
                  </a:lnTo>
                  <a:lnTo>
                    <a:pt x="2020" y="157"/>
                  </a:lnTo>
                  <a:lnTo>
                    <a:pt x="1246" y="73"/>
                  </a:lnTo>
                  <a:lnTo>
                    <a:pt x="1015" y="157"/>
                  </a:lnTo>
                  <a:lnTo>
                    <a:pt x="890" y="345"/>
                  </a:lnTo>
                  <a:lnTo>
                    <a:pt x="1277" y="345"/>
                  </a:lnTo>
                  <a:lnTo>
                    <a:pt x="1413" y="450"/>
                  </a:lnTo>
                  <a:lnTo>
                    <a:pt x="1602" y="963"/>
                  </a:lnTo>
                  <a:lnTo>
                    <a:pt x="1759" y="1162"/>
                  </a:lnTo>
                  <a:lnTo>
                    <a:pt x="3141" y="1727"/>
                  </a:lnTo>
                  <a:lnTo>
                    <a:pt x="3329" y="1800"/>
                  </a:lnTo>
                  <a:lnTo>
                    <a:pt x="3245" y="1602"/>
                  </a:lnTo>
                  <a:lnTo>
                    <a:pt x="3172" y="1455"/>
                  </a:lnTo>
                  <a:lnTo>
                    <a:pt x="3329" y="1413"/>
                  </a:lnTo>
                  <a:lnTo>
                    <a:pt x="3465" y="1863"/>
                  </a:lnTo>
                  <a:lnTo>
                    <a:pt x="3015" y="19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17873101" y="48967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47"/>
                  </a:lnTo>
                  <a:lnTo>
                    <a:pt x="0" y="942"/>
                  </a:lnTo>
                  <a:lnTo>
                    <a:pt x="0" y="460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57"/>
                  </a:lnTo>
                  <a:lnTo>
                    <a:pt x="3507" y="910"/>
                  </a:lnTo>
                  <a:lnTo>
                    <a:pt x="3361" y="942"/>
                  </a:lnTo>
                  <a:lnTo>
                    <a:pt x="3507" y="1047"/>
                  </a:lnTo>
                  <a:lnTo>
                    <a:pt x="3507" y="3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17873101" y="49018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62" y="0"/>
                  </a:lnTo>
                  <a:lnTo>
                    <a:pt x="0" y="2691"/>
                  </a:lnTo>
                  <a:lnTo>
                    <a:pt x="136" y="2722"/>
                  </a:lnTo>
                  <a:lnTo>
                    <a:pt x="0" y="2848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76" y="3811"/>
                  </a:lnTo>
                  <a:lnTo>
                    <a:pt x="3308" y="3811"/>
                  </a:lnTo>
                  <a:lnTo>
                    <a:pt x="3507" y="3811"/>
                  </a:lnTo>
                  <a:lnTo>
                    <a:pt x="3507" y="3622"/>
                  </a:lnTo>
                  <a:lnTo>
                    <a:pt x="3507" y="2900"/>
                  </a:lnTo>
                  <a:lnTo>
                    <a:pt x="3361" y="2848"/>
                  </a:lnTo>
                  <a:lnTo>
                    <a:pt x="3507" y="2722"/>
                  </a:lnTo>
                  <a:lnTo>
                    <a:pt x="350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17872164" y="49041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549"/>
                  </a:lnTo>
                  <a:lnTo>
                    <a:pt x="0" y="858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408"/>
                  </a:lnTo>
                  <a:lnTo>
                    <a:pt x="1078" y="450"/>
                  </a:lnTo>
                  <a:lnTo>
                    <a:pt x="931" y="554"/>
                  </a:lnTo>
                  <a:lnTo>
                    <a:pt x="931" y="1068"/>
                  </a:lnTo>
                  <a:lnTo>
                    <a:pt x="1151" y="1455"/>
                  </a:lnTo>
                  <a:lnTo>
                    <a:pt x="1308" y="1518"/>
                  </a:lnTo>
                  <a:lnTo>
                    <a:pt x="4251" y="1518"/>
                  </a:lnTo>
                  <a:lnTo>
                    <a:pt x="4450" y="1518"/>
                  </a:lnTo>
                  <a:lnTo>
                    <a:pt x="4450" y="1340"/>
                  </a:lnTo>
                  <a:lnTo>
                    <a:pt x="4450" y="617"/>
                  </a:lnTo>
                  <a:lnTo>
                    <a:pt x="4293" y="554"/>
                  </a:lnTo>
                  <a:lnTo>
                    <a:pt x="4450" y="450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49"/>
                  </a:lnTo>
                  <a:lnTo>
                    <a:pt x="4879" y="1036"/>
                  </a:lnTo>
                  <a:lnTo>
                    <a:pt x="5067" y="774"/>
                  </a:lnTo>
                  <a:lnTo>
                    <a:pt x="5382" y="774"/>
                  </a:lnTo>
                  <a:lnTo>
                    <a:pt x="5675" y="774"/>
                  </a:lnTo>
                  <a:lnTo>
                    <a:pt x="5758" y="1120"/>
                  </a:lnTo>
                  <a:lnTo>
                    <a:pt x="5549" y="1151"/>
                  </a:lnTo>
                  <a:lnTo>
                    <a:pt x="5036" y="774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17877229" y="49047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00"/>
                  </a:lnTo>
                  <a:lnTo>
                    <a:pt x="450" y="869"/>
                  </a:lnTo>
                  <a:lnTo>
                    <a:pt x="0" y="1204"/>
                  </a:lnTo>
                  <a:lnTo>
                    <a:pt x="0" y="753"/>
                  </a:lnTo>
                  <a:lnTo>
                    <a:pt x="0" y="314"/>
                  </a:lnTo>
                  <a:lnTo>
                    <a:pt x="376" y="534"/>
                  </a:lnTo>
                  <a:lnTo>
                    <a:pt x="722" y="607"/>
                  </a:lnTo>
                  <a:lnTo>
                    <a:pt x="764" y="188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272"/>
                  </a:lnTo>
                  <a:lnTo>
                    <a:pt x="1989" y="900"/>
                  </a:lnTo>
                  <a:lnTo>
                    <a:pt x="1465" y="963"/>
                  </a:lnTo>
                  <a:lnTo>
                    <a:pt x="1434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17872164" y="48963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19"/>
                  </a:lnTo>
                  <a:lnTo>
                    <a:pt x="83" y="261"/>
                  </a:lnTo>
                  <a:lnTo>
                    <a:pt x="0" y="963"/>
                  </a:lnTo>
                  <a:lnTo>
                    <a:pt x="52" y="1225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44"/>
                  </a:lnTo>
                  <a:lnTo>
                    <a:pt x="1078" y="1371"/>
                  </a:lnTo>
                  <a:lnTo>
                    <a:pt x="931" y="1277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293"/>
                  </a:lnTo>
                  <a:lnTo>
                    <a:pt x="4251" y="293"/>
                  </a:lnTo>
                  <a:lnTo>
                    <a:pt x="4450" y="293"/>
                  </a:lnTo>
                  <a:lnTo>
                    <a:pt x="4450" y="481"/>
                  </a:lnTo>
                  <a:lnTo>
                    <a:pt x="4450" y="1225"/>
                  </a:lnTo>
                  <a:lnTo>
                    <a:pt x="4293" y="1277"/>
                  </a:lnTo>
                  <a:lnTo>
                    <a:pt x="4450" y="1371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61"/>
                  </a:lnTo>
                  <a:lnTo>
                    <a:pt x="4879" y="774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670"/>
                  </a:lnTo>
                  <a:lnTo>
                    <a:pt x="5036" y="1036"/>
                  </a:lnTo>
                  <a:lnTo>
                    <a:pt x="5036" y="513"/>
                  </a:lnTo>
                  <a:lnTo>
                    <a:pt x="5036" y="0"/>
                  </a:lnTo>
                  <a:lnTo>
                    <a:pt x="5518" y="219"/>
                  </a:lnTo>
                  <a:lnTo>
                    <a:pt x="5518" y="376"/>
                  </a:lnTo>
                  <a:lnTo>
                    <a:pt x="5706" y="324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17877229" y="48963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08" y="0"/>
                  </a:moveTo>
                  <a:lnTo>
                    <a:pt x="827" y="0"/>
                  </a:lnTo>
                  <a:lnTo>
                    <a:pt x="764" y="324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13"/>
                  </a:lnTo>
                  <a:lnTo>
                    <a:pt x="0" y="963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6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25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261"/>
                  </a:lnTo>
                  <a:lnTo>
                    <a:pt x="143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17881867" y="48953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1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51" y="261"/>
                  </a:lnTo>
                  <a:lnTo>
                    <a:pt x="157" y="795"/>
                  </a:lnTo>
                  <a:lnTo>
                    <a:pt x="397" y="1193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586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10" y="345"/>
                  </a:lnTo>
                  <a:lnTo>
                    <a:pt x="1151" y="345"/>
                  </a:lnTo>
                  <a:lnTo>
                    <a:pt x="1193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17882448" y="4895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523"/>
                  </a:moveTo>
                  <a:lnTo>
                    <a:pt x="230" y="366"/>
                  </a:lnTo>
                  <a:lnTo>
                    <a:pt x="52" y="261"/>
                  </a:lnTo>
                  <a:lnTo>
                    <a:pt x="198" y="198"/>
                  </a:lnTo>
                  <a:lnTo>
                    <a:pt x="157" y="0"/>
                  </a:lnTo>
                  <a:lnTo>
                    <a:pt x="0" y="261"/>
                  </a:lnTo>
                  <a:lnTo>
                    <a:pt x="52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17882756" y="489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93"/>
                  </a:moveTo>
                  <a:lnTo>
                    <a:pt x="104" y="136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17870709" y="4893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7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42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607" y="1382"/>
                  </a:lnTo>
                  <a:lnTo>
                    <a:pt x="450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17871092" y="4893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136"/>
                  </a:lnTo>
                  <a:lnTo>
                    <a:pt x="178" y="219"/>
                  </a:lnTo>
                  <a:lnTo>
                    <a:pt x="20" y="293"/>
                  </a:lnTo>
                  <a:lnTo>
                    <a:pt x="73" y="481"/>
                  </a:lnTo>
                  <a:lnTo>
                    <a:pt x="230" y="219"/>
                  </a:lnTo>
                  <a:lnTo>
                    <a:pt x="17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17870857" y="4893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57"/>
                  </a:lnTo>
                  <a:lnTo>
                    <a:pt x="0" y="314"/>
                  </a:lnTo>
                  <a:lnTo>
                    <a:pt x="157" y="314"/>
                  </a:ln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17873101" y="48842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88"/>
                  </a:lnTo>
                  <a:lnTo>
                    <a:pt x="0" y="973"/>
                  </a:lnTo>
                  <a:lnTo>
                    <a:pt x="0" y="481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88"/>
                  </a:lnTo>
                  <a:lnTo>
                    <a:pt x="3507" y="910"/>
                  </a:lnTo>
                  <a:lnTo>
                    <a:pt x="3361" y="973"/>
                  </a:lnTo>
                  <a:lnTo>
                    <a:pt x="3507" y="1088"/>
                  </a:lnTo>
                  <a:lnTo>
                    <a:pt x="3507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17873103" y="48894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507" y="104"/>
                  </a:moveTo>
                  <a:lnTo>
                    <a:pt x="62" y="0"/>
                  </a:lnTo>
                  <a:lnTo>
                    <a:pt x="0" y="2680"/>
                  </a:lnTo>
                  <a:lnTo>
                    <a:pt x="136" y="2743"/>
                  </a:lnTo>
                  <a:lnTo>
                    <a:pt x="0" y="2869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66" y="3800"/>
                  </a:lnTo>
                  <a:lnTo>
                    <a:pt x="3308" y="3800"/>
                  </a:lnTo>
                  <a:lnTo>
                    <a:pt x="3507" y="3800"/>
                  </a:lnTo>
                  <a:lnTo>
                    <a:pt x="3507" y="3643"/>
                  </a:lnTo>
                  <a:lnTo>
                    <a:pt x="3507" y="2900"/>
                  </a:lnTo>
                  <a:lnTo>
                    <a:pt x="3350" y="2869"/>
                  </a:lnTo>
                  <a:lnTo>
                    <a:pt x="3507" y="2743"/>
                  </a:lnTo>
                  <a:lnTo>
                    <a:pt x="350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17872164" y="488388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61"/>
                  </a:lnTo>
                  <a:lnTo>
                    <a:pt x="83" y="293"/>
                  </a:lnTo>
                  <a:lnTo>
                    <a:pt x="0" y="1005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832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413"/>
                  </a:lnTo>
                  <a:lnTo>
                    <a:pt x="931" y="1308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324"/>
                  </a:lnTo>
                  <a:lnTo>
                    <a:pt x="4251" y="324"/>
                  </a:lnTo>
                  <a:lnTo>
                    <a:pt x="4450" y="324"/>
                  </a:lnTo>
                  <a:lnTo>
                    <a:pt x="4450" y="534"/>
                  </a:lnTo>
                  <a:lnTo>
                    <a:pt x="4450" y="1225"/>
                  </a:lnTo>
                  <a:lnTo>
                    <a:pt x="4293" y="1308"/>
                  </a:lnTo>
                  <a:lnTo>
                    <a:pt x="4450" y="1413"/>
                  </a:lnTo>
                  <a:lnTo>
                    <a:pt x="4450" y="1832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93"/>
                  </a:lnTo>
                  <a:lnTo>
                    <a:pt x="4879" y="827"/>
                  </a:lnTo>
                  <a:lnTo>
                    <a:pt x="5067" y="1088"/>
                  </a:lnTo>
                  <a:lnTo>
                    <a:pt x="5382" y="1088"/>
                  </a:lnTo>
                  <a:lnTo>
                    <a:pt x="5675" y="1088"/>
                  </a:lnTo>
                  <a:lnTo>
                    <a:pt x="5758" y="743"/>
                  </a:lnTo>
                  <a:lnTo>
                    <a:pt x="5549" y="701"/>
                  </a:lnTo>
                  <a:lnTo>
                    <a:pt x="5036" y="1088"/>
                  </a:lnTo>
                  <a:lnTo>
                    <a:pt x="5036" y="534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17877229" y="48838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408"/>
                  </a:lnTo>
                  <a:lnTo>
                    <a:pt x="0" y="73"/>
                  </a:lnTo>
                  <a:lnTo>
                    <a:pt x="0" y="554"/>
                  </a:lnTo>
                  <a:lnTo>
                    <a:pt x="0" y="1005"/>
                  </a:lnTo>
                  <a:lnTo>
                    <a:pt x="408" y="774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1005"/>
                  </a:lnTo>
                  <a:lnTo>
                    <a:pt x="1989" y="376"/>
                  </a:lnTo>
                  <a:lnTo>
                    <a:pt x="1465" y="293"/>
                  </a:lnTo>
                  <a:lnTo>
                    <a:pt x="143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17872164" y="4891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602"/>
                  </a:lnTo>
                  <a:lnTo>
                    <a:pt x="0" y="900"/>
                  </a:lnTo>
                  <a:lnTo>
                    <a:pt x="52" y="638"/>
                  </a:lnTo>
                  <a:lnTo>
                    <a:pt x="251" y="774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408"/>
                  </a:lnTo>
                  <a:lnTo>
                    <a:pt x="1078" y="481"/>
                  </a:lnTo>
                  <a:lnTo>
                    <a:pt x="931" y="586"/>
                  </a:lnTo>
                  <a:lnTo>
                    <a:pt x="931" y="1088"/>
                  </a:lnTo>
                  <a:lnTo>
                    <a:pt x="1151" y="1455"/>
                  </a:lnTo>
                  <a:lnTo>
                    <a:pt x="1308" y="1570"/>
                  </a:lnTo>
                  <a:lnTo>
                    <a:pt x="4251" y="1570"/>
                  </a:lnTo>
                  <a:lnTo>
                    <a:pt x="4450" y="1570"/>
                  </a:lnTo>
                  <a:lnTo>
                    <a:pt x="4450" y="1382"/>
                  </a:lnTo>
                  <a:lnTo>
                    <a:pt x="4450" y="638"/>
                  </a:lnTo>
                  <a:lnTo>
                    <a:pt x="4293" y="586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602"/>
                  </a:lnTo>
                  <a:lnTo>
                    <a:pt x="4879" y="1088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33"/>
                  </a:lnTo>
                  <a:lnTo>
                    <a:pt x="5518" y="1486"/>
                  </a:lnTo>
                  <a:lnTo>
                    <a:pt x="5706" y="1539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17877229" y="48923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08" y="1225"/>
                  </a:moveTo>
                  <a:lnTo>
                    <a:pt x="827" y="1225"/>
                  </a:lnTo>
                  <a:lnTo>
                    <a:pt x="764" y="900"/>
                  </a:lnTo>
                  <a:lnTo>
                    <a:pt x="450" y="848"/>
                  </a:lnTo>
                  <a:lnTo>
                    <a:pt x="0" y="1193"/>
                  </a:lnTo>
                  <a:lnTo>
                    <a:pt x="0" y="701"/>
                  </a:lnTo>
                  <a:lnTo>
                    <a:pt x="0" y="219"/>
                  </a:lnTo>
                  <a:lnTo>
                    <a:pt x="408" y="481"/>
                  </a:lnTo>
                  <a:lnTo>
                    <a:pt x="722" y="554"/>
                  </a:lnTo>
                  <a:lnTo>
                    <a:pt x="764" y="136"/>
                  </a:lnTo>
                  <a:lnTo>
                    <a:pt x="952" y="104"/>
                  </a:lnTo>
                  <a:lnTo>
                    <a:pt x="984" y="481"/>
                  </a:lnTo>
                  <a:lnTo>
                    <a:pt x="1717" y="136"/>
                  </a:lnTo>
                  <a:lnTo>
                    <a:pt x="1947" y="0"/>
                  </a:lnTo>
                  <a:lnTo>
                    <a:pt x="1989" y="261"/>
                  </a:lnTo>
                  <a:lnTo>
                    <a:pt x="1989" y="848"/>
                  </a:lnTo>
                  <a:lnTo>
                    <a:pt x="1465" y="963"/>
                  </a:lnTo>
                  <a:lnTo>
                    <a:pt x="1434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17870263" y="487945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27" y="0"/>
                  </a:moveTo>
                  <a:lnTo>
                    <a:pt x="0" y="0"/>
                  </a:lnTo>
                  <a:lnTo>
                    <a:pt x="0" y="12868"/>
                  </a:lnTo>
                  <a:lnTo>
                    <a:pt x="1497" y="12868"/>
                  </a:lnTo>
                  <a:lnTo>
                    <a:pt x="1497" y="14617"/>
                  </a:lnTo>
                  <a:lnTo>
                    <a:pt x="1759" y="14617"/>
                  </a:lnTo>
                  <a:lnTo>
                    <a:pt x="1759" y="14093"/>
                  </a:lnTo>
                  <a:lnTo>
                    <a:pt x="1895" y="14093"/>
                  </a:lnTo>
                  <a:lnTo>
                    <a:pt x="2052" y="14062"/>
                  </a:lnTo>
                  <a:lnTo>
                    <a:pt x="2460" y="14093"/>
                  </a:lnTo>
                  <a:lnTo>
                    <a:pt x="2460" y="13832"/>
                  </a:lnTo>
                  <a:lnTo>
                    <a:pt x="1895" y="13832"/>
                  </a:lnTo>
                  <a:lnTo>
                    <a:pt x="1895" y="12962"/>
                  </a:lnTo>
                  <a:lnTo>
                    <a:pt x="2125" y="12962"/>
                  </a:lnTo>
                  <a:lnTo>
                    <a:pt x="2565" y="13235"/>
                  </a:lnTo>
                  <a:lnTo>
                    <a:pt x="2481" y="12596"/>
                  </a:lnTo>
                  <a:lnTo>
                    <a:pt x="1978" y="12407"/>
                  </a:lnTo>
                  <a:lnTo>
                    <a:pt x="1895" y="6146"/>
                  </a:lnTo>
                  <a:lnTo>
                    <a:pt x="2481" y="5968"/>
                  </a:lnTo>
                  <a:lnTo>
                    <a:pt x="2565" y="5319"/>
                  </a:lnTo>
                  <a:lnTo>
                    <a:pt x="2125" y="5591"/>
                  </a:lnTo>
                  <a:lnTo>
                    <a:pt x="1895" y="5591"/>
                  </a:lnTo>
                  <a:lnTo>
                    <a:pt x="1895" y="4732"/>
                  </a:lnTo>
                  <a:lnTo>
                    <a:pt x="2460" y="4732"/>
                  </a:lnTo>
                  <a:lnTo>
                    <a:pt x="2460" y="4439"/>
                  </a:lnTo>
                  <a:lnTo>
                    <a:pt x="2083" y="4439"/>
                  </a:lnTo>
                  <a:lnTo>
                    <a:pt x="1895" y="4471"/>
                  </a:lnTo>
                  <a:lnTo>
                    <a:pt x="1539" y="4439"/>
                  </a:lnTo>
                  <a:lnTo>
                    <a:pt x="1539" y="4816"/>
                  </a:lnTo>
                  <a:lnTo>
                    <a:pt x="450" y="4816"/>
                  </a:lnTo>
                  <a:lnTo>
                    <a:pt x="376" y="3570"/>
                  </a:lnTo>
                  <a:lnTo>
                    <a:pt x="376" y="1539"/>
                  </a:lnTo>
                  <a:lnTo>
                    <a:pt x="670" y="1539"/>
                  </a:lnTo>
                  <a:lnTo>
                    <a:pt x="670" y="1780"/>
                  </a:lnTo>
                  <a:lnTo>
                    <a:pt x="900" y="1780"/>
                  </a:lnTo>
                  <a:lnTo>
                    <a:pt x="900" y="1109"/>
                  </a:lnTo>
                  <a:lnTo>
                    <a:pt x="712" y="1109"/>
                  </a:lnTo>
                  <a:lnTo>
                    <a:pt x="712" y="1298"/>
                  </a:lnTo>
                  <a:lnTo>
                    <a:pt x="261" y="1298"/>
                  </a:lnTo>
                  <a:lnTo>
                    <a:pt x="261" y="230"/>
                  </a:lnTo>
                  <a:lnTo>
                    <a:pt x="712" y="230"/>
                  </a:lnTo>
                  <a:lnTo>
                    <a:pt x="712" y="397"/>
                  </a:lnTo>
                  <a:lnTo>
                    <a:pt x="900" y="397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17870269" y="487944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14544"/>
                  </a:moveTo>
                  <a:lnTo>
                    <a:pt x="1486" y="12973"/>
                  </a:lnTo>
                  <a:lnTo>
                    <a:pt x="104" y="12868"/>
                  </a:lnTo>
                  <a:lnTo>
                    <a:pt x="0" y="115"/>
                  </a:lnTo>
                  <a:lnTo>
                    <a:pt x="816" y="0"/>
                  </a:lnTo>
                  <a:lnTo>
                    <a:pt x="900" y="324"/>
                  </a:lnTo>
                  <a:lnTo>
                    <a:pt x="712" y="408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61" y="230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308"/>
                  </a:lnTo>
                  <a:lnTo>
                    <a:pt x="450" y="1308"/>
                  </a:lnTo>
                  <a:lnTo>
                    <a:pt x="712" y="1308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706"/>
                  </a:lnTo>
                  <a:lnTo>
                    <a:pt x="659" y="1790"/>
                  </a:lnTo>
                  <a:lnTo>
                    <a:pt x="659" y="1602"/>
                  </a:lnTo>
                  <a:lnTo>
                    <a:pt x="450" y="1539"/>
                  </a:lnTo>
                  <a:lnTo>
                    <a:pt x="366" y="3570"/>
                  </a:lnTo>
                  <a:lnTo>
                    <a:pt x="450" y="4628"/>
                  </a:lnTo>
                  <a:lnTo>
                    <a:pt x="450" y="4816"/>
                  </a:lnTo>
                  <a:lnTo>
                    <a:pt x="628" y="4816"/>
                  </a:lnTo>
                  <a:lnTo>
                    <a:pt x="1455" y="4816"/>
                  </a:lnTo>
                  <a:lnTo>
                    <a:pt x="1528" y="4554"/>
                  </a:lnTo>
                  <a:lnTo>
                    <a:pt x="1895" y="4450"/>
                  </a:lnTo>
                  <a:lnTo>
                    <a:pt x="2041" y="4481"/>
                  </a:lnTo>
                  <a:lnTo>
                    <a:pt x="2387" y="4450"/>
                  </a:lnTo>
                  <a:lnTo>
                    <a:pt x="2450" y="4659"/>
                  </a:lnTo>
                  <a:lnTo>
                    <a:pt x="1895" y="4743"/>
                  </a:lnTo>
                  <a:lnTo>
                    <a:pt x="1895" y="5518"/>
                  </a:lnTo>
                  <a:lnTo>
                    <a:pt x="2125" y="5591"/>
                  </a:lnTo>
                  <a:lnTo>
                    <a:pt x="2523" y="5329"/>
                  </a:lnTo>
                  <a:lnTo>
                    <a:pt x="2481" y="5968"/>
                  </a:lnTo>
                  <a:lnTo>
                    <a:pt x="1968" y="6125"/>
                  </a:lnTo>
                  <a:lnTo>
                    <a:pt x="1895" y="12334"/>
                  </a:lnTo>
                  <a:lnTo>
                    <a:pt x="2481" y="12606"/>
                  </a:lnTo>
                  <a:lnTo>
                    <a:pt x="2554" y="13161"/>
                  </a:lnTo>
                  <a:lnTo>
                    <a:pt x="2125" y="12973"/>
                  </a:lnTo>
                  <a:lnTo>
                    <a:pt x="1968" y="12973"/>
                  </a:lnTo>
                  <a:lnTo>
                    <a:pt x="1895" y="13800"/>
                  </a:lnTo>
                  <a:lnTo>
                    <a:pt x="2387" y="13842"/>
                  </a:lnTo>
                  <a:lnTo>
                    <a:pt x="2450" y="14062"/>
                  </a:lnTo>
                  <a:lnTo>
                    <a:pt x="2073" y="14093"/>
                  </a:lnTo>
                  <a:lnTo>
                    <a:pt x="1937" y="14062"/>
                  </a:lnTo>
                  <a:lnTo>
                    <a:pt x="1748" y="14093"/>
                  </a:lnTo>
                  <a:lnTo>
                    <a:pt x="1748" y="14544"/>
                  </a:lnTo>
                  <a:lnTo>
                    <a:pt x="1591" y="1461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17870630" y="488455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35" y="7455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17870633" y="488455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7392"/>
                  </a:moveTo>
                  <a:lnTo>
                    <a:pt x="1120" y="7455"/>
                  </a:lnTo>
                  <a:lnTo>
                    <a:pt x="1225" y="73"/>
                  </a:lnTo>
                  <a:lnTo>
                    <a:pt x="73" y="0"/>
                  </a:lnTo>
                  <a:lnTo>
                    <a:pt x="0" y="739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17870560" y="48786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51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88"/>
                  </a:lnTo>
                  <a:lnTo>
                    <a:pt x="1444" y="0"/>
                  </a:lnTo>
                  <a:lnTo>
                    <a:pt x="1570" y="146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204"/>
                  </a:lnTo>
                  <a:lnTo>
                    <a:pt x="1047" y="1340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916"/>
                  </a:lnTo>
                  <a:lnTo>
                    <a:pt x="376" y="1916"/>
                  </a:lnTo>
                  <a:lnTo>
                    <a:pt x="303" y="2083"/>
                  </a:lnTo>
                  <a:lnTo>
                    <a:pt x="52" y="1832"/>
                  </a:lnTo>
                  <a:lnTo>
                    <a:pt x="0" y="1444"/>
                  </a:lnTo>
                  <a:lnTo>
                    <a:pt x="219" y="1235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17870788" y="4880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17871158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72"/>
                  </a:lnTo>
                  <a:lnTo>
                    <a:pt x="827" y="1047"/>
                  </a:lnTo>
                  <a:lnTo>
                    <a:pt x="638" y="1047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534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47"/>
                  </a:lnTo>
                  <a:lnTo>
                    <a:pt x="502" y="1193"/>
                  </a:lnTo>
                  <a:lnTo>
                    <a:pt x="513" y="1643"/>
                  </a:lnTo>
                  <a:lnTo>
                    <a:pt x="345" y="179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45"/>
                  </a:lnTo>
                  <a:lnTo>
                    <a:pt x="753" y="2345"/>
                  </a:lnTo>
                  <a:lnTo>
                    <a:pt x="931" y="2240"/>
                  </a:lnTo>
                  <a:lnTo>
                    <a:pt x="1088" y="2125"/>
                  </a:lnTo>
                  <a:lnTo>
                    <a:pt x="931" y="2104"/>
                  </a:lnTo>
                  <a:lnTo>
                    <a:pt x="753" y="2052"/>
                  </a:lnTo>
                  <a:lnTo>
                    <a:pt x="827" y="1895"/>
                  </a:lnTo>
                  <a:lnTo>
                    <a:pt x="984" y="1863"/>
                  </a:lnTo>
                  <a:lnTo>
                    <a:pt x="827" y="1727"/>
                  </a:lnTo>
                  <a:lnTo>
                    <a:pt x="753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17879772" y="488277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04"/>
                  </a:moveTo>
                  <a:lnTo>
                    <a:pt x="1015" y="963"/>
                  </a:lnTo>
                  <a:lnTo>
                    <a:pt x="607" y="963"/>
                  </a:lnTo>
                  <a:lnTo>
                    <a:pt x="607" y="816"/>
                  </a:lnTo>
                  <a:lnTo>
                    <a:pt x="345" y="743"/>
                  </a:lnTo>
                  <a:lnTo>
                    <a:pt x="293" y="900"/>
                  </a:lnTo>
                  <a:lnTo>
                    <a:pt x="136" y="774"/>
                  </a:lnTo>
                  <a:lnTo>
                    <a:pt x="136" y="586"/>
                  </a:lnTo>
                  <a:lnTo>
                    <a:pt x="0" y="554"/>
                  </a:lnTo>
                  <a:lnTo>
                    <a:pt x="52" y="1068"/>
                  </a:lnTo>
                  <a:lnTo>
                    <a:pt x="481" y="1109"/>
                  </a:lnTo>
                  <a:lnTo>
                    <a:pt x="963" y="1109"/>
                  </a:lnTo>
                  <a:lnTo>
                    <a:pt x="1120" y="1225"/>
                  </a:lnTo>
                  <a:lnTo>
                    <a:pt x="1162" y="1486"/>
                  </a:lnTo>
                  <a:lnTo>
                    <a:pt x="1015" y="1486"/>
                  </a:lnTo>
                  <a:lnTo>
                    <a:pt x="743" y="1486"/>
                  </a:lnTo>
                  <a:lnTo>
                    <a:pt x="743" y="1738"/>
                  </a:lnTo>
                  <a:lnTo>
                    <a:pt x="743" y="1968"/>
                  </a:lnTo>
                  <a:lnTo>
                    <a:pt x="890" y="1968"/>
                  </a:lnTo>
                  <a:lnTo>
                    <a:pt x="2020" y="1968"/>
                  </a:lnTo>
                  <a:lnTo>
                    <a:pt x="2083" y="1811"/>
                  </a:lnTo>
                  <a:lnTo>
                    <a:pt x="2020" y="1675"/>
                  </a:lnTo>
                  <a:lnTo>
                    <a:pt x="2020" y="1811"/>
                  </a:lnTo>
                  <a:lnTo>
                    <a:pt x="1246" y="1895"/>
                  </a:lnTo>
                  <a:lnTo>
                    <a:pt x="1015" y="1811"/>
                  </a:lnTo>
                  <a:lnTo>
                    <a:pt x="890" y="1643"/>
                  </a:lnTo>
                  <a:lnTo>
                    <a:pt x="1277" y="1643"/>
                  </a:lnTo>
                  <a:lnTo>
                    <a:pt x="1413" y="1518"/>
                  </a:lnTo>
                  <a:lnTo>
                    <a:pt x="1602" y="1005"/>
                  </a:lnTo>
                  <a:lnTo>
                    <a:pt x="1759" y="816"/>
                  </a:lnTo>
                  <a:lnTo>
                    <a:pt x="3141" y="261"/>
                  </a:lnTo>
                  <a:lnTo>
                    <a:pt x="3329" y="178"/>
                  </a:lnTo>
                  <a:lnTo>
                    <a:pt x="3245" y="366"/>
                  </a:lnTo>
                  <a:lnTo>
                    <a:pt x="3172" y="513"/>
                  </a:lnTo>
                  <a:lnTo>
                    <a:pt x="3329" y="586"/>
                  </a:lnTo>
                  <a:lnTo>
                    <a:pt x="3465" y="104"/>
                  </a:lnTo>
                  <a:lnTo>
                    <a:pt x="30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5" name="object 8165"/>
            <p:cNvSpPr/>
            <p:nvPr/>
          </p:nvSpPr>
          <p:spPr>
            <a:xfrm>
              <a:off x="17870269" y="4712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17883500" y="4712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17866766" y="466806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33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2607" y="13371"/>
                  </a:lnTo>
                  <a:lnTo>
                    <a:pt x="2638" y="13235"/>
                  </a:lnTo>
                  <a:lnTo>
                    <a:pt x="2041" y="12962"/>
                  </a:lnTo>
                  <a:lnTo>
                    <a:pt x="1821" y="12889"/>
                  </a:lnTo>
                  <a:lnTo>
                    <a:pt x="1780" y="13203"/>
                  </a:lnTo>
                  <a:lnTo>
                    <a:pt x="743" y="13151"/>
                  </a:lnTo>
                  <a:lnTo>
                    <a:pt x="743" y="12387"/>
                  </a:lnTo>
                  <a:lnTo>
                    <a:pt x="554" y="12387"/>
                  </a:lnTo>
                  <a:lnTo>
                    <a:pt x="554" y="13151"/>
                  </a:lnTo>
                  <a:lnTo>
                    <a:pt x="219" y="13151"/>
                  </a:lnTo>
                  <a:lnTo>
                    <a:pt x="293" y="9319"/>
                  </a:lnTo>
                  <a:lnTo>
                    <a:pt x="293" y="4073"/>
                  </a:lnTo>
                  <a:lnTo>
                    <a:pt x="219" y="219"/>
                  </a:lnTo>
                  <a:lnTo>
                    <a:pt x="554" y="219"/>
                  </a:lnTo>
                  <a:lnTo>
                    <a:pt x="554" y="994"/>
                  </a:lnTo>
                  <a:lnTo>
                    <a:pt x="743" y="994"/>
                  </a:lnTo>
                  <a:lnTo>
                    <a:pt x="743" y="219"/>
                  </a:lnTo>
                  <a:lnTo>
                    <a:pt x="1780" y="188"/>
                  </a:lnTo>
                  <a:lnTo>
                    <a:pt x="1821" y="481"/>
                  </a:lnTo>
                  <a:lnTo>
                    <a:pt x="2638" y="146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17866762" y="466806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052" y="12973"/>
                  </a:moveTo>
                  <a:lnTo>
                    <a:pt x="1821" y="12900"/>
                  </a:lnTo>
                  <a:lnTo>
                    <a:pt x="1790" y="13130"/>
                  </a:lnTo>
                  <a:lnTo>
                    <a:pt x="743" y="13161"/>
                  </a:lnTo>
                  <a:lnTo>
                    <a:pt x="743" y="12460"/>
                  </a:lnTo>
                  <a:lnTo>
                    <a:pt x="565" y="12387"/>
                  </a:lnTo>
                  <a:lnTo>
                    <a:pt x="565" y="13161"/>
                  </a:lnTo>
                  <a:lnTo>
                    <a:pt x="219" y="13161"/>
                  </a:lnTo>
                  <a:lnTo>
                    <a:pt x="293" y="9319"/>
                  </a:lnTo>
                  <a:lnTo>
                    <a:pt x="293" y="4073"/>
                  </a:lnTo>
                  <a:lnTo>
                    <a:pt x="219" y="219"/>
                  </a:lnTo>
                  <a:lnTo>
                    <a:pt x="565" y="219"/>
                  </a:lnTo>
                  <a:lnTo>
                    <a:pt x="565" y="931"/>
                  </a:lnTo>
                  <a:lnTo>
                    <a:pt x="743" y="994"/>
                  </a:lnTo>
                  <a:lnTo>
                    <a:pt x="743" y="219"/>
                  </a:lnTo>
                  <a:lnTo>
                    <a:pt x="1790" y="188"/>
                  </a:lnTo>
                  <a:lnTo>
                    <a:pt x="1821" y="481"/>
                  </a:lnTo>
                  <a:lnTo>
                    <a:pt x="2052" y="408"/>
                  </a:lnTo>
                  <a:lnTo>
                    <a:pt x="2565" y="188"/>
                  </a:lnTo>
                  <a:lnTo>
                    <a:pt x="2607" y="0"/>
                  </a:lnTo>
                  <a:lnTo>
                    <a:pt x="83" y="0"/>
                  </a:lnTo>
                  <a:lnTo>
                    <a:pt x="0" y="13298"/>
                  </a:lnTo>
                  <a:lnTo>
                    <a:pt x="2533" y="13381"/>
                  </a:lnTo>
                  <a:lnTo>
                    <a:pt x="2638" y="13235"/>
                  </a:lnTo>
                  <a:lnTo>
                    <a:pt x="2052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17871687" y="46737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450" y="261"/>
                  </a:moveTo>
                  <a:lnTo>
                    <a:pt x="366" y="261"/>
                  </a:lnTo>
                  <a:lnTo>
                    <a:pt x="240" y="575"/>
                  </a:lnTo>
                  <a:lnTo>
                    <a:pt x="0" y="575"/>
                  </a:lnTo>
                  <a:lnTo>
                    <a:pt x="0" y="335"/>
                  </a:lnTo>
                  <a:lnTo>
                    <a:pt x="0" y="0"/>
                  </a:lnTo>
                  <a:lnTo>
                    <a:pt x="366" y="0"/>
                  </a:lnTo>
                  <a:lnTo>
                    <a:pt x="2450" y="0"/>
                  </a:lnTo>
                  <a:lnTo>
                    <a:pt x="2680" y="0"/>
                  </a:lnTo>
                  <a:lnTo>
                    <a:pt x="2774" y="198"/>
                  </a:lnTo>
                  <a:lnTo>
                    <a:pt x="3130" y="816"/>
                  </a:lnTo>
                  <a:lnTo>
                    <a:pt x="3245" y="1005"/>
                  </a:lnTo>
                  <a:lnTo>
                    <a:pt x="3130" y="1225"/>
                  </a:lnTo>
                  <a:lnTo>
                    <a:pt x="2774" y="1874"/>
                  </a:lnTo>
                  <a:lnTo>
                    <a:pt x="2680" y="2052"/>
                  </a:lnTo>
                  <a:lnTo>
                    <a:pt x="2450" y="2052"/>
                  </a:lnTo>
                  <a:lnTo>
                    <a:pt x="366" y="2052"/>
                  </a:lnTo>
                  <a:lnTo>
                    <a:pt x="0" y="2052"/>
                  </a:lnTo>
                  <a:lnTo>
                    <a:pt x="0" y="1727"/>
                  </a:lnTo>
                  <a:lnTo>
                    <a:pt x="0" y="1507"/>
                  </a:lnTo>
                  <a:lnTo>
                    <a:pt x="240" y="1507"/>
                  </a:lnTo>
                  <a:lnTo>
                    <a:pt x="240" y="1727"/>
                  </a:lnTo>
                  <a:lnTo>
                    <a:pt x="2450" y="1800"/>
                  </a:lnTo>
                  <a:lnTo>
                    <a:pt x="2900" y="1120"/>
                  </a:lnTo>
                  <a:lnTo>
                    <a:pt x="2900" y="931"/>
                  </a:lnTo>
                  <a:lnTo>
                    <a:pt x="252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17874340" y="46755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26" y="136"/>
                  </a:moveTo>
                  <a:lnTo>
                    <a:pt x="701" y="0"/>
                  </a:lnTo>
                  <a:lnTo>
                    <a:pt x="324" y="31"/>
                  </a:ln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17874336" y="46737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01" y="188"/>
                  </a:lnTo>
                  <a:lnTo>
                    <a:pt x="10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17871940" y="4673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3" y="1193"/>
                  </a:moveTo>
                  <a:lnTo>
                    <a:pt x="303" y="1088"/>
                  </a:lnTo>
                  <a:lnTo>
                    <a:pt x="397" y="1225"/>
                  </a:lnTo>
                  <a:lnTo>
                    <a:pt x="481" y="1088"/>
                  </a:lnTo>
                  <a:lnTo>
                    <a:pt x="628" y="1088"/>
                  </a:lnTo>
                  <a:lnTo>
                    <a:pt x="712" y="1225"/>
                  </a:lnTo>
                  <a:lnTo>
                    <a:pt x="816" y="1088"/>
                  </a:lnTo>
                  <a:lnTo>
                    <a:pt x="973" y="1088"/>
                  </a:lnTo>
                  <a:lnTo>
                    <a:pt x="1036" y="1225"/>
                  </a:lnTo>
                  <a:lnTo>
                    <a:pt x="1109" y="1088"/>
                  </a:lnTo>
                  <a:lnTo>
                    <a:pt x="1266" y="1088"/>
                  </a:lnTo>
                  <a:lnTo>
                    <a:pt x="1350" y="1225"/>
                  </a:lnTo>
                  <a:lnTo>
                    <a:pt x="1455" y="1088"/>
                  </a:lnTo>
                  <a:lnTo>
                    <a:pt x="1612" y="1088"/>
                  </a:lnTo>
                  <a:lnTo>
                    <a:pt x="1685" y="1225"/>
                  </a:lnTo>
                  <a:lnTo>
                    <a:pt x="1748" y="1088"/>
                  </a:lnTo>
                  <a:lnTo>
                    <a:pt x="2010" y="1088"/>
                  </a:lnTo>
                  <a:lnTo>
                    <a:pt x="2167" y="848"/>
                  </a:lnTo>
                  <a:lnTo>
                    <a:pt x="2167" y="670"/>
                  </a:lnTo>
                  <a:lnTo>
                    <a:pt x="2010" y="450"/>
                  </a:lnTo>
                  <a:lnTo>
                    <a:pt x="1863" y="335"/>
                  </a:lnTo>
                  <a:lnTo>
                    <a:pt x="1706" y="450"/>
                  </a:lnTo>
                  <a:lnTo>
                    <a:pt x="1528" y="293"/>
                  </a:lnTo>
                  <a:lnTo>
                    <a:pt x="1424" y="450"/>
                  </a:lnTo>
                  <a:lnTo>
                    <a:pt x="1266" y="397"/>
                  </a:lnTo>
                  <a:lnTo>
                    <a:pt x="1109" y="397"/>
                  </a:lnTo>
                  <a:lnTo>
                    <a:pt x="973" y="450"/>
                  </a:lnTo>
                  <a:lnTo>
                    <a:pt x="900" y="293"/>
                  </a:lnTo>
                  <a:lnTo>
                    <a:pt x="785" y="450"/>
                  </a:lnTo>
                  <a:lnTo>
                    <a:pt x="628" y="397"/>
                  </a:lnTo>
                  <a:lnTo>
                    <a:pt x="481" y="397"/>
                  </a:lnTo>
                  <a:lnTo>
                    <a:pt x="335" y="450"/>
                  </a:lnTo>
                  <a:lnTo>
                    <a:pt x="272" y="293"/>
                  </a:lnTo>
                  <a:lnTo>
                    <a:pt x="146" y="450"/>
                  </a:lnTo>
                  <a:lnTo>
                    <a:pt x="0" y="450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094" y="0"/>
                  </a:lnTo>
                  <a:lnTo>
                    <a:pt x="2251" y="73"/>
                  </a:lnTo>
                  <a:lnTo>
                    <a:pt x="2523" y="670"/>
                  </a:lnTo>
                  <a:lnTo>
                    <a:pt x="2523" y="816"/>
                  </a:lnTo>
                  <a:lnTo>
                    <a:pt x="2251" y="1455"/>
                  </a:lnTo>
                  <a:lnTo>
                    <a:pt x="2094" y="1518"/>
                  </a:lnTo>
                  <a:lnTo>
                    <a:pt x="146" y="1518"/>
                  </a:lnTo>
                  <a:lnTo>
                    <a:pt x="0" y="1518"/>
                  </a:lnTo>
                  <a:lnTo>
                    <a:pt x="0" y="1382"/>
                  </a:lnTo>
                  <a:lnTo>
                    <a:pt x="0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17868892" y="4679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104"/>
                  </a:moveTo>
                  <a:lnTo>
                    <a:pt x="513" y="712"/>
                  </a:lnTo>
                  <a:lnTo>
                    <a:pt x="73" y="806"/>
                  </a:lnTo>
                  <a:lnTo>
                    <a:pt x="0" y="104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17868586" y="46787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2722"/>
                  </a:moveTo>
                  <a:lnTo>
                    <a:pt x="1528" y="2952"/>
                  </a:lnTo>
                  <a:lnTo>
                    <a:pt x="1602" y="3277"/>
                  </a:lnTo>
                  <a:lnTo>
                    <a:pt x="1675" y="2691"/>
                  </a:lnTo>
                  <a:lnTo>
                    <a:pt x="1528" y="2533"/>
                  </a:lnTo>
                  <a:lnTo>
                    <a:pt x="1528" y="2397"/>
                  </a:lnTo>
                  <a:lnTo>
                    <a:pt x="1759" y="2272"/>
                  </a:lnTo>
                  <a:lnTo>
                    <a:pt x="1476" y="2167"/>
                  </a:lnTo>
                  <a:lnTo>
                    <a:pt x="1465" y="1863"/>
                  </a:lnTo>
                  <a:lnTo>
                    <a:pt x="1602" y="2083"/>
                  </a:lnTo>
                  <a:lnTo>
                    <a:pt x="1465" y="1602"/>
                  </a:lnTo>
                  <a:lnTo>
                    <a:pt x="1633" y="1413"/>
                  </a:lnTo>
                  <a:lnTo>
                    <a:pt x="1476" y="1277"/>
                  </a:lnTo>
                  <a:lnTo>
                    <a:pt x="1675" y="722"/>
                  </a:lnTo>
                  <a:lnTo>
                    <a:pt x="1465" y="900"/>
                  </a:lnTo>
                  <a:lnTo>
                    <a:pt x="1465" y="638"/>
                  </a:lnTo>
                  <a:lnTo>
                    <a:pt x="1633" y="513"/>
                  </a:lnTo>
                  <a:lnTo>
                    <a:pt x="1476" y="345"/>
                  </a:lnTo>
                  <a:lnTo>
                    <a:pt x="1633" y="188"/>
                  </a:lnTo>
                  <a:lnTo>
                    <a:pt x="1476" y="0"/>
                  </a:lnTo>
                  <a:lnTo>
                    <a:pt x="858" y="0"/>
                  </a:lnTo>
                  <a:lnTo>
                    <a:pt x="827" y="345"/>
                  </a:lnTo>
                  <a:lnTo>
                    <a:pt x="607" y="418"/>
                  </a:lnTo>
                  <a:lnTo>
                    <a:pt x="481" y="219"/>
                  </a:lnTo>
                  <a:lnTo>
                    <a:pt x="83" y="513"/>
                  </a:lnTo>
                  <a:lnTo>
                    <a:pt x="0" y="670"/>
                  </a:lnTo>
                  <a:lnTo>
                    <a:pt x="0" y="1340"/>
                  </a:lnTo>
                  <a:lnTo>
                    <a:pt x="83" y="1497"/>
                  </a:lnTo>
                  <a:lnTo>
                    <a:pt x="450" y="1759"/>
                  </a:lnTo>
                  <a:lnTo>
                    <a:pt x="565" y="1602"/>
                  </a:lnTo>
                  <a:lnTo>
                    <a:pt x="743" y="1602"/>
                  </a:lnTo>
                  <a:lnTo>
                    <a:pt x="827" y="2691"/>
                  </a:lnTo>
                  <a:lnTo>
                    <a:pt x="1151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5" name="object 8175"/>
            <p:cNvSpPr/>
            <p:nvPr/>
          </p:nvSpPr>
          <p:spPr>
            <a:xfrm>
              <a:off x="17867579" y="466831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832" y="0"/>
                  </a:moveTo>
                  <a:lnTo>
                    <a:pt x="1256" y="272"/>
                  </a:lnTo>
                  <a:lnTo>
                    <a:pt x="931" y="376"/>
                  </a:lnTo>
                  <a:lnTo>
                    <a:pt x="900" y="0"/>
                  </a:lnTo>
                  <a:lnTo>
                    <a:pt x="20" y="240"/>
                  </a:lnTo>
                  <a:lnTo>
                    <a:pt x="0" y="408"/>
                  </a:lnTo>
                  <a:lnTo>
                    <a:pt x="638" y="408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701"/>
                  </a:lnTo>
                  <a:lnTo>
                    <a:pt x="1308" y="6345"/>
                  </a:lnTo>
                  <a:lnTo>
                    <a:pt x="1308" y="6533"/>
                  </a:lnTo>
                  <a:lnTo>
                    <a:pt x="1308" y="10156"/>
                  </a:lnTo>
                  <a:lnTo>
                    <a:pt x="774" y="10418"/>
                  </a:lnTo>
                  <a:lnTo>
                    <a:pt x="638" y="10523"/>
                  </a:lnTo>
                  <a:lnTo>
                    <a:pt x="638" y="12460"/>
                  </a:lnTo>
                  <a:lnTo>
                    <a:pt x="0" y="12460"/>
                  </a:lnTo>
                  <a:lnTo>
                    <a:pt x="0" y="12606"/>
                  </a:lnTo>
                  <a:lnTo>
                    <a:pt x="900" y="12868"/>
                  </a:lnTo>
                  <a:lnTo>
                    <a:pt x="931" y="12502"/>
                  </a:lnTo>
                  <a:lnTo>
                    <a:pt x="1256" y="12606"/>
                  </a:lnTo>
                  <a:lnTo>
                    <a:pt x="1832" y="12868"/>
                  </a:lnTo>
                  <a:lnTo>
                    <a:pt x="1832" y="12093"/>
                  </a:lnTo>
                  <a:lnTo>
                    <a:pt x="1643" y="11968"/>
                  </a:lnTo>
                  <a:lnTo>
                    <a:pt x="1570" y="12125"/>
                  </a:lnTo>
                  <a:lnTo>
                    <a:pt x="1612" y="12544"/>
                  </a:lnTo>
                  <a:lnTo>
                    <a:pt x="1329" y="12428"/>
                  </a:lnTo>
                  <a:lnTo>
                    <a:pt x="900" y="12334"/>
                  </a:lnTo>
                  <a:lnTo>
                    <a:pt x="900" y="10659"/>
                  </a:lnTo>
                  <a:lnTo>
                    <a:pt x="1612" y="10345"/>
                  </a:lnTo>
                  <a:lnTo>
                    <a:pt x="1612" y="10638"/>
                  </a:lnTo>
                  <a:lnTo>
                    <a:pt x="1643" y="10868"/>
                  </a:lnTo>
                  <a:lnTo>
                    <a:pt x="1800" y="10743"/>
                  </a:lnTo>
                  <a:lnTo>
                    <a:pt x="1832" y="2136"/>
                  </a:lnTo>
                  <a:lnTo>
                    <a:pt x="1643" y="2031"/>
                  </a:lnTo>
                  <a:lnTo>
                    <a:pt x="1570" y="2251"/>
                  </a:lnTo>
                  <a:lnTo>
                    <a:pt x="1612" y="2533"/>
                  </a:lnTo>
                  <a:lnTo>
                    <a:pt x="973" y="2272"/>
                  </a:lnTo>
                  <a:lnTo>
                    <a:pt x="900" y="534"/>
                  </a:lnTo>
                  <a:lnTo>
                    <a:pt x="1329" y="460"/>
                  </a:lnTo>
                  <a:lnTo>
                    <a:pt x="1570" y="376"/>
                  </a:lnTo>
                  <a:lnTo>
                    <a:pt x="1612" y="670"/>
                  </a:lnTo>
                  <a:lnTo>
                    <a:pt x="1643" y="910"/>
                  </a:lnTo>
                  <a:lnTo>
                    <a:pt x="1800" y="7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17867576" y="4668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570" y="2240"/>
                  </a:moveTo>
                  <a:lnTo>
                    <a:pt x="1643" y="2020"/>
                  </a:lnTo>
                  <a:lnTo>
                    <a:pt x="1800" y="2136"/>
                  </a:lnTo>
                  <a:lnTo>
                    <a:pt x="1832" y="10711"/>
                  </a:lnTo>
                  <a:lnTo>
                    <a:pt x="1643" y="10868"/>
                  </a:lnTo>
                  <a:lnTo>
                    <a:pt x="1570" y="10711"/>
                  </a:lnTo>
                  <a:lnTo>
                    <a:pt x="1612" y="10366"/>
                  </a:lnTo>
                  <a:lnTo>
                    <a:pt x="984" y="10596"/>
                  </a:lnTo>
                  <a:lnTo>
                    <a:pt x="900" y="10743"/>
                  </a:lnTo>
                  <a:lnTo>
                    <a:pt x="900" y="12010"/>
                  </a:lnTo>
                  <a:lnTo>
                    <a:pt x="900" y="12334"/>
                  </a:lnTo>
                  <a:lnTo>
                    <a:pt x="1193" y="12387"/>
                  </a:lnTo>
                  <a:lnTo>
                    <a:pt x="1340" y="12418"/>
                  </a:lnTo>
                  <a:lnTo>
                    <a:pt x="1570" y="12491"/>
                  </a:lnTo>
                  <a:lnTo>
                    <a:pt x="1612" y="12229"/>
                  </a:lnTo>
                  <a:lnTo>
                    <a:pt x="1643" y="11968"/>
                  </a:lnTo>
                  <a:lnTo>
                    <a:pt x="1800" y="12093"/>
                  </a:lnTo>
                  <a:lnTo>
                    <a:pt x="1832" y="12837"/>
                  </a:lnTo>
                  <a:lnTo>
                    <a:pt x="1256" y="12606"/>
                  </a:lnTo>
                  <a:lnTo>
                    <a:pt x="931" y="12491"/>
                  </a:lnTo>
                  <a:lnTo>
                    <a:pt x="900" y="12837"/>
                  </a:lnTo>
                  <a:lnTo>
                    <a:pt x="31" y="12638"/>
                  </a:lnTo>
                  <a:lnTo>
                    <a:pt x="0" y="12491"/>
                  </a:lnTo>
                  <a:lnTo>
                    <a:pt x="607" y="12460"/>
                  </a:lnTo>
                  <a:lnTo>
                    <a:pt x="638" y="10711"/>
                  </a:lnTo>
                  <a:lnTo>
                    <a:pt x="638" y="10523"/>
                  </a:lnTo>
                  <a:lnTo>
                    <a:pt x="774" y="10418"/>
                  </a:lnTo>
                  <a:lnTo>
                    <a:pt x="1193" y="10177"/>
                  </a:lnTo>
                  <a:lnTo>
                    <a:pt x="1308" y="10020"/>
                  </a:lnTo>
                  <a:lnTo>
                    <a:pt x="1308" y="6533"/>
                  </a:lnTo>
                  <a:lnTo>
                    <a:pt x="1308" y="6345"/>
                  </a:lnTo>
                  <a:lnTo>
                    <a:pt x="1308" y="2848"/>
                  </a:lnTo>
                  <a:lnTo>
                    <a:pt x="1193" y="2691"/>
                  </a:lnTo>
                  <a:lnTo>
                    <a:pt x="774" y="2471"/>
                  </a:lnTo>
                  <a:lnTo>
                    <a:pt x="638" y="2345"/>
                  </a:lnTo>
                  <a:lnTo>
                    <a:pt x="638" y="2167"/>
                  </a:lnTo>
                  <a:lnTo>
                    <a:pt x="638" y="450"/>
                  </a:lnTo>
                  <a:lnTo>
                    <a:pt x="31" y="408"/>
                  </a:lnTo>
                  <a:lnTo>
                    <a:pt x="0" y="272"/>
                  </a:lnTo>
                  <a:lnTo>
                    <a:pt x="858" y="0"/>
                  </a:lnTo>
                  <a:lnTo>
                    <a:pt x="931" y="376"/>
                  </a:lnTo>
                  <a:lnTo>
                    <a:pt x="1256" y="272"/>
                  </a:lnTo>
                  <a:lnTo>
                    <a:pt x="1759" y="31"/>
                  </a:lnTo>
                  <a:lnTo>
                    <a:pt x="1832" y="753"/>
                  </a:lnTo>
                  <a:lnTo>
                    <a:pt x="1643" y="900"/>
                  </a:lnTo>
                  <a:lnTo>
                    <a:pt x="1570" y="753"/>
                  </a:lnTo>
                  <a:lnTo>
                    <a:pt x="1612" y="408"/>
                  </a:lnTo>
                  <a:lnTo>
                    <a:pt x="1340" y="450"/>
                  </a:lnTo>
                  <a:lnTo>
                    <a:pt x="1193" y="481"/>
                  </a:lnTo>
                  <a:lnTo>
                    <a:pt x="900" y="534"/>
                  </a:lnTo>
                  <a:lnTo>
                    <a:pt x="900" y="858"/>
                  </a:lnTo>
                  <a:lnTo>
                    <a:pt x="900" y="2136"/>
                  </a:lnTo>
                  <a:lnTo>
                    <a:pt x="984" y="2272"/>
                  </a:lnTo>
                  <a:lnTo>
                    <a:pt x="1570" y="2502"/>
                  </a:lnTo>
                  <a:lnTo>
                    <a:pt x="1612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17870710" y="4667423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1759" y="7539"/>
                  </a:moveTo>
                  <a:lnTo>
                    <a:pt x="1706" y="7696"/>
                  </a:lnTo>
                  <a:lnTo>
                    <a:pt x="1863" y="7539"/>
                  </a:lnTo>
                  <a:lnTo>
                    <a:pt x="2020" y="7465"/>
                  </a:lnTo>
                  <a:lnTo>
                    <a:pt x="2020" y="7696"/>
                  </a:lnTo>
                  <a:lnTo>
                    <a:pt x="2115" y="7539"/>
                  </a:lnTo>
                  <a:lnTo>
                    <a:pt x="2272" y="7381"/>
                  </a:lnTo>
                  <a:lnTo>
                    <a:pt x="2115" y="7130"/>
                  </a:lnTo>
                  <a:lnTo>
                    <a:pt x="2052" y="6984"/>
                  </a:lnTo>
                  <a:lnTo>
                    <a:pt x="2020" y="7130"/>
                  </a:lnTo>
                  <a:lnTo>
                    <a:pt x="1863" y="7162"/>
                  </a:lnTo>
                  <a:lnTo>
                    <a:pt x="1790" y="6984"/>
                  </a:lnTo>
                  <a:lnTo>
                    <a:pt x="1759" y="7130"/>
                  </a:lnTo>
                  <a:lnTo>
                    <a:pt x="1602" y="7162"/>
                  </a:lnTo>
                  <a:lnTo>
                    <a:pt x="1528" y="6984"/>
                  </a:lnTo>
                  <a:lnTo>
                    <a:pt x="1497" y="7130"/>
                  </a:lnTo>
                  <a:lnTo>
                    <a:pt x="1047" y="7130"/>
                  </a:lnTo>
                  <a:lnTo>
                    <a:pt x="1047" y="7277"/>
                  </a:lnTo>
                  <a:lnTo>
                    <a:pt x="806" y="7057"/>
                  </a:lnTo>
                  <a:lnTo>
                    <a:pt x="963" y="7057"/>
                  </a:lnTo>
                  <a:lnTo>
                    <a:pt x="963" y="6471"/>
                  </a:lnTo>
                  <a:lnTo>
                    <a:pt x="963" y="6261"/>
                  </a:lnTo>
                  <a:lnTo>
                    <a:pt x="1151" y="6261"/>
                  </a:lnTo>
                  <a:lnTo>
                    <a:pt x="3423" y="6261"/>
                  </a:lnTo>
                  <a:lnTo>
                    <a:pt x="4659" y="5601"/>
                  </a:lnTo>
                  <a:lnTo>
                    <a:pt x="4659" y="858"/>
                  </a:lnTo>
                  <a:lnTo>
                    <a:pt x="5005" y="722"/>
                  </a:lnTo>
                  <a:lnTo>
                    <a:pt x="2397" y="638"/>
                  </a:lnTo>
                  <a:lnTo>
                    <a:pt x="2115" y="638"/>
                  </a:lnTo>
                  <a:lnTo>
                    <a:pt x="2052" y="345"/>
                  </a:lnTo>
                  <a:lnTo>
                    <a:pt x="2020" y="115"/>
                  </a:lnTo>
                  <a:lnTo>
                    <a:pt x="1863" y="0"/>
                  </a:lnTo>
                  <a:lnTo>
                    <a:pt x="1916" y="450"/>
                  </a:lnTo>
                  <a:lnTo>
                    <a:pt x="1947" y="638"/>
                  </a:lnTo>
                  <a:lnTo>
                    <a:pt x="2052" y="785"/>
                  </a:lnTo>
                  <a:lnTo>
                    <a:pt x="2167" y="931"/>
                  </a:lnTo>
                  <a:lnTo>
                    <a:pt x="1916" y="1015"/>
                  </a:lnTo>
                  <a:lnTo>
                    <a:pt x="1916" y="1172"/>
                  </a:lnTo>
                  <a:lnTo>
                    <a:pt x="2272" y="1204"/>
                  </a:lnTo>
                  <a:lnTo>
                    <a:pt x="2052" y="1308"/>
                  </a:lnTo>
                  <a:lnTo>
                    <a:pt x="1863" y="1465"/>
                  </a:lnTo>
                  <a:lnTo>
                    <a:pt x="1863" y="2136"/>
                  </a:lnTo>
                  <a:lnTo>
                    <a:pt x="2020" y="2167"/>
                  </a:lnTo>
                  <a:lnTo>
                    <a:pt x="2083" y="1570"/>
                  </a:lnTo>
                  <a:lnTo>
                    <a:pt x="2240" y="1497"/>
                  </a:lnTo>
                  <a:lnTo>
                    <a:pt x="2167" y="1654"/>
                  </a:lnTo>
                  <a:lnTo>
                    <a:pt x="2115" y="1863"/>
                  </a:lnTo>
                  <a:lnTo>
                    <a:pt x="2115" y="2083"/>
                  </a:lnTo>
                  <a:lnTo>
                    <a:pt x="2115" y="2240"/>
                  </a:lnTo>
                  <a:lnTo>
                    <a:pt x="1978" y="2282"/>
                  </a:lnTo>
                  <a:lnTo>
                    <a:pt x="1863" y="2429"/>
                  </a:lnTo>
                  <a:lnTo>
                    <a:pt x="2115" y="2502"/>
                  </a:lnTo>
                  <a:lnTo>
                    <a:pt x="2659" y="2502"/>
                  </a:lnTo>
                  <a:lnTo>
                    <a:pt x="2722" y="2282"/>
                  </a:lnTo>
                  <a:lnTo>
                    <a:pt x="2617" y="2136"/>
                  </a:lnTo>
                  <a:lnTo>
                    <a:pt x="2722" y="1989"/>
                  </a:lnTo>
                  <a:lnTo>
                    <a:pt x="2722" y="900"/>
                  </a:lnTo>
                  <a:lnTo>
                    <a:pt x="2753" y="1088"/>
                  </a:lnTo>
                  <a:lnTo>
                    <a:pt x="2984" y="1308"/>
                  </a:lnTo>
                  <a:lnTo>
                    <a:pt x="2753" y="1497"/>
                  </a:lnTo>
                  <a:lnTo>
                    <a:pt x="2984" y="1759"/>
                  </a:lnTo>
                  <a:lnTo>
                    <a:pt x="2753" y="1989"/>
                  </a:lnTo>
                  <a:lnTo>
                    <a:pt x="2617" y="2136"/>
                  </a:lnTo>
                  <a:lnTo>
                    <a:pt x="2722" y="2282"/>
                  </a:lnTo>
                  <a:lnTo>
                    <a:pt x="2753" y="2429"/>
                  </a:lnTo>
                  <a:lnTo>
                    <a:pt x="3277" y="2502"/>
                  </a:lnTo>
                  <a:lnTo>
                    <a:pt x="3423" y="2502"/>
                  </a:lnTo>
                  <a:lnTo>
                    <a:pt x="3423" y="2659"/>
                  </a:lnTo>
                  <a:lnTo>
                    <a:pt x="3423" y="5486"/>
                  </a:lnTo>
                  <a:lnTo>
                    <a:pt x="3423" y="5832"/>
                  </a:lnTo>
                  <a:lnTo>
                    <a:pt x="3141" y="5863"/>
                  </a:lnTo>
                  <a:lnTo>
                    <a:pt x="2722" y="5936"/>
                  </a:lnTo>
                  <a:lnTo>
                    <a:pt x="1863" y="5936"/>
                  </a:lnTo>
                  <a:lnTo>
                    <a:pt x="1685" y="6052"/>
                  </a:lnTo>
                  <a:lnTo>
                    <a:pt x="1497" y="6052"/>
                  </a:lnTo>
                  <a:lnTo>
                    <a:pt x="1277" y="5936"/>
                  </a:lnTo>
                  <a:lnTo>
                    <a:pt x="1120" y="6020"/>
                  </a:lnTo>
                  <a:lnTo>
                    <a:pt x="1685" y="4963"/>
                  </a:lnTo>
                  <a:lnTo>
                    <a:pt x="963" y="5779"/>
                  </a:lnTo>
                  <a:lnTo>
                    <a:pt x="1015" y="5936"/>
                  </a:lnTo>
                  <a:lnTo>
                    <a:pt x="219" y="6261"/>
                  </a:lnTo>
                  <a:lnTo>
                    <a:pt x="0" y="6387"/>
                  </a:lnTo>
                  <a:lnTo>
                    <a:pt x="125" y="6575"/>
                  </a:lnTo>
                  <a:lnTo>
                    <a:pt x="376" y="7245"/>
                  </a:lnTo>
                  <a:lnTo>
                    <a:pt x="376" y="7434"/>
                  </a:lnTo>
                  <a:lnTo>
                    <a:pt x="125" y="8093"/>
                  </a:lnTo>
                  <a:lnTo>
                    <a:pt x="0" y="8282"/>
                  </a:lnTo>
                  <a:lnTo>
                    <a:pt x="219" y="8397"/>
                  </a:lnTo>
                  <a:lnTo>
                    <a:pt x="931" y="8732"/>
                  </a:lnTo>
                  <a:lnTo>
                    <a:pt x="963" y="8879"/>
                  </a:lnTo>
                  <a:lnTo>
                    <a:pt x="1560" y="9779"/>
                  </a:lnTo>
                  <a:lnTo>
                    <a:pt x="1706" y="9748"/>
                  </a:lnTo>
                  <a:lnTo>
                    <a:pt x="1204" y="8764"/>
                  </a:lnTo>
                  <a:lnTo>
                    <a:pt x="1382" y="8732"/>
                  </a:lnTo>
                  <a:lnTo>
                    <a:pt x="1685" y="8628"/>
                  </a:lnTo>
                  <a:lnTo>
                    <a:pt x="1832" y="8732"/>
                  </a:lnTo>
                  <a:lnTo>
                    <a:pt x="2722" y="8732"/>
                  </a:lnTo>
                  <a:lnTo>
                    <a:pt x="3141" y="8816"/>
                  </a:lnTo>
                  <a:lnTo>
                    <a:pt x="3423" y="8847"/>
                  </a:lnTo>
                  <a:lnTo>
                    <a:pt x="3423" y="9172"/>
                  </a:lnTo>
                  <a:lnTo>
                    <a:pt x="3423" y="12010"/>
                  </a:lnTo>
                  <a:lnTo>
                    <a:pt x="3423" y="12167"/>
                  </a:lnTo>
                  <a:lnTo>
                    <a:pt x="3277" y="12167"/>
                  </a:lnTo>
                  <a:lnTo>
                    <a:pt x="2827" y="12167"/>
                  </a:lnTo>
                  <a:lnTo>
                    <a:pt x="2722" y="12387"/>
                  </a:lnTo>
                  <a:lnTo>
                    <a:pt x="2617" y="12544"/>
                  </a:lnTo>
                  <a:lnTo>
                    <a:pt x="2722" y="12680"/>
                  </a:lnTo>
                  <a:lnTo>
                    <a:pt x="2984" y="12868"/>
                  </a:lnTo>
                  <a:lnTo>
                    <a:pt x="2753" y="13057"/>
                  </a:lnTo>
                  <a:lnTo>
                    <a:pt x="2984" y="13318"/>
                  </a:lnTo>
                  <a:lnTo>
                    <a:pt x="2753" y="13507"/>
                  </a:lnTo>
                  <a:lnTo>
                    <a:pt x="2795" y="13769"/>
                  </a:lnTo>
                  <a:lnTo>
                    <a:pt x="2722" y="12680"/>
                  </a:lnTo>
                  <a:lnTo>
                    <a:pt x="2617" y="12544"/>
                  </a:lnTo>
                  <a:lnTo>
                    <a:pt x="2722" y="12387"/>
                  </a:lnTo>
                  <a:lnTo>
                    <a:pt x="2659" y="12198"/>
                  </a:lnTo>
                  <a:lnTo>
                    <a:pt x="2115" y="12167"/>
                  </a:lnTo>
                  <a:lnTo>
                    <a:pt x="1916" y="12229"/>
                  </a:lnTo>
                  <a:lnTo>
                    <a:pt x="1916" y="12387"/>
                  </a:lnTo>
                  <a:lnTo>
                    <a:pt x="2115" y="12418"/>
                  </a:lnTo>
                  <a:lnTo>
                    <a:pt x="2115" y="12575"/>
                  </a:lnTo>
                  <a:lnTo>
                    <a:pt x="2115" y="12795"/>
                  </a:lnTo>
                  <a:lnTo>
                    <a:pt x="2167" y="13025"/>
                  </a:lnTo>
                  <a:lnTo>
                    <a:pt x="2240" y="13161"/>
                  </a:lnTo>
                  <a:lnTo>
                    <a:pt x="2083" y="13099"/>
                  </a:lnTo>
                  <a:lnTo>
                    <a:pt x="2020" y="12617"/>
                  </a:lnTo>
                  <a:lnTo>
                    <a:pt x="1863" y="12491"/>
                  </a:lnTo>
                  <a:lnTo>
                    <a:pt x="1863" y="13214"/>
                  </a:lnTo>
                  <a:lnTo>
                    <a:pt x="2052" y="13360"/>
                  </a:lnTo>
                  <a:lnTo>
                    <a:pt x="2272" y="13476"/>
                  </a:lnTo>
                  <a:lnTo>
                    <a:pt x="2020" y="13476"/>
                  </a:lnTo>
                  <a:lnTo>
                    <a:pt x="1863" y="13538"/>
                  </a:lnTo>
                  <a:lnTo>
                    <a:pt x="2115" y="13695"/>
                  </a:lnTo>
                  <a:lnTo>
                    <a:pt x="2115" y="13842"/>
                  </a:lnTo>
                  <a:lnTo>
                    <a:pt x="1947" y="14020"/>
                  </a:lnTo>
                  <a:lnTo>
                    <a:pt x="1916" y="14219"/>
                  </a:lnTo>
                  <a:lnTo>
                    <a:pt x="1863" y="14627"/>
                  </a:lnTo>
                  <a:lnTo>
                    <a:pt x="2020" y="14627"/>
                  </a:lnTo>
                  <a:lnTo>
                    <a:pt x="2052" y="14324"/>
                  </a:lnTo>
                  <a:lnTo>
                    <a:pt x="2115" y="14020"/>
                  </a:lnTo>
                  <a:lnTo>
                    <a:pt x="2397" y="14020"/>
                  </a:lnTo>
                  <a:lnTo>
                    <a:pt x="5005" y="14020"/>
                  </a:lnTo>
                  <a:lnTo>
                    <a:pt x="4722" y="13873"/>
                  </a:lnTo>
                  <a:lnTo>
                    <a:pt x="4659" y="9141"/>
                  </a:lnTo>
                  <a:lnTo>
                    <a:pt x="3423" y="8397"/>
                  </a:lnTo>
                  <a:lnTo>
                    <a:pt x="1151" y="8397"/>
                  </a:lnTo>
                  <a:lnTo>
                    <a:pt x="963" y="8397"/>
                  </a:lnTo>
                  <a:lnTo>
                    <a:pt x="963" y="8209"/>
                  </a:lnTo>
                  <a:lnTo>
                    <a:pt x="963" y="7612"/>
                  </a:lnTo>
                  <a:lnTo>
                    <a:pt x="806" y="7612"/>
                  </a:lnTo>
                  <a:lnTo>
                    <a:pt x="1047" y="7381"/>
                  </a:lnTo>
                  <a:lnTo>
                    <a:pt x="1047" y="7539"/>
                  </a:lnTo>
                  <a:lnTo>
                    <a:pt x="1434" y="7539"/>
                  </a:lnTo>
                  <a:lnTo>
                    <a:pt x="1444" y="7696"/>
                  </a:lnTo>
                  <a:lnTo>
                    <a:pt x="1602" y="7539"/>
                  </a:lnTo>
                  <a:lnTo>
                    <a:pt x="1759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8" name="object 8178"/>
            <p:cNvSpPr/>
            <p:nvPr/>
          </p:nvSpPr>
          <p:spPr>
            <a:xfrm>
              <a:off x="17874064" y="46800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0"/>
                  </a:moveTo>
                  <a:lnTo>
                    <a:pt x="607" y="0"/>
                  </a:lnTo>
                  <a:lnTo>
                    <a:pt x="712" y="450"/>
                  </a:lnTo>
                  <a:lnTo>
                    <a:pt x="73" y="513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9" name="object 8179"/>
            <p:cNvSpPr/>
            <p:nvPr/>
          </p:nvSpPr>
          <p:spPr>
            <a:xfrm>
              <a:off x="17874064" y="4668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523"/>
                  </a:moveTo>
                  <a:lnTo>
                    <a:pt x="607" y="523"/>
                  </a:lnTo>
                  <a:lnTo>
                    <a:pt x="712" y="73"/>
                  </a:lnTo>
                  <a:lnTo>
                    <a:pt x="73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17874519" y="46699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0"/>
                  </a:moveTo>
                  <a:lnTo>
                    <a:pt x="513" y="2795"/>
                  </a:lnTo>
                  <a:lnTo>
                    <a:pt x="115" y="3088"/>
                  </a:lnTo>
                  <a:lnTo>
                    <a:pt x="0" y="62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17874519" y="46764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3172"/>
                  </a:moveTo>
                  <a:lnTo>
                    <a:pt x="513" y="376"/>
                  </a:lnTo>
                  <a:lnTo>
                    <a:pt x="115" y="83"/>
                  </a:lnTo>
                  <a:lnTo>
                    <a:pt x="0" y="3099"/>
                  </a:lnTo>
                  <a:lnTo>
                    <a:pt x="439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17868892" y="4669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701"/>
                  </a:moveTo>
                  <a:lnTo>
                    <a:pt x="513" y="115"/>
                  </a:lnTo>
                  <a:lnTo>
                    <a:pt x="73" y="0"/>
                  </a:lnTo>
                  <a:lnTo>
                    <a:pt x="0" y="701"/>
                  </a:lnTo>
                  <a:lnTo>
                    <a:pt x="408" y="8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17868586" y="46674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607"/>
                  </a:moveTo>
                  <a:lnTo>
                    <a:pt x="1528" y="376"/>
                  </a:lnTo>
                  <a:lnTo>
                    <a:pt x="1602" y="52"/>
                  </a:lnTo>
                  <a:lnTo>
                    <a:pt x="1675" y="638"/>
                  </a:lnTo>
                  <a:lnTo>
                    <a:pt x="1528" y="795"/>
                  </a:lnTo>
                  <a:lnTo>
                    <a:pt x="1528" y="931"/>
                  </a:lnTo>
                  <a:lnTo>
                    <a:pt x="1759" y="1057"/>
                  </a:lnTo>
                  <a:lnTo>
                    <a:pt x="1476" y="1162"/>
                  </a:lnTo>
                  <a:lnTo>
                    <a:pt x="1465" y="1465"/>
                  </a:lnTo>
                  <a:lnTo>
                    <a:pt x="1602" y="1246"/>
                  </a:lnTo>
                  <a:lnTo>
                    <a:pt x="1465" y="1727"/>
                  </a:lnTo>
                  <a:lnTo>
                    <a:pt x="1633" y="1916"/>
                  </a:lnTo>
                  <a:lnTo>
                    <a:pt x="1476" y="2052"/>
                  </a:lnTo>
                  <a:lnTo>
                    <a:pt x="1675" y="2607"/>
                  </a:lnTo>
                  <a:lnTo>
                    <a:pt x="1465" y="2439"/>
                  </a:lnTo>
                  <a:lnTo>
                    <a:pt x="1465" y="2691"/>
                  </a:lnTo>
                  <a:lnTo>
                    <a:pt x="1633" y="2816"/>
                  </a:lnTo>
                  <a:lnTo>
                    <a:pt x="1476" y="2984"/>
                  </a:lnTo>
                  <a:lnTo>
                    <a:pt x="1633" y="3141"/>
                  </a:lnTo>
                  <a:lnTo>
                    <a:pt x="1476" y="3329"/>
                  </a:lnTo>
                  <a:lnTo>
                    <a:pt x="858" y="3329"/>
                  </a:lnTo>
                  <a:lnTo>
                    <a:pt x="827" y="2984"/>
                  </a:lnTo>
                  <a:lnTo>
                    <a:pt x="607" y="2910"/>
                  </a:lnTo>
                  <a:lnTo>
                    <a:pt x="481" y="3109"/>
                  </a:lnTo>
                  <a:lnTo>
                    <a:pt x="83" y="2816"/>
                  </a:lnTo>
                  <a:lnTo>
                    <a:pt x="0" y="2659"/>
                  </a:lnTo>
                  <a:lnTo>
                    <a:pt x="0" y="1989"/>
                  </a:lnTo>
                  <a:lnTo>
                    <a:pt x="83" y="1832"/>
                  </a:lnTo>
                  <a:lnTo>
                    <a:pt x="450" y="1570"/>
                  </a:lnTo>
                  <a:lnTo>
                    <a:pt x="565" y="1727"/>
                  </a:lnTo>
                  <a:lnTo>
                    <a:pt x="743" y="1727"/>
                  </a:lnTo>
                  <a:lnTo>
                    <a:pt x="827" y="638"/>
                  </a:lnTo>
                  <a:lnTo>
                    <a:pt x="1151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17876074" y="4653632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392" y="14093"/>
                  </a:moveTo>
                  <a:lnTo>
                    <a:pt x="19392" y="0"/>
                  </a:lnTo>
                  <a:lnTo>
                    <a:pt x="0" y="0"/>
                  </a:lnTo>
                  <a:lnTo>
                    <a:pt x="0" y="14093"/>
                  </a:lnTo>
                  <a:lnTo>
                    <a:pt x="19392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17894576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17876976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17870269" y="467316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23" y="0"/>
                  </a:moveTo>
                  <a:lnTo>
                    <a:pt x="0" y="0"/>
                  </a:lnTo>
                  <a:lnTo>
                    <a:pt x="0" y="3518"/>
                  </a:lnTo>
                  <a:lnTo>
                    <a:pt x="282" y="3727"/>
                  </a:lnTo>
                  <a:lnTo>
                    <a:pt x="1790" y="4743"/>
                  </a:lnTo>
                  <a:lnTo>
                    <a:pt x="1790" y="9025"/>
                  </a:lnTo>
                  <a:lnTo>
                    <a:pt x="2303" y="9025"/>
                  </a:lnTo>
                  <a:lnTo>
                    <a:pt x="2303" y="4450"/>
                  </a:lnTo>
                  <a:lnTo>
                    <a:pt x="1978" y="4261"/>
                  </a:lnTo>
                  <a:lnTo>
                    <a:pt x="596" y="3277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17870272" y="467317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13" y="0"/>
                  </a:moveTo>
                  <a:lnTo>
                    <a:pt x="513" y="3141"/>
                  </a:lnTo>
                  <a:lnTo>
                    <a:pt x="586" y="3277"/>
                  </a:lnTo>
                  <a:lnTo>
                    <a:pt x="1978" y="4261"/>
                  </a:lnTo>
                  <a:lnTo>
                    <a:pt x="2303" y="4439"/>
                  </a:lnTo>
                  <a:lnTo>
                    <a:pt x="2303" y="4816"/>
                  </a:lnTo>
                  <a:lnTo>
                    <a:pt x="2303" y="9025"/>
                  </a:lnTo>
                  <a:lnTo>
                    <a:pt x="1790" y="9025"/>
                  </a:lnTo>
                  <a:lnTo>
                    <a:pt x="1790" y="4816"/>
                  </a:lnTo>
                  <a:lnTo>
                    <a:pt x="1664" y="4659"/>
                  </a:lnTo>
                  <a:lnTo>
                    <a:pt x="282" y="3727"/>
                  </a:lnTo>
                  <a:lnTo>
                    <a:pt x="0" y="3507"/>
                  </a:lnTo>
                  <a:lnTo>
                    <a:pt x="0" y="3141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17870558" y="467799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4209"/>
                  </a:moveTo>
                  <a:lnTo>
                    <a:pt x="0" y="1738"/>
                  </a:lnTo>
                  <a:lnTo>
                    <a:pt x="607" y="1738"/>
                  </a:lnTo>
                  <a:lnTo>
                    <a:pt x="607" y="0"/>
                  </a:lnTo>
                  <a:lnTo>
                    <a:pt x="1507" y="0"/>
                  </a:lnTo>
                  <a:lnTo>
                    <a:pt x="1507" y="4209"/>
                  </a:lnTo>
                  <a:lnTo>
                    <a:pt x="0" y="42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90" name="object 819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880938" y="4681779"/>
              <a:ext cx="2565" cy="1413"/>
            </a:xfrm>
            <a:prstGeom prst="rect">
              <a:avLst/>
            </a:prstGeom>
          </p:spPr>
        </p:pic>
        <p:sp>
          <p:nvSpPr>
            <p:cNvPr id="8191" name="object 8191"/>
            <p:cNvSpPr/>
            <p:nvPr/>
          </p:nvSpPr>
          <p:spPr>
            <a:xfrm>
              <a:off x="17880935" y="468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65" y="554"/>
                  </a:moveTo>
                  <a:lnTo>
                    <a:pt x="2565" y="0"/>
                  </a:lnTo>
                  <a:lnTo>
                    <a:pt x="0" y="0"/>
                  </a:lnTo>
                  <a:lnTo>
                    <a:pt x="0" y="586"/>
                  </a:lnTo>
                  <a:lnTo>
                    <a:pt x="0" y="1413"/>
                  </a:lnTo>
                  <a:lnTo>
                    <a:pt x="1738" y="1413"/>
                  </a:lnTo>
                  <a:lnTo>
                    <a:pt x="1738" y="743"/>
                  </a:lnTo>
                  <a:lnTo>
                    <a:pt x="1978" y="554"/>
                  </a:lnTo>
                  <a:lnTo>
                    <a:pt x="2565" y="55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17872479" y="468237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827"/>
                  </a:moveTo>
                  <a:lnTo>
                    <a:pt x="2293" y="827"/>
                  </a:lnTo>
                  <a:lnTo>
                    <a:pt x="2261" y="83"/>
                  </a:lnTo>
                  <a:lnTo>
                    <a:pt x="1999" y="0"/>
                  </a:lnTo>
                  <a:lnTo>
                    <a:pt x="1863" y="125"/>
                  </a:lnTo>
                  <a:lnTo>
                    <a:pt x="1811" y="272"/>
                  </a:lnTo>
                  <a:lnTo>
                    <a:pt x="1999" y="272"/>
                  </a:lnTo>
                  <a:lnTo>
                    <a:pt x="1999" y="691"/>
                  </a:lnTo>
                  <a:lnTo>
                    <a:pt x="1999" y="827"/>
                  </a:lnTo>
                  <a:lnTo>
                    <a:pt x="1811" y="827"/>
                  </a:lnTo>
                  <a:lnTo>
                    <a:pt x="1298" y="827"/>
                  </a:lnTo>
                  <a:lnTo>
                    <a:pt x="1120" y="827"/>
                  </a:lnTo>
                  <a:lnTo>
                    <a:pt x="1120" y="691"/>
                  </a:lnTo>
                  <a:lnTo>
                    <a:pt x="1120" y="272"/>
                  </a:lnTo>
                  <a:lnTo>
                    <a:pt x="1298" y="272"/>
                  </a:lnTo>
                  <a:lnTo>
                    <a:pt x="1256" y="125"/>
                  </a:lnTo>
                  <a:lnTo>
                    <a:pt x="1068" y="0"/>
                  </a:lnTo>
                  <a:lnTo>
                    <a:pt x="910" y="0"/>
                  </a:lnTo>
                  <a:lnTo>
                    <a:pt x="837" y="795"/>
                  </a:lnTo>
                  <a:lnTo>
                    <a:pt x="670" y="827"/>
                  </a:lnTo>
                  <a:lnTo>
                    <a:pt x="586" y="1057"/>
                  </a:lnTo>
                  <a:lnTo>
                    <a:pt x="94" y="1141"/>
                  </a:lnTo>
                  <a:lnTo>
                    <a:pt x="0" y="1832"/>
                  </a:lnTo>
                  <a:lnTo>
                    <a:pt x="31" y="2104"/>
                  </a:lnTo>
                  <a:lnTo>
                    <a:pt x="272" y="1947"/>
                  </a:lnTo>
                  <a:lnTo>
                    <a:pt x="670" y="1727"/>
                  </a:lnTo>
                  <a:lnTo>
                    <a:pt x="6774" y="1685"/>
                  </a:lnTo>
                  <a:lnTo>
                    <a:pt x="7203" y="1947"/>
                  </a:lnTo>
                  <a:lnTo>
                    <a:pt x="7434" y="2104"/>
                  </a:lnTo>
                  <a:lnTo>
                    <a:pt x="7486" y="1832"/>
                  </a:lnTo>
                  <a:lnTo>
                    <a:pt x="7486" y="1204"/>
                  </a:lnTo>
                  <a:lnTo>
                    <a:pt x="6952" y="1141"/>
                  </a:lnTo>
                  <a:lnTo>
                    <a:pt x="6921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17877231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0"/>
                  </a:moveTo>
                  <a:lnTo>
                    <a:pt x="1696" y="0"/>
                  </a:lnTo>
                  <a:lnTo>
                    <a:pt x="1759" y="324"/>
                  </a:lnTo>
                  <a:lnTo>
                    <a:pt x="125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17875369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  <a:lnTo>
                    <a:pt x="1612" y="0"/>
                  </a:lnTo>
                  <a:lnTo>
                    <a:pt x="1706" y="324"/>
                  </a:lnTo>
                  <a:lnTo>
                    <a:pt x="73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17873473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  <a:lnTo>
                    <a:pt x="1643" y="0"/>
                  </a:lnTo>
                  <a:lnTo>
                    <a:pt x="1706" y="324"/>
                  </a:lnTo>
                  <a:lnTo>
                    <a:pt x="73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17872479" y="468618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1277"/>
                  </a:moveTo>
                  <a:lnTo>
                    <a:pt x="2293" y="1277"/>
                  </a:lnTo>
                  <a:lnTo>
                    <a:pt x="2261" y="2020"/>
                  </a:lnTo>
                  <a:lnTo>
                    <a:pt x="1999" y="2104"/>
                  </a:lnTo>
                  <a:lnTo>
                    <a:pt x="1863" y="1978"/>
                  </a:lnTo>
                  <a:lnTo>
                    <a:pt x="1811" y="1832"/>
                  </a:lnTo>
                  <a:lnTo>
                    <a:pt x="1999" y="1832"/>
                  </a:lnTo>
                  <a:lnTo>
                    <a:pt x="1999" y="1413"/>
                  </a:lnTo>
                  <a:lnTo>
                    <a:pt x="1999" y="1277"/>
                  </a:lnTo>
                  <a:lnTo>
                    <a:pt x="1811" y="1277"/>
                  </a:lnTo>
                  <a:lnTo>
                    <a:pt x="1298" y="1277"/>
                  </a:lnTo>
                  <a:lnTo>
                    <a:pt x="1120" y="1277"/>
                  </a:lnTo>
                  <a:lnTo>
                    <a:pt x="1120" y="1413"/>
                  </a:lnTo>
                  <a:lnTo>
                    <a:pt x="1120" y="1832"/>
                  </a:lnTo>
                  <a:lnTo>
                    <a:pt x="1298" y="1832"/>
                  </a:lnTo>
                  <a:lnTo>
                    <a:pt x="1256" y="1978"/>
                  </a:lnTo>
                  <a:lnTo>
                    <a:pt x="1068" y="2104"/>
                  </a:lnTo>
                  <a:lnTo>
                    <a:pt x="910" y="2104"/>
                  </a:lnTo>
                  <a:lnTo>
                    <a:pt x="837" y="1308"/>
                  </a:lnTo>
                  <a:lnTo>
                    <a:pt x="670" y="1277"/>
                  </a:lnTo>
                  <a:lnTo>
                    <a:pt x="586" y="1015"/>
                  </a:lnTo>
                  <a:lnTo>
                    <a:pt x="94" y="963"/>
                  </a:lnTo>
                  <a:lnTo>
                    <a:pt x="0" y="272"/>
                  </a:lnTo>
                  <a:lnTo>
                    <a:pt x="31" y="0"/>
                  </a:lnTo>
                  <a:lnTo>
                    <a:pt x="272" y="157"/>
                  </a:lnTo>
                  <a:lnTo>
                    <a:pt x="670" y="376"/>
                  </a:lnTo>
                  <a:lnTo>
                    <a:pt x="6774" y="418"/>
                  </a:lnTo>
                  <a:lnTo>
                    <a:pt x="7203" y="157"/>
                  </a:lnTo>
                  <a:lnTo>
                    <a:pt x="7434" y="0"/>
                  </a:lnTo>
                  <a:lnTo>
                    <a:pt x="7486" y="272"/>
                  </a:lnTo>
                  <a:lnTo>
                    <a:pt x="7486" y="900"/>
                  </a:lnTo>
                  <a:lnTo>
                    <a:pt x="6952" y="963"/>
                  </a:lnTo>
                  <a:lnTo>
                    <a:pt x="6921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17877231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397"/>
                  </a:moveTo>
                  <a:lnTo>
                    <a:pt x="1696" y="397"/>
                  </a:lnTo>
                  <a:lnTo>
                    <a:pt x="1759" y="73"/>
                  </a:lnTo>
                  <a:lnTo>
                    <a:pt x="125" y="0"/>
                  </a:ln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17875363" y="4686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12" y="0"/>
                  </a:moveTo>
                  <a:lnTo>
                    <a:pt x="73" y="0"/>
                  </a:lnTo>
                  <a:lnTo>
                    <a:pt x="0" y="314"/>
                  </a:lnTo>
                  <a:lnTo>
                    <a:pt x="1612" y="408"/>
                  </a:lnTo>
                  <a:lnTo>
                    <a:pt x="171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17873476" y="4686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14"/>
                  </a:lnTo>
                  <a:lnTo>
                    <a:pt x="1633" y="408"/>
                  </a:lnTo>
                  <a:lnTo>
                    <a:pt x="1706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17873584" y="468409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287" y="261"/>
                  </a:moveTo>
                  <a:lnTo>
                    <a:pt x="5287" y="0"/>
                  </a:lnTo>
                  <a:lnTo>
                    <a:pt x="5026" y="0"/>
                  </a:lnTo>
                  <a:lnTo>
                    <a:pt x="27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2198"/>
                  </a:lnTo>
                  <a:lnTo>
                    <a:pt x="0" y="2471"/>
                  </a:lnTo>
                  <a:lnTo>
                    <a:pt x="272" y="2471"/>
                  </a:lnTo>
                  <a:lnTo>
                    <a:pt x="5026" y="2471"/>
                  </a:lnTo>
                  <a:lnTo>
                    <a:pt x="5287" y="2471"/>
                  </a:lnTo>
                  <a:lnTo>
                    <a:pt x="5287" y="2198"/>
                  </a:lnTo>
                  <a:lnTo>
                    <a:pt x="528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17872164" y="470457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549"/>
                  </a:lnTo>
                  <a:lnTo>
                    <a:pt x="0" y="900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994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397"/>
                  </a:lnTo>
                  <a:lnTo>
                    <a:pt x="1078" y="481"/>
                  </a:lnTo>
                  <a:lnTo>
                    <a:pt x="931" y="554"/>
                  </a:lnTo>
                  <a:lnTo>
                    <a:pt x="931" y="1068"/>
                  </a:lnTo>
                  <a:lnTo>
                    <a:pt x="1151" y="1444"/>
                  </a:lnTo>
                  <a:lnTo>
                    <a:pt x="1308" y="1518"/>
                  </a:lnTo>
                  <a:lnTo>
                    <a:pt x="4251" y="1518"/>
                  </a:lnTo>
                  <a:lnTo>
                    <a:pt x="4450" y="1518"/>
                  </a:lnTo>
                  <a:lnTo>
                    <a:pt x="4450" y="1382"/>
                  </a:lnTo>
                  <a:lnTo>
                    <a:pt x="4450" y="617"/>
                  </a:lnTo>
                  <a:lnTo>
                    <a:pt x="4293" y="554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49"/>
                  </a:lnTo>
                  <a:lnTo>
                    <a:pt x="4879" y="1036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518" y="1036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17877229" y="47051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31"/>
                  </a:lnTo>
                  <a:lnTo>
                    <a:pt x="450" y="900"/>
                  </a:lnTo>
                  <a:lnTo>
                    <a:pt x="0" y="1246"/>
                  </a:lnTo>
                  <a:lnTo>
                    <a:pt x="0" y="753"/>
                  </a:lnTo>
                  <a:lnTo>
                    <a:pt x="0" y="272"/>
                  </a:lnTo>
                  <a:lnTo>
                    <a:pt x="408" y="534"/>
                  </a:lnTo>
                  <a:lnTo>
                    <a:pt x="722" y="607"/>
                  </a:lnTo>
                  <a:lnTo>
                    <a:pt x="764" y="188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314"/>
                  </a:lnTo>
                  <a:lnTo>
                    <a:pt x="1989" y="900"/>
                  </a:lnTo>
                  <a:lnTo>
                    <a:pt x="1465" y="963"/>
                  </a:lnTo>
                  <a:lnTo>
                    <a:pt x="143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17872164" y="46967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30"/>
                  </a:lnTo>
                  <a:lnTo>
                    <a:pt x="83" y="314"/>
                  </a:lnTo>
                  <a:lnTo>
                    <a:pt x="0" y="963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69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382"/>
                  </a:lnTo>
                  <a:lnTo>
                    <a:pt x="931" y="1308"/>
                  </a:lnTo>
                  <a:lnTo>
                    <a:pt x="931" y="795"/>
                  </a:lnTo>
                  <a:lnTo>
                    <a:pt x="1151" y="418"/>
                  </a:lnTo>
                  <a:lnTo>
                    <a:pt x="1308" y="345"/>
                  </a:lnTo>
                  <a:lnTo>
                    <a:pt x="4251" y="345"/>
                  </a:lnTo>
                  <a:lnTo>
                    <a:pt x="4450" y="345"/>
                  </a:lnTo>
                  <a:lnTo>
                    <a:pt x="4450" y="481"/>
                  </a:lnTo>
                  <a:lnTo>
                    <a:pt x="4450" y="1246"/>
                  </a:lnTo>
                  <a:lnTo>
                    <a:pt x="4293" y="1308"/>
                  </a:lnTo>
                  <a:lnTo>
                    <a:pt x="4450" y="1382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314"/>
                  </a:lnTo>
                  <a:lnTo>
                    <a:pt x="4879" y="827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670"/>
                  </a:lnTo>
                  <a:lnTo>
                    <a:pt x="5518" y="827"/>
                  </a:lnTo>
                  <a:lnTo>
                    <a:pt x="5036" y="1036"/>
                  </a:lnTo>
                  <a:lnTo>
                    <a:pt x="5036" y="534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17877229" y="46967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34"/>
                  </a:lnTo>
                  <a:lnTo>
                    <a:pt x="0" y="1005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314"/>
                  </a:lnTo>
                  <a:lnTo>
                    <a:pt x="143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5" name="object 8205"/>
            <p:cNvSpPr/>
            <p:nvPr/>
          </p:nvSpPr>
          <p:spPr>
            <a:xfrm>
              <a:off x="17870560" y="47093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005"/>
                  </a:moveTo>
                  <a:lnTo>
                    <a:pt x="607" y="1005"/>
                  </a:lnTo>
                  <a:lnTo>
                    <a:pt x="691" y="1193"/>
                  </a:lnTo>
                  <a:lnTo>
                    <a:pt x="607" y="1518"/>
                  </a:lnTo>
                  <a:lnTo>
                    <a:pt x="450" y="1518"/>
                  </a:lnTo>
                  <a:lnTo>
                    <a:pt x="1088" y="1643"/>
                  </a:lnTo>
                  <a:lnTo>
                    <a:pt x="1340" y="1675"/>
                  </a:lnTo>
                  <a:lnTo>
                    <a:pt x="1371" y="1937"/>
                  </a:lnTo>
                  <a:lnTo>
                    <a:pt x="1413" y="2157"/>
                  </a:lnTo>
                  <a:lnTo>
                    <a:pt x="1444" y="2314"/>
                  </a:lnTo>
                  <a:lnTo>
                    <a:pt x="1528" y="2125"/>
                  </a:lnTo>
                  <a:lnTo>
                    <a:pt x="1497" y="1968"/>
                  </a:lnTo>
                  <a:lnTo>
                    <a:pt x="1444" y="1455"/>
                  </a:lnTo>
                  <a:lnTo>
                    <a:pt x="963" y="1329"/>
                  </a:lnTo>
                  <a:lnTo>
                    <a:pt x="890" y="1141"/>
                  </a:lnTo>
                  <a:lnTo>
                    <a:pt x="1047" y="1005"/>
                  </a:lnTo>
                  <a:lnTo>
                    <a:pt x="1120" y="523"/>
                  </a:lnTo>
                  <a:lnTo>
                    <a:pt x="931" y="366"/>
                  </a:lnTo>
                  <a:lnTo>
                    <a:pt x="890" y="104"/>
                  </a:lnTo>
                  <a:lnTo>
                    <a:pt x="607" y="0"/>
                  </a:lnTo>
                  <a:lnTo>
                    <a:pt x="607" y="261"/>
                  </a:lnTo>
                  <a:lnTo>
                    <a:pt x="691" y="450"/>
                  </a:lnTo>
                  <a:lnTo>
                    <a:pt x="376" y="450"/>
                  </a:lnTo>
                  <a:lnTo>
                    <a:pt x="303" y="209"/>
                  </a:lnTo>
                  <a:lnTo>
                    <a:pt x="52" y="523"/>
                  </a:lnTo>
                  <a:lnTo>
                    <a:pt x="0" y="848"/>
                  </a:lnTo>
                  <a:lnTo>
                    <a:pt x="219" y="1109"/>
                  </a:lnTo>
                  <a:lnTo>
                    <a:pt x="376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17870788" y="4709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4"/>
                  </a:moveTo>
                  <a:lnTo>
                    <a:pt x="376" y="293"/>
                  </a:lnTo>
                  <a:lnTo>
                    <a:pt x="62" y="293"/>
                  </a:lnTo>
                  <a:lnTo>
                    <a:pt x="0" y="104"/>
                  </a:lnTo>
                  <a:lnTo>
                    <a:pt x="3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17871158" y="4709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743"/>
                  </a:moveTo>
                  <a:lnTo>
                    <a:pt x="984" y="806"/>
                  </a:lnTo>
                  <a:lnTo>
                    <a:pt x="827" y="963"/>
                  </a:lnTo>
                  <a:lnTo>
                    <a:pt x="827" y="1120"/>
                  </a:lnTo>
                  <a:lnTo>
                    <a:pt x="984" y="1151"/>
                  </a:lnTo>
                  <a:lnTo>
                    <a:pt x="984" y="1298"/>
                  </a:lnTo>
                  <a:lnTo>
                    <a:pt x="827" y="1298"/>
                  </a:lnTo>
                  <a:lnTo>
                    <a:pt x="638" y="1298"/>
                  </a:lnTo>
                  <a:lnTo>
                    <a:pt x="774" y="1413"/>
                  </a:lnTo>
                  <a:lnTo>
                    <a:pt x="984" y="1570"/>
                  </a:lnTo>
                  <a:lnTo>
                    <a:pt x="984" y="1811"/>
                  </a:lnTo>
                  <a:lnTo>
                    <a:pt x="984" y="2261"/>
                  </a:lnTo>
                  <a:lnTo>
                    <a:pt x="900" y="2115"/>
                  </a:lnTo>
                  <a:lnTo>
                    <a:pt x="900" y="1602"/>
                  </a:lnTo>
                  <a:lnTo>
                    <a:pt x="376" y="1486"/>
                  </a:lnTo>
                  <a:lnTo>
                    <a:pt x="293" y="1298"/>
                  </a:lnTo>
                  <a:lnTo>
                    <a:pt x="502" y="1151"/>
                  </a:lnTo>
                  <a:lnTo>
                    <a:pt x="513" y="670"/>
                  </a:lnTo>
                  <a:lnTo>
                    <a:pt x="345" y="513"/>
                  </a:lnTo>
                  <a:lnTo>
                    <a:pt x="293" y="261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3" y="0"/>
                  </a:lnTo>
                  <a:lnTo>
                    <a:pt x="931" y="104"/>
                  </a:lnTo>
                  <a:lnTo>
                    <a:pt x="1088" y="188"/>
                  </a:lnTo>
                  <a:lnTo>
                    <a:pt x="931" y="219"/>
                  </a:lnTo>
                  <a:lnTo>
                    <a:pt x="753" y="293"/>
                  </a:lnTo>
                  <a:lnTo>
                    <a:pt x="931" y="429"/>
                  </a:lnTo>
                  <a:lnTo>
                    <a:pt x="931" y="586"/>
                  </a:lnTo>
                  <a:lnTo>
                    <a:pt x="753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17879772" y="470557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863"/>
                  </a:moveTo>
                  <a:lnTo>
                    <a:pt x="1015" y="1005"/>
                  </a:lnTo>
                  <a:lnTo>
                    <a:pt x="607" y="1005"/>
                  </a:lnTo>
                  <a:lnTo>
                    <a:pt x="607" y="1162"/>
                  </a:lnTo>
                  <a:lnTo>
                    <a:pt x="345" y="1225"/>
                  </a:lnTo>
                  <a:lnTo>
                    <a:pt x="136" y="1225"/>
                  </a:lnTo>
                  <a:lnTo>
                    <a:pt x="136" y="1382"/>
                  </a:lnTo>
                  <a:lnTo>
                    <a:pt x="0" y="1413"/>
                  </a:lnTo>
                  <a:lnTo>
                    <a:pt x="52" y="900"/>
                  </a:lnTo>
                  <a:lnTo>
                    <a:pt x="481" y="869"/>
                  </a:lnTo>
                  <a:lnTo>
                    <a:pt x="963" y="869"/>
                  </a:lnTo>
                  <a:lnTo>
                    <a:pt x="1120" y="743"/>
                  </a:lnTo>
                  <a:lnTo>
                    <a:pt x="1162" y="481"/>
                  </a:lnTo>
                  <a:lnTo>
                    <a:pt x="1015" y="481"/>
                  </a:lnTo>
                  <a:lnTo>
                    <a:pt x="743" y="481"/>
                  </a:lnTo>
                  <a:lnTo>
                    <a:pt x="743" y="261"/>
                  </a:lnTo>
                  <a:lnTo>
                    <a:pt x="743" y="0"/>
                  </a:lnTo>
                  <a:lnTo>
                    <a:pt x="890" y="0"/>
                  </a:lnTo>
                  <a:lnTo>
                    <a:pt x="2020" y="0"/>
                  </a:lnTo>
                  <a:lnTo>
                    <a:pt x="2083" y="31"/>
                  </a:lnTo>
                  <a:lnTo>
                    <a:pt x="2083" y="230"/>
                  </a:lnTo>
                  <a:lnTo>
                    <a:pt x="1947" y="293"/>
                  </a:lnTo>
                  <a:lnTo>
                    <a:pt x="2125" y="73"/>
                  </a:lnTo>
                  <a:lnTo>
                    <a:pt x="1989" y="73"/>
                  </a:lnTo>
                  <a:lnTo>
                    <a:pt x="1246" y="73"/>
                  </a:lnTo>
                  <a:lnTo>
                    <a:pt x="1015" y="157"/>
                  </a:lnTo>
                  <a:lnTo>
                    <a:pt x="890" y="345"/>
                  </a:lnTo>
                  <a:lnTo>
                    <a:pt x="1277" y="345"/>
                  </a:lnTo>
                  <a:lnTo>
                    <a:pt x="1413" y="450"/>
                  </a:lnTo>
                  <a:lnTo>
                    <a:pt x="3329" y="1790"/>
                  </a:lnTo>
                  <a:lnTo>
                    <a:pt x="3245" y="1602"/>
                  </a:lnTo>
                  <a:lnTo>
                    <a:pt x="3172" y="1455"/>
                  </a:lnTo>
                  <a:lnTo>
                    <a:pt x="3329" y="1413"/>
                  </a:lnTo>
                  <a:lnTo>
                    <a:pt x="3465" y="1863"/>
                  </a:lnTo>
                  <a:lnTo>
                    <a:pt x="3392" y="2020"/>
                  </a:lnTo>
                  <a:lnTo>
                    <a:pt x="3015" y="2020"/>
                  </a:lnTo>
                  <a:lnTo>
                    <a:pt x="3015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17877507" y="4691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17873622" y="46917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17873364" y="4691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17873364" y="46895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9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17873360" y="4689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17873622" y="46893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17877501" y="468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17877763" y="46895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17873622" y="46920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17873360" y="46920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17873364" y="46923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17873364" y="4692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17873622" y="46930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17877507" y="4692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17877763" y="46923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17877501" y="46920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17873145" y="46939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17873061" y="4693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17873061" y="46937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17872988" y="4693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17872587" y="46936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17872469" y="46936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17872469" y="4692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17872465" y="4692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31"/>
                  </a:moveTo>
                  <a:lnTo>
                    <a:pt x="10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17872758" y="4692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4" name="object 8234"/>
            <p:cNvSpPr/>
            <p:nvPr/>
          </p:nvSpPr>
          <p:spPr>
            <a:xfrm>
              <a:off x="17873136" y="469308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</a:path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5" name="object 8235"/>
            <p:cNvSpPr/>
            <p:nvPr/>
          </p:nvSpPr>
          <p:spPr>
            <a:xfrm>
              <a:off x="17878811" y="4692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0" y="230"/>
                  </a:lnTo>
                  <a:lnTo>
                    <a:pt x="31" y="230"/>
                  </a:lnTo>
                </a:path>
                <a:path w="634" h="635">
                  <a:moveTo>
                    <a:pt x="0" y="230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17879246" y="4692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5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17879508" y="46929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17879435" y="4693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17879026" y="46936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17878951" y="4693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17878948" y="4693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2" name="object 8242"/>
            <p:cNvSpPr/>
            <p:nvPr/>
          </p:nvSpPr>
          <p:spPr>
            <a:xfrm>
              <a:off x="17878873" y="46938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3" name="object 8243"/>
            <p:cNvSpPr/>
            <p:nvPr/>
          </p:nvSpPr>
          <p:spPr>
            <a:xfrm>
              <a:off x="17877050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17878463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17878538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17878465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17877049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17876977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17876976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17876976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17875306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17876716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17876794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17876721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17875303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17875232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17875231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17875231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17873545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17873441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17873441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17873441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17873546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17874958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17875035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17874961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17873145" y="46884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17873063" y="46884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17873061" y="46885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17872985" y="46886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17872587" y="4688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17872469" y="4688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17872469" y="468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17872469" y="46894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57"/>
                  </a:lnTo>
                  <a:lnTo>
                    <a:pt x="29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17872758" y="4689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17873140" y="468931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</a:path>
                <a:path w="5715">
                  <a:moveTo>
                    <a:pt x="73" y="0"/>
                  </a:moveTo>
                  <a:lnTo>
                    <a:pt x="5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17878811" y="4689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  <a:lnTo>
                    <a:pt x="439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17879252" y="46894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88" y="136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17879508" y="46888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8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17879435" y="4688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17879026" y="4688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17878948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17878948" y="46885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17878874" y="4688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17877049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17876976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17876976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17876977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17877050" y="4688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17878465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17878538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17878463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17875303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17875231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17875231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17875232" y="468868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</a:path>
                <a:path w="1905" h="635">
                  <a:moveTo>
                    <a:pt x="73" y="0"/>
                  </a:moveTo>
                  <a:lnTo>
                    <a:pt x="14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17876721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17876794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17876716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17873546" y="4688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17874961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17875035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17874958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17873545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17873441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17873441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17873441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17872131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1026" y="174581"/>
                  </a:lnTo>
                  <a:lnTo>
                    <a:pt x="102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17873357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1036" y="174581"/>
                  </a:lnTo>
                  <a:lnTo>
                    <a:pt x="103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17881199" y="46936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0" y="994"/>
                  </a:moveTo>
                  <a:lnTo>
                    <a:pt x="2376" y="251"/>
                  </a:lnTo>
                  <a:lnTo>
                    <a:pt x="2345" y="94"/>
                  </a:lnTo>
                  <a:lnTo>
                    <a:pt x="1455" y="0"/>
                  </a:lnTo>
                  <a:lnTo>
                    <a:pt x="1413" y="2460"/>
                  </a:lnTo>
                  <a:lnTo>
                    <a:pt x="1329" y="2607"/>
                  </a:lnTo>
                  <a:lnTo>
                    <a:pt x="513" y="2638"/>
                  </a:lnTo>
                  <a:lnTo>
                    <a:pt x="356" y="2460"/>
                  </a:lnTo>
                  <a:lnTo>
                    <a:pt x="219" y="2335"/>
                  </a:lnTo>
                  <a:lnTo>
                    <a:pt x="0" y="22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17873737" y="4691328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4921" y="4366"/>
                  </a:moveTo>
                  <a:lnTo>
                    <a:pt x="5183" y="4366"/>
                  </a:lnTo>
                  <a:lnTo>
                    <a:pt x="219" y="4366"/>
                  </a:lnTo>
                  <a:lnTo>
                    <a:pt x="73" y="4293"/>
                  </a:lnTo>
                  <a:lnTo>
                    <a:pt x="0" y="4135"/>
                  </a:lnTo>
                  <a:lnTo>
                    <a:pt x="0" y="3507"/>
                  </a:lnTo>
                  <a:lnTo>
                    <a:pt x="366" y="3434"/>
                  </a:lnTo>
                  <a:lnTo>
                    <a:pt x="366" y="3811"/>
                  </a:lnTo>
                  <a:lnTo>
                    <a:pt x="7968" y="3811"/>
                  </a:lnTo>
                  <a:lnTo>
                    <a:pt x="7968" y="3434"/>
                  </a:lnTo>
                  <a:lnTo>
                    <a:pt x="8167" y="3434"/>
                  </a:lnTo>
                  <a:lnTo>
                    <a:pt x="8282" y="1790"/>
                  </a:lnTo>
                  <a:lnTo>
                    <a:pt x="8303" y="1643"/>
                  </a:lnTo>
                  <a:lnTo>
                    <a:pt x="9737" y="1602"/>
                  </a:lnTo>
                  <a:lnTo>
                    <a:pt x="9769" y="1151"/>
                  </a:lnTo>
                  <a:lnTo>
                    <a:pt x="9905" y="1193"/>
                  </a:lnTo>
                  <a:lnTo>
                    <a:pt x="10062" y="1193"/>
                  </a:lnTo>
                  <a:lnTo>
                    <a:pt x="10219" y="1120"/>
                  </a:lnTo>
                  <a:lnTo>
                    <a:pt x="10544" y="638"/>
                  </a:lnTo>
                  <a:lnTo>
                    <a:pt x="10921" y="345"/>
                  </a:lnTo>
                  <a:lnTo>
                    <a:pt x="11371" y="125"/>
                  </a:lnTo>
                  <a:lnTo>
                    <a:pt x="11853" y="0"/>
                  </a:lnTo>
                  <a:lnTo>
                    <a:pt x="12366" y="52"/>
                  </a:lnTo>
                  <a:lnTo>
                    <a:pt x="13905" y="1832"/>
                  </a:lnTo>
                  <a:lnTo>
                    <a:pt x="13873" y="2314"/>
                  </a:lnTo>
                  <a:lnTo>
                    <a:pt x="12114" y="3884"/>
                  </a:lnTo>
                  <a:lnTo>
                    <a:pt x="11601" y="3842"/>
                  </a:lnTo>
                  <a:lnTo>
                    <a:pt x="10093" y="2460"/>
                  </a:lnTo>
                  <a:lnTo>
                    <a:pt x="9905" y="2282"/>
                  </a:lnTo>
                  <a:lnTo>
                    <a:pt x="9769" y="2240"/>
                  </a:lnTo>
                  <a:lnTo>
                    <a:pt x="8942" y="2240"/>
                  </a:lnTo>
                  <a:lnTo>
                    <a:pt x="8868" y="4041"/>
                  </a:lnTo>
                  <a:lnTo>
                    <a:pt x="8795" y="4261"/>
                  </a:lnTo>
                  <a:lnTo>
                    <a:pt x="8638" y="4439"/>
                  </a:lnTo>
                  <a:lnTo>
                    <a:pt x="8460" y="4554"/>
                  </a:lnTo>
                  <a:lnTo>
                    <a:pt x="8303" y="4554"/>
                  </a:lnTo>
                  <a:lnTo>
                    <a:pt x="5507" y="4554"/>
                  </a:lnTo>
                  <a:lnTo>
                    <a:pt x="4879" y="4554"/>
                  </a:lnTo>
                  <a:lnTo>
                    <a:pt x="4659" y="4586"/>
                  </a:lnTo>
                  <a:lnTo>
                    <a:pt x="4282" y="4973"/>
                  </a:lnTo>
                  <a:lnTo>
                    <a:pt x="4282" y="5434"/>
                  </a:lnTo>
                  <a:lnTo>
                    <a:pt x="4607" y="5434"/>
                  </a:lnTo>
                  <a:lnTo>
                    <a:pt x="4764" y="5434"/>
                  </a:lnTo>
                  <a:lnTo>
                    <a:pt x="5664" y="5371"/>
                  </a:lnTo>
                  <a:lnTo>
                    <a:pt x="6177" y="5434"/>
                  </a:lnTo>
                  <a:lnTo>
                    <a:pt x="7162" y="5434"/>
                  </a:lnTo>
                  <a:lnTo>
                    <a:pt x="7832" y="5434"/>
                  </a:lnTo>
                  <a:lnTo>
                    <a:pt x="7936" y="5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17878020" y="4695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73" y="104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17878927" y="4695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167" y="115"/>
                  </a:lnTo>
                  <a:lnTo>
                    <a:pt x="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17884164" y="46918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" y="1193"/>
                  </a:moveTo>
                  <a:lnTo>
                    <a:pt x="0" y="1486"/>
                  </a:lnTo>
                  <a:lnTo>
                    <a:pt x="157" y="1570"/>
                  </a:lnTo>
                  <a:lnTo>
                    <a:pt x="1382" y="2795"/>
                  </a:lnTo>
                  <a:lnTo>
                    <a:pt x="1759" y="2764"/>
                  </a:lnTo>
                  <a:lnTo>
                    <a:pt x="2963" y="1570"/>
                  </a:lnTo>
                  <a:lnTo>
                    <a:pt x="2963" y="1193"/>
                  </a:lnTo>
                  <a:lnTo>
                    <a:pt x="1759" y="0"/>
                  </a:lnTo>
                  <a:lnTo>
                    <a:pt x="1382" y="0"/>
                  </a:lnTo>
                  <a:lnTo>
                    <a:pt x="157" y="116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17874411" y="469394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513" y="104"/>
                  </a:lnTo>
                  <a:lnTo>
                    <a:pt x="1853" y="0"/>
                  </a:lnTo>
                  <a:lnTo>
                    <a:pt x="2335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17876870" y="469394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0"/>
                  </a:moveTo>
                  <a:lnTo>
                    <a:pt x="2209" y="0"/>
                  </a:lnTo>
                  <a:lnTo>
                    <a:pt x="2691" y="104"/>
                  </a:lnTo>
                  <a:lnTo>
                    <a:pt x="2272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17879145" y="469395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04"/>
                  </a:moveTo>
                  <a:lnTo>
                    <a:pt x="408" y="104"/>
                  </a:lnTo>
                  <a:lnTo>
                    <a:pt x="1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17876350" y="4693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104"/>
                  </a:moveTo>
                  <a:lnTo>
                    <a:pt x="0" y="104"/>
                  </a:lnTo>
                  <a:lnTo>
                    <a:pt x="39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17874184" y="469569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88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376"/>
                  </a:lnTo>
                  <a:lnTo>
                    <a:pt x="31" y="513"/>
                  </a:lnTo>
                  <a:lnTo>
                    <a:pt x="104" y="670"/>
                  </a:lnTo>
                  <a:lnTo>
                    <a:pt x="324" y="774"/>
                  </a:lnTo>
                  <a:lnTo>
                    <a:pt x="554" y="890"/>
                  </a:lnTo>
                  <a:lnTo>
                    <a:pt x="827" y="890"/>
                  </a:lnTo>
                  <a:lnTo>
                    <a:pt x="2638" y="890"/>
                  </a:lnTo>
                  <a:lnTo>
                    <a:pt x="3539" y="890"/>
                  </a:lnTo>
                  <a:lnTo>
                    <a:pt x="3350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17879921" y="46928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0"/>
                  </a:moveTo>
                  <a:lnTo>
                    <a:pt x="1455" y="0"/>
                  </a:lnTo>
                  <a:lnTo>
                    <a:pt x="146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17880738" y="46914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17880374" y="46950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5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17882989" y="46932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17885700" y="46911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17879891" y="46930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376"/>
                  </a:ln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17881372" y="46929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1036"/>
                  </a:moveTo>
                  <a:lnTo>
                    <a:pt x="261" y="554"/>
                  </a:lnTo>
                  <a:lnTo>
                    <a:pt x="188" y="136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17878762" y="469025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17880890" y="46939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17877718" y="46965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17876828" y="46965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17874176" y="4693941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350" y="0"/>
                  </a:moveTo>
                  <a:lnTo>
                    <a:pt x="7539" y="0"/>
                  </a:lnTo>
                  <a:lnTo>
                    <a:pt x="7539" y="481"/>
                  </a:lnTo>
                  <a:lnTo>
                    <a:pt x="7193" y="481"/>
                  </a:lnTo>
                  <a:lnTo>
                    <a:pt x="345" y="481"/>
                  </a:lnTo>
                  <a:lnTo>
                    <a:pt x="0" y="481"/>
                  </a:lnTo>
                  <a:lnTo>
                    <a:pt x="0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17881708" y="46940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17874184" y="46940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17874190" y="4694427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518" y="0"/>
                  </a:moveTo>
                  <a:lnTo>
                    <a:pt x="7518" y="261"/>
                  </a:lnTo>
                  <a:lnTo>
                    <a:pt x="7193" y="293"/>
                  </a:lnTo>
                  <a:lnTo>
                    <a:pt x="324" y="293"/>
                  </a:lnTo>
                  <a:lnTo>
                    <a:pt x="0" y="293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17874184" y="46944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261"/>
                  </a:ln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17881679" y="469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04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17874355" y="47082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088"/>
                  </a:moveTo>
                  <a:lnTo>
                    <a:pt x="157" y="1277"/>
                  </a:lnTo>
                  <a:lnTo>
                    <a:pt x="83" y="1413"/>
                  </a:lnTo>
                  <a:lnTo>
                    <a:pt x="52" y="1832"/>
                  </a:lnTo>
                  <a:lnTo>
                    <a:pt x="52" y="2240"/>
                  </a:lnTo>
                  <a:lnTo>
                    <a:pt x="240" y="2240"/>
                  </a:lnTo>
                  <a:lnTo>
                    <a:pt x="240" y="2094"/>
                  </a:lnTo>
                  <a:lnTo>
                    <a:pt x="261" y="1832"/>
                  </a:lnTo>
                  <a:lnTo>
                    <a:pt x="314" y="1539"/>
                  </a:lnTo>
                  <a:lnTo>
                    <a:pt x="345" y="1382"/>
                  </a:lnTo>
                  <a:lnTo>
                    <a:pt x="575" y="1277"/>
                  </a:lnTo>
                  <a:lnTo>
                    <a:pt x="607" y="1088"/>
                  </a:lnTo>
                  <a:lnTo>
                    <a:pt x="314" y="565"/>
                  </a:lnTo>
                  <a:lnTo>
                    <a:pt x="188" y="52"/>
                  </a:lnTo>
                  <a:lnTo>
                    <a:pt x="0" y="0"/>
                  </a:lnTo>
                  <a:lnTo>
                    <a:pt x="83" y="188"/>
                  </a:lnTo>
                  <a:lnTo>
                    <a:pt x="240" y="900"/>
                  </a:lnTo>
                  <a:lnTo>
                    <a:pt x="314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17874521" y="47071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261"/>
                  </a:moveTo>
                  <a:lnTo>
                    <a:pt x="429" y="785"/>
                  </a:lnTo>
                  <a:lnTo>
                    <a:pt x="429" y="1424"/>
                  </a:lnTo>
                  <a:lnTo>
                    <a:pt x="429" y="1602"/>
                  </a:lnTo>
                  <a:lnTo>
                    <a:pt x="586" y="1937"/>
                  </a:lnTo>
                  <a:lnTo>
                    <a:pt x="900" y="2198"/>
                  </a:lnTo>
                  <a:lnTo>
                    <a:pt x="743" y="2052"/>
                  </a:lnTo>
                  <a:lnTo>
                    <a:pt x="743" y="1832"/>
                  </a:lnTo>
                  <a:lnTo>
                    <a:pt x="743" y="1424"/>
                  </a:lnTo>
                  <a:lnTo>
                    <a:pt x="743" y="670"/>
                  </a:lnTo>
                  <a:lnTo>
                    <a:pt x="303" y="125"/>
                  </a:lnTo>
                  <a:lnTo>
                    <a:pt x="104" y="73"/>
                  </a:lnTo>
                  <a:lnTo>
                    <a:pt x="73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17874420" y="47083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2052"/>
                  </a:moveTo>
                  <a:lnTo>
                    <a:pt x="1099" y="1738"/>
                  </a:lnTo>
                  <a:lnTo>
                    <a:pt x="879" y="1706"/>
                  </a:lnTo>
                  <a:lnTo>
                    <a:pt x="806" y="1308"/>
                  </a:lnTo>
                  <a:lnTo>
                    <a:pt x="1068" y="1183"/>
                  </a:lnTo>
                  <a:lnTo>
                    <a:pt x="513" y="712"/>
                  </a:lnTo>
                  <a:lnTo>
                    <a:pt x="240" y="83"/>
                  </a:lnTo>
                  <a:lnTo>
                    <a:pt x="240" y="513"/>
                  </a:lnTo>
                  <a:lnTo>
                    <a:pt x="544" y="963"/>
                  </a:lnTo>
                  <a:lnTo>
                    <a:pt x="544" y="1151"/>
                  </a:lnTo>
                  <a:lnTo>
                    <a:pt x="356" y="1308"/>
                  </a:lnTo>
                  <a:lnTo>
                    <a:pt x="513" y="1225"/>
                  </a:lnTo>
                  <a:lnTo>
                    <a:pt x="513" y="1413"/>
                  </a:lnTo>
                  <a:lnTo>
                    <a:pt x="513" y="1790"/>
                  </a:lnTo>
                  <a:lnTo>
                    <a:pt x="356" y="1947"/>
                  </a:lnTo>
                  <a:lnTo>
                    <a:pt x="324" y="2083"/>
                  </a:lnTo>
                  <a:lnTo>
                    <a:pt x="167" y="2188"/>
                  </a:lnTo>
                  <a:lnTo>
                    <a:pt x="0" y="2188"/>
                  </a:lnTo>
                  <a:lnTo>
                    <a:pt x="0" y="2607"/>
                  </a:lnTo>
                  <a:lnTo>
                    <a:pt x="324" y="2376"/>
                  </a:lnTo>
                  <a:lnTo>
                    <a:pt x="544" y="2188"/>
                  </a:lnTo>
                  <a:lnTo>
                    <a:pt x="806" y="2115"/>
                  </a:lnTo>
                  <a:lnTo>
                    <a:pt x="994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17875242" y="470577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6471" y="0"/>
                  </a:moveTo>
                  <a:lnTo>
                    <a:pt x="5884" y="0"/>
                  </a:lnTo>
                  <a:lnTo>
                    <a:pt x="5539" y="52"/>
                  </a:lnTo>
                  <a:lnTo>
                    <a:pt x="6104" y="136"/>
                  </a:lnTo>
                  <a:lnTo>
                    <a:pt x="7183" y="1256"/>
                  </a:lnTo>
                  <a:lnTo>
                    <a:pt x="7350" y="1329"/>
                  </a:lnTo>
                  <a:lnTo>
                    <a:pt x="7832" y="1225"/>
                  </a:lnTo>
                  <a:lnTo>
                    <a:pt x="7884" y="1999"/>
                  </a:lnTo>
                  <a:lnTo>
                    <a:pt x="7402" y="1999"/>
                  </a:lnTo>
                  <a:lnTo>
                    <a:pt x="7245" y="1968"/>
                  </a:lnTo>
                  <a:lnTo>
                    <a:pt x="7183" y="2157"/>
                  </a:lnTo>
                  <a:lnTo>
                    <a:pt x="7821" y="2230"/>
                  </a:lnTo>
                  <a:lnTo>
                    <a:pt x="7968" y="4177"/>
                  </a:lnTo>
                  <a:lnTo>
                    <a:pt x="7832" y="4240"/>
                  </a:lnTo>
                  <a:lnTo>
                    <a:pt x="659" y="4314"/>
                  </a:lnTo>
                  <a:lnTo>
                    <a:pt x="586" y="3905"/>
                  </a:lnTo>
                  <a:lnTo>
                    <a:pt x="188" y="2869"/>
                  </a:lnTo>
                  <a:lnTo>
                    <a:pt x="0" y="2827"/>
                  </a:lnTo>
                  <a:lnTo>
                    <a:pt x="272" y="3759"/>
                  </a:lnTo>
                  <a:lnTo>
                    <a:pt x="20" y="3863"/>
                  </a:lnTo>
                  <a:lnTo>
                    <a:pt x="0" y="4198"/>
                  </a:lnTo>
                  <a:lnTo>
                    <a:pt x="240" y="4198"/>
                  </a:lnTo>
                  <a:lnTo>
                    <a:pt x="324" y="4554"/>
                  </a:lnTo>
                  <a:lnTo>
                    <a:pt x="8188" y="4575"/>
                  </a:lnTo>
                  <a:lnTo>
                    <a:pt x="8261" y="774"/>
                  </a:lnTo>
                  <a:lnTo>
                    <a:pt x="8073" y="774"/>
                  </a:lnTo>
                  <a:lnTo>
                    <a:pt x="7539" y="1005"/>
                  </a:lnTo>
                  <a:lnTo>
                    <a:pt x="7402" y="1005"/>
                  </a:lnTo>
                  <a:lnTo>
                    <a:pt x="7350" y="324"/>
                  </a:lnTo>
                  <a:lnTo>
                    <a:pt x="7109" y="324"/>
                  </a:lnTo>
                  <a:lnTo>
                    <a:pt x="7078" y="659"/>
                  </a:lnTo>
                  <a:lnTo>
                    <a:pt x="6921" y="659"/>
                  </a:lnTo>
                  <a:lnTo>
                    <a:pt x="6397" y="136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17875236" y="470576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56" y="4586"/>
                  </a:moveTo>
                  <a:lnTo>
                    <a:pt x="408" y="4586"/>
                  </a:lnTo>
                  <a:lnTo>
                    <a:pt x="324" y="4554"/>
                  </a:lnTo>
                  <a:lnTo>
                    <a:pt x="324" y="4240"/>
                  </a:lnTo>
                  <a:lnTo>
                    <a:pt x="62" y="4209"/>
                  </a:lnTo>
                  <a:lnTo>
                    <a:pt x="0" y="3947"/>
                  </a:lnTo>
                  <a:lnTo>
                    <a:pt x="198" y="3874"/>
                  </a:lnTo>
                  <a:lnTo>
                    <a:pt x="0" y="2942"/>
                  </a:lnTo>
                  <a:lnTo>
                    <a:pt x="167" y="2827"/>
                  </a:lnTo>
                  <a:lnTo>
                    <a:pt x="586" y="3916"/>
                  </a:lnTo>
                  <a:lnTo>
                    <a:pt x="586" y="4209"/>
                  </a:lnTo>
                  <a:lnTo>
                    <a:pt x="7706" y="4324"/>
                  </a:lnTo>
                  <a:lnTo>
                    <a:pt x="7842" y="4272"/>
                  </a:lnTo>
                  <a:lnTo>
                    <a:pt x="7968" y="4135"/>
                  </a:lnTo>
                  <a:lnTo>
                    <a:pt x="7895" y="2345"/>
                  </a:lnTo>
                  <a:lnTo>
                    <a:pt x="7329" y="2240"/>
                  </a:lnTo>
                  <a:lnTo>
                    <a:pt x="7193" y="2167"/>
                  </a:lnTo>
                  <a:lnTo>
                    <a:pt x="7214" y="2010"/>
                  </a:lnTo>
                  <a:lnTo>
                    <a:pt x="7413" y="1895"/>
                  </a:lnTo>
                  <a:lnTo>
                    <a:pt x="7832" y="2010"/>
                  </a:lnTo>
                  <a:lnTo>
                    <a:pt x="7895" y="1602"/>
                  </a:lnTo>
                  <a:lnTo>
                    <a:pt x="7895" y="1308"/>
                  </a:lnTo>
                  <a:lnTo>
                    <a:pt x="7444" y="1308"/>
                  </a:lnTo>
                  <a:lnTo>
                    <a:pt x="7287" y="1308"/>
                  </a:lnTo>
                  <a:lnTo>
                    <a:pt x="6219" y="251"/>
                  </a:lnTo>
                  <a:lnTo>
                    <a:pt x="5947" y="146"/>
                  </a:lnTo>
                  <a:lnTo>
                    <a:pt x="5580" y="146"/>
                  </a:lnTo>
                  <a:lnTo>
                    <a:pt x="5779" y="62"/>
                  </a:lnTo>
                  <a:lnTo>
                    <a:pt x="6481" y="0"/>
                  </a:lnTo>
                  <a:lnTo>
                    <a:pt x="6397" y="146"/>
                  </a:lnTo>
                  <a:lnTo>
                    <a:pt x="6931" y="670"/>
                  </a:lnTo>
                  <a:lnTo>
                    <a:pt x="7088" y="670"/>
                  </a:lnTo>
                  <a:lnTo>
                    <a:pt x="7120" y="408"/>
                  </a:lnTo>
                  <a:lnTo>
                    <a:pt x="7329" y="324"/>
                  </a:lnTo>
                  <a:lnTo>
                    <a:pt x="7329" y="806"/>
                  </a:lnTo>
                  <a:lnTo>
                    <a:pt x="7361" y="963"/>
                  </a:lnTo>
                  <a:lnTo>
                    <a:pt x="7518" y="1047"/>
                  </a:lnTo>
                  <a:lnTo>
                    <a:pt x="7999" y="890"/>
                  </a:lnTo>
                  <a:lnTo>
                    <a:pt x="8261" y="774"/>
                  </a:lnTo>
                  <a:lnTo>
                    <a:pt x="8261" y="44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17870560" y="48786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51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88"/>
                  </a:lnTo>
                  <a:lnTo>
                    <a:pt x="1444" y="0"/>
                  </a:lnTo>
                  <a:lnTo>
                    <a:pt x="1570" y="146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204"/>
                  </a:lnTo>
                  <a:lnTo>
                    <a:pt x="1047" y="1340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916"/>
                  </a:lnTo>
                  <a:lnTo>
                    <a:pt x="376" y="1916"/>
                  </a:lnTo>
                  <a:lnTo>
                    <a:pt x="303" y="2083"/>
                  </a:lnTo>
                  <a:lnTo>
                    <a:pt x="52" y="1832"/>
                  </a:lnTo>
                  <a:lnTo>
                    <a:pt x="0" y="1444"/>
                  </a:lnTo>
                  <a:lnTo>
                    <a:pt x="219" y="1235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17870788" y="4880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17871158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72"/>
                  </a:lnTo>
                  <a:lnTo>
                    <a:pt x="827" y="1047"/>
                  </a:lnTo>
                  <a:lnTo>
                    <a:pt x="638" y="1047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534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47"/>
                  </a:lnTo>
                  <a:lnTo>
                    <a:pt x="502" y="1193"/>
                  </a:lnTo>
                  <a:lnTo>
                    <a:pt x="513" y="1643"/>
                  </a:lnTo>
                  <a:lnTo>
                    <a:pt x="345" y="179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45"/>
                  </a:lnTo>
                  <a:lnTo>
                    <a:pt x="753" y="2345"/>
                  </a:lnTo>
                  <a:lnTo>
                    <a:pt x="931" y="2240"/>
                  </a:lnTo>
                  <a:lnTo>
                    <a:pt x="1088" y="2125"/>
                  </a:lnTo>
                  <a:lnTo>
                    <a:pt x="931" y="2104"/>
                  </a:lnTo>
                  <a:lnTo>
                    <a:pt x="753" y="2052"/>
                  </a:lnTo>
                  <a:lnTo>
                    <a:pt x="827" y="1895"/>
                  </a:lnTo>
                  <a:lnTo>
                    <a:pt x="984" y="1863"/>
                  </a:lnTo>
                  <a:lnTo>
                    <a:pt x="827" y="1727"/>
                  </a:lnTo>
                  <a:lnTo>
                    <a:pt x="753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17874355" y="487978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162"/>
                  </a:moveTo>
                  <a:lnTo>
                    <a:pt x="157" y="973"/>
                  </a:lnTo>
                  <a:lnTo>
                    <a:pt x="52" y="450"/>
                  </a:lnTo>
                  <a:lnTo>
                    <a:pt x="52" y="0"/>
                  </a:lnTo>
                  <a:lnTo>
                    <a:pt x="240" y="0"/>
                  </a:lnTo>
                  <a:lnTo>
                    <a:pt x="240" y="157"/>
                  </a:lnTo>
                  <a:lnTo>
                    <a:pt x="261" y="418"/>
                  </a:lnTo>
                  <a:lnTo>
                    <a:pt x="314" y="712"/>
                  </a:lnTo>
                  <a:lnTo>
                    <a:pt x="345" y="848"/>
                  </a:lnTo>
                  <a:lnTo>
                    <a:pt x="575" y="1005"/>
                  </a:lnTo>
                  <a:lnTo>
                    <a:pt x="607" y="1193"/>
                  </a:lnTo>
                  <a:lnTo>
                    <a:pt x="314" y="1696"/>
                  </a:lnTo>
                  <a:lnTo>
                    <a:pt x="188" y="2230"/>
                  </a:lnTo>
                  <a:lnTo>
                    <a:pt x="0" y="2230"/>
                  </a:lnTo>
                  <a:lnTo>
                    <a:pt x="83" y="2062"/>
                  </a:lnTo>
                  <a:lnTo>
                    <a:pt x="240" y="1350"/>
                  </a:lnTo>
                  <a:lnTo>
                    <a:pt x="314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17874521" y="48809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1937"/>
                  </a:moveTo>
                  <a:lnTo>
                    <a:pt x="429" y="1455"/>
                  </a:lnTo>
                  <a:lnTo>
                    <a:pt x="429" y="816"/>
                  </a:lnTo>
                  <a:lnTo>
                    <a:pt x="429" y="628"/>
                  </a:lnTo>
                  <a:lnTo>
                    <a:pt x="586" y="261"/>
                  </a:lnTo>
                  <a:lnTo>
                    <a:pt x="900" y="0"/>
                  </a:lnTo>
                  <a:lnTo>
                    <a:pt x="743" y="178"/>
                  </a:lnTo>
                  <a:lnTo>
                    <a:pt x="743" y="366"/>
                  </a:lnTo>
                  <a:lnTo>
                    <a:pt x="743" y="816"/>
                  </a:lnTo>
                  <a:lnTo>
                    <a:pt x="743" y="1539"/>
                  </a:lnTo>
                  <a:lnTo>
                    <a:pt x="303" y="2125"/>
                  </a:lnTo>
                  <a:lnTo>
                    <a:pt x="104" y="2125"/>
                  </a:lnTo>
                  <a:lnTo>
                    <a:pt x="73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7" name="object 8347"/>
            <p:cNvSpPr/>
            <p:nvPr/>
          </p:nvSpPr>
          <p:spPr>
            <a:xfrm>
              <a:off x="17874420" y="48793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554"/>
                  </a:moveTo>
                  <a:lnTo>
                    <a:pt x="1099" y="848"/>
                  </a:lnTo>
                  <a:lnTo>
                    <a:pt x="879" y="879"/>
                  </a:lnTo>
                  <a:lnTo>
                    <a:pt x="806" y="1298"/>
                  </a:lnTo>
                  <a:lnTo>
                    <a:pt x="1068" y="1413"/>
                  </a:lnTo>
                  <a:lnTo>
                    <a:pt x="513" y="1937"/>
                  </a:lnTo>
                  <a:lnTo>
                    <a:pt x="240" y="2523"/>
                  </a:lnTo>
                  <a:lnTo>
                    <a:pt x="240" y="2094"/>
                  </a:lnTo>
                  <a:lnTo>
                    <a:pt x="544" y="1622"/>
                  </a:lnTo>
                  <a:lnTo>
                    <a:pt x="544" y="1486"/>
                  </a:lnTo>
                  <a:lnTo>
                    <a:pt x="356" y="1298"/>
                  </a:lnTo>
                  <a:lnTo>
                    <a:pt x="513" y="1382"/>
                  </a:lnTo>
                  <a:lnTo>
                    <a:pt x="513" y="1225"/>
                  </a:lnTo>
                  <a:lnTo>
                    <a:pt x="513" y="816"/>
                  </a:lnTo>
                  <a:lnTo>
                    <a:pt x="356" y="659"/>
                  </a:lnTo>
                  <a:lnTo>
                    <a:pt x="324" y="523"/>
                  </a:lnTo>
                  <a:lnTo>
                    <a:pt x="167" y="397"/>
                  </a:lnTo>
                  <a:lnTo>
                    <a:pt x="0" y="397"/>
                  </a:lnTo>
                  <a:lnTo>
                    <a:pt x="0" y="0"/>
                  </a:lnTo>
                  <a:lnTo>
                    <a:pt x="324" y="230"/>
                  </a:lnTo>
                  <a:lnTo>
                    <a:pt x="544" y="450"/>
                  </a:lnTo>
                  <a:lnTo>
                    <a:pt x="806" y="481"/>
                  </a:lnTo>
                  <a:lnTo>
                    <a:pt x="99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17870269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17883500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17871164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17875563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17870709" y="46957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858"/>
                  </a:moveTo>
                  <a:lnTo>
                    <a:pt x="157" y="963"/>
                  </a:lnTo>
                  <a:lnTo>
                    <a:pt x="408" y="890"/>
                  </a:lnTo>
                  <a:lnTo>
                    <a:pt x="450" y="1308"/>
                  </a:lnTo>
                  <a:lnTo>
                    <a:pt x="670" y="1340"/>
                  </a:lnTo>
                  <a:lnTo>
                    <a:pt x="869" y="1266"/>
                  </a:lnTo>
                  <a:lnTo>
                    <a:pt x="1193" y="785"/>
                  </a:lnTo>
                  <a:lnTo>
                    <a:pt x="942" y="251"/>
                  </a:lnTo>
                  <a:lnTo>
                    <a:pt x="1036" y="753"/>
                  </a:lnTo>
                  <a:lnTo>
                    <a:pt x="795" y="1151"/>
                  </a:lnTo>
                  <a:lnTo>
                    <a:pt x="638" y="1151"/>
                  </a:lnTo>
                  <a:lnTo>
                    <a:pt x="795" y="596"/>
                  </a:lnTo>
                  <a:lnTo>
                    <a:pt x="638" y="115"/>
                  </a:lnTo>
                  <a:lnTo>
                    <a:pt x="450" y="0"/>
                  </a:lnTo>
                  <a:lnTo>
                    <a:pt x="450" y="251"/>
                  </a:lnTo>
                  <a:lnTo>
                    <a:pt x="282" y="303"/>
                  </a:lnTo>
                  <a:lnTo>
                    <a:pt x="41" y="303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17871092" y="4696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523"/>
                  </a:moveTo>
                  <a:lnTo>
                    <a:pt x="0" y="366"/>
                  </a:lnTo>
                  <a:lnTo>
                    <a:pt x="178" y="261"/>
                  </a:lnTo>
                  <a:lnTo>
                    <a:pt x="20" y="198"/>
                  </a:lnTo>
                  <a:lnTo>
                    <a:pt x="73" y="0"/>
                  </a:lnTo>
                  <a:lnTo>
                    <a:pt x="230" y="261"/>
                  </a:lnTo>
                  <a:lnTo>
                    <a:pt x="17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17870857" y="4696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93"/>
                  </a:moveTo>
                  <a:lnTo>
                    <a:pt x="52" y="136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17881867" y="46936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481"/>
                  </a:moveTo>
                  <a:lnTo>
                    <a:pt x="1036" y="376"/>
                  </a:lnTo>
                  <a:lnTo>
                    <a:pt x="785" y="450"/>
                  </a:lnTo>
                  <a:lnTo>
                    <a:pt x="743" y="31"/>
                  </a:lnTo>
                  <a:lnTo>
                    <a:pt x="513" y="0"/>
                  </a:lnTo>
                  <a:lnTo>
                    <a:pt x="324" y="62"/>
                  </a:lnTo>
                  <a:lnTo>
                    <a:pt x="0" y="544"/>
                  </a:lnTo>
                  <a:lnTo>
                    <a:pt x="251" y="1120"/>
                  </a:lnTo>
                  <a:lnTo>
                    <a:pt x="157" y="617"/>
                  </a:lnTo>
                  <a:lnTo>
                    <a:pt x="397" y="219"/>
                  </a:lnTo>
                  <a:lnTo>
                    <a:pt x="554" y="167"/>
                  </a:lnTo>
                  <a:lnTo>
                    <a:pt x="397" y="743"/>
                  </a:lnTo>
                  <a:lnTo>
                    <a:pt x="554" y="1225"/>
                  </a:lnTo>
                  <a:lnTo>
                    <a:pt x="586" y="1382"/>
                  </a:lnTo>
                  <a:lnTo>
                    <a:pt x="743" y="1382"/>
                  </a:lnTo>
                  <a:lnTo>
                    <a:pt x="743" y="1068"/>
                  </a:lnTo>
                  <a:lnTo>
                    <a:pt x="910" y="1036"/>
                  </a:lnTo>
                  <a:lnTo>
                    <a:pt x="1151" y="1036"/>
                  </a:lnTo>
                  <a:lnTo>
                    <a:pt x="119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17882448" y="4694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198" y="136"/>
                  </a:lnTo>
                  <a:lnTo>
                    <a:pt x="52" y="219"/>
                  </a:lnTo>
                  <a:lnTo>
                    <a:pt x="198" y="324"/>
                  </a:lnTo>
                  <a:lnTo>
                    <a:pt x="157" y="481"/>
                  </a:lnTo>
                  <a:lnTo>
                    <a:pt x="0" y="219"/>
                  </a:lnTo>
                  <a:lnTo>
                    <a:pt x="52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17882756" y="4694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104" y="157"/>
                  </a:lnTo>
                  <a:lnTo>
                    <a:pt x="157" y="345"/>
                  </a:lnTo>
                  <a:lnTo>
                    <a:pt x="0" y="345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18236355" y="5498125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4020" y="0"/>
                  </a:moveTo>
                  <a:lnTo>
                    <a:pt x="3497" y="0"/>
                  </a:lnTo>
                  <a:lnTo>
                    <a:pt x="3497" y="3172"/>
                  </a:lnTo>
                  <a:lnTo>
                    <a:pt x="0" y="3172"/>
                  </a:lnTo>
                  <a:lnTo>
                    <a:pt x="0" y="31915"/>
                  </a:lnTo>
                  <a:lnTo>
                    <a:pt x="7057" y="31915"/>
                  </a:lnTo>
                  <a:lnTo>
                    <a:pt x="7057" y="31370"/>
                  </a:lnTo>
                  <a:lnTo>
                    <a:pt x="534" y="31370"/>
                  </a:lnTo>
                  <a:lnTo>
                    <a:pt x="534" y="3727"/>
                  </a:lnTo>
                  <a:lnTo>
                    <a:pt x="4020" y="3727"/>
                  </a:lnTo>
                  <a:lnTo>
                    <a:pt x="4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18236358" y="549813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3497" y="0"/>
                  </a:moveTo>
                  <a:lnTo>
                    <a:pt x="3497" y="3015"/>
                  </a:lnTo>
                  <a:lnTo>
                    <a:pt x="3497" y="3172"/>
                  </a:lnTo>
                  <a:lnTo>
                    <a:pt x="3308" y="3172"/>
                  </a:lnTo>
                  <a:lnTo>
                    <a:pt x="701" y="3172"/>
                  </a:lnTo>
                  <a:lnTo>
                    <a:pt x="0" y="3172"/>
                  </a:lnTo>
                  <a:lnTo>
                    <a:pt x="0" y="3884"/>
                  </a:lnTo>
                  <a:lnTo>
                    <a:pt x="0" y="31213"/>
                  </a:lnTo>
                  <a:lnTo>
                    <a:pt x="0" y="31915"/>
                  </a:lnTo>
                  <a:lnTo>
                    <a:pt x="701" y="31915"/>
                  </a:lnTo>
                  <a:lnTo>
                    <a:pt x="7057" y="31915"/>
                  </a:lnTo>
                  <a:lnTo>
                    <a:pt x="7057" y="31370"/>
                  </a:lnTo>
                  <a:lnTo>
                    <a:pt x="701" y="31370"/>
                  </a:lnTo>
                  <a:lnTo>
                    <a:pt x="534" y="31370"/>
                  </a:lnTo>
                  <a:lnTo>
                    <a:pt x="534" y="31213"/>
                  </a:lnTo>
                  <a:lnTo>
                    <a:pt x="534" y="3884"/>
                  </a:lnTo>
                  <a:lnTo>
                    <a:pt x="534" y="3727"/>
                  </a:lnTo>
                  <a:lnTo>
                    <a:pt x="701" y="3727"/>
                  </a:lnTo>
                  <a:lnTo>
                    <a:pt x="3308" y="3727"/>
                  </a:lnTo>
                  <a:lnTo>
                    <a:pt x="4031" y="3727"/>
                  </a:lnTo>
                  <a:lnTo>
                    <a:pt x="4031" y="3015"/>
                  </a:lnTo>
                  <a:lnTo>
                    <a:pt x="4031" y="0"/>
                  </a:lnTo>
                  <a:lnTo>
                    <a:pt x="3497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18240385" y="54977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408" y="0"/>
                  </a:moveTo>
                  <a:lnTo>
                    <a:pt x="52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376" y="4397"/>
                  </a:lnTo>
                  <a:lnTo>
                    <a:pt x="376" y="324"/>
                  </a:lnTo>
                  <a:lnTo>
                    <a:pt x="4408" y="324"/>
                  </a:lnTo>
                  <a:lnTo>
                    <a:pt x="44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18240390" y="54977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4397"/>
                  </a:moveTo>
                  <a:lnTo>
                    <a:pt x="376" y="513"/>
                  </a:lnTo>
                  <a:lnTo>
                    <a:pt x="376" y="324"/>
                  </a:lnTo>
                  <a:lnTo>
                    <a:pt x="513" y="324"/>
                  </a:lnTo>
                  <a:lnTo>
                    <a:pt x="4397" y="324"/>
                  </a:lnTo>
                  <a:lnTo>
                    <a:pt x="4397" y="0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4397"/>
                  </a:lnTo>
                  <a:lnTo>
                    <a:pt x="376" y="4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18236880" y="5501867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361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27622"/>
                  </a:lnTo>
                  <a:lnTo>
                    <a:pt x="3245" y="27622"/>
                  </a:lnTo>
                  <a:lnTo>
                    <a:pt x="3245" y="27276"/>
                  </a:lnTo>
                  <a:lnTo>
                    <a:pt x="345" y="27276"/>
                  </a:lnTo>
                  <a:lnTo>
                    <a:pt x="345" y="324"/>
                  </a:lnTo>
                  <a:lnTo>
                    <a:pt x="3361" y="324"/>
                  </a:lnTo>
                  <a:lnTo>
                    <a:pt x="3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18236883" y="5501862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27287"/>
                  </a:moveTo>
                  <a:lnTo>
                    <a:pt x="513" y="27287"/>
                  </a:lnTo>
                  <a:lnTo>
                    <a:pt x="345" y="27287"/>
                  </a:lnTo>
                  <a:lnTo>
                    <a:pt x="345" y="27098"/>
                  </a:lnTo>
                  <a:lnTo>
                    <a:pt x="345" y="513"/>
                  </a:lnTo>
                  <a:lnTo>
                    <a:pt x="345" y="335"/>
                  </a:lnTo>
                  <a:lnTo>
                    <a:pt x="513" y="335"/>
                  </a:lnTo>
                  <a:lnTo>
                    <a:pt x="3350" y="335"/>
                  </a:lnTo>
                  <a:lnTo>
                    <a:pt x="3350" y="0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27098"/>
                  </a:lnTo>
                  <a:lnTo>
                    <a:pt x="0" y="27632"/>
                  </a:lnTo>
                  <a:lnTo>
                    <a:pt x="513" y="27632"/>
                  </a:lnTo>
                  <a:lnTo>
                    <a:pt x="3245" y="27632"/>
                  </a:lnTo>
                  <a:lnTo>
                    <a:pt x="3245" y="272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18239861" y="54992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8" y="345"/>
                  </a:moveTo>
                  <a:lnTo>
                    <a:pt x="73" y="0"/>
                  </a:lnTo>
                  <a:lnTo>
                    <a:pt x="0" y="1308"/>
                  </a:lnTo>
                  <a:lnTo>
                    <a:pt x="418" y="984"/>
                  </a:lnTo>
                  <a:lnTo>
                    <a:pt x="607" y="900"/>
                  </a:lnTo>
                  <a:lnTo>
                    <a:pt x="1675" y="900"/>
                  </a:lnTo>
                  <a:lnTo>
                    <a:pt x="2314" y="670"/>
                  </a:lnTo>
                  <a:lnTo>
                    <a:pt x="1570" y="418"/>
                  </a:lnTo>
                  <a:lnTo>
                    <a:pt x="607" y="418"/>
                  </a:lnTo>
                  <a:lnTo>
                    <a:pt x="418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18239933" y="54992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18241233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18241025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18240799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18241464" y="5499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18241722" y="54996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18240646" y="5499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18239802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282" y="0"/>
                  </a:lnTo>
                  <a:lnTo>
                    <a:pt x="429" y="293"/>
                  </a:lnTo>
                  <a:lnTo>
                    <a:pt x="282" y="586"/>
                  </a:lnTo>
                  <a:lnTo>
                    <a:pt x="52" y="586"/>
                  </a:lnTo>
                </a:path>
                <a:path w="634" h="635">
                  <a:moveTo>
                    <a:pt x="52" y="0"/>
                  </a:moveTo>
                  <a:lnTo>
                    <a:pt x="0" y="136"/>
                  </a:lnTo>
                  <a:lnTo>
                    <a:pt x="125" y="293"/>
                  </a:lnTo>
                  <a:lnTo>
                    <a:pt x="52" y="450"/>
                  </a:lnTo>
                  <a:lnTo>
                    <a:pt x="52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18240052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36"/>
                  </a:lnTo>
                  <a:lnTo>
                    <a:pt x="104" y="293"/>
                  </a:lnTo>
                  <a:lnTo>
                    <a:pt x="31" y="450"/>
                  </a:lnTo>
                  <a:lnTo>
                    <a:pt x="31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18239901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586"/>
                  </a:lnTo>
                </a:path>
                <a:path w="634" h="635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18239901" y="5499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18239901" y="54999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18239159" y="54999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18241920" y="549831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0"/>
                  </a:moveTo>
                  <a:lnTo>
                    <a:pt x="1183" y="324"/>
                  </a:lnTo>
                  <a:lnTo>
                    <a:pt x="890" y="408"/>
                  </a:lnTo>
                  <a:lnTo>
                    <a:pt x="670" y="450"/>
                  </a:lnTo>
                  <a:lnTo>
                    <a:pt x="513" y="408"/>
                  </a:lnTo>
                  <a:lnTo>
                    <a:pt x="282" y="408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18242177" y="549832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08"/>
                  </a:moveTo>
                  <a:lnTo>
                    <a:pt x="104" y="94"/>
                  </a:lnTo>
                  <a:lnTo>
                    <a:pt x="324" y="0"/>
                  </a:lnTo>
                  <a:lnTo>
                    <a:pt x="554" y="94"/>
                  </a:lnTo>
                  <a:lnTo>
                    <a:pt x="67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18242405" y="54984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  <a:path w="634" h="635">
                  <a:moveTo>
                    <a:pt x="0" y="345"/>
                  </a:moveTo>
                  <a:lnTo>
                    <a:pt x="0" y="0"/>
                  </a:lnTo>
                </a:path>
                <a:path w="634"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18242584" y="54984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  <a:path w="634" h="635">
                  <a:moveTo>
                    <a:pt x="31" y="345"/>
                  </a:moveTo>
                  <a:lnTo>
                    <a:pt x="31" y="0"/>
                  </a:lnTo>
                </a:path>
                <a:path w="634" h="635">
                  <a:moveTo>
                    <a:pt x="31" y="345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18242282" y="54984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18241798" y="54981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88"/>
                  </a:moveTo>
                  <a:lnTo>
                    <a:pt x="1424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24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18242282" y="549604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083"/>
                  </a:moveTo>
                  <a:lnTo>
                    <a:pt x="0" y="701"/>
                  </a:lnTo>
                  <a:lnTo>
                    <a:pt x="230" y="0"/>
                  </a:lnTo>
                  <a:lnTo>
                    <a:pt x="450" y="596"/>
                  </a:lnTo>
                  <a:lnTo>
                    <a:pt x="450" y="2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18242207" y="5496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18242207" y="54970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18242207" y="54972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18242207" y="5497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18242207" y="5497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18242209" y="5496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18242253" y="5496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5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18242465" y="54979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18242512" y="54953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18275923" y="55320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07" y="0"/>
                  </a:moveTo>
                  <a:lnTo>
                    <a:pt x="2795" y="73"/>
                  </a:lnTo>
                  <a:lnTo>
                    <a:pt x="2795" y="670"/>
                  </a:lnTo>
                  <a:lnTo>
                    <a:pt x="2931" y="774"/>
                  </a:lnTo>
                  <a:lnTo>
                    <a:pt x="2921" y="963"/>
                  </a:lnTo>
                  <a:lnTo>
                    <a:pt x="104" y="963"/>
                  </a:lnTo>
                  <a:lnTo>
                    <a:pt x="0" y="774"/>
                  </a:lnTo>
                  <a:lnTo>
                    <a:pt x="157" y="743"/>
                  </a:lnTo>
                  <a:lnTo>
                    <a:pt x="157" y="73"/>
                  </a:lnTo>
                  <a:lnTo>
                    <a:pt x="335" y="0"/>
                  </a:lnTo>
                  <a:lnTo>
                    <a:pt x="2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18276074" y="55319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638" y="188"/>
                  </a:moveTo>
                  <a:lnTo>
                    <a:pt x="2314" y="0"/>
                  </a:lnTo>
                  <a:lnTo>
                    <a:pt x="1968" y="188"/>
                  </a:lnTo>
                  <a:lnTo>
                    <a:pt x="1298" y="0"/>
                  </a:lnTo>
                  <a:lnTo>
                    <a:pt x="670" y="188"/>
                  </a:lnTo>
                  <a:lnTo>
                    <a:pt x="345" y="0"/>
                  </a:ln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18275994" y="55326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764" y="157"/>
                  </a:moveTo>
                  <a:lnTo>
                    <a:pt x="2439" y="0"/>
                  </a:lnTo>
                  <a:lnTo>
                    <a:pt x="2052" y="157"/>
                  </a:lnTo>
                  <a:lnTo>
                    <a:pt x="1382" y="52"/>
                  </a:lnTo>
                  <a:lnTo>
                    <a:pt x="743" y="157"/>
                  </a:lnTo>
                  <a:lnTo>
                    <a:pt x="366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18278044" y="55321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18276740" y="55321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18275993" y="55328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18276785" y="55319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83" y="73"/>
                  </a:moveTo>
                  <a:lnTo>
                    <a:pt x="1183" y="596"/>
                  </a:lnTo>
                  <a:lnTo>
                    <a:pt x="596" y="900"/>
                  </a:lnTo>
                  <a:lnTo>
                    <a:pt x="0" y="596"/>
                  </a:lnTo>
                  <a:lnTo>
                    <a:pt x="0" y="73"/>
                  </a:lnTo>
                </a:path>
                <a:path w="1269" h="1270">
                  <a:moveTo>
                    <a:pt x="1183" y="73"/>
                  </a:moveTo>
                  <a:lnTo>
                    <a:pt x="952" y="104"/>
                  </a:lnTo>
                  <a:lnTo>
                    <a:pt x="774" y="104"/>
                  </a:lnTo>
                  <a:lnTo>
                    <a:pt x="596" y="209"/>
                  </a:lnTo>
                  <a:lnTo>
                    <a:pt x="439" y="104"/>
                  </a:lnTo>
                  <a:lnTo>
                    <a:pt x="251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18276785" y="55325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73"/>
                  </a:moveTo>
                  <a:lnTo>
                    <a:pt x="952" y="104"/>
                  </a:lnTo>
                  <a:lnTo>
                    <a:pt x="774" y="104"/>
                  </a:lnTo>
                  <a:lnTo>
                    <a:pt x="596" y="209"/>
                  </a:lnTo>
                  <a:lnTo>
                    <a:pt x="439" y="104"/>
                  </a:lnTo>
                  <a:lnTo>
                    <a:pt x="251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18276785" y="55321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18277742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18277561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18277226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18277044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18276850" y="5533033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1088" y="0"/>
                  </a:moveTo>
                  <a:lnTo>
                    <a:pt x="1015" y="219"/>
                  </a:lnTo>
                  <a:lnTo>
                    <a:pt x="1015" y="4617"/>
                  </a:lnTo>
                  <a:lnTo>
                    <a:pt x="534" y="6156"/>
                  </a:lnTo>
                  <a:lnTo>
                    <a:pt x="83" y="4848"/>
                  </a:lnTo>
                  <a:lnTo>
                    <a:pt x="83" y="4397"/>
                  </a:lnTo>
                  <a:lnTo>
                    <a:pt x="83" y="3989"/>
                  </a:ln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18276740" y="55373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18276740" y="553690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88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18276740" y="553646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18276740" y="553601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18276740" y="55355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18276740" y="55351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4" name="object 8414"/>
            <p:cNvSpPr/>
            <p:nvPr/>
          </p:nvSpPr>
          <p:spPr>
            <a:xfrm>
              <a:off x="18276740" y="553467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5" name="object 8415"/>
            <p:cNvSpPr/>
            <p:nvPr/>
          </p:nvSpPr>
          <p:spPr>
            <a:xfrm>
              <a:off x="18276740" y="553426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18276740" y="553381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18276740" y="553336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18276736" y="55377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08" y="0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18276850" y="55382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88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18276910" y="55332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18277376" y="553135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18254250" y="5522624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9214" y="0"/>
                  </a:moveTo>
                  <a:lnTo>
                    <a:pt x="9214" y="10041"/>
                  </a:lnTo>
                  <a:lnTo>
                    <a:pt x="9214" y="10596"/>
                  </a:lnTo>
                  <a:lnTo>
                    <a:pt x="8701" y="10596"/>
                  </a:lnTo>
                  <a:lnTo>
                    <a:pt x="0" y="10596"/>
                  </a:lnTo>
                  <a:lnTo>
                    <a:pt x="0" y="10921"/>
                  </a:lnTo>
                  <a:lnTo>
                    <a:pt x="8701" y="10921"/>
                  </a:lnTo>
                  <a:lnTo>
                    <a:pt x="9591" y="10921"/>
                  </a:lnTo>
                  <a:lnTo>
                    <a:pt x="9591" y="10041"/>
                  </a:lnTo>
                  <a:lnTo>
                    <a:pt x="9591" y="0"/>
                  </a:lnTo>
                  <a:lnTo>
                    <a:pt x="9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18254244" y="5522639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482" y="10566"/>
                  </a:moveTo>
                  <a:lnTo>
                    <a:pt x="0" y="10566"/>
                  </a:lnTo>
                  <a:lnTo>
                    <a:pt x="0" y="10896"/>
                  </a:lnTo>
                  <a:lnTo>
                    <a:pt x="482" y="10896"/>
                  </a:lnTo>
                  <a:lnTo>
                    <a:pt x="482" y="10566"/>
                  </a:lnTo>
                  <a:close/>
                </a:path>
                <a:path w="10159" h="11429">
                  <a:moveTo>
                    <a:pt x="2247" y="10566"/>
                  </a:moveTo>
                  <a:lnTo>
                    <a:pt x="1384" y="10566"/>
                  </a:lnTo>
                  <a:lnTo>
                    <a:pt x="1384" y="10896"/>
                  </a:lnTo>
                  <a:lnTo>
                    <a:pt x="2247" y="10896"/>
                  </a:lnTo>
                  <a:lnTo>
                    <a:pt x="2247" y="10566"/>
                  </a:lnTo>
                  <a:close/>
                </a:path>
                <a:path w="10159" h="11429">
                  <a:moveTo>
                    <a:pt x="4000" y="10566"/>
                  </a:moveTo>
                  <a:lnTo>
                    <a:pt x="3136" y="10566"/>
                  </a:lnTo>
                  <a:lnTo>
                    <a:pt x="3136" y="10896"/>
                  </a:lnTo>
                  <a:lnTo>
                    <a:pt x="4000" y="10896"/>
                  </a:lnTo>
                  <a:lnTo>
                    <a:pt x="4000" y="10566"/>
                  </a:lnTo>
                  <a:close/>
                </a:path>
                <a:path w="10159" h="11429">
                  <a:moveTo>
                    <a:pt x="5791" y="10566"/>
                  </a:moveTo>
                  <a:lnTo>
                    <a:pt x="4889" y="10566"/>
                  </a:lnTo>
                  <a:lnTo>
                    <a:pt x="4889" y="10896"/>
                  </a:lnTo>
                  <a:lnTo>
                    <a:pt x="5791" y="10896"/>
                  </a:lnTo>
                  <a:lnTo>
                    <a:pt x="5791" y="10566"/>
                  </a:lnTo>
                  <a:close/>
                </a:path>
                <a:path w="10159" h="11429">
                  <a:moveTo>
                    <a:pt x="7556" y="10566"/>
                  </a:moveTo>
                  <a:lnTo>
                    <a:pt x="6654" y="10566"/>
                  </a:lnTo>
                  <a:lnTo>
                    <a:pt x="6654" y="10896"/>
                  </a:lnTo>
                  <a:lnTo>
                    <a:pt x="7556" y="10896"/>
                  </a:lnTo>
                  <a:lnTo>
                    <a:pt x="7556" y="10566"/>
                  </a:lnTo>
                  <a:close/>
                </a:path>
                <a:path w="10159" h="11429">
                  <a:moveTo>
                    <a:pt x="9372" y="10617"/>
                  </a:moveTo>
                  <a:lnTo>
                    <a:pt x="9105" y="10401"/>
                  </a:lnTo>
                  <a:lnTo>
                    <a:pt x="8902" y="10591"/>
                  </a:lnTo>
                  <a:lnTo>
                    <a:pt x="8432" y="10591"/>
                  </a:lnTo>
                  <a:lnTo>
                    <a:pt x="8432" y="10909"/>
                  </a:lnTo>
                  <a:lnTo>
                    <a:pt x="9105" y="10909"/>
                  </a:lnTo>
                  <a:lnTo>
                    <a:pt x="9372" y="10617"/>
                  </a:lnTo>
                  <a:close/>
                </a:path>
                <a:path w="10159" h="11429">
                  <a:moveTo>
                    <a:pt x="9575" y="8788"/>
                  </a:moveTo>
                  <a:lnTo>
                    <a:pt x="9220" y="8788"/>
                  </a:lnTo>
                  <a:lnTo>
                    <a:pt x="9220" y="9652"/>
                  </a:lnTo>
                  <a:lnTo>
                    <a:pt x="9575" y="9652"/>
                  </a:lnTo>
                  <a:lnTo>
                    <a:pt x="9575" y="8788"/>
                  </a:lnTo>
                  <a:close/>
                </a:path>
                <a:path w="10159" h="11429">
                  <a:moveTo>
                    <a:pt x="9575" y="6997"/>
                  </a:moveTo>
                  <a:lnTo>
                    <a:pt x="9220" y="6997"/>
                  </a:lnTo>
                  <a:lnTo>
                    <a:pt x="9220" y="7899"/>
                  </a:lnTo>
                  <a:lnTo>
                    <a:pt x="9575" y="7899"/>
                  </a:lnTo>
                  <a:lnTo>
                    <a:pt x="9575" y="6997"/>
                  </a:lnTo>
                  <a:close/>
                </a:path>
                <a:path w="10159" h="11429">
                  <a:moveTo>
                    <a:pt x="9575" y="5245"/>
                  </a:moveTo>
                  <a:lnTo>
                    <a:pt x="9220" y="5245"/>
                  </a:lnTo>
                  <a:lnTo>
                    <a:pt x="9220" y="6146"/>
                  </a:lnTo>
                  <a:lnTo>
                    <a:pt x="9575" y="6146"/>
                  </a:lnTo>
                  <a:lnTo>
                    <a:pt x="9575" y="5245"/>
                  </a:lnTo>
                  <a:close/>
                </a:path>
                <a:path w="10159" h="11429">
                  <a:moveTo>
                    <a:pt x="9575" y="3492"/>
                  </a:moveTo>
                  <a:lnTo>
                    <a:pt x="9220" y="3492"/>
                  </a:lnTo>
                  <a:lnTo>
                    <a:pt x="9220" y="4394"/>
                  </a:lnTo>
                  <a:lnTo>
                    <a:pt x="9575" y="4394"/>
                  </a:lnTo>
                  <a:lnTo>
                    <a:pt x="9575" y="3492"/>
                  </a:lnTo>
                  <a:close/>
                </a:path>
                <a:path w="10159" h="11429">
                  <a:moveTo>
                    <a:pt x="9575" y="1739"/>
                  </a:moveTo>
                  <a:lnTo>
                    <a:pt x="9220" y="1739"/>
                  </a:lnTo>
                  <a:lnTo>
                    <a:pt x="9220" y="2603"/>
                  </a:lnTo>
                  <a:lnTo>
                    <a:pt x="9575" y="2603"/>
                  </a:lnTo>
                  <a:lnTo>
                    <a:pt x="9575" y="1739"/>
                  </a:lnTo>
                  <a:close/>
                </a:path>
                <a:path w="10159" h="11429">
                  <a:moveTo>
                    <a:pt x="9575" y="0"/>
                  </a:moveTo>
                  <a:lnTo>
                    <a:pt x="9220" y="0"/>
                  </a:lnTo>
                  <a:lnTo>
                    <a:pt x="9220" y="850"/>
                  </a:lnTo>
                  <a:lnTo>
                    <a:pt x="9575" y="850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18245380" y="55272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18245380" y="550118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18243547" y="5497802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19" h="36195">
                  <a:moveTo>
                    <a:pt x="20292" y="35747"/>
                  </a:moveTo>
                  <a:lnTo>
                    <a:pt x="20292" y="0"/>
                  </a:lnTo>
                  <a:lnTo>
                    <a:pt x="0" y="0"/>
                  </a:lnTo>
                  <a:lnTo>
                    <a:pt x="0" y="35747"/>
                  </a:lnTo>
                  <a:lnTo>
                    <a:pt x="20292" y="3574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18237930" y="55011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18237261" y="5502201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6334" y="26952"/>
                  </a:moveTo>
                  <a:lnTo>
                    <a:pt x="6334" y="0"/>
                  </a:lnTo>
                  <a:lnTo>
                    <a:pt x="0" y="0"/>
                  </a:lnTo>
                  <a:lnTo>
                    <a:pt x="0" y="26952"/>
                  </a:lnTo>
                  <a:lnTo>
                    <a:pt x="6334" y="2695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18272114" y="4256361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0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523"/>
                  </a:lnTo>
                  <a:lnTo>
                    <a:pt x="10565" y="523"/>
                  </a:lnTo>
                  <a:lnTo>
                    <a:pt x="105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18272108" y="425636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523"/>
                  </a:moveTo>
                  <a:lnTo>
                    <a:pt x="712" y="523"/>
                  </a:lnTo>
                  <a:lnTo>
                    <a:pt x="534" y="523"/>
                  </a:lnTo>
                  <a:lnTo>
                    <a:pt x="534" y="712"/>
                  </a:lnTo>
                  <a:lnTo>
                    <a:pt x="534" y="7046"/>
                  </a:lnTo>
                  <a:lnTo>
                    <a:pt x="0" y="7046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10565" y="0"/>
                  </a:lnTo>
                  <a:lnTo>
                    <a:pt x="10565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18236324" y="425637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41" y="3539"/>
                  </a:moveTo>
                  <a:lnTo>
                    <a:pt x="628" y="1748"/>
                  </a:lnTo>
                  <a:lnTo>
                    <a:pt x="0" y="0"/>
                  </a:lnTo>
                  <a:lnTo>
                    <a:pt x="1748" y="0"/>
                  </a:lnTo>
                  <a:lnTo>
                    <a:pt x="1486" y="0"/>
                  </a:lnTo>
                  <a:lnTo>
                    <a:pt x="1413" y="230"/>
                  </a:lnTo>
                  <a:lnTo>
                    <a:pt x="973" y="1748"/>
                  </a:lnTo>
                  <a:lnTo>
                    <a:pt x="1455" y="3277"/>
                  </a:lnTo>
                  <a:lnTo>
                    <a:pt x="1528" y="3539"/>
                  </a:lnTo>
                  <a:lnTo>
                    <a:pt x="1780" y="3539"/>
                  </a:lnTo>
                  <a:lnTo>
                    <a:pt x="41" y="3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18237295" y="425637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53" y="3277"/>
                  </a:moveTo>
                  <a:lnTo>
                    <a:pt x="6334" y="1738"/>
                  </a:lnTo>
                  <a:lnTo>
                    <a:pt x="5853" y="219"/>
                  </a:lnTo>
                  <a:lnTo>
                    <a:pt x="5779" y="0"/>
                  </a:lnTo>
                  <a:lnTo>
                    <a:pt x="5539" y="0"/>
                  </a:lnTo>
                  <a:lnTo>
                    <a:pt x="785" y="0"/>
                  </a:lnTo>
                  <a:lnTo>
                    <a:pt x="513" y="0"/>
                  </a:lnTo>
                  <a:lnTo>
                    <a:pt x="429" y="219"/>
                  </a:lnTo>
                  <a:lnTo>
                    <a:pt x="0" y="1738"/>
                  </a:lnTo>
                  <a:lnTo>
                    <a:pt x="481" y="3277"/>
                  </a:lnTo>
                  <a:lnTo>
                    <a:pt x="554" y="3539"/>
                  </a:lnTo>
                  <a:lnTo>
                    <a:pt x="816" y="3539"/>
                  </a:lnTo>
                  <a:lnTo>
                    <a:pt x="5539" y="3539"/>
                  </a:lnTo>
                  <a:lnTo>
                    <a:pt x="5779" y="3539"/>
                  </a:lnTo>
                  <a:lnTo>
                    <a:pt x="585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18263860" y="4256362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10">
                  <a:moveTo>
                    <a:pt x="8230" y="0"/>
                  </a:moveTo>
                  <a:lnTo>
                    <a:pt x="8230" y="3539"/>
                  </a:lnTo>
                  <a:lnTo>
                    <a:pt x="0" y="3539"/>
                  </a:lnTo>
                  <a:lnTo>
                    <a:pt x="0" y="0"/>
                  </a:lnTo>
                  <a:lnTo>
                    <a:pt x="823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18271747" y="425991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0"/>
                  </a:moveTo>
                  <a:lnTo>
                    <a:pt x="0" y="0"/>
                  </a:lnTo>
                  <a:lnTo>
                    <a:pt x="0" y="36616"/>
                  </a:lnTo>
                  <a:lnTo>
                    <a:pt x="356" y="36616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18271749" y="4259908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36616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36616"/>
                  </a:lnTo>
                  <a:lnTo>
                    <a:pt x="356" y="3661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18263852" y="425991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35" y="0"/>
                  </a:moveTo>
                  <a:lnTo>
                    <a:pt x="0" y="0"/>
                  </a:lnTo>
                  <a:lnTo>
                    <a:pt x="0" y="36616"/>
                  </a:lnTo>
                  <a:lnTo>
                    <a:pt x="335" y="3661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18263858" y="4259908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24" y="36616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6616"/>
                  </a:lnTo>
                  <a:lnTo>
                    <a:pt x="324" y="3661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18262906" y="4258392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2235" y="1117"/>
                  </a:moveTo>
                  <a:lnTo>
                    <a:pt x="1905" y="317"/>
                  </a:lnTo>
                  <a:lnTo>
                    <a:pt x="1117" y="0"/>
                  </a:lnTo>
                  <a:lnTo>
                    <a:pt x="317" y="317"/>
                  </a:lnTo>
                  <a:lnTo>
                    <a:pt x="0" y="1117"/>
                  </a:lnTo>
                  <a:lnTo>
                    <a:pt x="317" y="1905"/>
                  </a:lnTo>
                  <a:lnTo>
                    <a:pt x="1117" y="2235"/>
                  </a:lnTo>
                  <a:lnTo>
                    <a:pt x="1905" y="1905"/>
                  </a:lnTo>
                  <a:lnTo>
                    <a:pt x="2235" y="1117"/>
                  </a:lnTo>
                  <a:close/>
                </a:path>
                <a:path w="10159" h="2539">
                  <a:moveTo>
                    <a:pt x="9702" y="1117"/>
                  </a:moveTo>
                  <a:lnTo>
                    <a:pt x="9372" y="317"/>
                  </a:lnTo>
                  <a:lnTo>
                    <a:pt x="8585" y="0"/>
                  </a:lnTo>
                  <a:lnTo>
                    <a:pt x="7785" y="317"/>
                  </a:lnTo>
                  <a:lnTo>
                    <a:pt x="7454" y="1117"/>
                  </a:lnTo>
                  <a:lnTo>
                    <a:pt x="7785" y="1905"/>
                  </a:lnTo>
                  <a:lnTo>
                    <a:pt x="8585" y="2235"/>
                  </a:lnTo>
                  <a:lnTo>
                    <a:pt x="9372" y="1905"/>
                  </a:lnTo>
                  <a:lnTo>
                    <a:pt x="9702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18267758" y="42595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18267758" y="4259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18270360" y="42583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17"/>
                  </a:lnTo>
                  <a:lnTo>
                    <a:pt x="1130" y="0"/>
                  </a:lnTo>
                  <a:lnTo>
                    <a:pt x="330" y="317"/>
                  </a:lnTo>
                  <a:lnTo>
                    <a:pt x="0" y="1117"/>
                  </a:lnTo>
                  <a:lnTo>
                    <a:pt x="330" y="1905"/>
                  </a:lnTo>
                  <a:lnTo>
                    <a:pt x="1130" y="2235"/>
                  </a:lnTo>
                  <a:lnTo>
                    <a:pt x="1917" y="1905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18264177" y="425990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0"/>
                  </a:moveTo>
                  <a:lnTo>
                    <a:pt x="7570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18266637" y="42919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18264026" y="42930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18262906" y="4291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17"/>
                  </a:lnTo>
                  <a:lnTo>
                    <a:pt x="317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18267758" y="42893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18266626" y="4291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30"/>
                  </a:lnTo>
                  <a:lnTo>
                    <a:pt x="1130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30" y="2247"/>
                  </a:lnTo>
                  <a:lnTo>
                    <a:pt x="1917" y="1917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18264177" y="429301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3507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7570" y="3507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18264026" y="428560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18264177" y="4263416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5">
                  <a:moveTo>
                    <a:pt x="7570" y="29611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29611"/>
                  </a:lnTo>
                  <a:lnTo>
                    <a:pt x="7570" y="2961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18236352" y="42599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7067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28711"/>
                  </a:lnTo>
                  <a:lnTo>
                    <a:pt x="3497" y="28711"/>
                  </a:lnTo>
                  <a:lnTo>
                    <a:pt x="3497" y="31883"/>
                  </a:lnTo>
                  <a:lnTo>
                    <a:pt x="4031" y="31883"/>
                  </a:lnTo>
                  <a:lnTo>
                    <a:pt x="4031" y="28156"/>
                  </a:lnTo>
                  <a:lnTo>
                    <a:pt x="534" y="28156"/>
                  </a:lnTo>
                  <a:lnTo>
                    <a:pt x="534" y="523"/>
                  </a:lnTo>
                  <a:lnTo>
                    <a:pt x="7067" y="523"/>
                  </a:lnTo>
                  <a:lnTo>
                    <a:pt x="7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18236358" y="42599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3497" y="31883"/>
                  </a:moveTo>
                  <a:lnTo>
                    <a:pt x="3497" y="28868"/>
                  </a:lnTo>
                  <a:lnTo>
                    <a:pt x="3497" y="28711"/>
                  </a:lnTo>
                  <a:lnTo>
                    <a:pt x="3308" y="28711"/>
                  </a:lnTo>
                  <a:lnTo>
                    <a:pt x="701" y="28711"/>
                  </a:lnTo>
                  <a:lnTo>
                    <a:pt x="0" y="28711"/>
                  </a:lnTo>
                  <a:lnTo>
                    <a:pt x="0" y="27999"/>
                  </a:lnTo>
                  <a:lnTo>
                    <a:pt x="0" y="670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7057" y="0"/>
                  </a:lnTo>
                  <a:lnTo>
                    <a:pt x="7057" y="534"/>
                  </a:lnTo>
                  <a:lnTo>
                    <a:pt x="701" y="534"/>
                  </a:lnTo>
                  <a:lnTo>
                    <a:pt x="534" y="534"/>
                  </a:lnTo>
                  <a:lnTo>
                    <a:pt x="534" y="670"/>
                  </a:lnTo>
                  <a:lnTo>
                    <a:pt x="534" y="27999"/>
                  </a:lnTo>
                  <a:lnTo>
                    <a:pt x="534" y="28156"/>
                  </a:lnTo>
                  <a:lnTo>
                    <a:pt x="701" y="28156"/>
                  </a:lnTo>
                  <a:lnTo>
                    <a:pt x="3308" y="28156"/>
                  </a:lnTo>
                  <a:lnTo>
                    <a:pt x="4031" y="28156"/>
                  </a:lnTo>
                  <a:lnTo>
                    <a:pt x="4031" y="28868"/>
                  </a:lnTo>
                  <a:lnTo>
                    <a:pt x="4031" y="31883"/>
                  </a:lnTo>
                  <a:lnTo>
                    <a:pt x="3497" y="3188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18240390" y="4287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0"/>
                  </a:moveTo>
                  <a:lnTo>
                    <a:pt x="0" y="0"/>
                  </a:lnTo>
                  <a:lnTo>
                    <a:pt x="0" y="4387"/>
                  </a:lnTo>
                  <a:lnTo>
                    <a:pt x="4397" y="4387"/>
                  </a:lnTo>
                  <a:lnTo>
                    <a:pt x="4397" y="4052"/>
                  </a:lnTo>
                  <a:lnTo>
                    <a:pt x="376" y="4052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18240390" y="42877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0"/>
                  </a:moveTo>
                  <a:lnTo>
                    <a:pt x="376" y="3884"/>
                  </a:lnTo>
                  <a:lnTo>
                    <a:pt x="376" y="4052"/>
                  </a:lnTo>
                  <a:lnTo>
                    <a:pt x="513" y="4052"/>
                  </a:lnTo>
                  <a:lnTo>
                    <a:pt x="4397" y="4052"/>
                  </a:lnTo>
                  <a:lnTo>
                    <a:pt x="4397" y="4397"/>
                  </a:lnTo>
                  <a:lnTo>
                    <a:pt x="513" y="4397"/>
                  </a:lnTo>
                  <a:lnTo>
                    <a:pt x="0" y="4397"/>
                  </a:lnTo>
                  <a:lnTo>
                    <a:pt x="0" y="3884"/>
                  </a:lnTo>
                  <a:lnTo>
                    <a:pt x="0" y="0"/>
                  </a:lnTo>
                  <a:lnTo>
                    <a:pt x="37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18236880" y="4260442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27622"/>
                  </a:lnTo>
                  <a:lnTo>
                    <a:pt x="3361" y="27622"/>
                  </a:lnTo>
                  <a:lnTo>
                    <a:pt x="3361" y="27276"/>
                  </a:lnTo>
                  <a:lnTo>
                    <a:pt x="345" y="27276"/>
                  </a:lnTo>
                  <a:lnTo>
                    <a:pt x="345" y="324"/>
                  </a:lnTo>
                  <a:lnTo>
                    <a:pt x="3245" y="324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18236883" y="4260444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324"/>
                  </a:moveTo>
                  <a:lnTo>
                    <a:pt x="513" y="324"/>
                  </a:lnTo>
                  <a:lnTo>
                    <a:pt x="345" y="324"/>
                  </a:lnTo>
                  <a:lnTo>
                    <a:pt x="345" y="513"/>
                  </a:lnTo>
                  <a:lnTo>
                    <a:pt x="345" y="27098"/>
                  </a:lnTo>
                  <a:lnTo>
                    <a:pt x="345" y="27276"/>
                  </a:lnTo>
                  <a:lnTo>
                    <a:pt x="513" y="27276"/>
                  </a:lnTo>
                  <a:lnTo>
                    <a:pt x="3350" y="27276"/>
                  </a:lnTo>
                  <a:lnTo>
                    <a:pt x="3350" y="27622"/>
                  </a:lnTo>
                  <a:lnTo>
                    <a:pt x="513" y="27622"/>
                  </a:lnTo>
                  <a:lnTo>
                    <a:pt x="0" y="27622"/>
                  </a:lnTo>
                  <a:lnTo>
                    <a:pt x="0" y="27098"/>
                  </a:lnTo>
                  <a:lnTo>
                    <a:pt x="0" y="513"/>
                  </a:lnTo>
                  <a:lnTo>
                    <a:pt x="0" y="0"/>
                  </a:lnTo>
                  <a:lnTo>
                    <a:pt x="513" y="0"/>
                  </a:lnTo>
                  <a:lnTo>
                    <a:pt x="3245" y="0"/>
                  </a:lnTo>
                  <a:lnTo>
                    <a:pt x="3245" y="32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18239861" y="42893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8" y="963"/>
                  </a:moveTo>
                  <a:lnTo>
                    <a:pt x="73" y="1287"/>
                  </a:lnTo>
                  <a:lnTo>
                    <a:pt x="0" y="0"/>
                  </a:lnTo>
                  <a:lnTo>
                    <a:pt x="418" y="324"/>
                  </a:lnTo>
                  <a:lnTo>
                    <a:pt x="607" y="408"/>
                  </a:lnTo>
                  <a:lnTo>
                    <a:pt x="1675" y="408"/>
                  </a:lnTo>
                  <a:lnTo>
                    <a:pt x="2314" y="638"/>
                  </a:lnTo>
                  <a:lnTo>
                    <a:pt x="1570" y="890"/>
                  </a:lnTo>
                  <a:lnTo>
                    <a:pt x="607" y="890"/>
                  </a:lnTo>
                  <a:lnTo>
                    <a:pt x="41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18239933" y="42893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18241233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18241025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18240799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18241464" y="4289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18241722" y="4289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8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18240646" y="42896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18239802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607"/>
                  </a:moveTo>
                  <a:lnTo>
                    <a:pt x="282" y="607"/>
                  </a:lnTo>
                  <a:lnTo>
                    <a:pt x="429" y="314"/>
                  </a:lnTo>
                  <a:lnTo>
                    <a:pt x="282" y="0"/>
                  </a:lnTo>
                  <a:lnTo>
                    <a:pt x="52" y="0"/>
                  </a:lnTo>
                </a:path>
                <a:path w="634" h="635">
                  <a:moveTo>
                    <a:pt x="52" y="607"/>
                  </a:moveTo>
                  <a:lnTo>
                    <a:pt x="0" y="450"/>
                  </a:lnTo>
                  <a:lnTo>
                    <a:pt x="125" y="314"/>
                  </a:lnTo>
                  <a:lnTo>
                    <a:pt x="52" y="157"/>
                  </a:lnTo>
                  <a:lnTo>
                    <a:pt x="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18240052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607"/>
                  </a:moveTo>
                  <a:lnTo>
                    <a:pt x="0" y="450"/>
                  </a:lnTo>
                  <a:lnTo>
                    <a:pt x="104" y="314"/>
                  </a:lnTo>
                  <a:lnTo>
                    <a:pt x="31" y="157"/>
                  </a:ln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18239901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0" y="0"/>
                  </a:lnTo>
                </a:path>
                <a:path w="634" h="635">
                  <a:moveTo>
                    <a:pt x="0" y="607"/>
                  </a:moveTo>
                  <a:lnTo>
                    <a:pt x="188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18239901" y="4290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18239901" y="4289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18239159" y="42900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18241920" y="42911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450"/>
                  </a:moveTo>
                  <a:lnTo>
                    <a:pt x="1183" y="125"/>
                  </a:lnTo>
                  <a:lnTo>
                    <a:pt x="890" y="41"/>
                  </a:lnTo>
                  <a:lnTo>
                    <a:pt x="670" y="0"/>
                  </a:lnTo>
                  <a:lnTo>
                    <a:pt x="513" y="41"/>
                  </a:lnTo>
                  <a:lnTo>
                    <a:pt x="282" y="41"/>
                  </a:lnTo>
                  <a:lnTo>
                    <a:pt x="0" y="125"/>
                  </a:lnTo>
                  <a:lnTo>
                    <a:pt x="0" y="450"/>
                  </a:lnTo>
                  <a:lnTo>
                    <a:pt x="1183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18242177" y="42911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4" y="293"/>
                  </a:lnTo>
                  <a:lnTo>
                    <a:pt x="324" y="408"/>
                  </a:lnTo>
                  <a:lnTo>
                    <a:pt x="554" y="293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18242405" y="4291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24"/>
                  </a:lnTo>
                </a:path>
                <a:path w="634" h="635">
                  <a:moveTo>
                    <a:pt x="0" y="0"/>
                  </a:moveTo>
                  <a:lnTo>
                    <a:pt x="0" y="324"/>
                  </a:lnTo>
                </a:path>
                <a:path w="634"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18242584" y="4291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24"/>
                  </a:lnTo>
                </a:path>
                <a:path w="634" h="635">
                  <a:moveTo>
                    <a:pt x="31" y="0"/>
                  </a:moveTo>
                  <a:lnTo>
                    <a:pt x="31" y="324"/>
                  </a:lnTo>
                </a:path>
                <a:path w="634" h="635">
                  <a:moveTo>
                    <a:pt x="31" y="0"/>
                  </a:moveTo>
                  <a:lnTo>
                    <a:pt x="31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18242282" y="42914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18241798" y="429159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0"/>
                  </a:moveTo>
                  <a:lnTo>
                    <a:pt x="1424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14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18242282" y="429178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1382"/>
                  </a:lnTo>
                  <a:lnTo>
                    <a:pt x="230" y="2094"/>
                  </a:lnTo>
                  <a:lnTo>
                    <a:pt x="450" y="1486"/>
                  </a:ln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18242207" y="4292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18242207" y="42927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18242207" y="429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18242207" y="4292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18242207" y="4292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18242209" y="4293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18242253" y="42934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1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18242465" y="42919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18242512" y="42904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18272826" y="42610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225"/>
                  </a:moveTo>
                  <a:lnTo>
                    <a:pt x="314" y="1225"/>
                  </a:lnTo>
                  <a:lnTo>
                    <a:pt x="408" y="910"/>
                  </a:lnTo>
                  <a:lnTo>
                    <a:pt x="439" y="701"/>
                  </a:lnTo>
                  <a:lnTo>
                    <a:pt x="376" y="513"/>
                  </a:lnTo>
                  <a:lnTo>
                    <a:pt x="408" y="324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2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18272829" y="42613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76" y="0"/>
                  </a:moveTo>
                  <a:lnTo>
                    <a:pt x="94" y="104"/>
                  </a:lnTo>
                  <a:lnTo>
                    <a:pt x="0" y="324"/>
                  </a:lnTo>
                  <a:lnTo>
                    <a:pt x="94" y="534"/>
                  </a:lnTo>
                  <a:lnTo>
                    <a:pt x="376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18272941" y="42615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  <a:path w="634" h="635">
                  <a:moveTo>
                    <a:pt x="324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18272941" y="42617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18272932" y="42614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18272648" y="426096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18268947" y="426144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96" y="0"/>
                  </a:moveTo>
                  <a:lnTo>
                    <a:pt x="712" y="0"/>
                  </a:lnTo>
                  <a:lnTo>
                    <a:pt x="0" y="219"/>
                  </a:lnTo>
                  <a:lnTo>
                    <a:pt x="607" y="439"/>
                  </a:lnTo>
                  <a:lnTo>
                    <a:pt x="3696" y="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18269729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18269958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18270171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18270397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18270626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18270884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18271111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1827134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1827155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1827178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18272006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18272234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18269498" y="4261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18269287" y="4261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18272493" y="42616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18268251" y="42616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18275923" y="425689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07" y="963"/>
                  </a:moveTo>
                  <a:lnTo>
                    <a:pt x="2795" y="890"/>
                  </a:lnTo>
                  <a:lnTo>
                    <a:pt x="2795" y="293"/>
                  </a:lnTo>
                  <a:lnTo>
                    <a:pt x="2931" y="167"/>
                  </a:lnTo>
                  <a:lnTo>
                    <a:pt x="2921" y="0"/>
                  </a:lnTo>
                  <a:lnTo>
                    <a:pt x="104" y="0"/>
                  </a:lnTo>
                  <a:lnTo>
                    <a:pt x="0" y="167"/>
                  </a:lnTo>
                  <a:lnTo>
                    <a:pt x="157" y="219"/>
                  </a:lnTo>
                  <a:lnTo>
                    <a:pt x="157" y="890"/>
                  </a:lnTo>
                  <a:lnTo>
                    <a:pt x="335" y="963"/>
                  </a:lnTo>
                  <a:lnTo>
                    <a:pt x="260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18276074" y="42577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638" y="0"/>
                  </a:moveTo>
                  <a:lnTo>
                    <a:pt x="2314" y="188"/>
                  </a:lnTo>
                  <a:lnTo>
                    <a:pt x="1968" y="0"/>
                  </a:lnTo>
                  <a:lnTo>
                    <a:pt x="1298" y="188"/>
                  </a:lnTo>
                  <a:lnTo>
                    <a:pt x="670" y="0"/>
                  </a:lnTo>
                  <a:lnTo>
                    <a:pt x="345" y="18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18275994" y="425711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764" y="0"/>
                  </a:moveTo>
                  <a:lnTo>
                    <a:pt x="2439" y="157"/>
                  </a:lnTo>
                  <a:lnTo>
                    <a:pt x="2052" y="0"/>
                  </a:lnTo>
                  <a:lnTo>
                    <a:pt x="1382" y="104"/>
                  </a:lnTo>
                  <a:lnTo>
                    <a:pt x="743" y="0"/>
                  </a:lnTo>
                  <a:lnTo>
                    <a:pt x="366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18278044" y="42571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18276740" y="42571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18275993" y="4257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18276785" y="42570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83" y="827"/>
                  </a:moveTo>
                  <a:lnTo>
                    <a:pt x="1183" y="303"/>
                  </a:lnTo>
                  <a:lnTo>
                    <a:pt x="596" y="0"/>
                  </a:lnTo>
                  <a:lnTo>
                    <a:pt x="0" y="303"/>
                  </a:lnTo>
                  <a:lnTo>
                    <a:pt x="0" y="827"/>
                  </a:lnTo>
                </a:path>
                <a:path w="1269" h="1270">
                  <a:moveTo>
                    <a:pt x="1183" y="827"/>
                  </a:moveTo>
                  <a:lnTo>
                    <a:pt x="952" y="795"/>
                  </a:lnTo>
                  <a:lnTo>
                    <a:pt x="774" y="795"/>
                  </a:lnTo>
                  <a:lnTo>
                    <a:pt x="596" y="670"/>
                  </a:lnTo>
                  <a:lnTo>
                    <a:pt x="439" y="795"/>
                  </a:lnTo>
                  <a:lnTo>
                    <a:pt x="251" y="795"/>
                  </a:lnTo>
                  <a:lnTo>
                    <a:pt x="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18276785" y="425723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104"/>
                  </a:moveTo>
                  <a:lnTo>
                    <a:pt x="952" y="73"/>
                  </a:lnTo>
                  <a:lnTo>
                    <a:pt x="774" y="73"/>
                  </a:lnTo>
                  <a:lnTo>
                    <a:pt x="596" y="0"/>
                  </a:lnTo>
                  <a:lnTo>
                    <a:pt x="439" y="73"/>
                  </a:lnTo>
                  <a:lnTo>
                    <a:pt x="251" y="73"/>
                  </a:ln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18276785" y="42578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18277742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18277561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18277226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18277044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18276850" y="425073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1088" y="6156"/>
                  </a:moveTo>
                  <a:lnTo>
                    <a:pt x="1015" y="5926"/>
                  </a:lnTo>
                  <a:lnTo>
                    <a:pt x="1015" y="1528"/>
                  </a:lnTo>
                  <a:lnTo>
                    <a:pt x="534" y="0"/>
                  </a:lnTo>
                  <a:lnTo>
                    <a:pt x="83" y="1308"/>
                  </a:lnTo>
                  <a:lnTo>
                    <a:pt x="83" y="1759"/>
                  </a:lnTo>
                  <a:lnTo>
                    <a:pt x="83" y="2167"/>
                  </a:lnTo>
                  <a:lnTo>
                    <a:pt x="83" y="61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18276740" y="42523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18276740" y="42528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18276740" y="425323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18276740" y="42536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18276740" y="425412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18276740" y="42545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18276740" y="42550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18276740" y="425543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18276740" y="42558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18276740" y="42563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18276736" y="42519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08" y="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18276850" y="425152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88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18276910" y="4256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18277376" y="425002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18272113" y="4256374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0" y="12973"/>
                  </a:moveTo>
                  <a:lnTo>
                    <a:pt x="0" y="8125"/>
                  </a:lnTo>
                  <a:lnTo>
                    <a:pt x="0" y="7895"/>
                  </a:lnTo>
                  <a:lnTo>
                    <a:pt x="125" y="7675"/>
                  </a:lnTo>
                  <a:lnTo>
                    <a:pt x="523" y="7036"/>
                  </a:lnTo>
                  <a:lnTo>
                    <a:pt x="523" y="6669"/>
                  </a:lnTo>
                  <a:lnTo>
                    <a:pt x="523" y="6261"/>
                  </a:lnTo>
                  <a:lnTo>
                    <a:pt x="827" y="5999"/>
                  </a:lnTo>
                  <a:lnTo>
                    <a:pt x="1151" y="5706"/>
                  </a:lnTo>
                  <a:lnTo>
                    <a:pt x="1151" y="4952"/>
                  </a:lnTo>
                  <a:lnTo>
                    <a:pt x="607" y="3685"/>
                  </a:lnTo>
                  <a:lnTo>
                    <a:pt x="523" y="3539"/>
                  </a:lnTo>
                  <a:lnTo>
                    <a:pt x="523" y="3340"/>
                  </a:lnTo>
                  <a:lnTo>
                    <a:pt x="523" y="1413"/>
                  </a:lnTo>
                  <a:lnTo>
                    <a:pt x="523" y="513"/>
                  </a:lnTo>
                  <a:lnTo>
                    <a:pt x="1424" y="513"/>
                  </a:lnTo>
                  <a:lnTo>
                    <a:pt x="2848" y="513"/>
                  </a:lnTo>
                  <a:lnTo>
                    <a:pt x="3727" y="513"/>
                  </a:lnTo>
                  <a:lnTo>
                    <a:pt x="3727" y="1413"/>
                  </a:lnTo>
                  <a:lnTo>
                    <a:pt x="6764" y="1518"/>
                  </a:lnTo>
                  <a:lnTo>
                    <a:pt x="6764" y="513"/>
                  </a:lnTo>
                  <a:lnTo>
                    <a:pt x="7643" y="513"/>
                  </a:lnTo>
                  <a:lnTo>
                    <a:pt x="10565" y="513"/>
                  </a:lnTo>
                  <a:lnTo>
                    <a:pt x="10889" y="219"/>
                  </a:lnTo>
                  <a:lnTo>
                    <a:pt x="11151" y="0"/>
                  </a:lnTo>
                  <a:lnTo>
                    <a:pt x="11486" y="0"/>
                  </a:lnTo>
                  <a:lnTo>
                    <a:pt x="16219" y="0"/>
                  </a:lnTo>
                  <a:lnTo>
                    <a:pt x="16219" y="324"/>
                  </a:lnTo>
                  <a:lnTo>
                    <a:pt x="11486" y="324"/>
                  </a:lnTo>
                  <a:lnTo>
                    <a:pt x="11266" y="324"/>
                  </a:lnTo>
                  <a:lnTo>
                    <a:pt x="11120" y="481"/>
                  </a:lnTo>
                  <a:lnTo>
                    <a:pt x="10816" y="774"/>
                  </a:lnTo>
                  <a:lnTo>
                    <a:pt x="10565" y="890"/>
                  </a:lnTo>
                  <a:lnTo>
                    <a:pt x="7643" y="890"/>
                  </a:lnTo>
                  <a:lnTo>
                    <a:pt x="7130" y="890"/>
                  </a:lnTo>
                  <a:lnTo>
                    <a:pt x="7130" y="1413"/>
                  </a:lnTo>
                  <a:lnTo>
                    <a:pt x="7130" y="1863"/>
                  </a:lnTo>
                  <a:lnTo>
                    <a:pt x="6764" y="1863"/>
                  </a:lnTo>
                  <a:lnTo>
                    <a:pt x="3727" y="1863"/>
                  </a:lnTo>
                  <a:lnTo>
                    <a:pt x="3371" y="1863"/>
                  </a:lnTo>
                  <a:lnTo>
                    <a:pt x="3371" y="1518"/>
                  </a:lnTo>
                  <a:lnTo>
                    <a:pt x="3371" y="890"/>
                  </a:lnTo>
                  <a:lnTo>
                    <a:pt x="2848" y="890"/>
                  </a:lnTo>
                  <a:lnTo>
                    <a:pt x="1424" y="890"/>
                  </a:lnTo>
                  <a:lnTo>
                    <a:pt x="869" y="890"/>
                  </a:lnTo>
                  <a:lnTo>
                    <a:pt x="869" y="1413"/>
                  </a:lnTo>
                  <a:lnTo>
                    <a:pt x="869" y="3340"/>
                  </a:lnTo>
                  <a:lnTo>
                    <a:pt x="952" y="3539"/>
                  </a:lnTo>
                  <a:lnTo>
                    <a:pt x="1465" y="4806"/>
                  </a:lnTo>
                  <a:lnTo>
                    <a:pt x="1507" y="4952"/>
                  </a:lnTo>
                  <a:lnTo>
                    <a:pt x="1507" y="5706"/>
                  </a:lnTo>
                  <a:lnTo>
                    <a:pt x="1507" y="5884"/>
                  </a:lnTo>
                  <a:lnTo>
                    <a:pt x="1036" y="6261"/>
                  </a:lnTo>
                  <a:lnTo>
                    <a:pt x="869" y="6397"/>
                  </a:lnTo>
                  <a:lnTo>
                    <a:pt x="869" y="6669"/>
                  </a:lnTo>
                  <a:lnTo>
                    <a:pt x="869" y="7036"/>
                  </a:lnTo>
                  <a:lnTo>
                    <a:pt x="827" y="7224"/>
                  </a:lnTo>
                  <a:lnTo>
                    <a:pt x="408" y="7863"/>
                  </a:lnTo>
                  <a:lnTo>
                    <a:pt x="324" y="8125"/>
                  </a:lnTo>
                  <a:lnTo>
                    <a:pt x="324" y="12973"/>
                  </a:lnTo>
                  <a:lnTo>
                    <a:pt x="0" y="12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18272104" y="42684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18272105" y="42684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18272104" y="426670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2" name="object 8542"/>
            <p:cNvSpPr/>
            <p:nvPr/>
          </p:nvSpPr>
          <p:spPr>
            <a:xfrm>
              <a:off x="18272105" y="42667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18272104" y="4264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18272105" y="4264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18272262" y="4263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376" y="0"/>
                  </a:lnTo>
                  <a:lnTo>
                    <a:pt x="0" y="670"/>
                  </a:lnTo>
                  <a:lnTo>
                    <a:pt x="314" y="858"/>
                  </a:lnTo>
                  <a:lnTo>
                    <a:pt x="670" y="303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18272263" y="4263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70"/>
                  </a:moveTo>
                  <a:lnTo>
                    <a:pt x="376" y="115"/>
                  </a:lnTo>
                  <a:lnTo>
                    <a:pt x="712" y="0"/>
                  </a:lnTo>
                  <a:lnTo>
                    <a:pt x="712" y="219"/>
                  </a:lnTo>
                  <a:lnTo>
                    <a:pt x="314" y="858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18272904" y="4261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356" y="0"/>
                  </a:lnTo>
                  <a:lnTo>
                    <a:pt x="356" y="314"/>
                  </a:lnTo>
                  <a:lnTo>
                    <a:pt x="31" y="607"/>
                  </a:lnTo>
                  <a:lnTo>
                    <a:pt x="261" y="869"/>
                  </a:lnTo>
                  <a:lnTo>
                    <a:pt x="586" y="575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18272900" y="42617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38"/>
                  </a:moveTo>
                  <a:lnTo>
                    <a:pt x="356" y="314"/>
                  </a:lnTo>
                  <a:lnTo>
                    <a:pt x="356" y="0"/>
                  </a:lnTo>
                  <a:lnTo>
                    <a:pt x="712" y="0"/>
                  </a:lnTo>
                  <a:lnTo>
                    <a:pt x="712" y="314"/>
                  </a:lnTo>
                  <a:lnTo>
                    <a:pt x="712" y="502"/>
                  </a:lnTo>
                  <a:lnTo>
                    <a:pt x="261" y="869"/>
                  </a:ln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18272750" y="42600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24" y="0"/>
                  </a:moveTo>
                  <a:lnTo>
                    <a:pt x="0" y="136"/>
                  </a:lnTo>
                  <a:lnTo>
                    <a:pt x="376" y="931"/>
                  </a:lnTo>
                  <a:lnTo>
                    <a:pt x="712" y="764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18272752" y="42600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931"/>
                  </a:moveTo>
                  <a:lnTo>
                    <a:pt x="0" y="136"/>
                  </a:lnTo>
                  <a:lnTo>
                    <a:pt x="335" y="0"/>
                  </a:lnTo>
                  <a:lnTo>
                    <a:pt x="701" y="774"/>
                  </a:lnTo>
                  <a:lnTo>
                    <a:pt x="376" y="93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18272648" y="42583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18272648" y="42583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18272716" y="4256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0"/>
                  </a:moveTo>
                  <a:lnTo>
                    <a:pt x="219" y="0"/>
                  </a:lnTo>
                  <a:lnTo>
                    <a:pt x="0" y="554"/>
                  </a:lnTo>
                  <a:lnTo>
                    <a:pt x="303" y="659"/>
                  </a:lnTo>
                  <a:lnTo>
                    <a:pt x="439" y="366"/>
                  </a:lnTo>
                  <a:lnTo>
                    <a:pt x="858" y="366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18272719" y="4256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219" y="0"/>
                  </a:lnTo>
                  <a:lnTo>
                    <a:pt x="827" y="0"/>
                  </a:lnTo>
                  <a:lnTo>
                    <a:pt x="858" y="366"/>
                  </a:lnTo>
                  <a:lnTo>
                    <a:pt x="439" y="366"/>
                  </a:lnTo>
                  <a:lnTo>
                    <a:pt x="293" y="659"/>
                  </a:lnTo>
                  <a:lnTo>
                    <a:pt x="0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18274433" y="42568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376"/>
                  </a:lnTo>
                  <a:lnTo>
                    <a:pt x="659" y="376"/>
                  </a:lnTo>
                  <a:lnTo>
                    <a:pt x="963" y="115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18274434" y="425689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513" y="0"/>
                  </a:lnTo>
                  <a:lnTo>
                    <a:pt x="774" y="0"/>
                  </a:lnTo>
                  <a:lnTo>
                    <a:pt x="963" y="104"/>
                  </a:lnTo>
                  <a:lnTo>
                    <a:pt x="774" y="450"/>
                  </a:lnTo>
                  <a:lnTo>
                    <a:pt x="513" y="376"/>
                  </a:lnTo>
                  <a:lnTo>
                    <a:pt x="0" y="37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18275518" y="42578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63" y="0"/>
                  </a:moveTo>
                  <a:lnTo>
                    <a:pt x="324" y="0"/>
                  </a:lnTo>
                  <a:lnTo>
                    <a:pt x="0" y="41"/>
                  </a:lnTo>
                  <a:lnTo>
                    <a:pt x="10" y="324"/>
                  </a:lnTo>
                  <a:lnTo>
                    <a:pt x="963" y="32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18275521" y="42578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324" y="0"/>
                  </a:moveTo>
                  <a:lnTo>
                    <a:pt x="963" y="0"/>
                  </a:lnTo>
                  <a:lnTo>
                    <a:pt x="963" y="324"/>
                  </a:lnTo>
                  <a:lnTo>
                    <a:pt x="324" y="324"/>
                  </a:lnTo>
                  <a:lnTo>
                    <a:pt x="10" y="324"/>
                  </a:lnTo>
                  <a:lnTo>
                    <a:pt x="0" y="31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18277318" y="42579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18277327" y="42578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18278858" y="42570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50" y="0"/>
                  </a:moveTo>
                  <a:lnTo>
                    <a:pt x="0" y="219"/>
                  </a:lnTo>
                  <a:lnTo>
                    <a:pt x="0" y="848"/>
                  </a:lnTo>
                  <a:lnTo>
                    <a:pt x="324" y="921"/>
                  </a:lnTo>
                  <a:lnTo>
                    <a:pt x="376" y="439"/>
                  </a:lnTo>
                  <a:lnTo>
                    <a:pt x="596" y="29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18278864" y="42570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219"/>
                  </a:lnTo>
                  <a:lnTo>
                    <a:pt x="450" y="0"/>
                  </a:lnTo>
                  <a:lnTo>
                    <a:pt x="586" y="303"/>
                  </a:lnTo>
                  <a:lnTo>
                    <a:pt x="376" y="439"/>
                  </a:lnTo>
                  <a:lnTo>
                    <a:pt x="376" y="753"/>
                  </a:lnTo>
                  <a:lnTo>
                    <a:pt x="376" y="890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18280239" y="425688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18280246" y="42568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76"/>
                  </a:lnTo>
                  <a:lnTo>
                    <a:pt x="0" y="376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18282005" y="425685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0"/>
                  </a:moveTo>
                  <a:lnTo>
                    <a:pt x="0" y="31"/>
                  </a:lnTo>
                  <a:lnTo>
                    <a:pt x="0" y="408"/>
                  </a:lnTo>
                  <a:lnTo>
                    <a:pt x="816" y="408"/>
                  </a:lnTo>
                  <a:lnTo>
                    <a:pt x="963" y="2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18282005" y="42568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670" y="31"/>
                  </a:lnTo>
                  <a:lnTo>
                    <a:pt x="963" y="251"/>
                  </a:lnTo>
                  <a:lnTo>
                    <a:pt x="827" y="408"/>
                  </a:lnTo>
                  <a:lnTo>
                    <a:pt x="670" y="408"/>
                  </a:lnTo>
                  <a:lnTo>
                    <a:pt x="0" y="408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18283590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8" name="object 8568"/>
            <p:cNvSpPr/>
            <p:nvPr/>
          </p:nvSpPr>
          <p:spPr>
            <a:xfrm>
              <a:off x="18283587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9" name="object 8569"/>
            <p:cNvSpPr/>
            <p:nvPr/>
          </p:nvSpPr>
          <p:spPr>
            <a:xfrm>
              <a:off x="1828535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1828535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18287097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1828709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18254250" y="4256356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9214" y="10973"/>
                  </a:moveTo>
                  <a:lnTo>
                    <a:pt x="9214" y="910"/>
                  </a:lnTo>
                  <a:lnTo>
                    <a:pt x="9214" y="345"/>
                  </a:lnTo>
                  <a:lnTo>
                    <a:pt x="8701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701" y="0"/>
                  </a:lnTo>
                  <a:lnTo>
                    <a:pt x="9591" y="0"/>
                  </a:lnTo>
                  <a:lnTo>
                    <a:pt x="9591" y="910"/>
                  </a:lnTo>
                  <a:lnTo>
                    <a:pt x="9591" y="10973"/>
                  </a:lnTo>
                  <a:lnTo>
                    <a:pt x="9214" y="10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18263465" y="42664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18263467" y="42664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18263465" y="426469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848"/>
                  </a:lnTo>
                  <a:lnTo>
                    <a:pt x="366" y="848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18263467" y="426468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18263465" y="42628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18263467" y="42628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0" name="object 8580"/>
            <p:cNvSpPr/>
            <p:nvPr/>
          </p:nvSpPr>
          <p:spPr>
            <a:xfrm>
              <a:off x="18263465" y="42611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1" name="object 8581"/>
            <p:cNvSpPr/>
            <p:nvPr/>
          </p:nvSpPr>
          <p:spPr>
            <a:xfrm>
              <a:off x="18263467" y="42611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18263465" y="42593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18263467" y="42593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18263465" y="42576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66" y="858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18263467" y="425763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18262679" y="42563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80" y="0"/>
                  </a:moveTo>
                  <a:lnTo>
                    <a:pt x="272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481" y="345"/>
                  </a:lnTo>
                  <a:lnTo>
                    <a:pt x="680" y="523"/>
                  </a:lnTo>
                  <a:lnTo>
                    <a:pt x="942" y="303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18262679" y="42563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80" y="523"/>
                  </a:moveTo>
                  <a:lnTo>
                    <a:pt x="481" y="335"/>
                  </a:lnTo>
                  <a:lnTo>
                    <a:pt x="272" y="335"/>
                  </a:lnTo>
                  <a:lnTo>
                    <a:pt x="0" y="335"/>
                  </a:lnTo>
                  <a:lnTo>
                    <a:pt x="0" y="0"/>
                  </a:lnTo>
                  <a:lnTo>
                    <a:pt x="272" y="0"/>
                  </a:lnTo>
                  <a:lnTo>
                    <a:pt x="680" y="0"/>
                  </a:lnTo>
                  <a:lnTo>
                    <a:pt x="942" y="293"/>
                  </a:lnTo>
                  <a:lnTo>
                    <a:pt x="68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18260910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9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90" y="32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18260903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18259140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18259149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18257391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58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58" y="324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18257392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858" y="0"/>
                  </a:lnTo>
                  <a:lnTo>
                    <a:pt x="858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18255632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69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69" y="32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18255636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18254250" y="42563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81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481" y="32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18254254" y="4256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0" y="0"/>
                  </a:lnTo>
                  <a:lnTo>
                    <a:pt x="481" y="0"/>
                  </a:lnTo>
                  <a:lnTo>
                    <a:pt x="481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18245380" y="42856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18245380" y="42595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18243547" y="4256362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19" h="36195">
                  <a:moveTo>
                    <a:pt x="20292" y="0"/>
                  </a:moveTo>
                  <a:lnTo>
                    <a:pt x="20292" y="35768"/>
                  </a:lnTo>
                  <a:lnTo>
                    <a:pt x="0" y="35768"/>
                  </a:lnTo>
                  <a:lnTo>
                    <a:pt x="0" y="0"/>
                  </a:lnTo>
                  <a:lnTo>
                    <a:pt x="2029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18237930" y="42595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18237261" y="4260775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6334" y="0"/>
                  </a:moveTo>
                  <a:lnTo>
                    <a:pt x="6334" y="26952"/>
                  </a:lnTo>
                  <a:lnTo>
                    <a:pt x="0" y="26952"/>
                  </a:lnTo>
                  <a:lnTo>
                    <a:pt x="0" y="0"/>
                  </a:lnTo>
                  <a:lnTo>
                    <a:pt x="633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18235811" y="50957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18246575" y="509866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5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18247473" y="5099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63"/>
                  </a:lnTo>
                  <a:lnTo>
                    <a:pt x="513" y="2418"/>
                  </a:lnTo>
                  <a:lnTo>
                    <a:pt x="1183" y="2418"/>
                  </a:lnTo>
                  <a:lnTo>
                    <a:pt x="1863" y="2418"/>
                  </a:lnTo>
                  <a:lnTo>
                    <a:pt x="2429" y="1863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18244888" y="50972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18246687" y="509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99"/>
                  </a:lnTo>
                  <a:lnTo>
                    <a:pt x="0" y="3088"/>
                  </a:lnTo>
                  <a:lnTo>
                    <a:pt x="900" y="3978"/>
                  </a:lnTo>
                  <a:lnTo>
                    <a:pt x="1968" y="3978"/>
                  </a:lnTo>
                  <a:lnTo>
                    <a:pt x="3088" y="3978"/>
                  </a:lnTo>
                  <a:lnTo>
                    <a:pt x="3989" y="3088"/>
                  </a:lnTo>
                  <a:lnTo>
                    <a:pt x="3989" y="1999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8" name="object 8608"/>
            <p:cNvSpPr/>
            <p:nvPr/>
          </p:nvSpPr>
          <p:spPr>
            <a:xfrm>
              <a:off x="18245562" y="51010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9" name="object 8609"/>
            <p:cNvSpPr/>
            <p:nvPr/>
          </p:nvSpPr>
          <p:spPr>
            <a:xfrm>
              <a:off x="18248656" y="50979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0" name="object 8610"/>
            <p:cNvSpPr/>
            <p:nvPr/>
          </p:nvSpPr>
          <p:spPr>
            <a:xfrm>
              <a:off x="18244866" y="50972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1" name="object 8611"/>
            <p:cNvSpPr/>
            <p:nvPr/>
          </p:nvSpPr>
          <p:spPr>
            <a:xfrm>
              <a:off x="18246575" y="512684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2" name="object 8612"/>
            <p:cNvSpPr/>
            <p:nvPr/>
          </p:nvSpPr>
          <p:spPr>
            <a:xfrm>
              <a:off x="18247473" y="51280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18244888" y="512547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18246687" y="51272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5" name="object 8615"/>
            <p:cNvSpPr/>
            <p:nvPr/>
          </p:nvSpPr>
          <p:spPr>
            <a:xfrm>
              <a:off x="18245562" y="512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18248656" y="51261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18244866" y="51254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1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16"/>
                  </a:lnTo>
                  <a:lnTo>
                    <a:pt x="7643" y="3811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18237209" y="51107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1823829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1823915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18240053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1824094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1824179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18242693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1824358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1825906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1825817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1825731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1825642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0" name="object 8630"/>
            <p:cNvSpPr/>
            <p:nvPr/>
          </p:nvSpPr>
          <p:spPr>
            <a:xfrm>
              <a:off x="1825553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1" name="object 8631"/>
            <p:cNvSpPr/>
            <p:nvPr/>
          </p:nvSpPr>
          <p:spPr>
            <a:xfrm>
              <a:off x="1825466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1825376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3" name="object 8633"/>
            <p:cNvSpPr/>
            <p:nvPr/>
          </p:nvSpPr>
          <p:spPr>
            <a:xfrm>
              <a:off x="1823829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1823915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18240053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1824094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1824179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18242693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9" name="object 8639"/>
            <p:cNvSpPr/>
            <p:nvPr/>
          </p:nvSpPr>
          <p:spPr>
            <a:xfrm>
              <a:off x="1824358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1825906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1825817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1825731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1825642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1825553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1825466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1825376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18235811" y="5283560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18246575" y="528644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96"/>
                  </a:lnTo>
                  <a:lnTo>
                    <a:pt x="4219" y="3539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73" y="3696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18247473" y="52876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18"/>
                  </a:lnTo>
                  <a:lnTo>
                    <a:pt x="1183" y="2418"/>
                  </a:lnTo>
                  <a:lnTo>
                    <a:pt x="1863" y="2418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18244888" y="52850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85"/>
                  </a:lnTo>
                  <a:lnTo>
                    <a:pt x="0" y="5580"/>
                  </a:lnTo>
                  <a:lnTo>
                    <a:pt x="3916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18246687" y="52868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18245562" y="52888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18248656" y="52857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18244866" y="528503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18246575" y="531462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96"/>
                  </a:lnTo>
                  <a:lnTo>
                    <a:pt x="4219" y="3539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73" y="3696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18247473" y="53158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18244888" y="531325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18246687" y="53150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18245562" y="53170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18248656" y="53139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18244866" y="531322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2" name="object 8662"/>
            <p:cNvSpPr/>
            <p:nvPr/>
          </p:nvSpPr>
          <p:spPr>
            <a:xfrm>
              <a:off x="18237209" y="5298571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1823829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1823915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18240053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1824094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1824179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18242693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1824358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1825906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18258170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1825731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1825642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18255530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1825466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1825376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1823829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1823915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9" name="object 8679"/>
            <p:cNvSpPr/>
            <p:nvPr/>
          </p:nvSpPr>
          <p:spPr>
            <a:xfrm>
              <a:off x="18240053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1824094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1824179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18242693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1824358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1825906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18258170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1825731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1825642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18255530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1825466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1825376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18235811" y="5471362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73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73"/>
                  </a:lnTo>
                  <a:lnTo>
                    <a:pt x="0" y="3877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18246575" y="54742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122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3539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3" name="object 8693"/>
            <p:cNvSpPr/>
            <p:nvPr/>
          </p:nvSpPr>
          <p:spPr>
            <a:xfrm>
              <a:off x="18247473" y="5475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4" name="object 8694"/>
            <p:cNvSpPr/>
            <p:nvPr/>
          </p:nvSpPr>
          <p:spPr>
            <a:xfrm>
              <a:off x="18244888" y="547285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85"/>
                  </a:lnTo>
                  <a:lnTo>
                    <a:pt x="0" y="5580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18246687" y="54746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18245562" y="547665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18248656" y="54735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18244866" y="547281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3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3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18246575" y="550245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3486"/>
                  </a:lnTo>
                  <a:lnTo>
                    <a:pt x="4219" y="122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3486"/>
                  </a:lnTo>
                  <a:lnTo>
                    <a:pt x="73" y="3643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18247473" y="55036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18244888" y="550103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18246687" y="5502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18245562" y="55048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18248656" y="55017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5" name="object 8705"/>
            <p:cNvSpPr/>
            <p:nvPr/>
          </p:nvSpPr>
          <p:spPr>
            <a:xfrm>
              <a:off x="18244866" y="550100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6" name="object 8706"/>
            <p:cNvSpPr/>
            <p:nvPr/>
          </p:nvSpPr>
          <p:spPr>
            <a:xfrm>
              <a:off x="18237209" y="548634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1823829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1823915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18240053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1824094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1824179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18242693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1824358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1825906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18258170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1825731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1825642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18255530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1825466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1825376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1823829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1823915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18240053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1824094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1824179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18242693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1824358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8" name="object 8728"/>
            <p:cNvSpPr/>
            <p:nvPr/>
          </p:nvSpPr>
          <p:spPr>
            <a:xfrm>
              <a:off x="1825906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9" name="object 8729"/>
            <p:cNvSpPr/>
            <p:nvPr/>
          </p:nvSpPr>
          <p:spPr>
            <a:xfrm>
              <a:off x="18258170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1825731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1825642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18255530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1825466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1825376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18235811" y="46553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18246575" y="465824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18247473" y="4659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246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18244888" y="46568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18246687" y="4658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2020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2020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18245562" y="46606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18248656" y="4657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18244866" y="46568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53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18246575" y="4686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18247473" y="4687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18244888" y="46850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18246687" y="4686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18245562" y="46888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18248656" y="4685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18244866" y="468502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11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18237209" y="46703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1823829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1823915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18240053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1824094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1824179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18242693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1824358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1825906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1825817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1825731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1825642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1825553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1825466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4" name="object 8764"/>
            <p:cNvSpPr/>
            <p:nvPr/>
          </p:nvSpPr>
          <p:spPr>
            <a:xfrm>
              <a:off x="1825376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1823829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1823915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18240053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1824094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1824179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18242693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1824358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1825906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1825817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1825731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1825642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1825553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1825466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1825376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18235811" y="4467593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18246575" y="44704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4146" y="1130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30"/>
                  </a:lnTo>
                  <a:lnTo>
                    <a:pt x="0" y="1277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18247473" y="44716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23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23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18244888" y="446909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18246687" y="44708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18245562" y="44728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18248656" y="44697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18244866" y="446905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27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11"/>
                  </a:lnTo>
                  <a:lnTo>
                    <a:pt x="7643" y="1727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18246575" y="449865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4146" y="1120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20"/>
                  </a:lnTo>
                  <a:lnTo>
                    <a:pt x="0" y="1277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18247473" y="44998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3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3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18244888" y="449728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60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18246687" y="44990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18245562" y="45010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18248656" y="44979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18244866" y="449720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53"/>
                  </a:lnTo>
                  <a:lnTo>
                    <a:pt x="0" y="5968"/>
                  </a:lnTo>
                  <a:lnTo>
                    <a:pt x="1706" y="7685"/>
                  </a:lnTo>
                  <a:lnTo>
                    <a:pt x="3790" y="7685"/>
                  </a:lnTo>
                  <a:lnTo>
                    <a:pt x="5936" y="7685"/>
                  </a:lnTo>
                  <a:lnTo>
                    <a:pt x="7643" y="5968"/>
                  </a:lnTo>
                  <a:lnTo>
                    <a:pt x="7643" y="3853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18237209" y="448255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1823829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1823915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7" name="object 8797"/>
            <p:cNvSpPr/>
            <p:nvPr/>
          </p:nvSpPr>
          <p:spPr>
            <a:xfrm>
              <a:off x="18240053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1824094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1824179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18242693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1824358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1825906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18258170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1825731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1825642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18255530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1825466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1825376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1823829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1823915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18240053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1824094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1824179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18242693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1824358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1825906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18258170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1825731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1825642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18255530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1825466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1825376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18235811" y="427978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84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84"/>
                  </a:lnTo>
                  <a:lnTo>
                    <a:pt x="0" y="3878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18246575" y="42826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1256"/>
                  </a:lnTo>
                  <a:lnTo>
                    <a:pt x="4146" y="1109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1256"/>
                  </a:lnTo>
                  <a:lnTo>
                    <a:pt x="0" y="3539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18247473" y="4283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18244888" y="428127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18246687" y="42831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18245562" y="42850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18248656" y="42819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18244866" y="428124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42"/>
                  </a:lnTo>
                  <a:lnTo>
                    <a:pt x="0" y="5968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68"/>
                  </a:lnTo>
                  <a:lnTo>
                    <a:pt x="7643" y="384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18246575" y="431088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74"/>
                  </a:moveTo>
                  <a:lnTo>
                    <a:pt x="4146" y="3654"/>
                  </a:lnTo>
                  <a:lnTo>
                    <a:pt x="4219" y="123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20"/>
                  </a:lnTo>
                  <a:lnTo>
                    <a:pt x="0" y="3549"/>
                  </a:lnTo>
                  <a:lnTo>
                    <a:pt x="2020" y="4774"/>
                  </a:lnTo>
                  <a:lnTo>
                    <a:pt x="2157" y="4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18247473" y="43120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905"/>
                  </a:lnTo>
                  <a:lnTo>
                    <a:pt x="513" y="2471"/>
                  </a:lnTo>
                  <a:lnTo>
                    <a:pt x="1183" y="2471"/>
                  </a:lnTo>
                  <a:lnTo>
                    <a:pt x="1863" y="2471"/>
                  </a:lnTo>
                  <a:lnTo>
                    <a:pt x="2429" y="1905"/>
                  </a:lnTo>
                  <a:lnTo>
                    <a:pt x="2429" y="1246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18244888" y="43094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18246687" y="43112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18245562" y="43132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18248656" y="43101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18244866" y="430942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06" y="7685"/>
                  </a:lnTo>
                  <a:lnTo>
                    <a:pt x="3790" y="7685"/>
                  </a:lnTo>
                  <a:lnTo>
                    <a:pt x="5936" y="7685"/>
                  </a:lnTo>
                  <a:lnTo>
                    <a:pt x="7643" y="5936"/>
                  </a:lnTo>
                  <a:lnTo>
                    <a:pt x="7643" y="3853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18237209" y="4294783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1823829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1823915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18240053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1824094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1824179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18242693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1824358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1825906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18258170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1825731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1825642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18255530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1825466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2" name="object 8852"/>
            <p:cNvSpPr/>
            <p:nvPr/>
          </p:nvSpPr>
          <p:spPr>
            <a:xfrm>
              <a:off x="1825376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3" name="object 8853"/>
            <p:cNvSpPr/>
            <p:nvPr/>
          </p:nvSpPr>
          <p:spPr>
            <a:xfrm>
              <a:off x="1823829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1823915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18240053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6" name="object 8856"/>
            <p:cNvSpPr/>
            <p:nvPr/>
          </p:nvSpPr>
          <p:spPr>
            <a:xfrm>
              <a:off x="1824094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1824179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18242693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1824358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1825906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18258170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1825731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1825642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18255530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1825466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1825376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17874850" y="46553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17876263" y="46703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1787735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17878207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1787910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1787996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17880861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1788175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1788260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1789812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17897232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1789633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17895472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1789457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1" name="object 8881"/>
            <p:cNvSpPr/>
            <p:nvPr/>
          </p:nvSpPr>
          <p:spPr>
            <a:xfrm>
              <a:off x="1789367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2" name="object 8882"/>
            <p:cNvSpPr/>
            <p:nvPr/>
          </p:nvSpPr>
          <p:spPr>
            <a:xfrm>
              <a:off x="17892831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1787735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17878207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5" name="object 8885"/>
            <p:cNvSpPr/>
            <p:nvPr/>
          </p:nvSpPr>
          <p:spPr>
            <a:xfrm>
              <a:off x="1787910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1787996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17880861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1788175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1788260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1789812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17897232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1789633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17895472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1789457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1789367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17892831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17874850" y="50957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17876263" y="51107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1787735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17878207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1787910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1787996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17880861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1788175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1788260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1789812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17897232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1789633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17895472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1789457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1789367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17892831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1787735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17878207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5" name="object 8915"/>
            <p:cNvSpPr/>
            <p:nvPr/>
          </p:nvSpPr>
          <p:spPr>
            <a:xfrm>
              <a:off x="1787910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6" name="object 8916"/>
            <p:cNvSpPr/>
            <p:nvPr/>
          </p:nvSpPr>
          <p:spPr>
            <a:xfrm>
              <a:off x="1787996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17880861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1788175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1788260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1789812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17897232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1789633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17895472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1789457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1789367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17892831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18264616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900" y="0"/>
                  </a:moveTo>
                  <a:lnTo>
                    <a:pt x="900" y="174581"/>
                  </a:lnTo>
                  <a:lnTo>
                    <a:pt x="0" y="174581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18263572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858" y="0"/>
                  </a:moveTo>
                  <a:lnTo>
                    <a:pt x="858" y="174581"/>
                  </a:lnTo>
                  <a:lnTo>
                    <a:pt x="0" y="174581"/>
                  </a:lnTo>
                  <a:lnTo>
                    <a:pt x="0" y="0"/>
                  </a:lnTo>
                  <a:lnTo>
                    <a:pt x="85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18268314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900" y="174581"/>
                  </a:lnTo>
                  <a:lnTo>
                    <a:pt x="90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18269356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900" y="174581"/>
                  </a:lnTo>
                  <a:lnTo>
                    <a:pt x="90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18264616" y="468919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209"/>
                  </a:moveTo>
                  <a:lnTo>
                    <a:pt x="0" y="2471"/>
                  </a:lnTo>
                  <a:lnTo>
                    <a:pt x="282" y="2471"/>
                  </a:lnTo>
                  <a:lnTo>
                    <a:pt x="4146" y="2471"/>
                  </a:lnTo>
                  <a:lnTo>
                    <a:pt x="4397" y="2471"/>
                  </a:lnTo>
                  <a:lnTo>
                    <a:pt x="4397" y="2209"/>
                  </a:lnTo>
                  <a:lnTo>
                    <a:pt x="4397" y="303"/>
                  </a:lnTo>
                  <a:lnTo>
                    <a:pt x="4397" y="0"/>
                  </a:lnTo>
                  <a:lnTo>
                    <a:pt x="414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303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18264607" y="469203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0"/>
                  </a:moveTo>
                  <a:lnTo>
                    <a:pt x="4156" y="0"/>
                  </a:lnTo>
                  <a:lnTo>
                    <a:pt x="4418" y="0"/>
                  </a:lnTo>
                  <a:lnTo>
                    <a:pt x="4418" y="261"/>
                  </a:lnTo>
                  <a:lnTo>
                    <a:pt x="4418" y="774"/>
                  </a:lnTo>
                  <a:lnTo>
                    <a:pt x="4418" y="1036"/>
                  </a:lnTo>
                  <a:lnTo>
                    <a:pt x="4156" y="1036"/>
                  </a:lnTo>
                  <a:lnTo>
                    <a:pt x="282" y="1036"/>
                  </a:lnTo>
                  <a:lnTo>
                    <a:pt x="0" y="1036"/>
                  </a:lnTo>
                  <a:lnTo>
                    <a:pt x="0" y="774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18258891" y="4687389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1068" y="104"/>
                  </a:moveTo>
                  <a:lnTo>
                    <a:pt x="1256" y="73"/>
                  </a:lnTo>
                  <a:lnTo>
                    <a:pt x="1298" y="240"/>
                  </a:lnTo>
                  <a:lnTo>
                    <a:pt x="1109" y="586"/>
                  </a:lnTo>
                  <a:lnTo>
                    <a:pt x="1068" y="879"/>
                  </a:lnTo>
                  <a:lnTo>
                    <a:pt x="3968" y="963"/>
                  </a:lnTo>
                  <a:lnTo>
                    <a:pt x="4125" y="1005"/>
                  </a:lnTo>
                  <a:lnTo>
                    <a:pt x="4471" y="963"/>
                  </a:lnTo>
                  <a:lnTo>
                    <a:pt x="4544" y="1172"/>
                  </a:lnTo>
                  <a:lnTo>
                    <a:pt x="3968" y="1256"/>
                  </a:lnTo>
                  <a:lnTo>
                    <a:pt x="3968" y="2041"/>
                  </a:lnTo>
                  <a:lnTo>
                    <a:pt x="4156" y="2104"/>
                  </a:lnTo>
                  <a:lnTo>
                    <a:pt x="4628" y="1863"/>
                  </a:lnTo>
                  <a:lnTo>
                    <a:pt x="4638" y="2104"/>
                  </a:lnTo>
                  <a:lnTo>
                    <a:pt x="5245" y="2230"/>
                  </a:lnTo>
                  <a:lnTo>
                    <a:pt x="5591" y="2230"/>
                  </a:lnTo>
                  <a:lnTo>
                    <a:pt x="5591" y="2554"/>
                  </a:lnTo>
                  <a:lnTo>
                    <a:pt x="5591" y="4952"/>
                  </a:lnTo>
                  <a:lnTo>
                    <a:pt x="5591" y="5329"/>
                  </a:lnTo>
                  <a:lnTo>
                    <a:pt x="5245" y="5329"/>
                  </a:lnTo>
                  <a:lnTo>
                    <a:pt x="4722" y="5329"/>
                  </a:lnTo>
                  <a:lnTo>
                    <a:pt x="4638" y="5654"/>
                  </a:lnTo>
                  <a:lnTo>
                    <a:pt x="4156" y="5434"/>
                  </a:lnTo>
                  <a:lnTo>
                    <a:pt x="3968" y="5434"/>
                  </a:lnTo>
                  <a:lnTo>
                    <a:pt x="3968" y="6261"/>
                  </a:lnTo>
                  <a:lnTo>
                    <a:pt x="4471" y="6293"/>
                  </a:lnTo>
                  <a:lnTo>
                    <a:pt x="4544" y="6523"/>
                  </a:lnTo>
                  <a:lnTo>
                    <a:pt x="4125" y="6554"/>
                  </a:lnTo>
                  <a:lnTo>
                    <a:pt x="3968" y="6523"/>
                  </a:lnTo>
                  <a:lnTo>
                    <a:pt x="3088" y="6554"/>
                  </a:lnTo>
                  <a:lnTo>
                    <a:pt x="2900" y="6554"/>
                  </a:lnTo>
                  <a:lnTo>
                    <a:pt x="1738" y="6554"/>
                  </a:lnTo>
                  <a:lnTo>
                    <a:pt x="1738" y="7005"/>
                  </a:lnTo>
                  <a:lnTo>
                    <a:pt x="429" y="7109"/>
                  </a:lnTo>
                  <a:lnTo>
                    <a:pt x="356" y="8156"/>
                  </a:lnTo>
                  <a:lnTo>
                    <a:pt x="806" y="8230"/>
                  </a:lnTo>
                  <a:lnTo>
                    <a:pt x="879" y="8523"/>
                  </a:lnTo>
                  <a:lnTo>
                    <a:pt x="712" y="8638"/>
                  </a:lnTo>
                  <a:lnTo>
                    <a:pt x="712" y="8460"/>
                  </a:lnTo>
                  <a:lnTo>
                    <a:pt x="429" y="8460"/>
                  </a:lnTo>
                  <a:lnTo>
                    <a:pt x="240" y="8460"/>
                  </a:lnTo>
                  <a:lnTo>
                    <a:pt x="240" y="8638"/>
                  </a:lnTo>
                  <a:lnTo>
                    <a:pt x="240" y="9350"/>
                  </a:lnTo>
                  <a:lnTo>
                    <a:pt x="240" y="9486"/>
                  </a:lnTo>
                  <a:lnTo>
                    <a:pt x="429" y="9486"/>
                  </a:lnTo>
                  <a:lnTo>
                    <a:pt x="712" y="9486"/>
                  </a:lnTo>
                  <a:lnTo>
                    <a:pt x="712" y="9350"/>
                  </a:lnTo>
                  <a:lnTo>
                    <a:pt x="879" y="9350"/>
                  </a:lnTo>
                  <a:lnTo>
                    <a:pt x="879" y="9643"/>
                  </a:lnTo>
                  <a:lnTo>
                    <a:pt x="104" y="9727"/>
                  </a:lnTo>
                  <a:lnTo>
                    <a:pt x="0" y="1005"/>
                  </a:lnTo>
                  <a:lnTo>
                    <a:pt x="743" y="1005"/>
                  </a:lnTo>
                  <a:lnTo>
                    <a:pt x="806" y="586"/>
                  </a:lnTo>
                  <a:lnTo>
                    <a:pt x="1068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18259187" y="468864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104" y="0"/>
                  </a:moveTo>
                  <a:lnTo>
                    <a:pt x="0" y="3696"/>
                  </a:lnTo>
                  <a:lnTo>
                    <a:pt x="544" y="3759"/>
                  </a:lnTo>
                  <a:lnTo>
                    <a:pt x="617" y="3989"/>
                  </a:lnTo>
                  <a:lnTo>
                    <a:pt x="104" y="4073"/>
                  </a:lnTo>
                  <a:lnTo>
                    <a:pt x="0" y="5486"/>
                  </a:lnTo>
                  <a:lnTo>
                    <a:pt x="1068" y="5549"/>
                  </a:lnTo>
                  <a:lnTo>
                    <a:pt x="1141" y="5224"/>
                  </a:lnTo>
                  <a:lnTo>
                    <a:pt x="1141" y="5036"/>
                  </a:lnTo>
                  <a:lnTo>
                    <a:pt x="1329" y="5036"/>
                  </a:lnTo>
                  <a:lnTo>
                    <a:pt x="1999" y="5036"/>
                  </a:lnTo>
                  <a:lnTo>
                    <a:pt x="2198" y="4879"/>
                  </a:lnTo>
                  <a:lnTo>
                    <a:pt x="3277" y="4879"/>
                  </a:lnTo>
                  <a:lnTo>
                    <a:pt x="3382" y="3947"/>
                  </a:lnTo>
                  <a:lnTo>
                    <a:pt x="3382" y="3759"/>
                  </a:lnTo>
                  <a:lnTo>
                    <a:pt x="3539" y="3759"/>
                  </a:lnTo>
                  <a:lnTo>
                    <a:pt x="4921" y="3759"/>
                  </a:lnTo>
                  <a:lnTo>
                    <a:pt x="4984" y="1340"/>
                  </a:lnTo>
                  <a:lnTo>
                    <a:pt x="3539" y="1277"/>
                  </a:lnTo>
                  <a:lnTo>
                    <a:pt x="3382" y="1277"/>
                  </a:lnTo>
                  <a:lnTo>
                    <a:pt x="3382" y="1088"/>
                  </a:lnTo>
                  <a:lnTo>
                    <a:pt x="3382" y="73"/>
                  </a:lnTo>
                  <a:lnTo>
                    <a:pt x="10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18269239" y="468835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00" y="0"/>
                  </a:moveTo>
                  <a:lnTo>
                    <a:pt x="973" y="3989"/>
                  </a:lnTo>
                  <a:lnTo>
                    <a:pt x="1486" y="4104"/>
                  </a:lnTo>
                  <a:lnTo>
                    <a:pt x="1612" y="2942"/>
                  </a:lnTo>
                  <a:lnTo>
                    <a:pt x="1800" y="2879"/>
                  </a:lnTo>
                  <a:lnTo>
                    <a:pt x="1863" y="3235"/>
                  </a:lnTo>
                  <a:lnTo>
                    <a:pt x="2209" y="3361"/>
                  </a:lnTo>
                  <a:lnTo>
                    <a:pt x="2366" y="3361"/>
                  </a:lnTo>
                  <a:lnTo>
                    <a:pt x="2366" y="3507"/>
                  </a:lnTo>
                  <a:lnTo>
                    <a:pt x="2366" y="3727"/>
                  </a:lnTo>
                  <a:lnTo>
                    <a:pt x="2366" y="3916"/>
                  </a:lnTo>
                  <a:lnTo>
                    <a:pt x="2209" y="3916"/>
                  </a:lnTo>
                  <a:lnTo>
                    <a:pt x="1968" y="3916"/>
                  </a:lnTo>
                  <a:lnTo>
                    <a:pt x="1863" y="4293"/>
                  </a:lnTo>
                  <a:lnTo>
                    <a:pt x="1455" y="4366"/>
                  </a:lnTo>
                  <a:lnTo>
                    <a:pt x="1382" y="6041"/>
                  </a:lnTo>
                  <a:lnTo>
                    <a:pt x="1225" y="6156"/>
                  </a:lnTo>
                  <a:lnTo>
                    <a:pt x="1130" y="5706"/>
                  </a:lnTo>
                  <a:lnTo>
                    <a:pt x="670" y="5591"/>
                  </a:lnTo>
                  <a:lnTo>
                    <a:pt x="492" y="5549"/>
                  </a:lnTo>
                  <a:lnTo>
                    <a:pt x="157" y="5591"/>
                  </a:lnTo>
                  <a:lnTo>
                    <a:pt x="104" y="5361"/>
                  </a:lnTo>
                  <a:lnTo>
                    <a:pt x="638" y="5329"/>
                  </a:lnTo>
                  <a:lnTo>
                    <a:pt x="670" y="4533"/>
                  </a:lnTo>
                  <a:lnTo>
                    <a:pt x="460" y="4471"/>
                  </a:lnTo>
                  <a:lnTo>
                    <a:pt x="41" y="4690"/>
                  </a:lnTo>
                  <a:lnTo>
                    <a:pt x="41" y="4104"/>
                  </a:lnTo>
                  <a:lnTo>
                    <a:pt x="586" y="3916"/>
                  </a:lnTo>
                  <a:lnTo>
                    <a:pt x="670" y="1759"/>
                  </a:lnTo>
                  <a:lnTo>
                    <a:pt x="41" y="1486"/>
                  </a:lnTo>
                  <a:lnTo>
                    <a:pt x="0" y="931"/>
                  </a:lnTo>
                  <a:lnTo>
                    <a:pt x="460" y="1151"/>
                  </a:lnTo>
                  <a:lnTo>
                    <a:pt x="670" y="1151"/>
                  </a:lnTo>
                  <a:lnTo>
                    <a:pt x="670" y="293"/>
                  </a:lnTo>
                  <a:lnTo>
                    <a:pt x="157" y="293"/>
                  </a:lnTo>
                  <a:lnTo>
                    <a:pt x="104" y="73"/>
                  </a:lnTo>
                  <a:lnTo>
                    <a:pt x="492" y="0"/>
                  </a:lnTo>
                  <a:lnTo>
                    <a:pt x="638" y="31"/>
                  </a:lnTo>
                  <a:lnTo>
                    <a:pt x="90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18262872" y="468835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38" y="0"/>
                  </a:moveTo>
                  <a:lnTo>
                    <a:pt x="6366" y="0"/>
                  </a:lnTo>
                  <a:lnTo>
                    <a:pt x="6450" y="219"/>
                  </a:lnTo>
                  <a:lnTo>
                    <a:pt x="6931" y="293"/>
                  </a:lnTo>
                  <a:lnTo>
                    <a:pt x="7036" y="994"/>
                  </a:lnTo>
                  <a:lnTo>
                    <a:pt x="7005" y="1277"/>
                  </a:lnTo>
                  <a:lnTo>
                    <a:pt x="6764" y="1120"/>
                  </a:lnTo>
                  <a:lnTo>
                    <a:pt x="6366" y="900"/>
                  </a:lnTo>
                  <a:lnTo>
                    <a:pt x="712" y="858"/>
                  </a:lnTo>
                  <a:lnTo>
                    <a:pt x="261" y="1120"/>
                  </a:lnTo>
                  <a:lnTo>
                    <a:pt x="31" y="1277"/>
                  </a:lnTo>
                  <a:lnTo>
                    <a:pt x="0" y="994"/>
                  </a:lnTo>
                  <a:lnTo>
                    <a:pt x="0" y="376"/>
                  </a:lnTo>
                  <a:lnTo>
                    <a:pt x="481" y="293"/>
                  </a:lnTo>
                  <a:lnTo>
                    <a:pt x="565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18265582" y="4688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0"/>
                  </a:moveTo>
                  <a:lnTo>
                    <a:pt x="83" y="0"/>
                  </a:lnTo>
                  <a:lnTo>
                    <a:pt x="0" y="324"/>
                  </a:lnTo>
                  <a:lnTo>
                    <a:pt x="1507" y="408"/>
                  </a:lnTo>
                  <a:lnTo>
                    <a:pt x="158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18263843" y="4688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73" y="0"/>
                  </a:lnTo>
                  <a:lnTo>
                    <a:pt x="0" y="324"/>
                  </a:lnTo>
                  <a:lnTo>
                    <a:pt x="1486" y="408"/>
                  </a:lnTo>
                  <a:lnTo>
                    <a:pt x="156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18267350" y="46885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397"/>
                  </a:moveTo>
                  <a:lnTo>
                    <a:pt x="1486" y="397"/>
                  </a:lnTo>
                  <a:lnTo>
                    <a:pt x="1591" y="104"/>
                  </a:lnTo>
                  <a:lnTo>
                    <a:pt x="104" y="0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18262872" y="469271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38" y="1225"/>
                  </a:moveTo>
                  <a:lnTo>
                    <a:pt x="6366" y="1225"/>
                  </a:lnTo>
                  <a:lnTo>
                    <a:pt x="6450" y="994"/>
                  </a:lnTo>
                  <a:lnTo>
                    <a:pt x="6931" y="963"/>
                  </a:lnTo>
                  <a:lnTo>
                    <a:pt x="7036" y="261"/>
                  </a:lnTo>
                  <a:lnTo>
                    <a:pt x="7005" y="0"/>
                  </a:lnTo>
                  <a:lnTo>
                    <a:pt x="6764" y="136"/>
                  </a:lnTo>
                  <a:lnTo>
                    <a:pt x="6366" y="366"/>
                  </a:lnTo>
                  <a:lnTo>
                    <a:pt x="712" y="366"/>
                  </a:lnTo>
                  <a:lnTo>
                    <a:pt x="261" y="136"/>
                  </a:lnTo>
                  <a:lnTo>
                    <a:pt x="31" y="0"/>
                  </a:lnTo>
                  <a:lnTo>
                    <a:pt x="0" y="261"/>
                  </a:lnTo>
                  <a:lnTo>
                    <a:pt x="0" y="848"/>
                  </a:lnTo>
                  <a:lnTo>
                    <a:pt x="481" y="963"/>
                  </a:lnTo>
                  <a:lnTo>
                    <a:pt x="565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18265582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408"/>
                  </a:moveTo>
                  <a:lnTo>
                    <a:pt x="83" y="408"/>
                  </a:lnTo>
                  <a:lnTo>
                    <a:pt x="0" y="115"/>
                  </a:lnTo>
                  <a:lnTo>
                    <a:pt x="1507" y="0"/>
                  </a:lnTo>
                  <a:lnTo>
                    <a:pt x="1581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18263843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408"/>
                  </a:moveTo>
                  <a:lnTo>
                    <a:pt x="73" y="408"/>
                  </a:lnTo>
                  <a:lnTo>
                    <a:pt x="0" y="115"/>
                  </a:lnTo>
                  <a:lnTo>
                    <a:pt x="1486" y="0"/>
                  </a:lnTo>
                  <a:lnTo>
                    <a:pt x="156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18267347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408"/>
                  </a:moveTo>
                  <a:lnTo>
                    <a:pt x="104" y="408"/>
                  </a:lnTo>
                  <a:lnTo>
                    <a:pt x="0" y="115"/>
                  </a:lnTo>
                  <a:lnTo>
                    <a:pt x="1486" y="0"/>
                  </a:lnTo>
                  <a:lnTo>
                    <a:pt x="1591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18265497" y="47078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0"/>
                  </a:moveTo>
                  <a:lnTo>
                    <a:pt x="2816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81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18270293" y="47093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151" y="1005"/>
                  </a:moveTo>
                  <a:lnTo>
                    <a:pt x="921" y="1005"/>
                  </a:lnTo>
                  <a:lnTo>
                    <a:pt x="837" y="1193"/>
                  </a:lnTo>
                  <a:lnTo>
                    <a:pt x="921" y="1518"/>
                  </a:lnTo>
                  <a:lnTo>
                    <a:pt x="1078" y="1518"/>
                  </a:lnTo>
                  <a:lnTo>
                    <a:pt x="439" y="1643"/>
                  </a:lnTo>
                  <a:lnTo>
                    <a:pt x="188" y="1675"/>
                  </a:lnTo>
                  <a:lnTo>
                    <a:pt x="157" y="1937"/>
                  </a:lnTo>
                  <a:lnTo>
                    <a:pt x="115" y="2157"/>
                  </a:lnTo>
                  <a:lnTo>
                    <a:pt x="83" y="2314"/>
                  </a:lnTo>
                  <a:lnTo>
                    <a:pt x="0" y="2125"/>
                  </a:lnTo>
                  <a:lnTo>
                    <a:pt x="31" y="1968"/>
                  </a:lnTo>
                  <a:lnTo>
                    <a:pt x="83" y="1455"/>
                  </a:lnTo>
                  <a:lnTo>
                    <a:pt x="565" y="1329"/>
                  </a:lnTo>
                  <a:lnTo>
                    <a:pt x="638" y="1141"/>
                  </a:lnTo>
                  <a:lnTo>
                    <a:pt x="481" y="1005"/>
                  </a:lnTo>
                  <a:lnTo>
                    <a:pt x="408" y="523"/>
                  </a:lnTo>
                  <a:lnTo>
                    <a:pt x="596" y="366"/>
                  </a:lnTo>
                  <a:lnTo>
                    <a:pt x="638" y="104"/>
                  </a:lnTo>
                  <a:lnTo>
                    <a:pt x="921" y="0"/>
                  </a:lnTo>
                  <a:lnTo>
                    <a:pt x="921" y="261"/>
                  </a:lnTo>
                  <a:lnTo>
                    <a:pt x="837" y="450"/>
                  </a:lnTo>
                  <a:lnTo>
                    <a:pt x="1151" y="450"/>
                  </a:lnTo>
                  <a:lnTo>
                    <a:pt x="1225" y="209"/>
                  </a:lnTo>
                  <a:lnTo>
                    <a:pt x="1476" y="523"/>
                  </a:lnTo>
                  <a:lnTo>
                    <a:pt x="1528" y="848"/>
                  </a:lnTo>
                  <a:lnTo>
                    <a:pt x="1308" y="1109"/>
                  </a:lnTo>
                  <a:lnTo>
                    <a:pt x="1151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18271218" y="4709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0" y="293"/>
                  </a:lnTo>
                  <a:lnTo>
                    <a:pt x="314" y="293"/>
                  </a:lnTo>
                  <a:lnTo>
                    <a:pt x="376" y="104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18270135" y="4709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743"/>
                  </a:moveTo>
                  <a:lnTo>
                    <a:pt x="104" y="806"/>
                  </a:lnTo>
                  <a:lnTo>
                    <a:pt x="261" y="963"/>
                  </a:lnTo>
                  <a:lnTo>
                    <a:pt x="261" y="1120"/>
                  </a:lnTo>
                  <a:lnTo>
                    <a:pt x="104" y="1151"/>
                  </a:lnTo>
                  <a:lnTo>
                    <a:pt x="104" y="1298"/>
                  </a:lnTo>
                  <a:lnTo>
                    <a:pt x="261" y="1298"/>
                  </a:lnTo>
                  <a:lnTo>
                    <a:pt x="460" y="1298"/>
                  </a:lnTo>
                  <a:lnTo>
                    <a:pt x="314" y="1413"/>
                  </a:lnTo>
                  <a:lnTo>
                    <a:pt x="104" y="1570"/>
                  </a:lnTo>
                  <a:lnTo>
                    <a:pt x="104" y="1811"/>
                  </a:lnTo>
                  <a:lnTo>
                    <a:pt x="104" y="2261"/>
                  </a:lnTo>
                  <a:lnTo>
                    <a:pt x="188" y="2115"/>
                  </a:lnTo>
                  <a:lnTo>
                    <a:pt x="230" y="1602"/>
                  </a:lnTo>
                  <a:lnTo>
                    <a:pt x="712" y="1486"/>
                  </a:lnTo>
                  <a:lnTo>
                    <a:pt x="785" y="1298"/>
                  </a:lnTo>
                  <a:lnTo>
                    <a:pt x="638" y="1151"/>
                  </a:lnTo>
                  <a:lnTo>
                    <a:pt x="575" y="670"/>
                  </a:lnTo>
                  <a:lnTo>
                    <a:pt x="743" y="513"/>
                  </a:lnTo>
                  <a:lnTo>
                    <a:pt x="785" y="261"/>
                  </a:lnTo>
                  <a:lnTo>
                    <a:pt x="1088" y="136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04"/>
                  </a:lnTo>
                  <a:lnTo>
                    <a:pt x="0" y="188"/>
                  </a:lnTo>
                  <a:lnTo>
                    <a:pt x="157" y="219"/>
                  </a:lnTo>
                  <a:lnTo>
                    <a:pt x="335" y="293"/>
                  </a:lnTo>
                  <a:lnTo>
                    <a:pt x="157" y="429"/>
                  </a:lnTo>
                  <a:lnTo>
                    <a:pt x="157" y="586"/>
                  </a:lnTo>
                  <a:lnTo>
                    <a:pt x="335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18258883" y="470576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4471"/>
                  </a:moveTo>
                  <a:lnTo>
                    <a:pt x="3465" y="4575"/>
                  </a:lnTo>
                  <a:lnTo>
                    <a:pt x="3539" y="4314"/>
                  </a:lnTo>
                  <a:lnTo>
                    <a:pt x="3790" y="4209"/>
                  </a:lnTo>
                  <a:lnTo>
                    <a:pt x="3863" y="3947"/>
                  </a:lnTo>
                  <a:lnTo>
                    <a:pt x="3654" y="3863"/>
                  </a:lnTo>
                  <a:lnTo>
                    <a:pt x="3863" y="2931"/>
                  </a:lnTo>
                  <a:lnTo>
                    <a:pt x="3727" y="2837"/>
                  </a:lnTo>
                  <a:lnTo>
                    <a:pt x="3277" y="3916"/>
                  </a:lnTo>
                  <a:lnTo>
                    <a:pt x="3277" y="4209"/>
                  </a:lnTo>
                  <a:lnTo>
                    <a:pt x="554" y="4314"/>
                  </a:lnTo>
                  <a:lnTo>
                    <a:pt x="261" y="4314"/>
                  </a:lnTo>
                  <a:lnTo>
                    <a:pt x="314" y="4020"/>
                  </a:lnTo>
                  <a:lnTo>
                    <a:pt x="356" y="2345"/>
                  </a:lnTo>
                  <a:lnTo>
                    <a:pt x="931" y="2230"/>
                  </a:lnTo>
                  <a:lnTo>
                    <a:pt x="1413" y="2198"/>
                  </a:lnTo>
                  <a:lnTo>
                    <a:pt x="994" y="1968"/>
                  </a:lnTo>
                  <a:lnTo>
                    <a:pt x="439" y="1999"/>
                  </a:lnTo>
                  <a:lnTo>
                    <a:pt x="356" y="1298"/>
                  </a:lnTo>
                  <a:lnTo>
                    <a:pt x="827" y="1298"/>
                  </a:lnTo>
                  <a:lnTo>
                    <a:pt x="963" y="1382"/>
                  </a:lnTo>
                  <a:lnTo>
                    <a:pt x="2052" y="261"/>
                  </a:lnTo>
                  <a:lnTo>
                    <a:pt x="2303" y="157"/>
                  </a:lnTo>
                  <a:lnTo>
                    <a:pt x="2691" y="157"/>
                  </a:lnTo>
                  <a:lnTo>
                    <a:pt x="2502" y="73"/>
                  </a:lnTo>
                  <a:lnTo>
                    <a:pt x="1790" y="0"/>
                  </a:lnTo>
                  <a:lnTo>
                    <a:pt x="1863" y="157"/>
                  </a:lnTo>
                  <a:lnTo>
                    <a:pt x="1340" y="659"/>
                  </a:lnTo>
                  <a:lnTo>
                    <a:pt x="1183" y="816"/>
                  </a:lnTo>
                  <a:lnTo>
                    <a:pt x="1183" y="638"/>
                  </a:lnTo>
                  <a:lnTo>
                    <a:pt x="1151" y="397"/>
                  </a:lnTo>
                  <a:lnTo>
                    <a:pt x="931" y="324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1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47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9" name="object 8949"/>
            <p:cNvSpPr/>
            <p:nvPr/>
          </p:nvSpPr>
          <p:spPr>
            <a:xfrm>
              <a:off x="18263020" y="47082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23" y="1413"/>
                  </a:lnTo>
                  <a:lnTo>
                    <a:pt x="575" y="1832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77"/>
                  </a:lnTo>
                  <a:lnTo>
                    <a:pt x="0" y="1088"/>
                  </a:lnTo>
                  <a:lnTo>
                    <a:pt x="293" y="565"/>
                  </a:lnTo>
                  <a:lnTo>
                    <a:pt x="418" y="52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23" y="1413"/>
                  </a:lnTo>
                  <a:lnTo>
                    <a:pt x="575" y="1832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77"/>
                  </a:lnTo>
                  <a:lnTo>
                    <a:pt x="0" y="1088"/>
                  </a:lnTo>
                  <a:lnTo>
                    <a:pt x="293" y="565"/>
                  </a:lnTo>
                  <a:lnTo>
                    <a:pt x="418" y="52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0" name="object 8950"/>
            <p:cNvSpPr/>
            <p:nvPr/>
          </p:nvSpPr>
          <p:spPr>
            <a:xfrm>
              <a:off x="18262562" y="47071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261"/>
                  </a:moveTo>
                  <a:lnTo>
                    <a:pt x="418" y="785"/>
                  </a:lnTo>
                  <a:lnTo>
                    <a:pt x="418" y="1424"/>
                  </a:lnTo>
                  <a:lnTo>
                    <a:pt x="418" y="1602"/>
                  </a:lnTo>
                  <a:lnTo>
                    <a:pt x="314" y="1937"/>
                  </a:lnTo>
                  <a:lnTo>
                    <a:pt x="0" y="2198"/>
                  </a:lnTo>
                  <a:lnTo>
                    <a:pt x="157" y="2052"/>
                  </a:lnTo>
                  <a:lnTo>
                    <a:pt x="157" y="1832"/>
                  </a:lnTo>
                  <a:lnTo>
                    <a:pt x="157" y="1424"/>
                  </a:lnTo>
                  <a:lnTo>
                    <a:pt x="157" y="670"/>
                  </a:lnTo>
                  <a:lnTo>
                    <a:pt x="596" y="125"/>
                  </a:lnTo>
                  <a:lnTo>
                    <a:pt x="795" y="73"/>
                  </a:lnTo>
                  <a:lnTo>
                    <a:pt x="82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18262421" y="47083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2052"/>
                  </a:moveTo>
                  <a:lnTo>
                    <a:pt x="41" y="1738"/>
                  </a:lnTo>
                  <a:lnTo>
                    <a:pt x="261" y="1706"/>
                  </a:lnTo>
                  <a:lnTo>
                    <a:pt x="335" y="1308"/>
                  </a:lnTo>
                  <a:lnTo>
                    <a:pt x="73" y="1183"/>
                  </a:lnTo>
                  <a:lnTo>
                    <a:pt x="596" y="712"/>
                  </a:lnTo>
                  <a:lnTo>
                    <a:pt x="900" y="83"/>
                  </a:lnTo>
                  <a:lnTo>
                    <a:pt x="900" y="513"/>
                  </a:lnTo>
                  <a:lnTo>
                    <a:pt x="596" y="963"/>
                  </a:lnTo>
                  <a:lnTo>
                    <a:pt x="596" y="1151"/>
                  </a:lnTo>
                  <a:lnTo>
                    <a:pt x="785" y="1308"/>
                  </a:lnTo>
                  <a:lnTo>
                    <a:pt x="628" y="1225"/>
                  </a:lnTo>
                  <a:lnTo>
                    <a:pt x="628" y="1413"/>
                  </a:lnTo>
                  <a:lnTo>
                    <a:pt x="628" y="1790"/>
                  </a:lnTo>
                  <a:lnTo>
                    <a:pt x="785" y="1947"/>
                  </a:lnTo>
                  <a:lnTo>
                    <a:pt x="816" y="2083"/>
                  </a:lnTo>
                  <a:lnTo>
                    <a:pt x="973" y="2188"/>
                  </a:lnTo>
                  <a:lnTo>
                    <a:pt x="1162" y="2188"/>
                  </a:lnTo>
                  <a:lnTo>
                    <a:pt x="1109" y="2607"/>
                  </a:lnTo>
                  <a:lnTo>
                    <a:pt x="816" y="2376"/>
                  </a:lnTo>
                  <a:lnTo>
                    <a:pt x="596" y="2188"/>
                  </a:lnTo>
                  <a:lnTo>
                    <a:pt x="335" y="2115"/>
                  </a:lnTo>
                  <a:lnTo>
                    <a:pt x="146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18259322" y="46957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858"/>
                  </a:moveTo>
                  <a:lnTo>
                    <a:pt x="157" y="963"/>
                  </a:lnTo>
                  <a:lnTo>
                    <a:pt x="408" y="890"/>
                  </a:lnTo>
                  <a:lnTo>
                    <a:pt x="450" y="1308"/>
                  </a:lnTo>
                  <a:lnTo>
                    <a:pt x="680" y="1340"/>
                  </a:lnTo>
                  <a:lnTo>
                    <a:pt x="869" y="1266"/>
                  </a:lnTo>
                  <a:lnTo>
                    <a:pt x="1193" y="785"/>
                  </a:lnTo>
                  <a:lnTo>
                    <a:pt x="963" y="251"/>
                  </a:lnTo>
                  <a:lnTo>
                    <a:pt x="827" y="219"/>
                  </a:lnTo>
                  <a:lnTo>
                    <a:pt x="1036" y="753"/>
                  </a:lnTo>
                  <a:lnTo>
                    <a:pt x="795" y="1151"/>
                  </a:lnTo>
                  <a:lnTo>
                    <a:pt x="638" y="1151"/>
                  </a:lnTo>
                  <a:lnTo>
                    <a:pt x="795" y="596"/>
                  </a:lnTo>
                  <a:lnTo>
                    <a:pt x="638" y="115"/>
                  </a:lnTo>
                  <a:lnTo>
                    <a:pt x="450" y="0"/>
                  </a:lnTo>
                  <a:lnTo>
                    <a:pt x="450" y="251"/>
                  </a:lnTo>
                  <a:lnTo>
                    <a:pt x="282" y="303"/>
                  </a:lnTo>
                  <a:lnTo>
                    <a:pt x="41" y="303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18259704" y="4696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523"/>
                  </a:moveTo>
                  <a:lnTo>
                    <a:pt x="0" y="366"/>
                  </a:lnTo>
                  <a:lnTo>
                    <a:pt x="230" y="261"/>
                  </a:lnTo>
                  <a:lnTo>
                    <a:pt x="20" y="198"/>
                  </a:lnTo>
                  <a:lnTo>
                    <a:pt x="73" y="0"/>
                  </a:lnTo>
                  <a:lnTo>
                    <a:pt x="230" y="261"/>
                  </a:lnTo>
                  <a:lnTo>
                    <a:pt x="17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4" name="object 8954"/>
            <p:cNvSpPr/>
            <p:nvPr/>
          </p:nvSpPr>
          <p:spPr>
            <a:xfrm>
              <a:off x="18259470" y="4696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93"/>
                  </a:moveTo>
                  <a:lnTo>
                    <a:pt x="52" y="136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5" name="object 8955"/>
            <p:cNvSpPr/>
            <p:nvPr/>
          </p:nvSpPr>
          <p:spPr>
            <a:xfrm>
              <a:off x="18270478" y="46936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481"/>
                  </a:moveTo>
                  <a:lnTo>
                    <a:pt x="1036" y="376"/>
                  </a:lnTo>
                  <a:lnTo>
                    <a:pt x="785" y="450"/>
                  </a:lnTo>
                  <a:lnTo>
                    <a:pt x="743" y="31"/>
                  </a:lnTo>
                  <a:lnTo>
                    <a:pt x="523" y="0"/>
                  </a:lnTo>
                  <a:lnTo>
                    <a:pt x="324" y="62"/>
                  </a:lnTo>
                  <a:lnTo>
                    <a:pt x="0" y="544"/>
                  </a:lnTo>
                  <a:lnTo>
                    <a:pt x="240" y="1120"/>
                  </a:lnTo>
                  <a:lnTo>
                    <a:pt x="157" y="617"/>
                  </a:lnTo>
                  <a:lnTo>
                    <a:pt x="397" y="219"/>
                  </a:lnTo>
                  <a:lnTo>
                    <a:pt x="554" y="167"/>
                  </a:lnTo>
                  <a:lnTo>
                    <a:pt x="397" y="743"/>
                  </a:lnTo>
                  <a:lnTo>
                    <a:pt x="554" y="1225"/>
                  </a:lnTo>
                  <a:lnTo>
                    <a:pt x="607" y="1382"/>
                  </a:lnTo>
                  <a:lnTo>
                    <a:pt x="743" y="1382"/>
                  </a:lnTo>
                  <a:lnTo>
                    <a:pt x="743" y="1068"/>
                  </a:lnTo>
                  <a:lnTo>
                    <a:pt x="931" y="1036"/>
                  </a:lnTo>
                  <a:lnTo>
                    <a:pt x="1141" y="1036"/>
                  </a:lnTo>
                  <a:lnTo>
                    <a:pt x="119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18271083" y="4694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178" y="136"/>
                  </a:lnTo>
                  <a:lnTo>
                    <a:pt x="31" y="219"/>
                  </a:lnTo>
                  <a:lnTo>
                    <a:pt x="178" y="324"/>
                  </a:lnTo>
                  <a:lnTo>
                    <a:pt x="136" y="481"/>
                  </a:lnTo>
                  <a:lnTo>
                    <a:pt x="0" y="219"/>
                  </a:lnTo>
                  <a:lnTo>
                    <a:pt x="3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7" name="object 8957"/>
            <p:cNvSpPr/>
            <p:nvPr/>
          </p:nvSpPr>
          <p:spPr>
            <a:xfrm>
              <a:off x="18271371" y="4694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178" y="0"/>
                  </a:lnTo>
                  <a:lnTo>
                    <a:pt x="115" y="157"/>
                  </a:lnTo>
                  <a:lnTo>
                    <a:pt x="178" y="345"/>
                  </a:lnTo>
                  <a:lnTo>
                    <a:pt x="41" y="345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8" name="object 8958"/>
            <p:cNvSpPr/>
            <p:nvPr/>
          </p:nvSpPr>
          <p:spPr>
            <a:xfrm>
              <a:off x="18259114" y="470557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863"/>
                  </a:moveTo>
                  <a:lnTo>
                    <a:pt x="2481" y="1005"/>
                  </a:lnTo>
                  <a:lnTo>
                    <a:pt x="2889" y="1005"/>
                  </a:lnTo>
                  <a:lnTo>
                    <a:pt x="2889" y="1162"/>
                  </a:lnTo>
                  <a:lnTo>
                    <a:pt x="3172" y="1225"/>
                  </a:lnTo>
                  <a:lnTo>
                    <a:pt x="3350" y="1225"/>
                  </a:lnTo>
                  <a:lnTo>
                    <a:pt x="3350" y="1382"/>
                  </a:lnTo>
                  <a:lnTo>
                    <a:pt x="3497" y="1413"/>
                  </a:lnTo>
                  <a:lnTo>
                    <a:pt x="3444" y="900"/>
                  </a:lnTo>
                  <a:lnTo>
                    <a:pt x="3015" y="869"/>
                  </a:lnTo>
                  <a:lnTo>
                    <a:pt x="2533" y="869"/>
                  </a:lnTo>
                  <a:lnTo>
                    <a:pt x="2376" y="743"/>
                  </a:lnTo>
                  <a:lnTo>
                    <a:pt x="2335" y="481"/>
                  </a:lnTo>
                  <a:lnTo>
                    <a:pt x="2481" y="481"/>
                  </a:lnTo>
                  <a:lnTo>
                    <a:pt x="2753" y="481"/>
                  </a:lnTo>
                  <a:lnTo>
                    <a:pt x="2753" y="261"/>
                  </a:lnTo>
                  <a:lnTo>
                    <a:pt x="2753" y="0"/>
                  </a:lnTo>
                  <a:lnTo>
                    <a:pt x="2607" y="0"/>
                  </a:lnTo>
                  <a:lnTo>
                    <a:pt x="1476" y="0"/>
                  </a:lnTo>
                  <a:lnTo>
                    <a:pt x="1413" y="31"/>
                  </a:lnTo>
                  <a:lnTo>
                    <a:pt x="1413" y="230"/>
                  </a:lnTo>
                  <a:lnTo>
                    <a:pt x="1549" y="293"/>
                  </a:lnTo>
                  <a:lnTo>
                    <a:pt x="1382" y="73"/>
                  </a:lnTo>
                  <a:lnTo>
                    <a:pt x="2272" y="73"/>
                  </a:lnTo>
                  <a:lnTo>
                    <a:pt x="2481" y="157"/>
                  </a:lnTo>
                  <a:lnTo>
                    <a:pt x="2607" y="345"/>
                  </a:lnTo>
                  <a:lnTo>
                    <a:pt x="2219" y="345"/>
                  </a:lnTo>
                  <a:lnTo>
                    <a:pt x="2083" y="450"/>
                  </a:lnTo>
                  <a:lnTo>
                    <a:pt x="1895" y="1005"/>
                  </a:lnTo>
                  <a:lnTo>
                    <a:pt x="1738" y="1162"/>
                  </a:lnTo>
                  <a:lnTo>
                    <a:pt x="356" y="1727"/>
                  </a:lnTo>
                  <a:lnTo>
                    <a:pt x="167" y="1790"/>
                  </a:lnTo>
                  <a:lnTo>
                    <a:pt x="251" y="1602"/>
                  </a:lnTo>
                  <a:lnTo>
                    <a:pt x="324" y="1455"/>
                  </a:lnTo>
                  <a:lnTo>
                    <a:pt x="167" y="1413"/>
                  </a:lnTo>
                  <a:lnTo>
                    <a:pt x="31" y="1863"/>
                  </a:lnTo>
                  <a:lnTo>
                    <a:pt x="104" y="2020"/>
                  </a:lnTo>
                  <a:lnTo>
                    <a:pt x="481" y="2020"/>
                  </a:lnTo>
                  <a:lnTo>
                    <a:pt x="481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18258883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18262751" y="4709903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5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18272113" y="4710804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18271218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18265497" y="488068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1790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816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18270284" y="48787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39" y="1340"/>
                  </a:moveTo>
                  <a:lnTo>
                    <a:pt x="1308" y="1120"/>
                  </a:lnTo>
                  <a:lnTo>
                    <a:pt x="1162" y="1204"/>
                  </a:lnTo>
                  <a:lnTo>
                    <a:pt x="931" y="1204"/>
                  </a:lnTo>
                  <a:lnTo>
                    <a:pt x="858" y="1047"/>
                  </a:lnTo>
                  <a:lnTo>
                    <a:pt x="931" y="670"/>
                  </a:lnTo>
                  <a:lnTo>
                    <a:pt x="1088" y="670"/>
                  </a:lnTo>
                  <a:lnTo>
                    <a:pt x="450" y="565"/>
                  </a:lnTo>
                  <a:lnTo>
                    <a:pt x="314" y="513"/>
                  </a:lnTo>
                  <a:lnTo>
                    <a:pt x="188" y="376"/>
                  </a:lnTo>
                  <a:lnTo>
                    <a:pt x="115" y="62"/>
                  </a:lnTo>
                  <a:lnTo>
                    <a:pt x="31" y="219"/>
                  </a:lnTo>
                  <a:lnTo>
                    <a:pt x="73" y="450"/>
                  </a:lnTo>
                  <a:lnTo>
                    <a:pt x="188" y="638"/>
                  </a:lnTo>
                  <a:lnTo>
                    <a:pt x="376" y="785"/>
                  </a:lnTo>
                  <a:lnTo>
                    <a:pt x="575" y="858"/>
                  </a:lnTo>
                  <a:lnTo>
                    <a:pt x="638" y="1078"/>
                  </a:lnTo>
                  <a:lnTo>
                    <a:pt x="502" y="1235"/>
                  </a:lnTo>
                  <a:lnTo>
                    <a:pt x="418" y="1685"/>
                  </a:lnTo>
                  <a:lnTo>
                    <a:pt x="596" y="1821"/>
                  </a:lnTo>
                  <a:lnTo>
                    <a:pt x="638" y="2083"/>
                  </a:lnTo>
                  <a:lnTo>
                    <a:pt x="931" y="2209"/>
                  </a:lnTo>
                  <a:lnTo>
                    <a:pt x="931" y="1947"/>
                  </a:lnTo>
                  <a:lnTo>
                    <a:pt x="858" y="1790"/>
                  </a:lnTo>
                  <a:lnTo>
                    <a:pt x="1162" y="1790"/>
                  </a:lnTo>
                  <a:lnTo>
                    <a:pt x="1308" y="1895"/>
                  </a:lnTo>
                  <a:lnTo>
                    <a:pt x="1486" y="1717"/>
                  </a:lnTo>
                  <a:lnTo>
                    <a:pt x="1539" y="1340"/>
                  </a:lnTo>
                </a:path>
                <a:path w="1905" h="2539">
                  <a:moveTo>
                    <a:pt x="1308" y="1444"/>
                  </a:moveTo>
                  <a:lnTo>
                    <a:pt x="1308" y="1602"/>
                  </a:lnTo>
                  <a:lnTo>
                    <a:pt x="1015" y="1654"/>
                  </a:lnTo>
                  <a:lnTo>
                    <a:pt x="931" y="1444"/>
                  </a:lnTo>
                  <a:lnTo>
                    <a:pt x="1225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18270135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72"/>
                  </a:lnTo>
                  <a:lnTo>
                    <a:pt x="261" y="1047"/>
                  </a:lnTo>
                  <a:lnTo>
                    <a:pt x="460" y="1047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534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47"/>
                  </a:lnTo>
                  <a:lnTo>
                    <a:pt x="638" y="1193"/>
                  </a:lnTo>
                  <a:lnTo>
                    <a:pt x="575" y="1643"/>
                  </a:lnTo>
                  <a:lnTo>
                    <a:pt x="743" y="179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45"/>
                  </a:lnTo>
                  <a:lnTo>
                    <a:pt x="335" y="2345"/>
                  </a:lnTo>
                  <a:lnTo>
                    <a:pt x="157" y="2240"/>
                  </a:lnTo>
                  <a:lnTo>
                    <a:pt x="0" y="2125"/>
                  </a:lnTo>
                  <a:lnTo>
                    <a:pt x="157" y="2104"/>
                  </a:lnTo>
                  <a:lnTo>
                    <a:pt x="335" y="2052"/>
                  </a:lnTo>
                  <a:lnTo>
                    <a:pt x="261" y="1895"/>
                  </a:lnTo>
                  <a:lnTo>
                    <a:pt x="104" y="1863"/>
                  </a:lnTo>
                  <a:lnTo>
                    <a:pt x="261" y="1727"/>
                  </a:lnTo>
                  <a:lnTo>
                    <a:pt x="335" y="1570"/>
                  </a:lnTo>
                </a:path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72"/>
                  </a:lnTo>
                  <a:lnTo>
                    <a:pt x="261" y="1047"/>
                  </a:lnTo>
                  <a:lnTo>
                    <a:pt x="460" y="1047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534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47"/>
                  </a:lnTo>
                  <a:lnTo>
                    <a:pt x="638" y="1193"/>
                  </a:lnTo>
                  <a:lnTo>
                    <a:pt x="575" y="1643"/>
                  </a:lnTo>
                  <a:lnTo>
                    <a:pt x="743" y="179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45"/>
                  </a:lnTo>
                  <a:lnTo>
                    <a:pt x="335" y="2345"/>
                  </a:lnTo>
                  <a:lnTo>
                    <a:pt x="157" y="2240"/>
                  </a:lnTo>
                  <a:lnTo>
                    <a:pt x="0" y="2125"/>
                  </a:lnTo>
                  <a:lnTo>
                    <a:pt x="157" y="2104"/>
                  </a:lnTo>
                  <a:lnTo>
                    <a:pt x="335" y="2052"/>
                  </a:lnTo>
                  <a:lnTo>
                    <a:pt x="261" y="1895"/>
                  </a:lnTo>
                  <a:lnTo>
                    <a:pt x="104" y="1863"/>
                  </a:lnTo>
                  <a:lnTo>
                    <a:pt x="261" y="1727"/>
                  </a:lnTo>
                  <a:lnTo>
                    <a:pt x="335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6" name="object 8966"/>
            <p:cNvSpPr/>
            <p:nvPr/>
          </p:nvSpPr>
          <p:spPr>
            <a:xfrm>
              <a:off x="18258883" y="487998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104"/>
                  </a:moveTo>
                  <a:lnTo>
                    <a:pt x="3465" y="0"/>
                  </a:lnTo>
                  <a:lnTo>
                    <a:pt x="3539" y="293"/>
                  </a:lnTo>
                  <a:lnTo>
                    <a:pt x="3790" y="366"/>
                  </a:lnTo>
                  <a:lnTo>
                    <a:pt x="3863" y="617"/>
                  </a:lnTo>
                  <a:lnTo>
                    <a:pt x="3654" y="691"/>
                  </a:lnTo>
                  <a:lnTo>
                    <a:pt x="3570" y="848"/>
                  </a:lnTo>
                  <a:lnTo>
                    <a:pt x="3863" y="1675"/>
                  </a:lnTo>
                  <a:lnTo>
                    <a:pt x="3727" y="1780"/>
                  </a:lnTo>
                  <a:lnTo>
                    <a:pt x="3277" y="659"/>
                  </a:lnTo>
                  <a:lnTo>
                    <a:pt x="3277" y="366"/>
                  </a:lnTo>
                  <a:lnTo>
                    <a:pt x="554" y="293"/>
                  </a:lnTo>
                  <a:lnTo>
                    <a:pt x="261" y="293"/>
                  </a:lnTo>
                  <a:lnTo>
                    <a:pt x="314" y="554"/>
                  </a:lnTo>
                  <a:lnTo>
                    <a:pt x="356" y="2261"/>
                  </a:lnTo>
                  <a:lnTo>
                    <a:pt x="931" y="2345"/>
                  </a:lnTo>
                  <a:lnTo>
                    <a:pt x="1413" y="2408"/>
                  </a:lnTo>
                  <a:lnTo>
                    <a:pt x="994" y="2607"/>
                  </a:lnTo>
                  <a:lnTo>
                    <a:pt x="439" y="2554"/>
                  </a:lnTo>
                  <a:lnTo>
                    <a:pt x="356" y="3277"/>
                  </a:lnTo>
                  <a:lnTo>
                    <a:pt x="827" y="3277"/>
                  </a:lnTo>
                  <a:lnTo>
                    <a:pt x="963" y="3225"/>
                  </a:lnTo>
                  <a:lnTo>
                    <a:pt x="2052" y="4314"/>
                  </a:lnTo>
                  <a:lnTo>
                    <a:pt x="2303" y="4429"/>
                  </a:lnTo>
                  <a:lnTo>
                    <a:pt x="2691" y="4429"/>
                  </a:lnTo>
                  <a:lnTo>
                    <a:pt x="2502" y="4502"/>
                  </a:lnTo>
                  <a:lnTo>
                    <a:pt x="1790" y="4575"/>
                  </a:lnTo>
                  <a:lnTo>
                    <a:pt x="1863" y="4429"/>
                  </a:lnTo>
                  <a:lnTo>
                    <a:pt x="1340" y="3916"/>
                  </a:lnTo>
                  <a:lnTo>
                    <a:pt x="1183" y="3790"/>
                  </a:lnTo>
                  <a:lnTo>
                    <a:pt x="1183" y="3989"/>
                  </a:lnTo>
                  <a:lnTo>
                    <a:pt x="1151" y="4209"/>
                  </a:lnTo>
                  <a:lnTo>
                    <a:pt x="931" y="4282"/>
                  </a:lnTo>
                  <a:lnTo>
                    <a:pt x="931" y="3759"/>
                  </a:lnTo>
                  <a:lnTo>
                    <a:pt x="963" y="3486"/>
                  </a:lnTo>
                  <a:lnTo>
                    <a:pt x="712" y="3570"/>
                  </a:lnTo>
                  <a:lnTo>
                    <a:pt x="261" y="3675"/>
                  </a:lnTo>
                  <a:lnTo>
                    <a:pt x="0" y="3790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18263020" y="487978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75" y="450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1005"/>
                  </a:lnTo>
                  <a:lnTo>
                    <a:pt x="0" y="1193"/>
                  </a:lnTo>
                  <a:lnTo>
                    <a:pt x="293" y="1696"/>
                  </a:lnTo>
                  <a:lnTo>
                    <a:pt x="418" y="2230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25"/>
                  </a:lnTo>
                </a:path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75" y="450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1005"/>
                  </a:lnTo>
                  <a:lnTo>
                    <a:pt x="0" y="1193"/>
                  </a:lnTo>
                  <a:lnTo>
                    <a:pt x="293" y="1696"/>
                  </a:lnTo>
                  <a:lnTo>
                    <a:pt x="418" y="2230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18262562" y="48809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937"/>
                  </a:moveTo>
                  <a:lnTo>
                    <a:pt x="418" y="1455"/>
                  </a:lnTo>
                  <a:lnTo>
                    <a:pt x="418" y="816"/>
                  </a:lnTo>
                  <a:lnTo>
                    <a:pt x="418" y="628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78"/>
                  </a:lnTo>
                  <a:lnTo>
                    <a:pt x="157" y="366"/>
                  </a:lnTo>
                  <a:lnTo>
                    <a:pt x="157" y="816"/>
                  </a:lnTo>
                  <a:lnTo>
                    <a:pt x="157" y="1539"/>
                  </a:lnTo>
                  <a:lnTo>
                    <a:pt x="596" y="2125"/>
                  </a:lnTo>
                  <a:lnTo>
                    <a:pt x="795" y="2125"/>
                  </a:lnTo>
                  <a:lnTo>
                    <a:pt x="827" y="1937"/>
                  </a:lnTo>
                </a:path>
                <a:path w="1269" h="2539">
                  <a:moveTo>
                    <a:pt x="827" y="1937"/>
                  </a:moveTo>
                  <a:lnTo>
                    <a:pt x="418" y="1455"/>
                  </a:lnTo>
                  <a:lnTo>
                    <a:pt x="418" y="816"/>
                  </a:lnTo>
                  <a:lnTo>
                    <a:pt x="418" y="628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78"/>
                  </a:lnTo>
                  <a:lnTo>
                    <a:pt x="157" y="366"/>
                  </a:lnTo>
                  <a:lnTo>
                    <a:pt x="157" y="816"/>
                  </a:lnTo>
                  <a:lnTo>
                    <a:pt x="157" y="1539"/>
                  </a:lnTo>
                  <a:lnTo>
                    <a:pt x="596" y="2125"/>
                  </a:lnTo>
                  <a:lnTo>
                    <a:pt x="795" y="2125"/>
                  </a:lnTo>
                  <a:lnTo>
                    <a:pt x="827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18262421" y="48793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554"/>
                  </a:moveTo>
                  <a:lnTo>
                    <a:pt x="41" y="848"/>
                  </a:lnTo>
                  <a:lnTo>
                    <a:pt x="261" y="879"/>
                  </a:lnTo>
                  <a:lnTo>
                    <a:pt x="335" y="1298"/>
                  </a:lnTo>
                  <a:lnTo>
                    <a:pt x="73" y="1413"/>
                  </a:lnTo>
                  <a:lnTo>
                    <a:pt x="596" y="1937"/>
                  </a:lnTo>
                  <a:lnTo>
                    <a:pt x="900" y="2523"/>
                  </a:lnTo>
                  <a:lnTo>
                    <a:pt x="900" y="2094"/>
                  </a:lnTo>
                  <a:lnTo>
                    <a:pt x="596" y="1622"/>
                  </a:lnTo>
                  <a:lnTo>
                    <a:pt x="596" y="1486"/>
                  </a:lnTo>
                  <a:lnTo>
                    <a:pt x="785" y="1298"/>
                  </a:lnTo>
                  <a:lnTo>
                    <a:pt x="628" y="1382"/>
                  </a:lnTo>
                  <a:lnTo>
                    <a:pt x="628" y="1225"/>
                  </a:lnTo>
                  <a:lnTo>
                    <a:pt x="628" y="816"/>
                  </a:lnTo>
                  <a:lnTo>
                    <a:pt x="785" y="659"/>
                  </a:lnTo>
                  <a:lnTo>
                    <a:pt x="816" y="523"/>
                  </a:lnTo>
                  <a:lnTo>
                    <a:pt x="973" y="397"/>
                  </a:lnTo>
                  <a:lnTo>
                    <a:pt x="1162" y="397"/>
                  </a:lnTo>
                  <a:lnTo>
                    <a:pt x="1109" y="0"/>
                  </a:lnTo>
                  <a:lnTo>
                    <a:pt x="816" y="230"/>
                  </a:lnTo>
                  <a:lnTo>
                    <a:pt x="596" y="450"/>
                  </a:lnTo>
                  <a:lnTo>
                    <a:pt x="335" y="481"/>
                  </a:lnTo>
                  <a:lnTo>
                    <a:pt x="146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18259114" y="488277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04"/>
                  </a:moveTo>
                  <a:lnTo>
                    <a:pt x="2481" y="963"/>
                  </a:lnTo>
                  <a:lnTo>
                    <a:pt x="2889" y="963"/>
                  </a:lnTo>
                  <a:lnTo>
                    <a:pt x="2889" y="816"/>
                  </a:lnTo>
                  <a:lnTo>
                    <a:pt x="3172" y="743"/>
                  </a:lnTo>
                  <a:lnTo>
                    <a:pt x="3204" y="900"/>
                  </a:lnTo>
                  <a:lnTo>
                    <a:pt x="3350" y="774"/>
                  </a:lnTo>
                  <a:lnTo>
                    <a:pt x="3350" y="586"/>
                  </a:lnTo>
                  <a:lnTo>
                    <a:pt x="3497" y="554"/>
                  </a:lnTo>
                  <a:lnTo>
                    <a:pt x="3444" y="1068"/>
                  </a:lnTo>
                  <a:lnTo>
                    <a:pt x="3015" y="1109"/>
                  </a:lnTo>
                  <a:lnTo>
                    <a:pt x="2533" y="1109"/>
                  </a:lnTo>
                  <a:lnTo>
                    <a:pt x="2376" y="1225"/>
                  </a:lnTo>
                  <a:lnTo>
                    <a:pt x="2335" y="1486"/>
                  </a:lnTo>
                  <a:lnTo>
                    <a:pt x="2481" y="1486"/>
                  </a:lnTo>
                  <a:lnTo>
                    <a:pt x="2753" y="1486"/>
                  </a:lnTo>
                  <a:lnTo>
                    <a:pt x="2753" y="1738"/>
                  </a:lnTo>
                  <a:lnTo>
                    <a:pt x="2753" y="1968"/>
                  </a:lnTo>
                  <a:lnTo>
                    <a:pt x="2607" y="1968"/>
                  </a:lnTo>
                  <a:lnTo>
                    <a:pt x="1476" y="1968"/>
                  </a:lnTo>
                  <a:lnTo>
                    <a:pt x="1413" y="1811"/>
                  </a:lnTo>
                  <a:lnTo>
                    <a:pt x="1507" y="1675"/>
                  </a:lnTo>
                  <a:lnTo>
                    <a:pt x="1476" y="1811"/>
                  </a:lnTo>
                  <a:lnTo>
                    <a:pt x="2272" y="1895"/>
                  </a:lnTo>
                  <a:lnTo>
                    <a:pt x="2481" y="1811"/>
                  </a:lnTo>
                  <a:lnTo>
                    <a:pt x="2607" y="1643"/>
                  </a:lnTo>
                  <a:lnTo>
                    <a:pt x="2219" y="1643"/>
                  </a:lnTo>
                  <a:lnTo>
                    <a:pt x="2083" y="1518"/>
                  </a:lnTo>
                  <a:lnTo>
                    <a:pt x="1895" y="1005"/>
                  </a:lnTo>
                  <a:lnTo>
                    <a:pt x="1738" y="816"/>
                  </a:lnTo>
                  <a:lnTo>
                    <a:pt x="356" y="261"/>
                  </a:lnTo>
                  <a:lnTo>
                    <a:pt x="167" y="178"/>
                  </a:lnTo>
                  <a:lnTo>
                    <a:pt x="251" y="366"/>
                  </a:lnTo>
                  <a:lnTo>
                    <a:pt x="324" y="513"/>
                  </a:lnTo>
                  <a:lnTo>
                    <a:pt x="167" y="586"/>
                  </a:lnTo>
                  <a:lnTo>
                    <a:pt x="31" y="104"/>
                  </a:ln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18275102" y="449366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18272976" y="449360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18272983" y="466806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00"/>
                  </a:lnTo>
                  <a:lnTo>
                    <a:pt x="848" y="13130"/>
                  </a:lnTo>
                  <a:lnTo>
                    <a:pt x="1895" y="13161"/>
                  </a:lnTo>
                  <a:lnTo>
                    <a:pt x="1895" y="12460"/>
                  </a:lnTo>
                  <a:lnTo>
                    <a:pt x="2073" y="12387"/>
                  </a:lnTo>
                  <a:lnTo>
                    <a:pt x="2073" y="13161"/>
                  </a:lnTo>
                  <a:lnTo>
                    <a:pt x="2418" y="13161"/>
                  </a:lnTo>
                  <a:lnTo>
                    <a:pt x="2345" y="9319"/>
                  </a:lnTo>
                  <a:lnTo>
                    <a:pt x="2345" y="4073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994"/>
                  </a:lnTo>
                  <a:lnTo>
                    <a:pt x="1895" y="219"/>
                  </a:lnTo>
                  <a:lnTo>
                    <a:pt x="848" y="188"/>
                  </a:lnTo>
                  <a:lnTo>
                    <a:pt x="816" y="481"/>
                  </a:lnTo>
                  <a:lnTo>
                    <a:pt x="586" y="408"/>
                  </a:lnTo>
                  <a:lnTo>
                    <a:pt x="73" y="188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98"/>
                  </a:lnTo>
                  <a:lnTo>
                    <a:pt x="104" y="13381"/>
                  </a:lnTo>
                  <a:lnTo>
                    <a:pt x="0" y="13235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18261492" y="46737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575"/>
                  </a:lnTo>
                  <a:lnTo>
                    <a:pt x="3193" y="575"/>
                  </a:lnTo>
                  <a:lnTo>
                    <a:pt x="3193" y="335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16"/>
                  </a:lnTo>
                  <a:lnTo>
                    <a:pt x="0" y="1005"/>
                  </a:lnTo>
                  <a:lnTo>
                    <a:pt x="104" y="1225"/>
                  </a:lnTo>
                  <a:lnTo>
                    <a:pt x="429" y="1874"/>
                  </a:lnTo>
                  <a:lnTo>
                    <a:pt x="513" y="2052"/>
                  </a:lnTo>
                  <a:lnTo>
                    <a:pt x="743" y="2052"/>
                  </a:lnTo>
                  <a:lnTo>
                    <a:pt x="2869" y="2052"/>
                  </a:lnTo>
                  <a:lnTo>
                    <a:pt x="3193" y="2052"/>
                  </a:lnTo>
                  <a:lnTo>
                    <a:pt x="3193" y="1727"/>
                  </a:lnTo>
                  <a:lnTo>
                    <a:pt x="3193" y="1507"/>
                  </a:lnTo>
                  <a:lnTo>
                    <a:pt x="2952" y="1507"/>
                  </a:lnTo>
                  <a:lnTo>
                    <a:pt x="2952" y="1727"/>
                  </a:lnTo>
                  <a:lnTo>
                    <a:pt x="743" y="1800"/>
                  </a:lnTo>
                  <a:lnTo>
                    <a:pt x="335" y="1120"/>
                  </a:lnTo>
                  <a:lnTo>
                    <a:pt x="335" y="931"/>
                  </a:lnTo>
                  <a:lnTo>
                    <a:pt x="67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18261016" y="46755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52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18261005" y="46737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88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18261824" y="4673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70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50"/>
                  </a:lnTo>
                  <a:lnTo>
                    <a:pt x="1047" y="397"/>
                  </a:lnTo>
                  <a:lnTo>
                    <a:pt x="1193" y="397"/>
                  </a:lnTo>
                  <a:lnTo>
                    <a:pt x="1340" y="450"/>
                  </a:lnTo>
                  <a:lnTo>
                    <a:pt x="1413" y="293"/>
                  </a:lnTo>
                  <a:lnTo>
                    <a:pt x="1497" y="450"/>
                  </a:lnTo>
                  <a:lnTo>
                    <a:pt x="1633" y="450"/>
                  </a:lnTo>
                  <a:lnTo>
                    <a:pt x="1759" y="293"/>
                  </a:lnTo>
                  <a:lnTo>
                    <a:pt x="1821" y="450"/>
                  </a:lnTo>
                  <a:lnTo>
                    <a:pt x="1978" y="450"/>
                  </a:lnTo>
                  <a:lnTo>
                    <a:pt x="2052" y="293"/>
                  </a:lnTo>
                  <a:lnTo>
                    <a:pt x="2177" y="450"/>
                  </a:lnTo>
                  <a:lnTo>
                    <a:pt x="2345" y="335"/>
                  </a:lnTo>
                  <a:lnTo>
                    <a:pt x="2502" y="450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55"/>
                  </a:lnTo>
                  <a:lnTo>
                    <a:pt x="2460" y="1518"/>
                  </a:lnTo>
                  <a:lnTo>
                    <a:pt x="2607" y="1518"/>
                  </a:lnTo>
                  <a:lnTo>
                    <a:pt x="2607" y="1382"/>
                  </a:lnTo>
                  <a:lnTo>
                    <a:pt x="2607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18273948" y="46740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18273540" y="46738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95"/>
                  </a:moveTo>
                  <a:lnTo>
                    <a:pt x="0" y="1895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219"/>
                  </a:lnTo>
                  <a:lnTo>
                    <a:pt x="670" y="450"/>
                  </a:lnTo>
                  <a:lnTo>
                    <a:pt x="670" y="1444"/>
                  </a:lnTo>
                  <a:lnTo>
                    <a:pt x="596" y="1675"/>
                  </a:lnTo>
                  <a:lnTo>
                    <a:pt x="408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18273683" y="4674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18273902" y="46745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48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18273902" y="46743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18273890" y="46745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18273890" y="46748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18273890" y="4674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18273690" y="4674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18273902" y="46743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18273890" y="46751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18273902" y="46750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18273902" y="46749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18272976" y="4679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0" y="712"/>
                  </a:lnTo>
                  <a:lnTo>
                    <a:pt x="439" y="806"/>
                  </a:lnTo>
                  <a:lnTo>
                    <a:pt x="554" y="104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18272036" y="46787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5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63"/>
                  </a:lnTo>
                  <a:lnTo>
                    <a:pt x="157" y="2083"/>
                  </a:lnTo>
                  <a:lnTo>
                    <a:pt x="293" y="1602"/>
                  </a:lnTo>
                  <a:lnTo>
                    <a:pt x="125" y="1413"/>
                  </a:lnTo>
                  <a:lnTo>
                    <a:pt x="282" y="1277"/>
                  </a:lnTo>
                  <a:lnTo>
                    <a:pt x="73" y="722"/>
                  </a:lnTo>
                  <a:lnTo>
                    <a:pt x="293" y="900"/>
                  </a:lnTo>
                  <a:lnTo>
                    <a:pt x="293" y="638"/>
                  </a:lnTo>
                  <a:lnTo>
                    <a:pt x="125" y="513"/>
                  </a:lnTo>
                  <a:lnTo>
                    <a:pt x="282" y="345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45"/>
                  </a:lnTo>
                  <a:lnTo>
                    <a:pt x="1162" y="418"/>
                  </a:lnTo>
                  <a:lnTo>
                    <a:pt x="1277" y="219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40"/>
                  </a:lnTo>
                  <a:lnTo>
                    <a:pt x="1675" y="1497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18272973" y="4668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136"/>
                  </a:lnTo>
                  <a:lnTo>
                    <a:pt x="0" y="10711"/>
                  </a:lnTo>
                  <a:lnTo>
                    <a:pt x="188" y="10868"/>
                  </a:lnTo>
                  <a:lnTo>
                    <a:pt x="261" y="10711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34"/>
                  </a:lnTo>
                  <a:lnTo>
                    <a:pt x="638" y="12387"/>
                  </a:lnTo>
                  <a:lnTo>
                    <a:pt x="492" y="12418"/>
                  </a:lnTo>
                  <a:lnTo>
                    <a:pt x="261" y="12491"/>
                  </a:lnTo>
                  <a:lnTo>
                    <a:pt x="230" y="12229"/>
                  </a:lnTo>
                  <a:lnTo>
                    <a:pt x="188" y="11968"/>
                  </a:lnTo>
                  <a:lnTo>
                    <a:pt x="31" y="12093"/>
                  </a:lnTo>
                  <a:lnTo>
                    <a:pt x="0" y="12837"/>
                  </a:lnTo>
                  <a:lnTo>
                    <a:pt x="575" y="12606"/>
                  </a:lnTo>
                  <a:lnTo>
                    <a:pt x="900" y="12491"/>
                  </a:lnTo>
                  <a:lnTo>
                    <a:pt x="931" y="12837"/>
                  </a:lnTo>
                  <a:lnTo>
                    <a:pt x="1800" y="12638"/>
                  </a:lnTo>
                  <a:lnTo>
                    <a:pt x="1832" y="12491"/>
                  </a:lnTo>
                  <a:lnTo>
                    <a:pt x="1225" y="12460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848"/>
                  </a:lnTo>
                  <a:lnTo>
                    <a:pt x="638" y="2691"/>
                  </a:lnTo>
                  <a:lnTo>
                    <a:pt x="1057" y="2471"/>
                  </a:lnTo>
                  <a:lnTo>
                    <a:pt x="1204" y="2345"/>
                  </a:lnTo>
                  <a:lnTo>
                    <a:pt x="1204" y="2167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72"/>
                  </a:lnTo>
                  <a:lnTo>
                    <a:pt x="73" y="31"/>
                  </a:lnTo>
                  <a:lnTo>
                    <a:pt x="0" y="753"/>
                  </a:lnTo>
                  <a:lnTo>
                    <a:pt x="188" y="900"/>
                  </a:lnTo>
                  <a:lnTo>
                    <a:pt x="261" y="753"/>
                  </a:lnTo>
                  <a:lnTo>
                    <a:pt x="230" y="408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58"/>
                  </a:lnTo>
                  <a:lnTo>
                    <a:pt x="931" y="2136"/>
                  </a:lnTo>
                  <a:lnTo>
                    <a:pt x="848" y="2272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18266119" y="4670885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47"/>
                  </a:lnTo>
                  <a:lnTo>
                    <a:pt x="5141" y="2104"/>
                  </a:lnTo>
                  <a:lnTo>
                    <a:pt x="4984" y="2104"/>
                  </a:lnTo>
                  <a:lnTo>
                    <a:pt x="2607" y="2104"/>
                  </a:lnTo>
                  <a:lnTo>
                    <a:pt x="2450" y="2104"/>
                  </a:lnTo>
                  <a:lnTo>
                    <a:pt x="2408" y="1947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47"/>
                  </a:lnTo>
                  <a:lnTo>
                    <a:pt x="1790" y="2104"/>
                  </a:lnTo>
                  <a:lnTo>
                    <a:pt x="1633" y="2104"/>
                  </a:lnTo>
                  <a:lnTo>
                    <a:pt x="188" y="2104"/>
                  </a:lnTo>
                  <a:lnTo>
                    <a:pt x="0" y="2104"/>
                  </a:lnTo>
                  <a:lnTo>
                    <a:pt x="0" y="2282"/>
                  </a:lnTo>
                  <a:lnTo>
                    <a:pt x="0" y="5455"/>
                  </a:lnTo>
                  <a:lnTo>
                    <a:pt x="0" y="5643"/>
                  </a:lnTo>
                  <a:lnTo>
                    <a:pt x="188" y="5643"/>
                  </a:lnTo>
                  <a:lnTo>
                    <a:pt x="1633" y="5643"/>
                  </a:lnTo>
                  <a:lnTo>
                    <a:pt x="1790" y="5643"/>
                  </a:lnTo>
                  <a:lnTo>
                    <a:pt x="1821" y="5779"/>
                  </a:lnTo>
                  <a:lnTo>
                    <a:pt x="1895" y="6355"/>
                  </a:lnTo>
                  <a:lnTo>
                    <a:pt x="1926" y="6502"/>
                  </a:lnTo>
                  <a:lnTo>
                    <a:pt x="2083" y="6502"/>
                  </a:lnTo>
                  <a:lnTo>
                    <a:pt x="2272" y="6502"/>
                  </a:lnTo>
                  <a:lnTo>
                    <a:pt x="2303" y="6355"/>
                  </a:lnTo>
                  <a:lnTo>
                    <a:pt x="2408" y="5779"/>
                  </a:lnTo>
                  <a:lnTo>
                    <a:pt x="2450" y="5643"/>
                  </a:lnTo>
                  <a:lnTo>
                    <a:pt x="2607" y="5643"/>
                  </a:lnTo>
                  <a:lnTo>
                    <a:pt x="4984" y="5643"/>
                  </a:lnTo>
                  <a:lnTo>
                    <a:pt x="5141" y="5643"/>
                  </a:lnTo>
                  <a:lnTo>
                    <a:pt x="5141" y="5779"/>
                  </a:lnTo>
                  <a:lnTo>
                    <a:pt x="5256" y="6355"/>
                  </a:lnTo>
                  <a:lnTo>
                    <a:pt x="5298" y="6502"/>
                  </a:lnTo>
                  <a:lnTo>
                    <a:pt x="5434" y="6502"/>
                  </a:lnTo>
                  <a:lnTo>
                    <a:pt x="5811" y="6502"/>
                  </a:lnTo>
                  <a:lnTo>
                    <a:pt x="5999" y="6502"/>
                  </a:lnTo>
                  <a:lnTo>
                    <a:pt x="5999" y="6680"/>
                  </a:lnTo>
                  <a:lnTo>
                    <a:pt x="5999" y="7580"/>
                  </a:lnTo>
                  <a:lnTo>
                    <a:pt x="5999" y="7727"/>
                  </a:lnTo>
                  <a:lnTo>
                    <a:pt x="6135" y="7727"/>
                  </a:lnTo>
                  <a:lnTo>
                    <a:pt x="6774" y="7727"/>
                  </a:lnTo>
                  <a:lnTo>
                    <a:pt x="6847" y="83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157"/>
                  </a:lnTo>
                  <a:lnTo>
                    <a:pt x="5999" y="1057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18260672" y="4667423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39"/>
                  </a:lnTo>
                  <a:lnTo>
                    <a:pt x="2963" y="7507"/>
                  </a:lnTo>
                  <a:lnTo>
                    <a:pt x="3015" y="7696"/>
                  </a:lnTo>
                  <a:lnTo>
                    <a:pt x="2869" y="7539"/>
                  </a:lnTo>
                  <a:lnTo>
                    <a:pt x="2764" y="7381"/>
                  </a:lnTo>
                  <a:lnTo>
                    <a:pt x="2869" y="7130"/>
                  </a:lnTo>
                  <a:lnTo>
                    <a:pt x="2931" y="6984"/>
                  </a:lnTo>
                  <a:lnTo>
                    <a:pt x="3015" y="7130"/>
                  </a:lnTo>
                  <a:lnTo>
                    <a:pt x="3204" y="6984"/>
                  </a:lnTo>
                  <a:lnTo>
                    <a:pt x="3277" y="7130"/>
                  </a:lnTo>
                  <a:lnTo>
                    <a:pt x="3465" y="6984"/>
                  </a:lnTo>
                  <a:lnTo>
                    <a:pt x="3539" y="7130"/>
                  </a:lnTo>
                  <a:lnTo>
                    <a:pt x="3947" y="7130"/>
                  </a:lnTo>
                  <a:lnTo>
                    <a:pt x="3947" y="7277"/>
                  </a:lnTo>
                  <a:lnTo>
                    <a:pt x="4104" y="7162"/>
                  </a:lnTo>
                  <a:lnTo>
                    <a:pt x="4020" y="6471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601"/>
                  </a:lnTo>
                  <a:lnTo>
                    <a:pt x="345" y="858"/>
                  </a:lnTo>
                  <a:lnTo>
                    <a:pt x="0" y="722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38"/>
                  </a:lnTo>
                  <a:lnTo>
                    <a:pt x="2963" y="785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3088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65"/>
                  </a:lnTo>
                  <a:lnTo>
                    <a:pt x="3172" y="2136"/>
                  </a:lnTo>
                  <a:lnTo>
                    <a:pt x="3015" y="2167"/>
                  </a:lnTo>
                  <a:lnTo>
                    <a:pt x="2931" y="1570"/>
                  </a:lnTo>
                  <a:lnTo>
                    <a:pt x="2764" y="1497"/>
                  </a:lnTo>
                  <a:lnTo>
                    <a:pt x="2837" y="1654"/>
                  </a:lnTo>
                  <a:lnTo>
                    <a:pt x="2921" y="1863"/>
                  </a:lnTo>
                  <a:lnTo>
                    <a:pt x="2921" y="2083"/>
                  </a:lnTo>
                  <a:lnTo>
                    <a:pt x="2921" y="2240"/>
                  </a:lnTo>
                  <a:lnTo>
                    <a:pt x="3088" y="2282"/>
                  </a:lnTo>
                  <a:lnTo>
                    <a:pt x="3172" y="2429"/>
                  </a:lnTo>
                  <a:lnTo>
                    <a:pt x="2921" y="2502"/>
                  </a:lnTo>
                  <a:lnTo>
                    <a:pt x="2376" y="2502"/>
                  </a:lnTo>
                  <a:lnTo>
                    <a:pt x="2282" y="2282"/>
                  </a:lnTo>
                  <a:lnTo>
                    <a:pt x="2418" y="2136"/>
                  </a:lnTo>
                  <a:lnTo>
                    <a:pt x="2282" y="2020"/>
                  </a:lnTo>
                  <a:lnTo>
                    <a:pt x="2282" y="900"/>
                  </a:lnTo>
                  <a:lnTo>
                    <a:pt x="2282" y="1088"/>
                  </a:lnTo>
                  <a:lnTo>
                    <a:pt x="2052" y="1308"/>
                  </a:lnTo>
                  <a:lnTo>
                    <a:pt x="2240" y="1497"/>
                  </a:lnTo>
                  <a:lnTo>
                    <a:pt x="2052" y="1759"/>
                  </a:lnTo>
                  <a:lnTo>
                    <a:pt x="2282" y="1989"/>
                  </a:lnTo>
                  <a:lnTo>
                    <a:pt x="2418" y="2136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502"/>
                  </a:lnTo>
                  <a:lnTo>
                    <a:pt x="1570" y="2502"/>
                  </a:lnTo>
                  <a:lnTo>
                    <a:pt x="1570" y="2659"/>
                  </a:lnTo>
                  <a:lnTo>
                    <a:pt x="1570" y="5486"/>
                  </a:lnTo>
                  <a:lnTo>
                    <a:pt x="1570" y="5832"/>
                  </a:lnTo>
                  <a:lnTo>
                    <a:pt x="1895" y="5863"/>
                  </a:lnTo>
                  <a:lnTo>
                    <a:pt x="2282" y="5936"/>
                  </a:lnTo>
                  <a:lnTo>
                    <a:pt x="3120" y="5936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727" y="5936"/>
                  </a:lnTo>
                  <a:lnTo>
                    <a:pt x="3863" y="6020"/>
                  </a:lnTo>
                  <a:lnTo>
                    <a:pt x="3350" y="4963"/>
                  </a:lnTo>
                  <a:lnTo>
                    <a:pt x="4020" y="5779"/>
                  </a:lnTo>
                  <a:lnTo>
                    <a:pt x="3989" y="5936"/>
                  </a:lnTo>
                  <a:lnTo>
                    <a:pt x="4816" y="6261"/>
                  </a:lnTo>
                  <a:lnTo>
                    <a:pt x="5036" y="6387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34"/>
                  </a:lnTo>
                  <a:lnTo>
                    <a:pt x="4910" y="8093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4020" y="8879"/>
                  </a:lnTo>
                  <a:lnTo>
                    <a:pt x="3465" y="9779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601" y="8732"/>
                  </a:lnTo>
                  <a:lnTo>
                    <a:pt x="3350" y="8628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72"/>
                  </a:lnTo>
                  <a:lnTo>
                    <a:pt x="1570" y="12010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87"/>
                  </a:lnTo>
                  <a:lnTo>
                    <a:pt x="2418" y="12544"/>
                  </a:lnTo>
                  <a:lnTo>
                    <a:pt x="2282" y="12648"/>
                  </a:lnTo>
                  <a:lnTo>
                    <a:pt x="2052" y="12868"/>
                  </a:lnTo>
                  <a:lnTo>
                    <a:pt x="2240" y="13057"/>
                  </a:lnTo>
                  <a:lnTo>
                    <a:pt x="2052" y="13318"/>
                  </a:lnTo>
                  <a:lnTo>
                    <a:pt x="2240" y="13507"/>
                  </a:lnTo>
                  <a:lnTo>
                    <a:pt x="2209" y="13769"/>
                  </a:lnTo>
                  <a:lnTo>
                    <a:pt x="2282" y="12680"/>
                  </a:lnTo>
                  <a:lnTo>
                    <a:pt x="2418" y="12544"/>
                  </a:lnTo>
                  <a:lnTo>
                    <a:pt x="2282" y="12387"/>
                  </a:lnTo>
                  <a:lnTo>
                    <a:pt x="2345" y="12198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88" y="12387"/>
                  </a:lnTo>
                  <a:lnTo>
                    <a:pt x="2921" y="12418"/>
                  </a:lnTo>
                  <a:lnTo>
                    <a:pt x="2921" y="12575"/>
                  </a:lnTo>
                  <a:lnTo>
                    <a:pt x="2921" y="12795"/>
                  </a:lnTo>
                  <a:lnTo>
                    <a:pt x="2837" y="13025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60"/>
                  </a:lnTo>
                  <a:lnTo>
                    <a:pt x="2764" y="13476"/>
                  </a:lnTo>
                  <a:lnTo>
                    <a:pt x="2963" y="13476"/>
                  </a:lnTo>
                  <a:lnTo>
                    <a:pt x="3172" y="13538"/>
                  </a:lnTo>
                  <a:lnTo>
                    <a:pt x="2921" y="13695"/>
                  </a:lnTo>
                  <a:lnTo>
                    <a:pt x="2869" y="13842"/>
                  </a:lnTo>
                  <a:lnTo>
                    <a:pt x="3088" y="14020"/>
                  </a:lnTo>
                  <a:lnTo>
                    <a:pt x="3120" y="14219"/>
                  </a:lnTo>
                  <a:lnTo>
                    <a:pt x="3172" y="14627"/>
                  </a:lnTo>
                  <a:lnTo>
                    <a:pt x="3015" y="14627"/>
                  </a:lnTo>
                  <a:lnTo>
                    <a:pt x="2931" y="14324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41"/>
                  </a:lnTo>
                  <a:lnTo>
                    <a:pt x="1570" y="8397"/>
                  </a:lnTo>
                  <a:lnTo>
                    <a:pt x="3863" y="8397"/>
                  </a:lnTo>
                  <a:lnTo>
                    <a:pt x="4020" y="8397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81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96"/>
                  </a:lnTo>
                  <a:lnTo>
                    <a:pt x="3403" y="7539"/>
                  </a:lnTo>
                  <a:lnTo>
                    <a:pt x="3245" y="7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18261649" y="46800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18261649" y="4668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18261383" y="46699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795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62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18261383" y="46764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76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46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18262611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1" name="object 9001"/>
            <p:cNvSpPr/>
            <p:nvPr/>
          </p:nvSpPr>
          <p:spPr>
            <a:xfrm>
              <a:off x="18262387" y="4674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18262614" y="46743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9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18262568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18262387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5" name="object 9005"/>
            <p:cNvSpPr/>
            <p:nvPr/>
          </p:nvSpPr>
          <p:spPr>
            <a:xfrm>
              <a:off x="18262572" y="4674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18263202" y="46742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63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18263024" y="467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18262751" y="4675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0"/>
                  </a:lnTo>
                </a:path>
                <a:path w="634" h="635">
                  <a:moveTo>
                    <a:pt x="0" y="73"/>
                  </a:moveTo>
                  <a:lnTo>
                    <a:pt x="73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18262944" y="46742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31"/>
                  </a:moveTo>
                  <a:lnTo>
                    <a:pt x="219" y="827"/>
                  </a:lnTo>
                </a:path>
                <a:path w="634" h="1270">
                  <a:moveTo>
                    <a:pt x="157" y="9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18263315" y="46743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1826297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18262670" y="4674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18262871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18263160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18263313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18262674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1" y="0"/>
                  </a:lnTo>
                </a:path>
                <a:path w="634" h="635">
                  <a:moveTo>
                    <a:pt x="0" y="31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18262979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18263165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18262875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18263160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18262827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1827103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1068" y="0"/>
                  </a:moveTo>
                  <a:lnTo>
                    <a:pt x="1068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106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1826786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0"/>
                  </a:moveTo>
                  <a:lnTo>
                    <a:pt x="712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1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1826469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0"/>
                  </a:moveTo>
                  <a:lnTo>
                    <a:pt x="712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1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1826383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01" y="0"/>
                  </a:moveTo>
                  <a:lnTo>
                    <a:pt x="701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0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18268583" y="4670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90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45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7" name="object 9027"/>
            <p:cNvSpPr/>
            <p:nvPr/>
          </p:nvSpPr>
          <p:spPr>
            <a:xfrm>
              <a:off x="18239852" y="4494009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0"/>
                  </a:moveTo>
                  <a:lnTo>
                    <a:pt x="0" y="173732"/>
                  </a:lnTo>
                  <a:lnTo>
                    <a:pt x="21140" y="173732"/>
                  </a:lnTo>
                  <a:lnTo>
                    <a:pt x="211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18240568" y="4494006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18260292" y="4494006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18275102" y="43058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18272976" y="43058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18271033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1068" y="182497"/>
                  </a:lnTo>
                  <a:lnTo>
                    <a:pt x="106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18267864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12" y="182497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18264694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12" y="182497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18263840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01" y="182497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18272976" y="4669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115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8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18272036" y="46674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376"/>
                  </a:lnTo>
                  <a:lnTo>
                    <a:pt x="157" y="52"/>
                  </a:lnTo>
                  <a:lnTo>
                    <a:pt x="73" y="638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162"/>
                  </a:lnTo>
                  <a:lnTo>
                    <a:pt x="293" y="1465"/>
                  </a:lnTo>
                  <a:lnTo>
                    <a:pt x="157" y="1246"/>
                  </a:lnTo>
                  <a:lnTo>
                    <a:pt x="293" y="1727"/>
                  </a:lnTo>
                  <a:lnTo>
                    <a:pt x="125" y="1916"/>
                  </a:lnTo>
                  <a:lnTo>
                    <a:pt x="282" y="2052"/>
                  </a:lnTo>
                  <a:lnTo>
                    <a:pt x="73" y="2607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16"/>
                  </a:lnTo>
                  <a:lnTo>
                    <a:pt x="282" y="2984"/>
                  </a:lnTo>
                  <a:lnTo>
                    <a:pt x="125" y="3141"/>
                  </a:lnTo>
                  <a:lnTo>
                    <a:pt x="282" y="3329"/>
                  </a:lnTo>
                  <a:lnTo>
                    <a:pt x="900" y="3329"/>
                  </a:lnTo>
                  <a:lnTo>
                    <a:pt x="931" y="2984"/>
                  </a:lnTo>
                  <a:lnTo>
                    <a:pt x="1162" y="2910"/>
                  </a:lnTo>
                  <a:lnTo>
                    <a:pt x="1277" y="3109"/>
                  </a:lnTo>
                  <a:lnTo>
                    <a:pt x="1675" y="2816"/>
                  </a:lnTo>
                  <a:lnTo>
                    <a:pt x="1759" y="2659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570"/>
                  </a:lnTo>
                  <a:lnTo>
                    <a:pt x="1193" y="1727"/>
                  </a:lnTo>
                  <a:lnTo>
                    <a:pt x="1015" y="1727"/>
                  </a:lnTo>
                  <a:lnTo>
                    <a:pt x="931" y="638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18272983" y="44802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10"/>
                  </a:lnTo>
                  <a:lnTo>
                    <a:pt x="848" y="13130"/>
                  </a:lnTo>
                  <a:lnTo>
                    <a:pt x="1895" y="13161"/>
                  </a:lnTo>
                  <a:lnTo>
                    <a:pt x="1895" y="12460"/>
                  </a:lnTo>
                  <a:lnTo>
                    <a:pt x="2073" y="12334"/>
                  </a:lnTo>
                  <a:lnTo>
                    <a:pt x="2073" y="13161"/>
                  </a:lnTo>
                  <a:lnTo>
                    <a:pt x="2418" y="13161"/>
                  </a:lnTo>
                  <a:lnTo>
                    <a:pt x="2345" y="9319"/>
                  </a:lnTo>
                  <a:lnTo>
                    <a:pt x="2345" y="4020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1015"/>
                  </a:lnTo>
                  <a:lnTo>
                    <a:pt x="1895" y="219"/>
                  </a:lnTo>
                  <a:lnTo>
                    <a:pt x="848" y="136"/>
                  </a:lnTo>
                  <a:lnTo>
                    <a:pt x="816" y="481"/>
                  </a:lnTo>
                  <a:lnTo>
                    <a:pt x="586" y="376"/>
                  </a:lnTo>
                  <a:lnTo>
                    <a:pt x="73" y="136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87"/>
                  </a:lnTo>
                  <a:lnTo>
                    <a:pt x="104" y="13381"/>
                  </a:lnTo>
                  <a:lnTo>
                    <a:pt x="0" y="13235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18261492" y="448590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607"/>
                  </a:lnTo>
                  <a:lnTo>
                    <a:pt x="3193" y="607"/>
                  </a:lnTo>
                  <a:lnTo>
                    <a:pt x="3193" y="366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69"/>
                  </a:lnTo>
                  <a:lnTo>
                    <a:pt x="0" y="1057"/>
                  </a:lnTo>
                  <a:lnTo>
                    <a:pt x="104" y="1266"/>
                  </a:lnTo>
                  <a:lnTo>
                    <a:pt x="429" y="1905"/>
                  </a:lnTo>
                  <a:lnTo>
                    <a:pt x="513" y="2094"/>
                  </a:lnTo>
                  <a:lnTo>
                    <a:pt x="743" y="2094"/>
                  </a:lnTo>
                  <a:lnTo>
                    <a:pt x="2869" y="2094"/>
                  </a:lnTo>
                  <a:lnTo>
                    <a:pt x="3193" y="2094"/>
                  </a:lnTo>
                  <a:lnTo>
                    <a:pt x="3193" y="1748"/>
                  </a:lnTo>
                  <a:lnTo>
                    <a:pt x="3193" y="1539"/>
                  </a:lnTo>
                  <a:lnTo>
                    <a:pt x="2952" y="1539"/>
                  </a:lnTo>
                  <a:lnTo>
                    <a:pt x="2952" y="1748"/>
                  </a:lnTo>
                  <a:lnTo>
                    <a:pt x="743" y="1832"/>
                  </a:lnTo>
                  <a:lnTo>
                    <a:pt x="335" y="1120"/>
                  </a:lnTo>
                  <a:lnTo>
                    <a:pt x="335" y="973"/>
                  </a:lnTo>
                  <a:lnTo>
                    <a:pt x="67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18261016" y="448777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18261005" y="44859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18261824" y="448621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38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50"/>
                  </a:lnTo>
                  <a:lnTo>
                    <a:pt x="1047" y="397"/>
                  </a:lnTo>
                  <a:lnTo>
                    <a:pt x="1193" y="397"/>
                  </a:lnTo>
                  <a:lnTo>
                    <a:pt x="1340" y="450"/>
                  </a:lnTo>
                  <a:lnTo>
                    <a:pt x="1413" y="293"/>
                  </a:lnTo>
                  <a:lnTo>
                    <a:pt x="1497" y="450"/>
                  </a:lnTo>
                  <a:lnTo>
                    <a:pt x="1633" y="450"/>
                  </a:lnTo>
                  <a:lnTo>
                    <a:pt x="1759" y="293"/>
                  </a:lnTo>
                  <a:lnTo>
                    <a:pt x="1821" y="450"/>
                  </a:lnTo>
                  <a:lnTo>
                    <a:pt x="1978" y="450"/>
                  </a:lnTo>
                  <a:lnTo>
                    <a:pt x="2052" y="293"/>
                  </a:lnTo>
                  <a:lnTo>
                    <a:pt x="2177" y="450"/>
                  </a:lnTo>
                  <a:lnTo>
                    <a:pt x="2345" y="335"/>
                  </a:lnTo>
                  <a:lnTo>
                    <a:pt x="2502" y="450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13"/>
                  </a:lnTo>
                  <a:lnTo>
                    <a:pt x="2460" y="1486"/>
                  </a:lnTo>
                  <a:lnTo>
                    <a:pt x="2607" y="1486"/>
                  </a:lnTo>
                  <a:lnTo>
                    <a:pt x="2607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18273948" y="44862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18273540" y="44860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63"/>
                  </a:moveTo>
                  <a:lnTo>
                    <a:pt x="0" y="1863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188"/>
                  </a:lnTo>
                  <a:lnTo>
                    <a:pt x="670" y="450"/>
                  </a:lnTo>
                  <a:lnTo>
                    <a:pt x="670" y="1455"/>
                  </a:lnTo>
                  <a:lnTo>
                    <a:pt x="596" y="1675"/>
                  </a:lnTo>
                  <a:lnTo>
                    <a:pt x="408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18273683" y="4486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18273902" y="4486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18273902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18273890" y="44867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18273890" y="44871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18273890" y="44868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18273690" y="4486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18273902" y="44865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18273890" y="4487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18273902" y="44871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18273902" y="44871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18272976" y="44915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74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18272036" y="449094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10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21"/>
                  </a:lnTo>
                  <a:lnTo>
                    <a:pt x="157" y="2083"/>
                  </a:lnTo>
                  <a:lnTo>
                    <a:pt x="293" y="1570"/>
                  </a:lnTo>
                  <a:lnTo>
                    <a:pt x="125" y="1413"/>
                  </a:lnTo>
                  <a:lnTo>
                    <a:pt x="282" y="1235"/>
                  </a:lnTo>
                  <a:lnTo>
                    <a:pt x="73" y="722"/>
                  </a:lnTo>
                  <a:lnTo>
                    <a:pt x="293" y="900"/>
                  </a:lnTo>
                  <a:lnTo>
                    <a:pt x="293" y="638"/>
                  </a:lnTo>
                  <a:lnTo>
                    <a:pt x="125" y="513"/>
                  </a:lnTo>
                  <a:lnTo>
                    <a:pt x="282" y="345"/>
                  </a:lnTo>
                  <a:lnTo>
                    <a:pt x="125" y="146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45"/>
                  </a:lnTo>
                  <a:lnTo>
                    <a:pt x="1162" y="418"/>
                  </a:lnTo>
                  <a:lnTo>
                    <a:pt x="1277" y="219"/>
                  </a:lnTo>
                  <a:lnTo>
                    <a:pt x="1675" y="513"/>
                  </a:lnTo>
                  <a:lnTo>
                    <a:pt x="1759" y="1361"/>
                  </a:lnTo>
                  <a:lnTo>
                    <a:pt x="1675" y="1497"/>
                  </a:lnTo>
                  <a:lnTo>
                    <a:pt x="1308" y="1727"/>
                  </a:lnTo>
                  <a:lnTo>
                    <a:pt x="1162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18272973" y="4480537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083"/>
                  </a:lnTo>
                  <a:lnTo>
                    <a:pt x="0" y="10711"/>
                  </a:lnTo>
                  <a:lnTo>
                    <a:pt x="188" y="10816"/>
                  </a:lnTo>
                  <a:lnTo>
                    <a:pt x="261" y="10659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34"/>
                  </a:lnTo>
                  <a:lnTo>
                    <a:pt x="638" y="12387"/>
                  </a:lnTo>
                  <a:lnTo>
                    <a:pt x="492" y="12418"/>
                  </a:lnTo>
                  <a:lnTo>
                    <a:pt x="261" y="12491"/>
                  </a:lnTo>
                  <a:lnTo>
                    <a:pt x="230" y="12229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795"/>
                  </a:lnTo>
                  <a:lnTo>
                    <a:pt x="575" y="12606"/>
                  </a:lnTo>
                  <a:lnTo>
                    <a:pt x="900" y="12491"/>
                  </a:lnTo>
                  <a:lnTo>
                    <a:pt x="931" y="12837"/>
                  </a:lnTo>
                  <a:lnTo>
                    <a:pt x="1800" y="12648"/>
                  </a:lnTo>
                  <a:lnTo>
                    <a:pt x="1832" y="12491"/>
                  </a:lnTo>
                  <a:lnTo>
                    <a:pt x="1225" y="12418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848"/>
                  </a:lnTo>
                  <a:lnTo>
                    <a:pt x="638" y="2691"/>
                  </a:lnTo>
                  <a:lnTo>
                    <a:pt x="1057" y="2429"/>
                  </a:lnTo>
                  <a:lnTo>
                    <a:pt x="1204" y="2345"/>
                  </a:lnTo>
                  <a:lnTo>
                    <a:pt x="1204" y="2167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40"/>
                  </a:lnTo>
                  <a:lnTo>
                    <a:pt x="73" y="0"/>
                  </a:lnTo>
                  <a:lnTo>
                    <a:pt x="0" y="753"/>
                  </a:lnTo>
                  <a:lnTo>
                    <a:pt x="188" y="858"/>
                  </a:lnTo>
                  <a:lnTo>
                    <a:pt x="261" y="722"/>
                  </a:lnTo>
                  <a:lnTo>
                    <a:pt x="230" y="376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27"/>
                  </a:lnTo>
                  <a:lnTo>
                    <a:pt x="931" y="2083"/>
                  </a:lnTo>
                  <a:lnTo>
                    <a:pt x="848" y="2240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18266119" y="448306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89"/>
                  </a:lnTo>
                  <a:lnTo>
                    <a:pt x="5141" y="2146"/>
                  </a:lnTo>
                  <a:lnTo>
                    <a:pt x="4984" y="2146"/>
                  </a:lnTo>
                  <a:lnTo>
                    <a:pt x="2607" y="2146"/>
                  </a:lnTo>
                  <a:lnTo>
                    <a:pt x="2450" y="2146"/>
                  </a:lnTo>
                  <a:lnTo>
                    <a:pt x="2408" y="1989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89"/>
                  </a:lnTo>
                  <a:lnTo>
                    <a:pt x="1790" y="2146"/>
                  </a:lnTo>
                  <a:lnTo>
                    <a:pt x="1633" y="2146"/>
                  </a:lnTo>
                  <a:lnTo>
                    <a:pt x="188" y="2146"/>
                  </a:lnTo>
                  <a:lnTo>
                    <a:pt x="0" y="2146"/>
                  </a:lnTo>
                  <a:lnTo>
                    <a:pt x="0" y="2314"/>
                  </a:lnTo>
                  <a:lnTo>
                    <a:pt x="0" y="5486"/>
                  </a:lnTo>
                  <a:lnTo>
                    <a:pt x="0" y="5685"/>
                  </a:lnTo>
                  <a:lnTo>
                    <a:pt x="188" y="5685"/>
                  </a:lnTo>
                  <a:lnTo>
                    <a:pt x="1633" y="5685"/>
                  </a:lnTo>
                  <a:lnTo>
                    <a:pt x="1790" y="5685"/>
                  </a:lnTo>
                  <a:lnTo>
                    <a:pt x="1895" y="6387"/>
                  </a:lnTo>
                  <a:lnTo>
                    <a:pt x="1926" y="6544"/>
                  </a:lnTo>
                  <a:lnTo>
                    <a:pt x="2083" y="6544"/>
                  </a:lnTo>
                  <a:lnTo>
                    <a:pt x="2272" y="6544"/>
                  </a:lnTo>
                  <a:lnTo>
                    <a:pt x="2303" y="6387"/>
                  </a:lnTo>
                  <a:lnTo>
                    <a:pt x="2408" y="5779"/>
                  </a:lnTo>
                  <a:lnTo>
                    <a:pt x="2607" y="5685"/>
                  </a:lnTo>
                  <a:lnTo>
                    <a:pt x="4984" y="5685"/>
                  </a:lnTo>
                  <a:lnTo>
                    <a:pt x="5141" y="5685"/>
                  </a:lnTo>
                  <a:lnTo>
                    <a:pt x="5256" y="6387"/>
                  </a:lnTo>
                  <a:lnTo>
                    <a:pt x="5298" y="6544"/>
                  </a:lnTo>
                  <a:lnTo>
                    <a:pt x="5434" y="6544"/>
                  </a:lnTo>
                  <a:lnTo>
                    <a:pt x="5811" y="6544"/>
                  </a:lnTo>
                  <a:lnTo>
                    <a:pt x="5999" y="6544"/>
                  </a:lnTo>
                  <a:lnTo>
                    <a:pt x="5999" y="6732"/>
                  </a:lnTo>
                  <a:lnTo>
                    <a:pt x="5999" y="7580"/>
                  </a:lnTo>
                  <a:lnTo>
                    <a:pt x="5999" y="7769"/>
                  </a:lnTo>
                  <a:lnTo>
                    <a:pt x="6135" y="7769"/>
                  </a:lnTo>
                  <a:lnTo>
                    <a:pt x="6774" y="7769"/>
                  </a:lnTo>
                  <a:lnTo>
                    <a:pt x="6847" y="125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209"/>
                  </a:lnTo>
                  <a:lnTo>
                    <a:pt x="5999" y="1088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18260672" y="4479639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39"/>
                  </a:lnTo>
                  <a:lnTo>
                    <a:pt x="2963" y="7465"/>
                  </a:lnTo>
                  <a:lnTo>
                    <a:pt x="3015" y="7696"/>
                  </a:lnTo>
                  <a:lnTo>
                    <a:pt x="2869" y="7507"/>
                  </a:lnTo>
                  <a:lnTo>
                    <a:pt x="2691" y="7319"/>
                  </a:lnTo>
                  <a:lnTo>
                    <a:pt x="2869" y="7130"/>
                  </a:lnTo>
                  <a:lnTo>
                    <a:pt x="2931" y="6984"/>
                  </a:lnTo>
                  <a:lnTo>
                    <a:pt x="3015" y="7130"/>
                  </a:lnTo>
                  <a:lnTo>
                    <a:pt x="3204" y="6984"/>
                  </a:lnTo>
                  <a:lnTo>
                    <a:pt x="3277" y="7130"/>
                  </a:lnTo>
                  <a:lnTo>
                    <a:pt x="3465" y="6984"/>
                  </a:lnTo>
                  <a:lnTo>
                    <a:pt x="3539" y="7130"/>
                  </a:lnTo>
                  <a:lnTo>
                    <a:pt x="3947" y="7088"/>
                  </a:lnTo>
                  <a:lnTo>
                    <a:pt x="3947" y="7277"/>
                  </a:lnTo>
                  <a:lnTo>
                    <a:pt x="4104" y="7162"/>
                  </a:lnTo>
                  <a:lnTo>
                    <a:pt x="4209" y="7015"/>
                  </a:lnTo>
                  <a:lnTo>
                    <a:pt x="4020" y="7015"/>
                  </a:lnTo>
                  <a:lnTo>
                    <a:pt x="4020" y="6471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570"/>
                  </a:lnTo>
                  <a:lnTo>
                    <a:pt x="345" y="858"/>
                  </a:lnTo>
                  <a:lnTo>
                    <a:pt x="0" y="722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38"/>
                  </a:lnTo>
                  <a:lnTo>
                    <a:pt x="2931" y="785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3088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65"/>
                  </a:lnTo>
                  <a:lnTo>
                    <a:pt x="3172" y="2083"/>
                  </a:lnTo>
                  <a:lnTo>
                    <a:pt x="3015" y="2167"/>
                  </a:lnTo>
                  <a:lnTo>
                    <a:pt x="2931" y="1539"/>
                  </a:lnTo>
                  <a:lnTo>
                    <a:pt x="2764" y="1497"/>
                  </a:lnTo>
                  <a:lnTo>
                    <a:pt x="2837" y="1654"/>
                  </a:lnTo>
                  <a:lnTo>
                    <a:pt x="2921" y="1863"/>
                  </a:lnTo>
                  <a:lnTo>
                    <a:pt x="2921" y="2083"/>
                  </a:lnTo>
                  <a:lnTo>
                    <a:pt x="2921" y="2240"/>
                  </a:lnTo>
                  <a:lnTo>
                    <a:pt x="3088" y="2282"/>
                  </a:lnTo>
                  <a:lnTo>
                    <a:pt x="3088" y="2429"/>
                  </a:lnTo>
                  <a:lnTo>
                    <a:pt x="2921" y="2471"/>
                  </a:lnTo>
                  <a:lnTo>
                    <a:pt x="2376" y="2471"/>
                  </a:lnTo>
                  <a:lnTo>
                    <a:pt x="2282" y="2282"/>
                  </a:lnTo>
                  <a:lnTo>
                    <a:pt x="2418" y="2136"/>
                  </a:lnTo>
                  <a:lnTo>
                    <a:pt x="2282" y="1989"/>
                  </a:lnTo>
                  <a:lnTo>
                    <a:pt x="2282" y="910"/>
                  </a:lnTo>
                  <a:lnTo>
                    <a:pt x="2282" y="1088"/>
                  </a:lnTo>
                  <a:lnTo>
                    <a:pt x="2052" y="1308"/>
                  </a:lnTo>
                  <a:lnTo>
                    <a:pt x="2240" y="1497"/>
                  </a:lnTo>
                  <a:lnTo>
                    <a:pt x="2052" y="1717"/>
                  </a:lnTo>
                  <a:lnTo>
                    <a:pt x="2282" y="1947"/>
                  </a:lnTo>
                  <a:lnTo>
                    <a:pt x="2376" y="2083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471"/>
                  </a:lnTo>
                  <a:lnTo>
                    <a:pt x="1570" y="2471"/>
                  </a:lnTo>
                  <a:lnTo>
                    <a:pt x="1570" y="2659"/>
                  </a:lnTo>
                  <a:lnTo>
                    <a:pt x="1570" y="5455"/>
                  </a:lnTo>
                  <a:lnTo>
                    <a:pt x="1570" y="5779"/>
                  </a:lnTo>
                  <a:lnTo>
                    <a:pt x="1895" y="5863"/>
                  </a:lnTo>
                  <a:lnTo>
                    <a:pt x="2282" y="5905"/>
                  </a:lnTo>
                  <a:lnTo>
                    <a:pt x="3120" y="5905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570" y="5905"/>
                  </a:lnTo>
                  <a:lnTo>
                    <a:pt x="3727" y="5905"/>
                  </a:lnTo>
                  <a:lnTo>
                    <a:pt x="3863" y="6020"/>
                  </a:lnTo>
                  <a:lnTo>
                    <a:pt x="3350" y="4963"/>
                  </a:lnTo>
                  <a:lnTo>
                    <a:pt x="3434" y="4816"/>
                  </a:lnTo>
                  <a:lnTo>
                    <a:pt x="4020" y="5779"/>
                  </a:lnTo>
                  <a:lnTo>
                    <a:pt x="4104" y="5936"/>
                  </a:lnTo>
                  <a:lnTo>
                    <a:pt x="4816" y="6261"/>
                  </a:lnTo>
                  <a:lnTo>
                    <a:pt x="5036" y="6345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34"/>
                  </a:lnTo>
                  <a:lnTo>
                    <a:pt x="4910" y="8062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4020" y="8879"/>
                  </a:lnTo>
                  <a:lnTo>
                    <a:pt x="3465" y="9779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601" y="8732"/>
                  </a:lnTo>
                  <a:lnTo>
                    <a:pt x="3570" y="8575"/>
                  </a:lnTo>
                  <a:lnTo>
                    <a:pt x="3350" y="8575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72"/>
                  </a:lnTo>
                  <a:lnTo>
                    <a:pt x="1570" y="11978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87"/>
                  </a:lnTo>
                  <a:lnTo>
                    <a:pt x="2418" y="12544"/>
                  </a:lnTo>
                  <a:lnTo>
                    <a:pt x="2282" y="12648"/>
                  </a:lnTo>
                  <a:lnTo>
                    <a:pt x="2052" y="12868"/>
                  </a:lnTo>
                  <a:lnTo>
                    <a:pt x="2240" y="13057"/>
                  </a:lnTo>
                  <a:lnTo>
                    <a:pt x="2052" y="13287"/>
                  </a:lnTo>
                  <a:lnTo>
                    <a:pt x="2240" y="13507"/>
                  </a:lnTo>
                  <a:lnTo>
                    <a:pt x="2209" y="13769"/>
                  </a:lnTo>
                  <a:lnTo>
                    <a:pt x="2282" y="12680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29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15" y="12387"/>
                  </a:lnTo>
                  <a:lnTo>
                    <a:pt x="2921" y="12575"/>
                  </a:lnTo>
                  <a:lnTo>
                    <a:pt x="2921" y="12795"/>
                  </a:lnTo>
                  <a:lnTo>
                    <a:pt x="2837" y="13025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60"/>
                  </a:lnTo>
                  <a:lnTo>
                    <a:pt x="2764" y="13423"/>
                  </a:lnTo>
                  <a:lnTo>
                    <a:pt x="2963" y="13476"/>
                  </a:lnTo>
                  <a:lnTo>
                    <a:pt x="3172" y="13507"/>
                  </a:lnTo>
                  <a:lnTo>
                    <a:pt x="3088" y="13664"/>
                  </a:lnTo>
                  <a:lnTo>
                    <a:pt x="2921" y="13695"/>
                  </a:lnTo>
                  <a:lnTo>
                    <a:pt x="2921" y="13842"/>
                  </a:lnTo>
                  <a:lnTo>
                    <a:pt x="3088" y="14020"/>
                  </a:lnTo>
                  <a:lnTo>
                    <a:pt x="3120" y="14219"/>
                  </a:lnTo>
                  <a:lnTo>
                    <a:pt x="3172" y="14627"/>
                  </a:lnTo>
                  <a:lnTo>
                    <a:pt x="3015" y="14627"/>
                  </a:lnTo>
                  <a:lnTo>
                    <a:pt x="2931" y="14324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09"/>
                  </a:lnTo>
                  <a:lnTo>
                    <a:pt x="1570" y="8397"/>
                  </a:lnTo>
                  <a:lnTo>
                    <a:pt x="3863" y="8397"/>
                  </a:lnTo>
                  <a:lnTo>
                    <a:pt x="4020" y="8397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81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96"/>
                  </a:lnTo>
                  <a:lnTo>
                    <a:pt x="3403" y="7539"/>
                  </a:lnTo>
                  <a:lnTo>
                    <a:pt x="3245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18261649" y="44922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18261649" y="44811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54"/>
                  </a:moveTo>
                  <a:lnTo>
                    <a:pt x="73" y="554"/>
                  </a:lnTo>
                  <a:lnTo>
                    <a:pt x="0" y="104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18261383" y="4482111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62" y="0"/>
                  </a:moveTo>
                  <a:lnTo>
                    <a:pt x="0" y="2827"/>
                  </a:lnTo>
                  <a:lnTo>
                    <a:pt x="376" y="3141"/>
                  </a:lnTo>
                  <a:lnTo>
                    <a:pt x="513" y="3204"/>
                  </a:lnTo>
                  <a:lnTo>
                    <a:pt x="513" y="3057"/>
                  </a:lnTo>
                  <a:lnTo>
                    <a:pt x="513" y="104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18261383" y="44886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24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18262611" y="4486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18262387" y="44869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18262614" y="44866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18262568" y="448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18262387" y="44867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18262572" y="44866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18263202" y="448647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31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18263024" y="4487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18262751" y="4487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18262944" y="44864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63"/>
                  </a:moveTo>
                  <a:lnTo>
                    <a:pt x="219" y="858"/>
                  </a:lnTo>
                </a:path>
                <a:path w="634" h="1270">
                  <a:moveTo>
                    <a:pt x="157" y="9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18263315" y="4486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7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18262972" y="44865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18262670" y="44866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18262871" y="4486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18263160" y="4486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18263313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18262674" y="44865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1" y="0"/>
                  </a:lnTo>
                </a:path>
                <a:path w="634" h="635">
                  <a:moveTo>
                    <a:pt x="0" y="62"/>
                  </a:moveTo>
                  <a:lnTo>
                    <a:pt x="157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18262979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18263165" y="4486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18262875" y="4486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18263160" y="44873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18262827" y="44873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18265415" y="44825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18268583" y="44825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18272976" y="44815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115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18272036" y="44796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80"/>
                  </a:lnTo>
                  <a:lnTo>
                    <a:pt x="230" y="827"/>
                  </a:lnTo>
                  <a:lnTo>
                    <a:pt x="230" y="984"/>
                  </a:lnTo>
                  <a:lnTo>
                    <a:pt x="0" y="1057"/>
                  </a:lnTo>
                  <a:lnTo>
                    <a:pt x="282" y="1214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47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2984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2984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2020"/>
                  </a:lnTo>
                  <a:lnTo>
                    <a:pt x="1675" y="1884"/>
                  </a:lnTo>
                  <a:lnTo>
                    <a:pt x="1308" y="1612"/>
                  </a:lnTo>
                  <a:lnTo>
                    <a:pt x="1193" y="1759"/>
                  </a:lnTo>
                  <a:lnTo>
                    <a:pt x="1015" y="1759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18265415" y="44896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18268583" y="44896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18272976" y="429250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46"/>
                  </a:lnTo>
                  <a:lnTo>
                    <a:pt x="596" y="366"/>
                  </a:lnTo>
                  <a:lnTo>
                    <a:pt x="816" y="481"/>
                  </a:lnTo>
                  <a:lnTo>
                    <a:pt x="858" y="261"/>
                  </a:lnTo>
                  <a:lnTo>
                    <a:pt x="1895" y="219"/>
                  </a:lnTo>
                  <a:lnTo>
                    <a:pt x="1895" y="1005"/>
                  </a:lnTo>
                  <a:lnTo>
                    <a:pt x="2083" y="1005"/>
                  </a:lnTo>
                  <a:lnTo>
                    <a:pt x="2083" y="219"/>
                  </a:lnTo>
                  <a:lnTo>
                    <a:pt x="2418" y="219"/>
                  </a:lnTo>
                  <a:lnTo>
                    <a:pt x="2345" y="4020"/>
                  </a:lnTo>
                  <a:lnTo>
                    <a:pt x="2345" y="9319"/>
                  </a:lnTo>
                  <a:lnTo>
                    <a:pt x="2418" y="13130"/>
                  </a:lnTo>
                  <a:lnTo>
                    <a:pt x="2083" y="13130"/>
                  </a:lnTo>
                  <a:lnTo>
                    <a:pt x="2083" y="12334"/>
                  </a:lnTo>
                  <a:lnTo>
                    <a:pt x="1895" y="12334"/>
                  </a:lnTo>
                  <a:lnTo>
                    <a:pt x="1895" y="13130"/>
                  </a:lnTo>
                  <a:lnTo>
                    <a:pt x="858" y="13203"/>
                  </a:lnTo>
                  <a:lnTo>
                    <a:pt x="816" y="12910"/>
                  </a:lnTo>
                  <a:lnTo>
                    <a:pt x="596" y="12973"/>
                  </a:lnTo>
                  <a:lnTo>
                    <a:pt x="73" y="13203"/>
                  </a:lnTo>
                  <a:lnTo>
                    <a:pt x="31" y="13371"/>
                  </a:lnTo>
                  <a:lnTo>
                    <a:pt x="2638" y="1337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18272983" y="429249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10"/>
                  </a:lnTo>
                  <a:lnTo>
                    <a:pt x="848" y="13078"/>
                  </a:lnTo>
                  <a:lnTo>
                    <a:pt x="1895" y="13130"/>
                  </a:lnTo>
                  <a:lnTo>
                    <a:pt x="1895" y="12460"/>
                  </a:lnTo>
                  <a:lnTo>
                    <a:pt x="2073" y="12334"/>
                  </a:lnTo>
                  <a:lnTo>
                    <a:pt x="2073" y="13130"/>
                  </a:lnTo>
                  <a:lnTo>
                    <a:pt x="2418" y="13130"/>
                  </a:lnTo>
                  <a:lnTo>
                    <a:pt x="2345" y="9319"/>
                  </a:lnTo>
                  <a:lnTo>
                    <a:pt x="2345" y="4020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1005"/>
                  </a:lnTo>
                  <a:lnTo>
                    <a:pt x="1895" y="219"/>
                  </a:lnTo>
                  <a:lnTo>
                    <a:pt x="848" y="157"/>
                  </a:lnTo>
                  <a:lnTo>
                    <a:pt x="816" y="481"/>
                  </a:lnTo>
                  <a:lnTo>
                    <a:pt x="586" y="376"/>
                  </a:lnTo>
                  <a:lnTo>
                    <a:pt x="73" y="157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87"/>
                  </a:lnTo>
                  <a:lnTo>
                    <a:pt x="104" y="13381"/>
                  </a:lnTo>
                  <a:lnTo>
                    <a:pt x="0" y="13203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18261492" y="429812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607"/>
                  </a:lnTo>
                  <a:lnTo>
                    <a:pt x="3193" y="607"/>
                  </a:lnTo>
                  <a:lnTo>
                    <a:pt x="3193" y="366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69"/>
                  </a:lnTo>
                  <a:lnTo>
                    <a:pt x="0" y="1057"/>
                  </a:lnTo>
                  <a:lnTo>
                    <a:pt x="104" y="1266"/>
                  </a:lnTo>
                  <a:lnTo>
                    <a:pt x="429" y="1905"/>
                  </a:lnTo>
                  <a:lnTo>
                    <a:pt x="513" y="2094"/>
                  </a:lnTo>
                  <a:lnTo>
                    <a:pt x="743" y="2094"/>
                  </a:lnTo>
                  <a:lnTo>
                    <a:pt x="2869" y="2094"/>
                  </a:lnTo>
                  <a:lnTo>
                    <a:pt x="3193" y="2094"/>
                  </a:lnTo>
                  <a:lnTo>
                    <a:pt x="3193" y="1717"/>
                  </a:lnTo>
                  <a:lnTo>
                    <a:pt x="3193" y="1507"/>
                  </a:lnTo>
                  <a:lnTo>
                    <a:pt x="2952" y="1507"/>
                  </a:lnTo>
                  <a:lnTo>
                    <a:pt x="2952" y="1717"/>
                  </a:lnTo>
                  <a:lnTo>
                    <a:pt x="743" y="1832"/>
                  </a:lnTo>
                  <a:lnTo>
                    <a:pt x="335" y="1130"/>
                  </a:lnTo>
                  <a:lnTo>
                    <a:pt x="335" y="973"/>
                  </a:lnTo>
                  <a:lnTo>
                    <a:pt x="67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18261016" y="42999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18261005" y="42982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18261824" y="42984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38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18"/>
                  </a:lnTo>
                  <a:lnTo>
                    <a:pt x="1047" y="418"/>
                  </a:lnTo>
                  <a:lnTo>
                    <a:pt x="1120" y="261"/>
                  </a:lnTo>
                  <a:lnTo>
                    <a:pt x="1193" y="418"/>
                  </a:lnTo>
                  <a:lnTo>
                    <a:pt x="1340" y="418"/>
                  </a:lnTo>
                  <a:lnTo>
                    <a:pt x="1413" y="261"/>
                  </a:lnTo>
                  <a:lnTo>
                    <a:pt x="1497" y="418"/>
                  </a:lnTo>
                  <a:lnTo>
                    <a:pt x="1633" y="418"/>
                  </a:lnTo>
                  <a:lnTo>
                    <a:pt x="1759" y="261"/>
                  </a:lnTo>
                  <a:lnTo>
                    <a:pt x="1821" y="418"/>
                  </a:lnTo>
                  <a:lnTo>
                    <a:pt x="1978" y="418"/>
                  </a:lnTo>
                  <a:lnTo>
                    <a:pt x="2052" y="261"/>
                  </a:lnTo>
                  <a:lnTo>
                    <a:pt x="2125" y="418"/>
                  </a:lnTo>
                  <a:lnTo>
                    <a:pt x="2272" y="418"/>
                  </a:lnTo>
                  <a:lnTo>
                    <a:pt x="2376" y="261"/>
                  </a:lnTo>
                  <a:lnTo>
                    <a:pt x="2460" y="418"/>
                  </a:lnTo>
                  <a:lnTo>
                    <a:pt x="2607" y="418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13"/>
                  </a:lnTo>
                  <a:lnTo>
                    <a:pt x="2460" y="1486"/>
                  </a:lnTo>
                  <a:lnTo>
                    <a:pt x="2607" y="1486"/>
                  </a:lnTo>
                  <a:lnTo>
                    <a:pt x="2607" y="1329"/>
                  </a:lnTo>
                  <a:lnTo>
                    <a:pt x="2607" y="1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18273948" y="42985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18273540" y="429824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63"/>
                  </a:moveTo>
                  <a:lnTo>
                    <a:pt x="0" y="1863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188"/>
                  </a:lnTo>
                  <a:lnTo>
                    <a:pt x="670" y="450"/>
                  </a:lnTo>
                  <a:lnTo>
                    <a:pt x="670" y="1413"/>
                  </a:lnTo>
                  <a:lnTo>
                    <a:pt x="596" y="1675"/>
                  </a:lnTo>
                  <a:lnTo>
                    <a:pt x="408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18273683" y="4299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18273902" y="42989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18273902" y="42987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18273890" y="42989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18273890" y="429932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18273890" y="4299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18273690" y="4298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18273902" y="42987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18273890" y="4299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18273902" y="42993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18273902" y="4299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18272976" y="43037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85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18272036" y="430312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53"/>
                  </a:moveTo>
                  <a:lnTo>
                    <a:pt x="230" y="2942"/>
                  </a:lnTo>
                  <a:lnTo>
                    <a:pt x="157" y="3308"/>
                  </a:lnTo>
                  <a:lnTo>
                    <a:pt x="73" y="2722"/>
                  </a:lnTo>
                  <a:lnTo>
                    <a:pt x="230" y="2565"/>
                  </a:lnTo>
                  <a:lnTo>
                    <a:pt x="230" y="2429"/>
                  </a:lnTo>
                  <a:lnTo>
                    <a:pt x="0" y="2303"/>
                  </a:lnTo>
                  <a:lnTo>
                    <a:pt x="282" y="2198"/>
                  </a:lnTo>
                  <a:lnTo>
                    <a:pt x="293" y="1853"/>
                  </a:lnTo>
                  <a:lnTo>
                    <a:pt x="157" y="2115"/>
                  </a:lnTo>
                  <a:lnTo>
                    <a:pt x="293" y="1602"/>
                  </a:lnTo>
                  <a:lnTo>
                    <a:pt x="125" y="1444"/>
                  </a:lnTo>
                  <a:lnTo>
                    <a:pt x="282" y="1266"/>
                  </a:lnTo>
                  <a:lnTo>
                    <a:pt x="73" y="701"/>
                  </a:lnTo>
                  <a:lnTo>
                    <a:pt x="293" y="931"/>
                  </a:lnTo>
                  <a:lnTo>
                    <a:pt x="293" y="670"/>
                  </a:lnTo>
                  <a:lnTo>
                    <a:pt x="125" y="544"/>
                  </a:lnTo>
                  <a:lnTo>
                    <a:pt x="282" y="376"/>
                  </a:lnTo>
                  <a:lnTo>
                    <a:pt x="125" y="17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76"/>
                  </a:lnTo>
                  <a:lnTo>
                    <a:pt x="1162" y="408"/>
                  </a:lnTo>
                  <a:lnTo>
                    <a:pt x="1277" y="251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92"/>
                  </a:lnTo>
                  <a:lnTo>
                    <a:pt x="1675" y="1528"/>
                  </a:lnTo>
                  <a:lnTo>
                    <a:pt x="1308" y="1759"/>
                  </a:lnTo>
                  <a:lnTo>
                    <a:pt x="1162" y="1633"/>
                  </a:lnTo>
                  <a:lnTo>
                    <a:pt x="1015" y="1633"/>
                  </a:lnTo>
                  <a:lnTo>
                    <a:pt x="931" y="2691"/>
                  </a:lnTo>
                  <a:lnTo>
                    <a:pt x="607" y="2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18272969" y="4292756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73" y="0"/>
                  </a:lnTo>
                  <a:lnTo>
                    <a:pt x="0" y="806"/>
                  </a:lnTo>
                  <a:lnTo>
                    <a:pt x="188" y="858"/>
                  </a:lnTo>
                  <a:lnTo>
                    <a:pt x="261" y="712"/>
                  </a:lnTo>
                  <a:lnTo>
                    <a:pt x="230" y="345"/>
                  </a:lnTo>
                  <a:lnTo>
                    <a:pt x="575" y="492"/>
                  </a:lnTo>
                  <a:lnTo>
                    <a:pt x="931" y="534"/>
                  </a:lnTo>
                  <a:lnTo>
                    <a:pt x="931" y="2209"/>
                  </a:lnTo>
                  <a:lnTo>
                    <a:pt x="261" y="2502"/>
                  </a:lnTo>
                  <a:lnTo>
                    <a:pt x="230" y="2240"/>
                  </a:lnTo>
                  <a:lnTo>
                    <a:pt x="188" y="2020"/>
                  </a:lnTo>
                  <a:lnTo>
                    <a:pt x="0" y="2125"/>
                  </a:lnTo>
                  <a:lnTo>
                    <a:pt x="0" y="10701"/>
                  </a:lnTo>
                  <a:lnTo>
                    <a:pt x="188" y="10816"/>
                  </a:lnTo>
                  <a:lnTo>
                    <a:pt x="261" y="10627"/>
                  </a:lnTo>
                  <a:lnTo>
                    <a:pt x="230" y="10334"/>
                  </a:lnTo>
                  <a:lnTo>
                    <a:pt x="931" y="10627"/>
                  </a:lnTo>
                  <a:lnTo>
                    <a:pt x="931" y="12303"/>
                  </a:lnTo>
                  <a:lnTo>
                    <a:pt x="638" y="12334"/>
                  </a:lnTo>
                  <a:lnTo>
                    <a:pt x="502" y="12387"/>
                  </a:lnTo>
                  <a:lnTo>
                    <a:pt x="230" y="12491"/>
                  </a:lnTo>
                  <a:lnTo>
                    <a:pt x="230" y="12209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837"/>
                  </a:lnTo>
                  <a:lnTo>
                    <a:pt x="900" y="12470"/>
                  </a:lnTo>
                  <a:lnTo>
                    <a:pt x="931" y="12837"/>
                  </a:lnTo>
                  <a:lnTo>
                    <a:pt x="1832" y="12606"/>
                  </a:lnTo>
                  <a:lnTo>
                    <a:pt x="1832" y="12418"/>
                  </a:lnTo>
                  <a:lnTo>
                    <a:pt x="1225" y="12418"/>
                  </a:lnTo>
                  <a:lnTo>
                    <a:pt x="1214" y="10523"/>
                  </a:lnTo>
                  <a:lnTo>
                    <a:pt x="638" y="10177"/>
                  </a:lnTo>
                  <a:lnTo>
                    <a:pt x="575" y="6502"/>
                  </a:lnTo>
                  <a:lnTo>
                    <a:pt x="523" y="6345"/>
                  </a:lnTo>
                  <a:lnTo>
                    <a:pt x="575" y="2722"/>
                  </a:lnTo>
                  <a:lnTo>
                    <a:pt x="1057" y="2429"/>
                  </a:lnTo>
                  <a:lnTo>
                    <a:pt x="1214" y="2314"/>
                  </a:lnTo>
                  <a:lnTo>
                    <a:pt x="1214" y="408"/>
                  </a:lnTo>
                  <a:lnTo>
                    <a:pt x="1832" y="408"/>
                  </a:lnTo>
                  <a:lnTo>
                    <a:pt x="1832" y="24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18272973" y="4292756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104"/>
                  </a:lnTo>
                  <a:lnTo>
                    <a:pt x="0" y="10711"/>
                  </a:lnTo>
                  <a:lnTo>
                    <a:pt x="188" y="10816"/>
                  </a:lnTo>
                  <a:lnTo>
                    <a:pt x="261" y="10659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13"/>
                  </a:lnTo>
                  <a:lnTo>
                    <a:pt x="638" y="12345"/>
                  </a:lnTo>
                  <a:lnTo>
                    <a:pt x="492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795"/>
                  </a:lnTo>
                  <a:lnTo>
                    <a:pt x="575" y="12606"/>
                  </a:lnTo>
                  <a:lnTo>
                    <a:pt x="900" y="12460"/>
                  </a:lnTo>
                  <a:lnTo>
                    <a:pt x="931" y="12795"/>
                  </a:lnTo>
                  <a:lnTo>
                    <a:pt x="1800" y="12606"/>
                  </a:lnTo>
                  <a:lnTo>
                    <a:pt x="1832" y="12418"/>
                  </a:lnTo>
                  <a:lnTo>
                    <a:pt x="1225" y="12418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795"/>
                  </a:lnTo>
                  <a:lnTo>
                    <a:pt x="638" y="2649"/>
                  </a:lnTo>
                  <a:lnTo>
                    <a:pt x="1057" y="2429"/>
                  </a:lnTo>
                  <a:lnTo>
                    <a:pt x="1204" y="2314"/>
                  </a:lnTo>
                  <a:lnTo>
                    <a:pt x="1204" y="2136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40"/>
                  </a:lnTo>
                  <a:lnTo>
                    <a:pt x="73" y="0"/>
                  </a:lnTo>
                  <a:lnTo>
                    <a:pt x="0" y="753"/>
                  </a:lnTo>
                  <a:lnTo>
                    <a:pt x="188" y="858"/>
                  </a:lnTo>
                  <a:lnTo>
                    <a:pt x="261" y="722"/>
                  </a:lnTo>
                  <a:lnTo>
                    <a:pt x="230" y="376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27"/>
                  </a:lnTo>
                  <a:lnTo>
                    <a:pt x="931" y="2104"/>
                  </a:lnTo>
                  <a:lnTo>
                    <a:pt x="848" y="2240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18266119" y="4295283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89"/>
                  </a:lnTo>
                  <a:lnTo>
                    <a:pt x="5141" y="2146"/>
                  </a:lnTo>
                  <a:lnTo>
                    <a:pt x="4984" y="2146"/>
                  </a:lnTo>
                  <a:lnTo>
                    <a:pt x="2607" y="2146"/>
                  </a:lnTo>
                  <a:lnTo>
                    <a:pt x="2450" y="2146"/>
                  </a:lnTo>
                  <a:lnTo>
                    <a:pt x="2408" y="1989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89"/>
                  </a:lnTo>
                  <a:lnTo>
                    <a:pt x="1790" y="2146"/>
                  </a:lnTo>
                  <a:lnTo>
                    <a:pt x="1633" y="2146"/>
                  </a:lnTo>
                  <a:lnTo>
                    <a:pt x="188" y="2146"/>
                  </a:lnTo>
                  <a:lnTo>
                    <a:pt x="0" y="2146"/>
                  </a:lnTo>
                  <a:lnTo>
                    <a:pt x="0" y="2314"/>
                  </a:lnTo>
                  <a:lnTo>
                    <a:pt x="0" y="5486"/>
                  </a:lnTo>
                  <a:lnTo>
                    <a:pt x="0" y="5643"/>
                  </a:lnTo>
                  <a:lnTo>
                    <a:pt x="188" y="5643"/>
                  </a:lnTo>
                  <a:lnTo>
                    <a:pt x="1633" y="5643"/>
                  </a:lnTo>
                  <a:lnTo>
                    <a:pt x="1790" y="5643"/>
                  </a:lnTo>
                  <a:lnTo>
                    <a:pt x="1821" y="5779"/>
                  </a:lnTo>
                  <a:lnTo>
                    <a:pt x="1895" y="6387"/>
                  </a:lnTo>
                  <a:lnTo>
                    <a:pt x="1926" y="6544"/>
                  </a:lnTo>
                  <a:lnTo>
                    <a:pt x="2083" y="6544"/>
                  </a:lnTo>
                  <a:lnTo>
                    <a:pt x="2272" y="6544"/>
                  </a:lnTo>
                  <a:lnTo>
                    <a:pt x="2303" y="6387"/>
                  </a:lnTo>
                  <a:lnTo>
                    <a:pt x="2408" y="5779"/>
                  </a:lnTo>
                  <a:lnTo>
                    <a:pt x="2450" y="5643"/>
                  </a:lnTo>
                  <a:lnTo>
                    <a:pt x="2607" y="5643"/>
                  </a:lnTo>
                  <a:lnTo>
                    <a:pt x="4984" y="5643"/>
                  </a:lnTo>
                  <a:lnTo>
                    <a:pt x="5141" y="5643"/>
                  </a:lnTo>
                  <a:lnTo>
                    <a:pt x="5141" y="5779"/>
                  </a:lnTo>
                  <a:lnTo>
                    <a:pt x="5256" y="6387"/>
                  </a:lnTo>
                  <a:lnTo>
                    <a:pt x="5298" y="6544"/>
                  </a:lnTo>
                  <a:lnTo>
                    <a:pt x="5434" y="6544"/>
                  </a:lnTo>
                  <a:lnTo>
                    <a:pt x="5811" y="6544"/>
                  </a:lnTo>
                  <a:lnTo>
                    <a:pt x="5999" y="6544"/>
                  </a:lnTo>
                  <a:lnTo>
                    <a:pt x="5999" y="6732"/>
                  </a:lnTo>
                  <a:lnTo>
                    <a:pt x="5999" y="7580"/>
                  </a:lnTo>
                  <a:lnTo>
                    <a:pt x="5999" y="7769"/>
                  </a:lnTo>
                  <a:lnTo>
                    <a:pt x="6135" y="7769"/>
                  </a:lnTo>
                  <a:lnTo>
                    <a:pt x="6774" y="7769"/>
                  </a:lnTo>
                  <a:lnTo>
                    <a:pt x="6847" y="83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209"/>
                  </a:lnTo>
                  <a:lnTo>
                    <a:pt x="5999" y="1057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18260672" y="429185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07"/>
                  </a:lnTo>
                  <a:lnTo>
                    <a:pt x="2963" y="7465"/>
                  </a:lnTo>
                  <a:lnTo>
                    <a:pt x="3015" y="7643"/>
                  </a:lnTo>
                  <a:lnTo>
                    <a:pt x="2869" y="7507"/>
                  </a:lnTo>
                  <a:lnTo>
                    <a:pt x="2691" y="7319"/>
                  </a:lnTo>
                  <a:lnTo>
                    <a:pt x="2869" y="7130"/>
                  </a:lnTo>
                  <a:lnTo>
                    <a:pt x="2931" y="6952"/>
                  </a:lnTo>
                  <a:lnTo>
                    <a:pt x="3015" y="7088"/>
                  </a:lnTo>
                  <a:lnTo>
                    <a:pt x="3204" y="6952"/>
                  </a:lnTo>
                  <a:lnTo>
                    <a:pt x="3277" y="7088"/>
                  </a:lnTo>
                  <a:lnTo>
                    <a:pt x="3465" y="6952"/>
                  </a:lnTo>
                  <a:lnTo>
                    <a:pt x="3539" y="7088"/>
                  </a:lnTo>
                  <a:lnTo>
                    <a:pt x="3947" y="7088"/>
                  </a:lnTo>
                  <a:lnTo>
                    <a:pt x="3947" y="7277"/>
                  </a:lnTo>
                  <a:lnTo>
                    <a:pt x="4104" y="7130"/>
                  </a:lnTo>
                  <a:lnTo>
                    <a:pt x="4020" y="6418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570"/>
                  </a:lnTo>
                  <a:lnTo>
                    <a:pt x="345" y="858"/>
                  </a:lnTo>
                  <a:lnTo>
                    <a:pt x="0" y="691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07"/>
                  </a:lnTo>
                  <a:lnTo>
                    <a:pt x="2963" y="753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2963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13"/>
                  </a:lnTo>
                  <a:lnTo>
                    <a:pt x="3172" y="2104"/>
                  </a:lnTo>
                  <a:lnTo>
                    <a:pt x="3015" y="2136"/>
                  </a:lnTo>
                  <a:lnTo>
                    <a:pt x="2931" y="1539"/>
                  </a:lnTo>
                  <a:lnTo>
                    <a:pt x="2764" y="1465"/>
                  </a:lnTo>
                  <a:lnTo>
                    <a:pt x="2837" y="1654"/>
                  </a:lnTo>
                  <a:lnTo>
                    <a:pt x="2921" y="1832"/>
                  </a:lnTo>
                  <a:lnTo>
                    <a:pt x="2921" y="2104"/>
                  </a:lnTo>
                  <a:lnTo>
                    <a:pt x="3015" y="2240"/>
                  </a:lnTo>
                  <a:lnTo>
                    <a:pt x="3172" y="2282"/>
                  </a:lnTo>
                  <a:lnTo>
                    <a:pt x="3088" y="2429"/>
                  </a:lnTo>
                  <a:lnTo>
                    <a:pt x="2921" y="2471"/>
                  </a:lnTo>
                  <a:lnTo>
                    <a:pt x="2376" y="2471"/>
                  </a:lnTo>
                  <a:lnTo>
                    <a:pt x="2282" y="2282"/>
                  </a:lnTo>
                  <a:lnTo>
                    <a:pt x="2376" y="2136"/>
                  </a:lnTo>
                  <a:lnTo>
                    <a:pt x="2282" y="1989"/>
                  </a:lnTo>
                  <a:lnTo>
                    <a:pt x="2282" y="858"/>
                  </a:lnTo>
                  <a:lnTo>
                    <a:pt x="2282" y="1088"/>
                  </a:lnTo>
                  <a:lnTo>
                    <a:pt x="2052" y="1277"/>
                  </a:lnTo>
                  <a:lnTo>
                    <a:pt x="2240" y="1497"/>
                  </a:lnTo>
                  <a:lnTo>
                    <a:pt x="2052" y="1717"/>
                  </a:lnTo>
                  <a:lnTo>
                    <a:pt x="2282" y="1947"/>
                  </a:lnTo>
                  <a:lnTo>
                    <a:pt x="2376" y="2104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471"/>
                  </a:lnTo>
                  <a:lnTo>
                    <a:pt x="1570" y="2471"/>
                  </a:lnTo>
                  <a:lnTo>
                    <a:pt x="1570" y="2659"/>
                  </a:lnTo>
                  <a:lnTo>
                    <a:pt x="1570" y="5455"/>
                  </a:lnTo>
                  <a:lnTo>
                    <a:pt x="1570" y="5779"/>
                  </a:lnTo>
                  <a:lnTo>
                    <a:pt x="1895" y="5863"/>
                  </a:lnTo>
                  <a:lnTo>
                    <a:pt x="2282" y="5905"/>
                  </a:lnTo>
                  <a:lnTo>
                    <a:pt x="3120" y="5905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570" y="5905"/>
                  </a:lnTo>
                  <a:lnTo>
                    <a:pt x="3727" y="5905"/>
                  </a:lnTo>
                  <a:lnTo>
                    <a:pt x="3863" y="6020"/>
                  </a:lnTo>
                  <a:lnTo>
                    <a:pt x="3832" y="5863"/>
                  </a:lnTo>
                  <a:lnTo>
                    <a:pt x="3350" y="4963"/>
                  </a:lnTo>
                  <a:lnTo>
                    <a:pt x="3434" y="4816"/>
                  </a:lnTo>
                  <a:lnTo>
                    <a:pt x="4020" y="5779"/>
                  </a:lnTo>
                  <a:lnTo>
                    <a:pt x="4816" y="6230"/>
                  </a:lnTo>
                  <a:lnTo>
                    <a:pt x="5036" y="6345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02"/>
                  </a:lnTo>
                  <a:lnTo>
                    <a:pt x="4910" y="8062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3465" y="9748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863" y="8628"/>
                  </a:lnTo>
                  <a:lnTo>
                    <a:pt x="3727" y="8732"/>
                  </a:lnTo>
                  <a:lnTo>
                    <a:pt x="3570" y="8732"/>
                  </a:lnTo>
                  <a:lnTo>
                    <a:pt x="3570" y="8575"/>
                  </a:lnTo>
                  <a:lnTo>
                    <a:pt x="3350" y="8575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82"/>
                  </a:lnTo>
                  <a:lnTo>
                    <a:pt x="1570" y="11978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55"/>
                  </a:lnTo>
                  <a:lnTo>
                    <a:pt x="2376" y="12491"/>
                  </a:lnTo>
                  <a:lnTo>
                    <a:pt x="2282" y="12648"/>
                  </a:lnTo>
                  <a:lnTo>
                    <a:pt x="2052" y="12837"/>
                  </a:lnTo>
                  <a:lnTo>
                    <a:pt x="2240" y="13057"/>
                  </a:lnTo>
                  <a:lnTo>
                    <a:pt x="2052" y="13287"/>
                  </a:lnTo>
                  <a:lnTo>
                    <a:pt x="2240" y="13507"/>
                  </a:lnTo>
                  <a:lnTo>
                    <a:pt x="2209" y="13727"/>
                  </a:lnTo>
                  <a:lnTo>
                    <a:pt x="2282" y="12701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29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15" y="12387"/>
                  </a:lnTo>
                  <a:lnTo>
                    <a:pt x="2921" y="12544"/>
                  </a:lnTo>
                  <a:lnTo>
                    <a:pt x="2921" y="12784"/>
                  </a:lnTo>
                  <a:lnTo>
                    <a:pt x="2837" y="12994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18"/>
                  </a:lnTo>
                  <a:lnTo>
                    <a:pt x="2764" y="13423"/>
                  </a:lnTo>
                  <a:lnTo>
                    <a:pt x="2963" y="13476"/>
                  </a:lnTo>
                  <a:lnTo>
                    <a:pt x="3172" y="13507"/>
                  </a:lnTo>
                  <a:lnTo>
                    <a:pt x="2921" y="13695"/>
                  </a:lnTo>
                  <a:lnTo>
                    <a:pt x="2931" y="13842"/>
                  </a:lnTo>
                  <a:lnTo>
                    <a:pt x="3088" y="14020"/>
                  </a:lnTo>
                  <a:lnTo>
                    <a:pt x="3120" y="14177"/>
                  </a:lnTo>
                  <a:lnTo>
                    <a:pt x="3172" y="14596"/>
                  </a:lnTo>
                  <a:lnTo>
                    <a:pt x="3015" y="14627"/>
                  </a:lnTo>
                  <a:lnTo>
                    <a:pt x="2931" y="14292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09"/>
                  </a:lnTo>
                  <a:lnTo>
                    <a:pt x="1570" y="8397"/>
                  </a:lnTo>
                  <a:lnTo>
                    <a:pt x="3863" y="8366"/>
                  </a:lnTo>
                  <a:lnTo>
                    <a:pt x="4020" y="8366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50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43"/>
                  </a:lnTo>
                  <a:lnTo>
                    <a:pt x="3403" y="7507"/>
                  </a:lnTo>
                  <a:lnTo>
                    <a:pt x="3245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18261649" y="4304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18261649" y="429335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115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18261383" y="429433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27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18261383" y="430085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24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18262611" y="4298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18262387" y="4299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18262614" y="42988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18262568" y="4298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18262387" y="429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18262572" y="429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18263202" y="429869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31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18263024" y="42995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18262751" y="4299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18262944" y="42986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63"/>
                  </a:moveTo>
                  <a:lnTo>
                    <a:pt x="219" y="858"/>
                  </a:lnTo>
                </a:path>
                <a:path w="634" h="1270">
                  <a:moveTo>
                    <a:pt x="157" y="9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18263315" y="4298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18262972" y="42988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18262670" y="42988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18262871" y="4298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18263160" y="4298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18263313" y="4298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18262674" y="4298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1" y="0"/>
                  </a:lnTo>
                </a:path>
                <a:path w="634" h="635">
                  <a:moveTo>
                    <a:pt x="0" y="62"/>
                  </a:moveTo>
                  <a:lnTo>
                    <a:pt x="157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18262979" y="4298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18263165" y="4298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18262875" y="4298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18263160" y="4299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18262827" y="4299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18272976" y="42938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62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5" name="object 9145"/>
            <p:cNvSpPr/>
            <p:nvPr/>
          </p:nvSpPr>
          <p:spPr>
            <a:xfrm>
              <a:off x="18272036" y="429185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80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214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16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3005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3005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612"/>
                  </a:lnTo>
                  <a:lnTo>
                    <a:pt x="1193" y="1759"/>
                  </a:lnTo>
                  <a:lnTo>
                    <a:pt x="1015" y="1759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6" name="object 9146"/>
            <p:cNvSpPr/>
            <p:nvPr/>
          </p:nvSpPr>
          <p:spPr>
            <a:xfrm>
              <a:off x="18265415" y="43018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18268583" y="43018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18239852" y="4306237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173680"/>
                  </a:moveTo>
                  <a:lnTo>
                    <a:pt x="0" y="0"/>
                  </a:lnTo>
                  <a:lnTo>
                    <a:pt x="21140" y="0"/>
                  </a:lnTo>
                  <a:lnTo>
                    <a:pt x="21140" y="173680"/>
                  </a:lnTo>
                  <a:lnTo>
                    <a:pt x="0" y="17368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18240568" y="4306232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68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18260292" y="4306232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68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18264616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900" y="174581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174581"/>
                  </a:lnTo>
                  <a:lnTo>
                    <a:pt x="90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18263572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858" y="174581"/>
                  </a:moveTo>
                  <a:lnTo>
                    <a:pt x="858" y="0"/>
                  </a:lnTo>
                  <a:lnTo>
                    <a:pt x="0" y="0"/>
                  </a:lnTo>
                  <a:lnTo>
                    <a:pt x="0" y="174581"/>
                  </a:lnTo>
                  <a:lnTo>
                    <a:pt x="858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18268314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18269356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18264616" y="509825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61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4146" y="0"/>
                  </a:lnTo>
                  <a:lnTo>
                    <a:pt x="4397" y="0"/>
                  </a:lnTo>
                  <a:lnTo>
                    <a:pt x="4397" y="261"/>
                  </a:lnTo>
                  <a:lnTo>
                    <a:pt x="4397" y="2198"/>
                  </a:lnTo>
                  <a:lnTo>
                    <a:pt x="4397" y="2471"/>
                  </a:lnTo>
                  <a:lnTo>
                    <a:pt x="4146" y="2471"/>
                  </a:lnTo>
                  <a:lnTo>
                    <a:pt x="282" y="2471"/>
                  </a:lnTo>
                  <a:lnTo>
                    <a:pt x="0" y="2471"/>
                  </a:lnTo>
                  <a:lnTo>
                    <a:pt x="0" y="219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18264607" y="50968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1036"/>
                  </a:moveTo>
                  <a:lnTo>
                    <a:pt x="4156" y="1036"/>
                  </a:lnTo>
                  <a:lnTo>
                    <a:pt x="4418" y="1036"/>
                  </a:lnTo>
                  <a:lnTo>
                    <a:pt x="4418" y="774"/>
                  </a:lnTo>
                  <a:lnTo>
                    <a:pt x="4418" y="261"/>
                  </a:lnTo>
                  <a:lnTo>
                    <a:pt x="4418" y="0"/>
                  </a:lnTo>
                  <a:lnTo>
                    <a:pt x="415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774"/>
                  </a:lnTo>
                  <a:lnTo>
                    <a:pt x="0" y="1036"/>
                  </a:lnTo>
                  <a:lnTo>
                    <a:pt x="282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18264616" y="509825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61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4146" y="0"/>
                  </a:lnTo>
                  <a:lnTo>
                    <a:pt x="4397" y="0"/>
                  </a:lnTo>
                  <a:lnTo>
                    <a:pt x="4397" y="261"/>
                  </a:lnTo>
                  <a:lnTo>
                    <a:pt x="4397" y="2198"/>
                  </a:lnTo>
                  <a:lnTo>
                    <a:pt x="4397" y="2471"/>
                  </a:lnTo>
                  <a:lnTo>
                    <a:pt x="4146" y="2471"/>
                  </a:lnTo>
                  <a:lnTo>
                    <a:pt x="282" y="2471"/>
                  </a:lnTo>
                  <a:lnTo>
                    <a:pt x="0" y="2471"/>
                  </a:lnTo>
                  <a:lnTo>
                    <a:pt x="0" y="219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18264607" y="50968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1036"/>
                  </a:moveTo>
                  <a:lnTo>
                    <a:pt x="4156" y="1036"/>
                  </a:lnTo>
                  <a:lnTo>
                    <a:pt x="4418" y="1036"/>
                  </a:lnTo>
                  <a:lnTo>
                    <a:pt x="4418" y="774"/>
                  </a:lnTo>
                  <a:lnTo>
                    <a:pt x="4418" y="261"/>
                  </a:lnTo>
                  <a:lnTo>
                    <a:pt x="4418" y="0"/>
                  </a:lnTo>
                  <a:lnTo>
                    <a:pt x="415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774"/>
                  </a:lnTo>
                  <a:lnTo>
                    <a:pt x="0" y="1036"/>
                  </a:lnTo>
                  <a:lnTo>
                    <a:pt x="282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18258891" y="5092818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1068" y="9612"/>
                  </a:moveTo>
                  <a:lnTo>
                    <a:pt x="1256" y="9643"/>
                  </a:lnTo>
                  <a:lnTo>
                    <a:pt x="1298" y="9455"/>
                  </a:lnTo>
                  <a:lnTo>
                    <a:pt x="1109" y="9130"/>
                  </a:lnTo>
                  <a:lnTo>
                    <a:pt x="1068" y="8837"/>
                  </a:lnTo>
                  <a:lnTo>
                    <a:pt x="3968" y="8753"/>
                  </a:lnTo>
                  <a:lnTo>
                    <a:pt x="4125" y="8711"/>
                  </a:lnTo>
                  <a:lnTo>
                    <a:pt x="4471" y="8753"/>
                  </a:lnTo>
                  <a:lnTo>
                    <a:pt x="4544" y="8523"/>
                  </a:lnTo>
                  <a:lnTo>
                    <a:pt x="3968" y="8460"/>
                  </a:lnTo>
                  <a:lnTo>
                    <a:pt x="3968" y="7664"/>
                  </a:lnTo>
                  <a:lnTo>
                    <a:pt x="4156" y="7612"/>
                  </a:lnTo>
                  <a:lnTo>
                    <a:pt x="4628" y="7853"/>
                  </a:lnTo>
                  <a:lnTo>
                    <a:pt x="4638" y="7612"/>
                  </a:lnTo>
                  <a:lnTo>
                    <a:pt x="5245" y="7486"/>
                  </a:lnTo>
                  <a:lnTo>
                    <a:pt x="5591" y="7486"/>
                  </a:lnTo>
                  <a:lnTo>
                    <a:pt x="5591" y="7162"/>
                  </a:lnTo>
                  <a:lnTo>
                    <a:pt x="5591" y="4764"/>
                  </a:lnTo>
                  <a:lnTo>
                    <a:pt x="5591" y="4387"/>
                  </a:lnTo>
                  <a:lnTo>
                    <a:pt x="5245" y="4387"/>
                  </a:lnTo>
                  <a:lnTo>
                    <a:pt x="4722" y="4387"/>
                  </a:lnTo>
                  <a:lnTo>
                    <a:pt x="4638" y="4062"/>
                  </a:lnTo>
                  <a:lnTo>
                    <a:pt x="4156" y="4282"/>
                  </a:lnTo>
                  <a:lnTo>
                    <a:pt x="3968" y="4282"/>
                  </a:lnTo>
                  <a:lnTo>
                    <a:pt x="3968" y="3455"/>
                  </a:lnTo>
                  <a:lnTo>
                    <a:pt x="4471" y="3423"/>
                  </a:lnTo>
                  <a:lnTo>
                    <a:pt x="4544" y="3193"/>
                  </a:lnTo>
                  <a:lnTo>
                    <a:pt x="4125" y="3162"/>
                  </a:lnTo>
                  <a:lnTo>
                    <a:pt x="3968" y="3193"/>
                  </a:lnTo>
                  <a:lnTo>
                    <a:pt x="3088" y="3162"/>
                  </a:lnTo>
                  <a:lnTo>
                    <a:pt x="2900" y="3162"/>
                  </a:lnTo>
                  <a:lnTo>
                    <a:pt x="1738" y="3162"/>
                  </a:lnTo>
                  <a:lnTo>
                    <a:pt x="1738" y="2711"/>
                  </a:lnTo>
                  <a:lnTo>
                    <a:pt x="429" y="2607"/>
                  </a:lnTo>
                  <a:lnTo>
                    <a:pt x="356" y="1591"/>
                  </a:lnTo>
                  <a:lnTo>
                    <a:pt x="806" y="1486"/>
                  </a:lnTo>
                  <a:lnTo>
                    <a:pt x="879" y="1193"/>
                  </a:lnTo>
                  <a:lnTo>
                    <a:pt x="712" y="1068"/>
                  </a:lnTo>
                  <a:lnTo>
                    <a:pt x="712" y="1256"/>
                  </a:lnTo>
                  <a:lnTo>
                    <a:pt x="429" y="1256"/>
                  </a:lnTo>
                  <a:lnTo>
                    <a:pt x="240" y="1256"/>
                  </a:lnTo>
                  <a:lnTo>
                    <a:pt x="240" y="1068"/>
                  </a:lnTo>
                  <a:lnTo>
                    <a:pt x="240" y="366"/>
                  </a:lnTo>
                  <a:lnTo>
                    <a:pt x="240" y="209"/>
                  </a:lnTo>
                  <a:lnTo>
                    <a:pt x="429" y="209"/>
                  </a:lnTo>
                  <a:lnTo>
                    <a:pt x="712" y="209"/>
                  </a:lnTo>
                  <a:lnTo>
                    <a:pt x="712" y="366"/>
                  </a:lnTo>
                  <a:lnTo>
                    <a:pt x="879" y="366"/>
                  </a:lnTo>
                  <a:lnTo>
                    <a:pt x="879" y="73"/>
                  </a:lnTo>
                  <a:lnTo>
                    <a:pt x="104" y="0"/>
                  </a:lnTo>
                  <a:lnTo>
                    <a:pt x="0" y="8711"/>
                  </a:lnTo>
                  <a:lnTo>
                    <a:pt x="743" y="8711"/>
                  </a:lnTo>
                  <a:lnTo>
                    <a:pt x="806" y="9130"/>
                  </a:lnTo>
                  <a:lnTo>
                    <a:pt x="1068" y="961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18259187" y="5095718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104" y="5560"/>
                  </a:moveTo>
                  <a:lnTo>
                    <a:pt x="0" y="1863"/>
                  </a:lnTo>
                  <a:lnTo>
                    <a:pt x="544" y="1780"/>
                  </a:lnTo>
                  <a:lnTo>
                    <a:pt x="617" y="1570"/>
                  </a:lnTo>
                  <a:lnTo>
                    <a:pt x="104" y="1486"/>
                  </a:lnTo>
                  <a:lnTo>
                    <a:pt x="0" y="73"/>
                  </a:lnTo>
                  <a:lnTo>
                    <a:pt x="1068" y="0"/>
                  </a:lnTo>
                  <a:lnTo>
                    <a:pt x="1141" y="335"/>
                  </a:lnTo>
                  <a:lnTo>
                    <a:pt x="1141" y="523"/>
                  </a:lnTo>
                  <a:lnTo>
                    <a:pt x="1329" y="523"/>
                  </a:lnTo>
                  <a:lnTo>
                    <a:pt x="1999" y="523"/>
                  </a:lnTo>
                  <a:lnTo>
                    <a:pt x="2198" y="680"/>
                  </a:lnTo>
                  <a:lnTo>
                    <a:pt x="3277" y="680"/>
                  </a:lnTo>
                  <a:lnTo>
                    <a:pt x="3382" y="1612"/>
                  </a:lnTo>
                  <a:lnTo>
                    <a:pt x="3382" y="1780"/>
                  </a:lnTo>
                  <a:lnTo>
                    <a:pt x="3539" y="1780"/>
                  </a:lnTo>
                  <a:lnTo>
                    <a:pt x="4921" y="1780"/>
                  </a:lnTo>
                  <a:lnTo>
                    <a:pt x="4984" y="4219"/>
                  </a:lnTo>
                  <a:lnTo>
                    <a:pt x="3539" y="4282"/>
                  </a:lnTo>
                  <a:lnTo>
                    <a:pt x="3382" y="4282"/>
                  </a:lnTo>
                  <a:lnTo>
                    <a:pt x="3382" y="4471"/>
                  </a:lnTo>
                  <a:lnTo>
                    <a:pt x="3382" y="5486"/>
                  </a:lnTo>
                  <a:lnTo>
                    <a:pt x="104" y="556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18269239" y="509541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00" y="6156"/>
                  </a:moveTo>
                  <a:lnTo>
                    <a:pt x="973" y="2167"/>
                  </a:lnTo>
                  <a:lnTo>
                    <a:pt x="1486" y="2052"/>
                  </a:lnTo>
                  <a:lnTo>
                    <a:pt x="1612" y="3225"/>
                  </a:lnTo>
                  <a:lnTo>
                    <a:pt x="1800" y="3277"/>
                  </a:lnTo>
                  <a:lnTo>
                    <a:pt x="1863" y="2910"/>
                  </a:lnTo>
                  <a:lnTo>
                    <a:pt x="2209" y="2827"/>
                  </a:lnTo>
                  <a:lnTo>
                    <a:pt x="2366" y="2827"/>
                  </a:lnTo>
                  <a:lnTo>
                    <a:pt x="2366" y="2649"/>
                  </a:lnTo>
                  <a:lnTo>
                    <a:pt x="2366" y="2429"/>
                  </a:lnTo>
                  <a:lnTo>
                    <a:pt x="2366" y="2240"/>
                  </a:lnTo>
                  <a:lnTo>
                    <a:pt x="2209" y="2240"/>
                  </a:lnTo>
                  <a:lnTo>
                    <a:pt x="1968" y="2240"/>
                  </a:lnTo>
                  <a:lnTo>
                    <a:pt x="1863" y="1863"/>
                  </a:lnTo>
                  <a:lnTo>
                    <a:pt x="1455" y="1790"/>
                  </a:lnTo>
                  <a:lnTo>
                    <a:pt x="1382" y="115"/>
                  </a:lnTo>
                  <a:lnTo>
                    <a:pt x="1225" y="0"/>
                  </a:lnTo>
                  <a:lnTo>
                    <a:pt x="1130" y="450"/>
                  </a:lnTo>
                  <a:lnTo>
                    <a:pt x="670" y="565"/>
                  </a:lnTo>
                  <a:lnTo>
                    <a:pt x="492" y="607"/>
                  </a:lnTo>
                  <a:lnTo>
                    <a:pt x="157" y="565"/>
                  </a:lnTo>
                  <a:lnTo>
                    <a:pt x="104" y="785"/>
                  </a:lnTo>
                  <a:lnTo>
                    <a:pt x="638" y="827"/>
                  </a:lnTo>
                  <a:lnTo>
                    <a:pt x="670" y="1602"/>
                  </a:lnTo>
                  <a:lnTo>
                    <a:pt x="460" y="1685"/>
                  </a:lnTo>
                  <a:lnTo>
                    <a:pt x="41" y="1465"/>
                  </a:lnTo>
                  <a:lnTo>
                    <a:pt x="41" y="2052"/>
                  </a:lnTo>
                  <a:lnTo>
                    <a:pt x="586" y="2240"/>
                  </a:lnTo>
                  <a:lnTo>
                    <a:pt x="670" y="4397"/>
                  </a:lnTo>
                  <a:lnTo>
                    <a:pt x="41" y="4670"/>
                  </a:lnTo>
                  <a:lnTo>
                    <a:pt x="0" y="5224"/>
                  </a:lnTo>
                  <a:lnTo>
                    <a:pt x="460" y="5005"/>
                  </a:lnTo>
                  <a:lnTo>
                    <a:pt x="670" y="5005"/>
                  </a:lnTo>
                  <a:lnTo>
                    <a:pt x="670" y="5863"/>
                  </a:lnTo>
                  <a:lnTo>
                    <a:pt x="157" y="5863"/>
                  </a:lnTo>
                  <a:lnTo>
                    <a:pt x="104" y="6083"/>
                  </a:lnTo>
                  <a:lnTo>
                    <a:pt x="492" y="6156"/>
                  </a:lnTo>
                  <a:lnTo>
                    <a:pt x="638" y="6125"/>
                  </a:lnTo>
                  <a:lnTo>
                    <a:pt x="900" y="615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18262872" y="510029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38" y="1277"/>
                  </a:moveTo>
                  <a:lnTo>
                    <a:pt x="6366" y="1277"/>
                  </a:lnTo>
                  <a:lnTo>
                    <a:pt x="6450" y="1047"/>
                  </a:lnTo>
                  <a:lnTo>
                    <a:pt x="6931" y="984"/>
                  </a:lnTo>
                  <a:lnTo>
                    <a:pt x="7036" y="272"/>
                  </a:lnTo>
                  <a:lnTo>
                    <a:pt x="7005" y="0"/>
                  </a:lnTo>
                  <a:lnTo>
                    <a:pt x="6764" y="157"/>
                  </a:lnTo>
                  <a:lnTo>
                    <a:pt x="6366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31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481" y="984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18265582" y="51009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397"/>
                  </a:moveTo>
                  <a:lnTo>
                    <a:pt x="83" y="397"/>
                  </a:lnTo>
                  <a:lnTo>
                    <a:pt x="0" y="73"/>
                  </a:lnTo>
                  <a:lnTo>
                    <a:pt x="1507" y="0"/>
                  </a:lnTo>
                  <a:lnTo>
                    <a:pt x="1581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18263843" y="51009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397"/>
                  </a:moveTo>
                  <a:lnTo>
                    <a:pt x="73" y="397"/>
                  </a:lnTo>
                  <a:lnTo>
                    <a:pt x="0" y="73"/>
                  </a:lnTo>
                  <a:lnTo>
                    <a:pt x="1486" y="0"/>
                  </a:lnTo>
                  <a:lnTo>
                    <a:pt x="156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18267350" y="51009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0"/>
                  </a:moveTo>
                  <a:lnTo>
                    <a:pt x="1486" y="0"/>
                  </a:lnTo>
                  <a:lnTo>
                    <a:pt x="1591" y="314"/>
                  </a:lnTo>
                  <a:lnTo>
                    <a:pt x="104" y="408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18262872" y="509598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38" y="0"/>
                  </a:moveTo>
                  <a:lnTo>
                    <a:pt x="6366" y="0"/>
                  </a:lnTo>
                  <a:lnTo>
                    <a:pt x="6450" y="219"/>
                  </a:lnTo>
                  <a:lnTo>
                    <a:pt x="6931" y="261"/>
                  </a:lnTo>
                  <a:lnTo>
                    <a:pt x="7036" y="963"/>
                  </a:lnTo>
                  <a:lnTo>
                    <a:pt x="7005" y="1225"/>
                  </a:lnTo>
                  <a:lnTo>
                    <a:pt x="6764" y="1068"/>
                  </a:lnTo>
                  <a:lnTo>
                    <a:pt x="6366" y="858"/>
                  </a:lnTo>
                  <a:lnTo>
                    <a:pt x="712" y="858"/>
                  </a:lnTo>
                  <a:lnTo>
                    <a:pt x="261" y="1068"/>
                  </a:lnTo>
                  <a:lnTo>
                    <a:pt x="31" y="1225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481" y="261"/>
                  </a:lnTo>
                  <a:lnTo>
                    <a:pt x="56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18265582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0"/>
                  </a:moveTo>
                  <a:lnTo>
                    <a:pt x="83" y="0"/>
                  </a:lnTo>
                  <a:lnTo>
                    <a:pt x="0" y="293"/>
                  </a:lnTo>
                  <a:lnTo>
                    <a:pt x="1507" y="408"/>
                  </a:lnTo>
                  <a:lnTo>
                    <a:pt x="158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18263843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73" y="0"/>
                  </a:lnTo>
                  <a:lnTo>
                    <a:pt x="0" y="293"/>
                  </a:lnTo>
                  <a:lnTo>
                    <a:pt x="1486" y="408"/>
                  </a:lnTo>
                  <a:lnTo>
                    <a:pt x="156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18267347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104" y="0"/>
                  </a:lnTo>
                  <a:lnTo>
                    <a:pt x="0" y="293"/>
                  </a:lnTo>
                  <a:lnTo>
                    <a:pt x="1486" y="408"/>
                  </a:lnTo>
                  <a:lnTo>
                    <a:pt x="15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18269547" y="5079051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14617"/>
                  </a:moveTo>
                  <a:lnTo>
                    <a:pt x="2125" y="14617"/>
                  </a:lnTo>
                  <a:lnTo>
                    <a:pt x="2198" y="15653"/>
                  </a:lnTo>
                  <a:lnTo>
                    <a:pt x="1738" y="15737"/>
                  </a:lnTo>
                  <a:lnTo>
                    <a:pt x="1675" y="16083"/>
                  </a:lnTo>
                  <a:lnTo>
                    <a:pt x="1863" y="16146"/>
                  </a:lnTo>
                  <a:lnTo>
                    <a:pt x="1863" y="15999"/>
                  </a:lnTo>
                  <a:lnTo>
                    <a:pt x="2125" y="15999"/>
                  </a:lnTo>
                  <a:lnTo>
                    <a:pt x="2314" y="15999"/>
                  </a:lnTo>
                  <a:lnTo>
                    <a:pt x="2314" y="16146"/>
                  </a:lnTo>
                  <a:lnTo>
                    <a:pt x="2314" y="16858"/>
                  </a:lnTo>
                  <a:lnTo>
                    <a:pt x="2314" y="17046"/>
                  </a:lnTo>
                  <a:lnTo>
                    <a:pt x="2125" y="17046"/>
                  </a:lnTo>
                  <a:lnTo>
                    <a:pt x="1863" y="17046"/>
                  </a:lnTo>
                  <a:lnTo>
                    <a:pt x="1863" y="16858"/>
                  </a:lnTo>
                  <a:lnTo>
                    <a:pt x="1675" y="16858"/>
                  </a:lnTo>
                  <a:lnTo>
                    <a:pt x="1675" y="17193"/>
                  </a:lnTo>
                  <a:lnTo>
                    <a:pt x="2450" y="17256"/>
                  </a:lnTo>
                  <a:lnTo>
                    <a:pt x="2565" y="73"/>
                  </a:lnTo>
                  <a:lnTo>
                    <a:pt x="1738" y="0"/>
                  </a:lnTo>
                  <a:lnTo>
                    <a:pt x="1675" y="335"/>
                  </a:lnTo>
                  <a:lnTo>
                    <a:pt x="1863" y="397"/>
                  </a:lnTo>
                  <a:lnTo>
                    <a:pt x="1863" y="230"/>
                  </a:lnTo>
                  <a:lnTo>
                    <a:pt x="2125" y="230"/>
                  </a:lnTo>
                  <a:lnTo>
                    <a:pt x="2314" y="230"/>
                  </a:lnTo>
                  <a:lnTo>
                    <a:pt x="2314" y="397"/>
                  </a:lnTo>
                  <a:lnTo>
                    <a:pt x="2314" y="1120"/>
                  </a:lnTo>
                  <a:lnTo>
                    <a:pt x="2314" y="1298"/>
                  </a:lnTo>
                  <a:lnTo>
                    <a:pt x="2125" y="1298"/>
                  </a:lnTo>
                  <a:lnTo>
                    <a:pt x="1863" y="1298"/>
                  </a:lnTo>
                  <a:lnTo>
                    <a:pt x="1863" y="1120"/>
                  </a:lnTo>
                  <a:lnTo>
                    <a:pt x="1675" y="1120"/>
                  </a:lnTo>
                  <a:lnTo>
                    <a:pt x="1675" y="1675"/>
                  </a:lnTo>
                  <a:lnTo>
                    <a:pt x="1895" y="1780"/>
                  </a:lnTo>
                  <a:lnTo>
                    <a:pt x="1895" y="1602"/>
                  </a:lnTo>
                  <a:lnTo>
                    <a:pt x="2125" y="1539"/>
                  </a:lnTo>
                  <a:lnTo>
                    <a:pt x="2198" y="3539"/>
                  </a:lnTo>
                  <a:lnTo>
                    <a:pt x="2125" y="4628"/>
                  </a:lnTo>
                  <a:lnTo>
                    <a:pt x="2125" y="4816"/>
                  </a:lnTo>
                  <a:lnTo>
                    <a:pt x="1968" y="4816"/>
                  </a:lnTo>
                  <a:lnTo>
                    <a:pt x="1099" y="4816"/>
                  </a:lnTo>
                  <a:lnTo>
                    <a:pt x="1057" y="4523"/>
                  </a:lnTo>
                  <a:lnTo>
                    <a:pt x="670" y="4439"/>
                  </a:lnTo>
                  <a:lnTo>
                    <a:pt x="513" y="4471"/>
                  </a:lnTo>
                  <a:lnTo>
                    <a:pt x="188" y="4439"/>
                  </a:lnTo>
                  <a:lnTo>
                    <a:pt x="104" y="4659"/>
                  </a:lnTo>
                  <a:lnTo>
                    <a:pt x="670" y="4732"/>
                  </a:lnTo>
                  <a:lnTo>
                    <a:pt x="670" y="5486"/>
                  </a:lnTo>
                  <a:lnTo>
                    <a:pt x="450" y="5591"/>
                  </a:lnTo>
                  <a:lnTo>
                    <a:pt x="31" y="5329"/>
                  </a:lnTo>
                  <a:lnTo>
                    <a:pt x="73" y="5936"/>
                  </a:lnTo>
                  <a:lnTo>
                    <a:pt x="617" y="6114"/>
                  </a:lnTo>
                  <a:lnTo>
                    <a:pt x="670" y="12345"/>
                  </a:lnTo>
                  <a:lnTo>
                    <a:pt x="73" y="12596"/>
                  </a:lnTo>
                  <a:lnTo>
                    <a:pt x="0" y="13161"/>
                  </a:lnTo>
                  <a:lnTo>
                    <a:pt x="450" y="12942"/>
                  </a:lnTo>
                  <a:lnTo>
                    <a:pt x="586" y="12942"/>
                  </a:lnTo>
                  <a:lnTo>
                    <a:pt x="670" y="13790"/>
                  </a:lnTo>
                  <a:lnTo>
                    <a:pt x="188" y="13842"/>
                  </a:lnTo>
                  <a:lnTo>
                    <a:pt x="104" y="14062"/>
                  </a:lnTo>
                  <a:lnTo>
                    <a:pt x="481" y="14093"/>
                  </a:lnTo>
                  <a:lnTo>
                    <a:pt x="617" y="14062"/>
                  </a:lnTo>
                  <a:lnTo>
                    <a:pt x="670" y="1454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18270520" y="5084158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9214"/>
                  </a:moveTo>
                  <a:lnTo>
                    <a:pt x="115" y="9214"/>
                  </a:lnTo>
                  <a:lnTo>
                    <a:pt x="0" y="83"/>
                  </a:lnTo>
                  <a:lnTo>
                    <a:pt x="1151" y="0"/>
                  </a:lnTo>
                  <a:lnTo>
                    <a:pt x="1225" y="914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18265773" y="50890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0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18265773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371" y="942"/>
                  </a:lnTo>
                  <a:lnTo>
                    <a:pt x="3518" y="942"/>
                  </a:lnTo>
                  <a:lnTo>
                    <a:pt x="3518" y="460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10"/>
                  </a:lnTo>
                  <a:lnTo>
                    <a:pt x="146" y="942"/>
                  </a:lnTo>
                  <a:lnTo>
                    <a:pt x="146" y="1088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18264481" y="50834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30"/>
                  </a:lnTo>
                  <a:lnTo>
                    <a:pt x="5654" y="293"/>
                  </a:lnTo>
                  <a:lnTo>
                    <a:pt x="5738" y="963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790"/>
                  </a:lnTo>
                  <a:lnTo>
                    <a:pt x="4816" y="1465"/>
                  </a:lnTo>
                  <a:lnTo>
                    <a:pt x="4659" y="1382"/>
                  </a:lnTo>
                  <a:lnTo>
                    <a:pt x="4816" y="1308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324"/>
                  </a:lnTo>
                  <a:lnTo>
                    <a:pt x="1486" y="324"/>
                  </a:lnTo>
                  <a:lnTo>
                    <a:pt x="1287" y="324"/>
                  </a:lnTo>
                  <a:lnTo>
                    <a:pt x="1287" y="481"/>
                  </a:lnTo>
                  <a:lnTo>
                    <a:pt x="1287" y="1225"/>
                  </a:lnTo>
                  <a:lnTo>
                    <a:pt x="1444" y="1308"/>
                  </a:lnTo>
                  <a:lnTo>
                    <a:pt x="1287" y="1382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93"/>
                  </a:lnTo>
                  <a:lnTo>
                    <a:pt x="858" y="827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701"/>
                  </a:lnTo>
                  <a:lnTo>
                    <a:pt x="701" y="1036"/>
                  </a:lnTo>
                  <a:lnTo>
                    <a:pt x="701" y="523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18263162" y="50834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376"/>
                  </a:lnTo>
                  <a:lnTo>
                    <a:pt x="1989" y="73"/>
                  </a:lnTo>
                  <a:lnTo>
                    <a:pt x="1989" y="523"/>
                  </a:lnTo>
                  <a:lnTo>
                    <a:pt x="1989" y="963"/>
                  </a:lnTo>
                  <a:lnTo>
                    <a:pt x="1612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293"/>
                  </a:lnTo>
                  <a:lnTo>
                    <a:pt x="55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18264481" y="509128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43"/>
                  </a:lnTo>
                  <a:lnTo>
                    <a:pt x="5654" y="1570"/>
                  </a:lnTo>
                  <a:lnTo>
                    <a:pt x="5738" y="900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397"/>
                  </a:lnTo>
                  <a:lnTo>
                    <a:pt x="4659" y="481"/>
                  </a:lnTo>
                  <a:lnTo>
                    <a:pt x="4816" y="554"/>
                  </a:lnTo>
                  <a:lnTo>
                    <a:pt x="4816" y="1088"/>
                  </a:lnTo>
                  <a:lnTo>
                    <a:pt x="4586" y="1455"/>
                  </a:lnTo>
                  <a:lnTo>
                    <a:pt x="4429" y="1539"/>
                  </a:lnTo>
                  <a:lnTo>
                    <a:pt x="1486" y="1539"/>
                  </a:lnTo>
                  <a:lnTo>
                    <a:pt x="1287" y="1539"/>
                  </a:lnTo>
                  <a:lnTo>
                    <a:pt x="1287" y="1382"/>
                  </a:lnTo>
                  <a:lnTo>
                    <a:pt x="1287" y="638"/>
                  </a:lnTo>
                  <a:lnTo>
                    <a:pt x="1444" y="554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70"/>
                  </a:lnTo>
                  <a:lnTo>
                    <a:pt x="858" y="1036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261" y="1036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18263162" y="50918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52"/>
                  </a:lnTo>
                  <a:lnTo>
                    <a:pt x="1539" y="900"/>
                  </a:lnTo>
                  <a:lnTo>
                    <a:pt x="1989" y="1204"/>
                  </a:lnTo>
                  <a:lnTo>
                    <a:pt x="1989" y="753"/>
                  </a:lnTo>
                  <a:lnTo>
                    <a:pt x="1989" y="272"/>
                  </a:lnTo>
                  <a:lnTo>
                    <a:pt x="1581" y="502"/>
                  </a:lnTo>
                  <a:lnTo>
                    <a:pt x="1266" y="607"/>
                  </a:lnTo>
                  <a:lnTo>
                    <a:pt x="1235" y="209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314"/>
                  </a:lnTo>
                  <a:lnTo>
                    <a:pt x="0" y="900"/>
                  </a:lnTo>
                  <a:lnTo>
                    <a:pt x="523" y="984"/>
                  </a:lnTo>
                  <a:lnTo>
                    <a:pt x="55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18258877" y="5083449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612" y="10219"/>
                  </a:moveTo>
                  <a:lnTo>
                    <a:pt x="1748" y="10219"/>
                  </a:lnTo>
                  <a:lnTo>
                    <a:pt x="1748" y="9696"/>
                  </a:lnTo>
                  <a:lnTo>
                    <a:pt x="2921" y="9696"/>
                  </a:lnTo>
                  <a:lnTo>
                    <a:pt x="3099" y="9696"/>
                  </a:lnTo>
                  <a:lnTo>
                    <a:pt x="4282" y="9696"/>
                  </a:lnTo>
                  <a:lnTo>
                    <a:pt x="4439" y="9664"/>
                  </a:lnTo>
                  <a:lnTo>
                    <a:pt x="4816" y="9696"/>
                  </a:lnTo>
                  <a:lnTo>
                    <a:pt x="4848" y="9476"/>
                  </a:lnTo>
                  <a:lnTo>
                    <a:pt x="4334" y="9444"/>
                  </a:lnTo>
                  <a:lnTo>
                    <a:pt x="4282" y="8648"/>
                  </a:lnTo>
                  <a:lnTo>
                    <a:pt x="4512" y="8544"/>
                  </a:lnTo>
                  <a:lnTo>
                    <a:pt x="4921" y="8806"/>
                  </a:lnTo>
                  <a:lnTo>
                    <a:pt x="4963" y="8544"/>
                  </a:lnTo>
                  <a:lnTo>
                    <a:pt x="5402" y="8429"/>
                  </a:lnTo>
                  <a:lnTo>
                    <a:pt x="5790" y="8429"/>
                  </a:lnTo>
                  <a:lnTo>
                    <a:pt x="5790" y="8093"/>
                  </a:lnTo>
                  <a:lnTo>
                    <a:pt x="5790" y="1643"/>
                  </a:lnTo>
                  <a:lnTo>
                    <a:pt x="5790" y="1298"/>
                  </a:lnTo>
                  <a:lnTo>
                    <a:pt x="5402" y="1298"/>
                  </a:lnTo>
                  <a:lnTo>
                    <a:pt x="5078" y="1298"/>
                  </a:lnTo>
                  <a:lnTo>
                    <a:pt x="4963" y="973"/>
                  </a:lnTo>
                  <a:lnTo>
                    <a:pt x="4512" y="1193"/>
                  </a:lnTo>
                  <a:lnTo>
                    <a:pt x="4282" y="1193"/>
                  </a:lnTo>
                  <a:lnTo>
                    <a:pt x="4282" y="335"/>
                  </a:lnTo>
                  <a:lnTo>
                    <a:pt x="4816" y="335"/>
                  </a:lnTo>
                  <a:lnTo>
                    <a:pt x="4848" y="73"/>
                  </a:lnTo>
                  <a:lnTo>
                    <a:pt x="4481" y="41"/>
                  </a:lnTo>
                  <a:lnTo>
                    <a:pt x="4334" y="73"/>
                  </a:lnTo>
                  <a:lnTo>
                    <a:pt x="2764" y="41"/>
                  </a:lnTo>
                  <a:lnTo>
                    <a:pt x="2575" y="41"/>
                  </a:lnTo>
                  <a:lnTo>
                    <a:pt x="2575" y="230"/>
                  </a:lnTo>
                  <a:lnTo>
                    <a:pt x="3026" y="293"/>
                  </a:lnTo>
                  <a:lnTo>
                    <a:pt x="3183" y="293"/>
                  </a:lnTo>
                  <a:lnTo>
                    <a:pt x="3183" y="492"/>
                  </a:lnTo>
                  <a:lnTo>
                    <a:pt x="3183" y="712"/>
                  </a:lnTo>
                  <a:lnTo>
                    <a:pt x="3183" y="900"/>
                  </a:lnTo>
                  <a:lnTo>
                    <a:pt x="3026" y="900"/>
                  </a:lnTo>
                  <a:lnTo>
                    <a:pt x="1800" y="900"/>
                  </a:lnTo>
                  <a:lnTo>
                    <a:pt x="1612" y="900"/>
                  </a:lnTo>
                  <a:lnTo>
                    <a:pt x="575" y="900"/>
                  </a:lnTo>
                  <a:lnTo>
                    <a:pt x="366" y="900"/>
                  </a:lnTo>
                  <a:lnTo>
                    <a:pt x="366" y="712"/>
                  </a:lnTo>
                  <a:lnTo>
                    <a:pt x="366" y="492"/>
                  </a:lnTo>
                  <a:lnTo>
                    <a:pt x="366" y="293"/>
                  </a:lnTo>
                  <a:lnTo>
                    <a:pt x="575" y="293"/>
                  </a:lnTo>
                  <a:lnTo>
                    <a:pt x="816" y="293"/>
                  </a:lnTo>
                  <a:lnTo>
                    <a:pt x="607" y="0"/>
                  </a:lnTo>
                  <a:lnTo>
                    <a:pt x="0" y="0"/>
                  </a:lnTo>
                  <a:lnTo>
                    <a:pt x="0" y="8387"/>
                  </a:lnTo>
                  <a:lnTo>
                    <a:pt x="1413" y="8460"/>
                  </a:lnTo>
                  <a:lnTo>
                    <a:pt x="1539" y="101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18259249" y="508385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7769"/>
                  </a:moveTo>
                  <a:lnTo>
                    <a:pt x="0" y="869"/>
                  </a:lnTo>
                  <a:lnTo>
                    <a:pt x="2837" y="795"/>
                  </a:lnTo>
                  <a:lnTo>
                    <a:pt x="3088" y="795"/>
                  </a:lnTo>
                  <a:lnTo>
                    <a:pt x="3088" y="534"/>
                  </a:lnTo>
                  <a:lnTo>
                    <a:pt x="3088" y="83"/>
                  </a:lnTo>
                  <a:lnTo>
                    <a:pt x="3549" y="0"/>
                  </a:lnTo>
                  <a:lnTo>
                    <a:pt x="3633" y="1015"/>
                  </a:lnTo>
                  <a:lnTo>
                    <a:pt x="3633" y="1193"/>
                  </a:lnTo>
                  <a:lnTo>
                    <a:pt x="3800" y="1193"/>
                  </a:lnTo>
                  <a:lnTo>
                    <a:pt x="4994" y="1193"/>
                  </a:lnTo>
                  <a:lnTo>
                    <a:pt x="5109" y="7664"/>
                  </a:lnTo>
                  <a:lnTo>
                    <a:pt x="3800" y="7737"/>
                  </a:lnTo>
                  <a:lnTo>
                    <a:pt x="3633" y="7737"/>
                  </a:lnTo>
                  <a:lnTo>
                    <a:pt x="3633" y="7905"/>
                  </a:lnTo>
                  <a:lnTo>
                    <a:pt x="3633" y="8921"/>
                  </a:lnTo>
                  <a:lnTo>
                    <a:pt x="3319" y="8994"/>
                  </a:lnTo>
                  <a:lnTo>
                    <a:pt x="3162" y="8837"/>
                  </a:lnTo>
                  <a:lnTo>
                    <a:pt x="2136" y="8837"/>
                  </a:lnTo>
                  <a:lnTo>
                    <a:pt x="1978" y="8994"/>
                  </a:lnTo>
                  <a:lnTo>
                    <a:pt x="1528" y="8994"/>
                  </a:lnTo>
                  <a:lnTo>
                    <a:pt x="1455" y="7957"/>
                  </a:lnTo>
                  <a:lnTo>
                    <a:pt x="1455" y="7769"/>
                  </a:lnTo>
                  <a:lnTo>
                    <a:pt x="1266" y="7769"/>
                  </a:lnTo>
                  <a:lnTo>
                    <a:pt x="73" y="776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18265773" y="50890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0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18265773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371" y="942"/>
                  </a:lnTo>
                  <a:lnTo>
                    <a:pt x="3518" y="942"/>
                  </a:lnTo>
                  <a:lnTo>
                    <a:pt x="3518" y="460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10"/>
                  </a:lnTo>
                  <a:lnTo>
                    <a:pt x="146" y="942"/>
                  </a:lnTo>
                  <a:lnTo>
                    <a:pt x="146" y="1088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18265497" y="50802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1759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816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18270293" y="507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151" y="1308"/>
                  </a:moveTo>
                  <a:lnTo>
                    <a:pt x="921" y="1308"/>
                  </a:lnTo>
                  <a:lnTo>
                    <a:pt x="837" y="1120"/>
                  </a:lnTo>
                  <a:lnTo>
                    <a:pt x="921" y="785"/>
                  </a:lnTo>
                  <a:lnTo>
                    <a:pt x="1078" y="785"/>
                  </a:lnTo>
                  <a:lnTo>
                    <a:pt x="439" y="670"/>
                  </a:lnTo>
                  <a:lnTo>
                    <a:pt x="188" y="638"/>
                  </a:lnTo>
                  <a:lnTo>
                    <a:pt x="157" y="376"/>
                  </a:lnTo>
                  <a:lnTo>
                    <a:pt x="115" y="157"/>
                  </a:lnTo>
                  <a:lnTo>
                    <a:pt x="83" y="0"/>
                  </a:lnTo>
                  <a:lnTo>
                    <a:pt x="0" y="188"/>
                  </a:lnTo>
                  <a:lnTo>
                    <a:pt x="31" y="345"/>
                  </a:lnTo>
                  <a:lnTo>
                    <a:pt x="83" y="858"/>
                  </a:lnTo>
                  <a:lnTo>
                    <a:pt x="565" y="984"/>
                  </a:lnTo>
                  <a:lnTo>
                    <a:pt x="638" y="1151"/>
                  </a:lnTo>
                  <a:lnTo>
                    <a:pt x="481" y="1308"/>
                  </a:lnTo>
                  <a:lnTo>
                    <a:pt x="408" y="1790"/>
                  </a:lnTo>
                  <a:lnTo>
                    <a:pt x="596" y="1947"/>
                  </a:lnTo>
                  <a:lnTo>
                    <a:pt x="638" y="2209"/>
                  </a:lnTo>
                  <a:lnTo>
                    <a:pt x="921" y="2314"/>
                  </a:lnTo>
                  <a:lnTo>
                    <a:pt x="921" y="2052"/>
                  </a:lnTo>
                  <a:lnTo>
                    <a:pt x="837" y="1863"/>
                  </a:lnTo>
                  <a:lnTo>
                    <a:pt x="1151" y="1863"/>
                  </a:lnTo>
                  <a:lnTo>
                    <a:pt x="1225" y="2083"/>
                  </a:lnTo>
                  <a:lnTo>
                    <a:pt x="1476" y="1790"/>
                  </a:lnTo>
                  <a:lnTo>
                    <a:pt x="1528" y="1465"/>
                  </a:lnTo>
                  <a:lnTo>
                    <a:pt x="1308" y="1204"/>
                  </a:lnTo>
                  <a:lnTo>
                    <a:pt x="1151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18271218" y="5079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376" y="188"/>
                  </a:lnTo>
                  <a:lnTo>
                    <a:pt x="73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18270135" y="50784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62"/>
                  </a:lnTo>
                  <a:lnTo>
                    <a:pt x="104" y="1015"/>
                  </a:lnTo>
                  <a:lnTo>
                    <a:pt x="261" y="1015"/>
                  </a:lnTo>
                  <a:lnTo>
                    <a:pt x="460" y="1015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481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15"/>
                  </a:lnTo>
                  <a:lnTo>
                    <a:pt x="638" y="1162"/>
                  </a:lnTo>
                  <a:lnTo>
                    <a:pt x="575" y="1643"/>
                  </a:lnTo>
                  <a:lnTo>
                    <a:pt x="743" y="180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14"/>
                  </a:lnTo>
                  <a:lnTo>
                    <a:pt x="335" y="2314"/>
                  </a:lnTo>
                  <a:lnTo>
                    <a:pt x="157" y="2209"/>
                  </a:lnTo>
                  <a:lnTo>
                    <a:pt x="0" y="2125"/>
                  </a:lnTo>
                  <a:lnTo>
                    <a:pt x="157" y="2094"/>
                  </a:lnTo>
                  <a:lnTo>
                    <a:pt x="335" y="2020"/>
                  </a:lnTo>
                  <a:lnTo>
                    <a:pt x="157" y="1863"/>
                  </a:lnTo>
                  <a:lnTo>
                    <a:pt x="157" y="1727"/>
                  </a:lnTo>
                  <a:lnTo>
                    <a:pt x="335" y="1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18258883" y="507958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104"/>
                  </a:moveTo>
                  <a:lnTo>
                    <a:pt x="3465" y="0"/>
                  </a:lnTo>
                  <a:lnTo>
                    <a:pt x="3539" y="240"/>
                  </a:lnTo>
                  <a:lnTo>
                    <a:pt x="3790" y="366"/>
                  </a:lnTo>
                  <a:lnTo>
                    <a:pt x="3863" y="628"/>
                  </a:lnTo>
                  <a:lnTo>
                    <a:pt x="3654" y="691"/>
                  </a:lnTo>
                  <a:lnTo>
                    <a:pt x="3863" y="1622"/>
                  </a:lnTo>
                  <a:lnTo>
                    <a:pt x="3727" y="1738"/>
                  </a:lnTo>
                  <a:lnTo>
                    <a:pt x="3277" y="659"/>
                  </a:lnTo>
                  <a:lnTo>
                    <a:pt x="3277" y="366"/>
                  </a:lnTo>
                  <a:lnTo>
                    <a:pt x="554" y="240"/>
                  </a:lnTo>
                  <a:lnTo>
                    <a:pt x="261" y="240"/>
                  </a:lnTo>
                  <a:lnTo>
                    <a:pt x="314" y="554"/>
                  </a:lnTo>
                  <a:lnTo>
                    <a:pt x="356" y="2230"/>
                  </a:lnTo>
                  <a:lnTo>
                    <a:pt x="931" y="2345"/>
                  </a:lnTo>
                  <a:lnTo>
                    <a:pt x="1413" y="2376"/>
                  </a:lnTo>
                  <a:lnTo>
                    <a:pt x="994" y="2607"/>
                  </a:lnTo>
                  <a:lnTo>
                    <a:pt x="439" y="2554"/>
                  </a:lnTo>
                  <a:lnTo>
                    <a:pt x="356" y="3277"/>
                  </a:lnTo>
                  <a:lnTo>
                    <a:pt x="827" y="3277"/>
                  </a:lnTo>
                  <a:lnTo>
                    <a:pt x="963" y="3193"/>
                  </a:lnTo>
                  <a:lnTo>
                    <a:pt x="2052" y="4314"/>
                  </a:lnTo>
                  <a:lnTo>
                    <a:pt x="2303" y="4418"/>
                  </a:lnTo>
                  <a:lnTo>
                    <a:pt x="2691" y="4418"/>
                  </a:lnTo>
                  <a:lnTo>
                    <a:pt x="2502" y="4502"/>
                  </a:lnTo>
                  <a:lnTo>
                    <a:pt x="1790" y="4575"/>
                  </a:lnTo>
                  <a:lnTo>
                    <a:pt x="1863" y="4418"/>
                  </a:lnTo>
                  <a:lnTo>
                    <a:pt x="1340" y="3916"/>
                  </a:lnTo>
                  <a:lnTo>
                    <a:pt x="1183" y="3759"/>
                  </a:lnTo>
                  <a:lnTo>
                    <a:pt x="1183" y="3937"/>
                  </a:lnTo>
                  <a:lnTo>
                    <a:pt x="1151" y="4156"/>
                  </a:lnTo>
                  <a:lnTo>
                    <a:pt x="931" y="4282"/>
                  </a:lnTo>
                  <a:lnTo>
                    <a:pt x="931" y="3759"/>
                  </a:lnTo>
                  <a:lnTo>
                    <a:pt x="963" y="3486"/>
                  </a:lnTo>
                  <a:lnTo>
                    <a:pt x="712" y="3570"/>
                  </a:lnTo>
                  <a:lnTo>
                    <a:pt x="261" y="3675"/>
                  </a:lnTo>
                  <a:lnTo>
                    <a:pt x="0" y="3790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18263020" y="507938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23" y="837"/>
                  </a:lnTo>
                  <a:lnTo>
                    <a:pt x="575" y="418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973"/>
                  </a:lnTo>
                  <a:lnTo>
                    <a:pt x="0" y="1162"/>
                  </a:lnTo>
                  <a:lnTo>
                    <a:pt x="293" y="1675"/>
                  </a:lnTo>
                  <a:lnTo>
                    <a:pt x="418" y="2198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18262562" y="5080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937"/>
                  </a:moveTo>
                  <a:lnTo>
                    <a:pt x="418" y="1413"/>
                  </a:lnTo>
                  <a:lnTo>
                    <a:pt x="418" y="785"/>
                  </a:lnTo>
                  <a:lnTo>
                    <a:pt x="418" y="596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46"/>
                  </a:lnTo>
                  <a:lnTo>
                    <a:pt x="157" y="366"/>
                  </a:lnTo>
                  <a:lnTo>
                    <a:pt x="157" y="785"/>
                  </a:lnTo>
                  <a:lnTo>
                    <a:pt x="157" y="1539"/>
                  </a:lnTo>
                  <a:lnTo>
                    <a:pt x="596" y="2094"/>
                  </a:lnTo>
                  <a:lnTo>
                    <a:pt x="795" y="2125"/>
                  </a:lnTo>
                  <a:lnTo>
                    <a:pt x="827" y="1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18262421" y="5078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554"/>
                  </a:moveTo>
                  <a:lnTo>
                    <a:pt x="41" y="848"/>
                  </a:lnTo>
                  <a:lnTo>
                    <a:pt x="261" y="879"/>
                  </a:lnTo>
                  <a:lnTo>
                    <a:pt x="335" y="1298"/>
                  </a:lnTo>
                  <a:lnTo>
                    <a:pt x="73" y="1413"/>
                  </a:lnTo>
                  <a:lnTo>
                    <a:pt x="596" y="1895"/>
                  </a:lnTo>
                  <a:lnTo>
                    <a:pt x="900" y="2523"/>
                  </a:lnTo>
                  <a:lnTo>
                    <a:pt x="900" y="2073"/>
                  </a:lnTo>
                  <a:lnTo>
                    <a:pt x="596" y="1643"/>
                  </a:lnTo>
                  <a:lnTo>
                    <a:pt x="596" y="1455"/>
                  </a:lnTo>
                  <a:lnTo>
                    <a:pt x="785" y="1298"/>
                  </a:lnTo>
                  <a:lnTo>
                    <a:pt x="628" y="1382"/>
                  </a:lnTo>
                  <a:lnTo>
                    <a:pt x="628" y="1193"/>
                  </a:lnTo>
                  <a:lnTo>
                    <a:pt x="628" y="816"/>
                  </a:lnTo>
                  <a:lnTo>
                    <a:pt x="785" y="659"/>
                  </a:lnTo>
                  <a:lnTo>
                    <a:pt x="816" y="523"/>
                  </a:lnTo>
                  <a:lnTo>
                    <a:pt x="973" y="397"/>
                  </a:lnTo>
                  <a:lnTo>
                    <a:pt x="1162" y="397"/>
                  </a:lnTo>
                  <a:lnTo>
                    <a:pt x="1109" y="0"/>
                  </a:lnTo>
                  <a:lnTo>
                    <a:pt x="816" y="230"/>
                  </a:lnTo>
                  <a:lnTo>
                    <a:pt x="596" y="450"/>
                  </a:lnTo>
                  <a:lnTo>
                    <a:pt x="335" y="481"/>
                  </a:lnTo>
                  <a:lnTo>
                    <a:pt x="146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18259322" y="50928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63" y="1068"/>
                  </a:lnTo>
                  <a:lnTo>
                    <a:pt x="827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450" y="1340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1" name="object 9191"/>
            <p:cNvSpPr/>
            <p:nvPr/>
          </p:nvSpPr>
          <p:spPr>
            <a:xfrm>
              <a:off x="18259704" y="5093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36"/>
                  </a:lnTo>
                  <a:lnTo>
                    <a:pt x="230" y="261"/>
                  </a:lnTo>
                  <a:lnTo>
                    <a:pt x="20" y="324"/>
                  </a:lnTo>
                  <a:lnTo>
                    <a:pt x="73" y="523"/>
                  </a:lnTo>
                  <a:lnTo>
                    <a:pt x="230" y="261"/>
                  </a:lnTo>
                  <a:lnTo>
                    <a:pt x="178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2" name="object 9192"/>
            <p:cNvSpPr/>
            <p:nvPr/>
          </p:nvSpPr>
          <p:spPr>
            <a:xfrm>
              <a:off x="18259470" y="5093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36"/>
                  </a:lnTo>
                  <a:lnTo>
                    <a:pt x="0" y="293"/>
                  </a:lnTo>
                  <a:lnTo>
                    <a:pt x="157" y="293"/>
                  </a:lnTo>
                  <a:lnTo>
                    <a:pt x="157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18270478" y="5094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2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40" y="261"/>
                  </a:lnTo>
                  <a:lnTo>
                    <a:pt x="157" y="743"/>
                  </a:lnTo>
                  <a:lnTo>
                    <a:pt x="397" y="1162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607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31" y="345"/>
                  </a:lnTo>
                  <a:lnTo>
                    <a:pt x="1141" y="345"/>
                  </a:lnTo>
                  <a:lnTo>
                    <a:pt x="1193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18271083" y="50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481"/>
                  </a:moveTo>
                  <a:lnTo>
                    <a:pt x="178" y="324"/>
                  </a:lnTo>
                  <a:lnTo>
                    <a:pt x="31" y="261"/>
                  </a:lnTo>
                  <a:lnTo>
                    <a:pt x="178" y="157"/>
                  </a:lnTo>
                  <a:lnTo>
                    <a:pt x="136" y="0"/>
                  </a:lnTo>
                  <a:lnTo>
                    <a:pt x="0" y="261"/>
                  </a:lnTo>
                  <a:lnTo>
                    <a:pt x="31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18271371" y="5095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24"/>
                  </a:moveTo>
                  <a:lnTo>
                    <a:pt x="178" y="324"/>
                  </a:lnTo>
                  <a:lnTo>
                    <a:pt x="115" y="188"/>
                  </a:lnTo>
                  <a:lnTo>
                    <a:pt x="178" y="0"/>
                  </a:lnTo>
                  <a:lnTo>
                    <a:pt x="41" y="0"/>
                  </a:lnTo>
                  <a:lnTo>
                    <a:pt x="0" y="2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18259114" y="508234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36"/>
                  </a:moveTo>
                  <a:lnTo>
                    <a:pt x="2481" y="994"/>
                  </a:lnTo>
                  <a:lnTo>
                    <a:pt x="2889" y="994"/>
                  </a:lnTo>
                  <a:lnTo>
                    <a:pt x="2889" y="848"/>
                  </a:lnTo>
                  <a:lnTo>
                    <a:pt x="3172" y="774"/>
                  </a:lnTo>
                  <a:lnTo>
                    <a:pt x="3350" y="774"/>
                  </a:lnTo>
                  <a:lnTo>
                    <a:pt x="3350" y="617"/>
                  </a:lnTo>
                  <a:lnTo>
                    <a:pt x="3497" y="586"/>
                  </a:lnTo>
                  <a:lnTo>
                    <a:pt x="3444" y="1099"/>
                  </a:lnTo>
                  <a:lnTo>
                    <a:pt x="3015" y="1141"/>
                  </a:lnTo>
                  <a:lnTo>
                    <a:pt x="2533" y="1141"/>
                  </a:lnTo>
                  <a:lnTo>
                    <a:pt x="2376" y="1256"/>
                  </a:lnTo>
                  <a:lnTo>
                    <a:pt x="2335" y="1518"/>
                  </a:lnTo>
                  <a:lnTo>
                    <a:pt x="2481" y="1518"/>
                  </a:lnTo>
                  <a:lnTo>
                    <a:pt x="2753" y="1518"/>
                  </a:lnTo>
                  <a:lnTo>
                    <a:pt x="2753" y="1748"/>
                  </a:lnTo>
                  <a:lnTo>
                    <a:pt x="2753" y="1999"/>
                  </a:lnTo>
                  <a:lnTo>
                    <a:pt x="2607" y="1999"/>
                  </a:lnTo>
                  <a:lnTo>
                    <a:pt x="1476" y="1999"/>
                  </a:lnTo>
                  <a:lnTo>
                    <a:pt x="1413" y="1968"/>
                  </a:lnTo>
                  <a:lnTo>
                    <a:pt x="1413" y="1780"/>
                  </a:lnTo>
                  <a:lnTo>
                    <a:pt x="1549" y="1706"/>
                  </a:lnTo>
                  <a:lnTo>
                    <a:pt x="1476" y="1842"/>
                  </a:lnTo>
                  <a:lnTo>
                    <a:pt x="2272" y="1926"/>
                  </a:lnTo>
                  <a:lnTo>
                    <a:pt x="2481" y="1842"/>
                  </a:lnTo>
                  <a:lnTo>
                    <a:pt x="2607" y="1675"/>
                  </a:lnTo>
                  <a:lnTo>
                    <a:pt x="2219" y="1675"/>
                  </a:lnTo>
                  <a:lnTo>
                    <a:pt x="2083" y="1549"/>
                  </a:lnTo>
                  <a:lnTo>
                    <a:pt x="1895" y="994"/>
                  </a:lnTo>
                  <a:lnTo>
                    <a:pt x="1738" y="848"/>
                  </a:lnTo>
                  <a:lnTo>
                    <a:pt x="356" y="293"/>
                  </a:lnTo>
                  <a:lnTo>
                    <a:pt x="167" y="209"/>
                  </a:lnTo>
                  <a:lnTo>
                    <a:pt x="251" y="397"/>
                  </a:lnTo>
                  <a:lnTo>
                    <a:pt x="324" y="544"/>
                  </a:lnTo>
                  <a:lnTo>
                    <a:pt x="167" y="586"/>
                  </a:lnTo>
                  <a:lnTo>
                    <a:pt x="31" y="136"/>
                  </a:lnTo>
                  <a:lnTo>
                    <a:pt x="104" y="0"/>
                  </a:lnTo>
                  <a:lnTo>
                    <a:pt x="481" y="0"/>
                  </a:lnTo>
                  <a:lnTo>
                    <a:pt x="481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18258883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18262751" y="4909504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1705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18272113" y="4910362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18271218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18275102" y="5121859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18272976" y="512178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18272983" y="51084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397"/>
                  </a:moveTo>
                  <a:lnTo>
                    <a:pt x="816" y="471"/>
                  </a:lnTo>
                  <a:lnTo>
                    <a:pt x="848" y="261"/>
                  </a:lnTo>
                  <a:lnTo>
                    <a:pt x="1895" y="209"/>
                  </a:lnTo>
                  <a:lnTo>
                    <a:pt x="1895" y="931"/>
                  </a:lnTo>
                  <a:lnTo>
                    <a:pt x="2073" y="1005"/>
                  </a:lnTo>
                  <a:lnTo>
                    <a:pt x="2073" y="209"/>
                  </a:lnTo>
                  <a:lnTo>
                    <a:pt x="2418" y="209"/>
                  </a:lnTo>
                  <a:lnTo>
                    <a:pt x="2345" y="4052"/>
                  </a:lnTo>
                  <a:lnTo>
                    <a:pt x="2345" y="9319"/>
                  </a:lnTo>
                  <a:lnTo>
                    <a:pt x="2418" y="13151"/>
                  </a:lnTo>
                  <a:lnTo>
                    <a:pt x="2073" y="13151"/>
                  </a:lnTo>
                  <a:lnTo>
                    <a:pt x="2073" y="12439"/>
                  </a:lnTo>
                  <a:lnTo>
                    <a:pt x="1895" y="12376"/>
                  </a:lnTo>
                  <a:lnTo>
                    <a:pt x="1895" y="13151"/>
                  </a:lnTo>
                  <a:lnTo>
                    <a:pt x="848" y="13182"/>
                  </a:lnTo>
                  <a:lnTo>
                    <a:pt x="816" y="12889"/>
                  </a:lnTo>
                  <a:lnTo>
                    <a:pt x="586" y="12962"/>
                  </a:lnTo>
                  <a:lnTo>
                    <a:pt x="73" y="13182"/>
                  </a:lnTo>
                  <a:lnTo>
                    <a:pt x="31" y="13371"/>
                  </a:lnTo>
                  <a:lnTo>
                    <a:pt x="2554" y="13371"/>
                  </a:lnTo>
                  <a:lnTo>
                    <a:pt x="2638" y="73"/>
                  </a:lnTo>
                  <a:lnTo>
                    <a:pt x="104" y="0"/>
                  </a:lnTo>
                  <a:lnTo>
                    <a:pt x="0" y="136"/>
                  </a:lnTo>
                  <a:lnTo>
                    <a:pt x="586" y="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18261492" y="511413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790"/>
                  </a:moveTo>
                  <a:lnTo>
                    <a:pt x="2869" y="1790"/>
                  </a:lnTo>
                  <a:lnTo>
                    <a:pt x="2952" y="1497"/>
                  </a:lnTo>
                  <a:lnTo>
                    <a:pt x="3193" y="1497"/>
                  </a:lnTo>
                  <a:lnTo>
                    <a:pt x="3193" y="1717"/>
                  </a:lnTo>
                  <a:lnTo>
                    <a:pt x="3193" y="2052"/>
                  </a:lnTo>
                  <a:lnTo>
                    <a:pt x="2869" y="2052"/>
                  </a:lnTo>
                  <a:lnTo>
                    <a:pt x="743" y="2052"/>
                  </a:lnTo>
                  <a:lnTo>
                    <a:pt x="513" y="2052"/>
                  </a:lnTo>
                  <a:lnTo>
                    <a:pt x="429" y="1863"/>
                  </a:lnTo>
                  <a:lnTo>
                    <a:pt x="104" y="1235"/>
                  </a:lnTo>
                  <a:lnTo>
                    <a:pt x="0" y="1047"/>
                  </a:lnTo>
                  <a:lnTo>
                    <a:pt x="104" y="827"/>
                  </a:lnTo>
                  <a:lnTo>
                    <a:pt x="429" y="18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45"/>
                  </a:lnTo>
                  <a:lnTo>
                    <a:pt x="3193" y="565"/>
                  </a:lnTo>
                  <a:lnTo>
                    <a:pt x="2952" y="565"/>
                  </a:lnTo>
                  <a:lnTo>
                    <a:pt x="2952" y="345"/>
                  </a:lnTo>
                  <a:lnTo>
                    <a:pt x="743" y="272"/>
                  </a:lnTo>
                  <a:lnTo>
                    <a:pt x="335" y="931"/>
                  </a:lnTo>
                  <a:lnTo>
                    <a:pt x="335" y="112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18261005" y="51141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36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18261016" y="51159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31"/>
                  </a:lnTo>
                  <a:lnTo>
                    <a:pt x="324" y="0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18261824" y="51144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324"/>
                  </a:moveTo>
                  <a:lnTo>
                    <a:pt x="2303" y="429"/>
                  </a:lnTo>
                  <a:lnTo>
                    <a:pt x="2209" y="293"/>
                  </a:lnTo>
                  <a:lnTo>
                    <a:pt x="2125" y="429"/>
                  </a:lnTo>
                  <a:lnTo>
                    <a:pt x="1978" y="429"/>
                  </a:lnTo>
                  <a:lnTo>
                    <a:pt x="1895" y="293"/>
                  </a:lnTo>
                  <a:lnTo>
                    <a:pt x="1821" y="429"/>
                  </a:lnTo>
                  <a:lnTo>
                    <a:pt x="1675" y="429"/>
                  </a:lnTo>
                  <a:lnTo>
                    <a:pt x="1570" y="293"/>
                  </a:lnTo>
                  <a:lnTo>
                    <a:pt x="1497" y="429"/>
                  </a:lnTo>
                  <a:lnTo>
                    <a:pt x="1340" y="429"/>
                  </a:lnTo>
                  <a:lnTo>
                    <a:pt x="1277" y="293"/>
                  </a:lnTo>
                  <a:lnTo>
                    <a:pt x="1193" y="429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858" y="429"/>
                  </a:lnTo>
                  <a:lnTo>
                    <a:pt x="638" y="429"/>
                  </a:lnTo>
                  <a:lnTo>
                    <a:pt x="450" y="649"/>
                  </a:lnTo>
                  <a:lnTo>
                    <a:pt x="450" y="848"/>
                  </a:lnTo>
                  <a:lnTo>
                    <a:pt x="596" y="1068"/>
                  </a:lnTo>
                  <a:lnTo>
                    <a:pt x="743" y="1183"/>
                  </a:lnTo>
                  <a:lnTo>
                    <a:pt x="900" y="1068"/>
                  </a:lnTo>
                  <a:lnTo>
                    <a:pt x="1047" y="1099"/>
                  </a:lnTo>
                  <a:lnTo>
                    <a:pt x="1193" y="1099"/>
                  </a:lnTo>
                  <a:lnTo>
                    <a:pt x="1340" y="1068"/>
                  </a:lnTo>
                  <a:lnTo>
                    <a:pt x="1413" y="1225"/>
                  </a:lnTo>
                  <a:lnTo>
                    <a:pt x="1497" y="1068"/>
                  </a:lnTo>
                  <a:lnTo>
                    <a:pt x="1633" y="1068"/>
                  </a:lnTo>
                  <a:lnTo>
                    <a:pt x="1759" y="1225"/>
                  </a:lnTo>
                  <a:lnTo>
                    <a:pt x="1821" y="1068"/>
                  </a:lnTo>
                  <a:lnTo>
                    <a:pt x="1978" y="1068"/>
                  </a:lnTo>
                  <a:lnTo>
                    <a:pt x="2052" y="1225"/>
                  </a:lnTo>
                  <a:lnTo>
                    <a:pt x="2177" y="1068"/>
                  </a:lnTo>
                  <a:lnTo>
                    <a:pt x="2345" y="1183"/>
                  </a:lnTo>
                  <a:lnTo>
                    <a:pt x="2502" y="1068"/>
                  </a:lnTo>
                  <a:lnTo>
                    <a:pt x="2607" y="1361"/>
                  </a:lnTo>
                  <a:lnTo>
                    <a:pt x="2607" y="1518"/>
                  </a:lnTo>
                  <a:lnTo>
                    <a:pt x="2460" y="1518"/>
                  </a:lnTo>
                  <a:lnTo>
                    <a:pt x="513" y="1518"/>
                  </a:lnTo>
                  <a:lnTo>
                    <a:pt x="115" y="848"/>
                  </a:lnTo>
                  <a:lnTo>
                    <a:pt x="83" y="701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136"/>
                  </a:lnTo>
                  <a:lnTo>
                    <a:pt x="2607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18273948" y="51144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9" name="object 9209"/>
            <p:cNvSpPr/>
            <p:nvPr/>
          </p:nvSpPr>
          <p:spPr>
            <a:xfrm>
              <a:off x="18273540" y="51142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905"/>
                  </a:lnTo>
                  <a:lnTo>
                    <a:pt x="408" y="1905"/>
                  </a:lnTo>
                  <a:lnTo>
                    <a:pt x="596" y="1675"/>
                  </a:lnTo>
                  <a:lnTo>
                    <a:pt x="670" y="1465"/>
                  </a:lnTo>
                  <a:lnTo>
                    <a:pt x="670" y="450"/>
                  </a:lnTo>
                  <a:lnTo>
                    <a:pt x="596" y="230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0" name="object 9210"/>
            <p:cNvSpPr/>
            <p:nvPr/>
          </p:nvSpPr>
          <p:spPr>
            <a:xfrm>
              <a:off x="18273683" y="5114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18273902" y="51149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48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18273902" y="5115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18273890" y="511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18273890" y="51150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18273890" y="51152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18273690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18273902" y="5115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18273890" y="51147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18273902" y="51149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18273902" y="51147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21" name="object 922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8272105" y="5107886"/>
              <a:ext cx="1685" cy="3308"/>
            </a:xfrm>
            <a:prstGeom prst="rect">
              <a:avLst/>
            </a:prstGeom>
          </p:spPr>
        </p:pic>
        <p:sp>
          <p:nvSpPr>
            <p:cNvPr id="9222" name="object 9222"/>
            <p:cNvSpPr/>
            <p:nvPr/>
          </p:nvSpPr>
          <p:spPr>
            <a:xfrm>
              <a:off x="18272976" y="51097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0" y="104"/>
                  </a:lnTo>
                  <a:lnTo>
                    <a:pt x="439" y="0"/>
                  </a:lnTo>
                  <a:lnTo>
                    <a:pt x="554" y="712"/>
                  </a:lnTo>
                  <a:lnTo>
                    <a:pt x="104" y="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18272036" y="51078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586"/>
                  </a:moveTo>
                  <a:lnTo>
                    <a:pt x="230" y="366"/>
                  </a:lnTo>
                  <a:lnTo>
                    <a:pt x="157" y="31"/>
                  </a:lnTo>
                  <a:lnTo>
                    <a:pt x="73" y="617"/>
                  </a:lnTo>
                  <a:lnTo>
                    <a:pt x="230" y="774"/>
                  </a:lnTo>
                  <a:lnTo>
                    <a:pt x="230" y="910"/>
                  </a:lnTo>
                  <a:lnTo>
                    <a:pt x="0" y="1036"/>
                  </a:lnTo>
                  <a:lnTo>
                    <a:pt x="282" y="1141"/>
                  </a:lnTo>
                  <a:lnTo>
                    <a:pt x="293" y="1444"/>
                  </a:lnTo>
                  <a:lnTo>
                    <a:pt x="157" y="1225"/>
                  </a:lnTo>
                  <a:lnTo>
                    <a:pt x="293" y="1706"/>
                  </a:lnTo>
                  <a:lnTo>
                    <a:pt x="125" y="1895"/>
                  </a:lnTo>
                  <a:lnTo>
                    <a:pt x="282" y="2041"/>
                  </a:lnTo>
                  <a:lnTo>
                    <a:pt x="73" y="2607"/>
                  </a:lnTo>
                  <a:lnTo>
                    <a:pt x="293" y="2418"/>
                  </a:lnTo>
                  <a:lnTo>
                    <a:pt x="293" y="2670"/>
                  </a:lnTo>
                  <a:lnTo>
                    <a:pt x="125" y="2795"/>
                  </a:lnTo>
                  <a:lnTo>
                    <a:pt x="282" y="2984"/>
                  </a:lnTo>
                  <a:lnTo>
                    <a:pt x="125" y="3120"/>
                  </a:lnTo>
                  <a:lnTo>
                    <a:pt x="282" y="3308"/>
                  </a:lnTo>
                  <a:lnTo>
                    <a:pt x="900" y="3308"/>
                  </a:lnTo>
                  <a:lnTo>
                    <a:pt x="931" y="2984"/>
                  </a:lnTo>
                  <a:lnTo>
                    <a:pt x="1162" y="2900"/>
                  </a:lnTo>
                  <a:lnTo>
                    <a:pt x="1277" y="3088"/>
                  </a:lnTo>
                  <a:lnTo>
                    <a:pt x="1675" y="2795"/>
                  </a:lnTo>
                  <a:lnTo>
                    <a:pt x="1759" y="2638"/>
                  </a:lnTo>
                  <a:lnTo>
                    <a:pt x="1759" y="1968"/>
                  </a:lnTo>
                  <a:lnTo>
                    <a:pt x="1675" y="1811"/>
                  </a:lnTo>
                  <a:lnTo>
                    <a:pt x="1308" y="1549"/>
                  </a:lnTo>
                  <a:lnTo>
                    <a:pt x="1193" y="1706"/>
                  </a:lnTo>
                  <a:lnTo>
                    <a:pt x="1015" y="1706"/>
                  </a:lnTo>
                  <a:lnTo>
                    <a:pt x="931" y="617"/>
                  </a:lnTo>
                  <a:lnTo>
                    <a:pt x="607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18272969" y="5108725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575" y="261"/>
                  </a:lnTo>
                  <a:lnTo>
                    <a:pt x="0" y="0"/>
                  </a:lnTo>
                  <a:lnTo>
                    <a:pt x="0" y="795"/>
                  </a:lnTo>
                  <a:lnTo>
                    <a:pt x="188" y="900"/>
                  </a:lnTo>
                  <a:lnTo>
                    <a:pt x="261" y="753"/>
                  </a:lnTo>
                  <a:lnTo>
                    <a:pt x="230" y="345"/>
                  </a:lnTo>
                  <a:lnTo>
                    <a:pt x="502" y="450"/>
                  </a:lnTo>
                  <a:lnTo>
                    <a:pt x="931" y="523"/>
                  </a:lnTo>
                  <a:lnTo>
                    <a:pt x="931" y="2209"/>
                  </a:lnTo>
                  <a:lnTo>
                    <a:pt x="261" y="2502"/>
                  </a:lnTo>
                  <a:lnTo>
                    <a:pt x="230" y="2240"/>
                  </a:lnTo>
                  <a:lnTo>
                    <a:pt x="188" y="2020"/>
                  </a:lnTo>
                  <a:lnTo>
                    <a:pt x="31" y="2125"/>
                  </a:lnTo>
                  <a:lnTo>
                    <a:pt x="0" y="10743"/>
                  </a:lnTo>
                  <a:lnTo>
                    <a:pt x="188" y="10868"/>
                  </a:lnTo>
                  <a:lnTo>
                    <a:pt x="261" y="10701"/>
                  </a:lnTo>
                  <a:lnTo>
                    <a:pt x="230" y="10334"/>
                  </a:lnTo>
                  <a:lnTo>
                    <a:pt x="858" y="10607"/>
                  </a:lnTo>
                  <a:lnTo>
                    <a:pt x="931" y="12355"/>
                  </a:lnTo>
                  <a:lnTo>
                    <a:pt x="575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1968"/>
                  </a:lnTo>
                  <a:lnTo>
                    <a:pt x="31" y="12093"/>
                  </a:lnTo>
                  <a:lnTo>
                    <a:pt x="0" y="12868"/>
                  </a:lnTo>
                  <a:lnTo>
                    <a:pt x="575" y="12596"/>
                  </a:lnTo>
                  <a:lnTo>
                    <a:pt x="900" y="12491"/>
                  </a:lnTo>
                  <a:lnTo>
                    <a:pt x="931" y="12868"/>
                  </a:lnTo>
                  <a:lnTo>
                    <a:pt x="1832" y="12648"/>
                  </a:lnTo>
                  <a:lnTo>
                    <a:pt x="1832" y="12470"/>
                  </a:lnTo>
                  <a:lnTo>
                    <a:pt x="1225" y="12470"/>
                  </a:lnTo>
                  <a:lnTo>
                    <a:pt x="1214" y="10523"/>
                  </a:lnTo>
                  <a:lnTo>
                    <a:pt x="575" y="10146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722"/>
                  </a:lnTo>
                  <a:lnTo>
                    <a:pt x="1057" y="2481"/>
                  </a:lnTo>
                  <a:lnTo>
                    <a:pt x="1214" y="2345"/>
                  </a:lnTo>
                  <a:lnTo>
                    <a:pt x="1214" y="418"/>
                  </a:lnTo>
                  <a:lnTo>
                    <a:pt x="1832" y="418"/>
                  </a:lnTo>
                  <a:lnTo>
                    <a:pt x="1832" y="261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18272973" y="510872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627"/>
                  </a:moveTo>
                  <a:lnTo>
                    <a:pt x="188" y="10858"/>
                  </a:lnTo>
                  <a:lnTo>
                    <a:pt x="31" y="10732"/>
                  </a:lnTo>
                  <a:lnTo>
                    <a:pt x="0" y="2177"/>
                  </a:lnTo>
                  <a:lnTo>
                    <a:pt x="188" y="2020"/>
                  </a:lnTo>
                  <a:lnTo>
                    <a:pt x="261" y="2177"/>
                  </a:lnTo>
                  <a:lnTo>
                    <a:pt x="230" y="2502"/>
                  </a:lnTo>
                  <a:lnTo>
                    <a:pt x="848" y="2272"/>
                  </a:lnTo>
                  <a:lnTo>
                    <a:pt x="931" y="2125"/>
                  </a:lnTo>
                  <a:lnTo>
                    <a:pt x="931" y="869"/>
                  </a:lnTo>
                  <a:lnTo>
                    <a:pt x="931" y="534"/>
                  </a:lnTo>
                  <a:lnTo>
                    <a:pt x="638" y="502"/>
                  </a:lnTo>
                  <a:lnTo>
                    <a:pt x="492" y="450"/>
                  </a:lnTo>
                  <a:lnTo>
                    <a:pt x="261" y="376"/>
                  </a:lnTo>
                  <a:lnTo>
                    <a:pt x="230" y="638"/>
                  </a:lnTo>
                  <a:lnTo>
                    <a:pt x="188" y="900"/>
                  </a:lnTo>
                  <a:lnTo>
                    <a:pt x="31" y="795"/>
                  </a:lnTo>
                  <a:lnTo>
                    <a:pt x="0" y="73"/>
                  </a:lnTo>
                  <a:lnTo>
                    <a:pt x="575" y="261"/>
                  </a:lnTo>
                  <a:lnTo>
                    <a:pt x="900" y="376"/>
                  </a:lnTo>
                  <a:lnTo>
                    <a:pt x="931" y="52"/>
                  </a:lnTo>
                  <a:lnTo>
                    <a:pt x="1800" y="230"/>
                  </a:lnTo>
                  <a:lnTo>
                    <a:pt x="1832" y="376"/>
                  </a:lnTo>
                  <a:lnTo>
                    <a:pt x="1225" y="418"/>
                  </a:lnTo>
                  <a:lnTo>
                    <a:pt x="1204" y="2177"/>
                  </a:lnTo>
                  <a:lnTo>
                    <a:pt x="1204" y="2345"/>
                  </a:lnTo>
                  <a:lnTo>
                    <a:pt x="1057" y="2471"/>
                  </a:lnTo>
                  <a:lnTo>
                    <a:pt x="638" y="2691"/>
                  </a:lnTo>
                  <a:lnTo>
                    <a:pt x="575" y="2848"/>
                  </a:lnTo>
                  <a:lnTo>
                    <a:pt x="575" y="6345"/>
                  </a:lnTo>
                  <a:lnTo>
                    <a:pt x="523" y="6523"/>
                  </a:lnTo>
                  <a:lnTo>
                    <a:pt x="575" y="10041"/>
                  </a:lnTo>
                  <a:lnTo>
                    <a:pt x="638" y="10177"/>
                  </a:lnTo>
                  <a:lnTo>
                    <a:pt x="1057" y="10408"/>
                  </a:lnTo>
                  <a:lnTo>
                    <a:pt x="1204" y="10523"/>
                  </a:lnTo>
                  <a:lnTo>
                    <a:pt x="1204" y="10701"/>
                  </a:lnTo>
                  <a:lnTo>
                    <a:pt x="1204" y="12418"/>
                  </a:lnTo>
                  <a:lnTo>
                    <a:pt x="1800" y="12460"/>
                  </a:lnTo>
                  <a:lnTo>
                    <a:pt x="1832" y="12648"/>
                  </a:lnTo>
                  <a:lnTo>
                    <a:pt x="973" y="12868"/>
                  </a:lnTo>
                  <a:lnTo>
                    <a:pt x="900" y="12491"/>
                  </a:lnTo>
                  <a:lnTo>
                    <a:pt x="575" y="12596"/>
                  </a:lnTo>
                  <a:lnTo>
                    <a:pt x="73" y="12837"/>
                  </a:lnTo>
                  <a:lnTo>
                    <a:pt x="0" y="12114"/>
                  </a:lnTo>
                  <a:lnTo>
                    <a:pt x="188" y="11968"/>
                  </a:lnTo>
                  <a:lnTo>
                    <a:pt x="261" y="12114"/>
                  </a:lnTo>
                  <a:lnTo>
                    <a:pt x="230" y="12460"/>
                  </a:lnTo>
                  <a:lnTo>
                    <a:pt x="492" y="12418"/>
                  </a:lnTo>
                  <a:lnTo>
                    <a:pt x="638" y="12387"/>
                  </a:lnTo>
                  <a:lnTo>
                    <a:pt x="931" y="12355"/>
                  </a:lnTo>
                  <a:lnTo>
                    <a:pt x="931" y="12010"/>
                  </a:lnTo>
                  <a:lnTo>
                    <a:pt x="931" y="10785"/>
                  </a:lnTo>
                  <a:lnTo>
                    <a:pt x="848" y="10596"/>
                  </a:lnTo>
                  <a:lnTo>
                    <a:pt x="261" y="10366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18266119" y="511131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481"/>
                  </a:moveTo>
                  <a:lnTo>
                    <a:pt x="5434" y="6481"/>
                  </a:lnTo>
                  <a:lnTo>
                    <a:pt x="5298" y="6481"/>
                  </a:lnTo>
                  <a:lnTo>
                    <a:pt x="5256" y="6324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24"/>
                  </a:lnTo>
                  <a:lnTo>
                    <a:pt x="2272" y="6481"/>
                  </a:lnTo>
                  <a:lnTo>
                    <a:pt x="2083" y="6481"/>
                  </a:lnTo>
                  <a:lnTo>
                    <a:pt x="1926" y="6481"/>
                  </a:lnTo>
                  <a:lnTo>
                    <a:pt x="1895" y="6324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44"/>
                  </a:lnTo>
                  <a:lnTo>
                    <a:pt x="0" y="2272"/>
                  </a:lnTo>
                  <a:lnTo>
                    <a:pt x="0" y="2083"/>
                  </a:lnTo>
                  <a:lnTo>
                    <a:pt x="188" y="2083"/>
                  </a:lnTo>
                  <a:lnTo>
                    <a:pt x="1633" y="2083"/>
                  </a:lnTo>
                  <a:lnTo>
                    <a:pt x="1790" y="2083"/>
                  </a:lnTo>
                  <a:lnTo>
                    <a:pt x="1821" y="1926"/>
                  </a:lnTo>
                  <a:lnTo>
                    <a:pt x="1895" y="1371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71"/>
                  </a:lnTo>
                  <a:lnTo>
                    <a:pt x="2408" y="1926"/>
                  </a:lnTo>
                  <a:lnTo>
                    <a:pt x="2450" y="2083"/>
                  </a:lnTo>
                  <a:lnTo>
                    <a:pt x="2607" y="2083"/>
                  </a:lnTo>
                  <a:lnTo>
                    <a:pt x="4984" y="2083"/>
                  </a:lnTo>
                  <a:lnTo>
                    <a:pt x="5141" y="2083"/>
                  </a:lnTo>
                  <a:lnTo>
                    <a:pt x="5141" y="1926"/>
                  </a:lnTo>
                  <a:lnTo>
                    <a:pt x="5256" y="1371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26"/>
                  </a:lnTo>
                  <a:lnTo>
                    <a:pt x="5999" y="146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33"/>
                  </a:lnTo>
                  <a:lnTo>
                    <a:pt x="6135" y="7706"/>
                  </a:lnTo>
                  <a:lnTo>
                    <a:pt x="5999" y="7706"/>
                  </a:lnTo>
                  <a:lnTo>
                    <a:pt x="5999" y="7570"/>
                  </a:lnTo>
                  <a:lnTo>
                    <a:pt x="5999" y="6669"/>
                  </a:lnTo>
                  <a:lnTo>
                    <a:pt x="5999" y="6481"/>
                  </a:lnTo>
                  <a:lnTo>
                    <a:pt x="5811" y="6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18260672" y="5107836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120"/>
                  </a:moveTo>
                  <a:lnTo>
                    <a:pt x="3277" y="6984"/>
                  </a:lnTo>
                  <a:lnTo>
                    <a:pt x="3120" y="7120"/>
                  </a:lnTo>
                  <a:lnTo>
                    <a:pt x="2963" y="7151"/>
                  </a:lnTo>
                  <a:lnTo>
                    <a:pt x="3015" y="6984"/>
                  </a:lnTo>
                  <a:lnTo>
                    <a:pt x="2869" y="7120"/>
                  </a:lnTo>
                  <a:lnTo>
                    <a:pt x="2764" y="7277"/>
                  </a:lnTo>
                  <a:lnTo>
                    <a:pt x="2869" y="7539"/>
                  </a:lnTo>
                  <a:lnTo>
                    <a:pt x="2931" y="7675"/>
                  </a:lnTo>
                  <a:lnTo>
                    <a:pt x="3015" y="7539"/>
                  </a:lnTo>
                  <a:lnTo>
                    <a:pt x="3204" y="7675"/>
                  </a:lnTo>
                  <a:lnTo>
                    <a:pt x="3277" y="7539"/>
                  </a:lnTo>
                  <a:lnTo>
                    <a:pt x="3465" y="7675"/>
                  </a:lnTo>
                  <a:lnTo>
                    <a:pt x="3539" y="7539"/>
                  </a:lnTo>
                  <a:lnTo>
                    <a:pt x="3947" y="7539"/>
                  </a:lnTo>
                  <a:lnTo>
                    <a:pt x="3947" y="7381"/>
                  </a:lnTo>
                  <a:lnTo>
                    <a:pt x="4104" y="7497"/>
                  </a:lnTo>
                  <a:lnTo>
                    <a:pt x="4020" y="8209"/>
                  </a:lnTo>
                  <a:lnTo>
                    <a:pt x="4020" y="8397"/>
                  </a:lnTo>
                  <a:lnTo>
                    <a:pt x="3863" y="8397"/>
                  </a:lnTo>
                  <a:lnTo>
                    <a:pt x="1612" y="8397"/>
                  </a:lnTo>
                  <a:lnTo>
                    <a:pt x="356" y="9057"/>
                  </a:lnTo>
                  <a:lnTo>
                    <a:pt x="345" y="13800"/>
                  </a:lnTo>
                  <a:lnTo>
                    <a:pt x="0" y="13936"/>
                  </a:lnTo>
                  <a:lnTo>
                    <a:pt x="2607" y="14020"/>
                  </a:lnTo>
                  <a:lnTo>
                    <a:pt x="2921" y="14020"/>
                  </a:lnTo>
                  <a:lnTo>
                    <a:pt x="2931" y="14313"/>
                  </a:lnTo>
                  <a:lnTo>
                    <a:pt x="2963" y="14544"/>
                  </a:lnTo>
                  <a:lnTo>
                    <a:pt x="3120" y="14659"/>
                  </a:lnTo>
                  <a:lnTo>
                    <a:pt x="3120" y="14208"/>
                  </a:lnTo>
                  <a:lnTo>
                    <a:pt x="3088" y="14020"/>
                  </a:lnTo>
                  <a:lnTo>
                    <a:pt x="2963" y="13884"/>
                  </a:lnTo>
                  <a:lnTo>
                    <a:pt x="2837" y="13727"/>
                  </a:lnTo>
                  <a:lnTo>
                    <a:pt x="3088" y="13643"/>
                  </a:lnTo>
                  <a:lnTo>
                    <a:pt x="3088" y="13507"/>
                  </a:lnTo>
                  <a:lnTo>
                    <a:pt x="2764" y="13455"/>
                  </a:lnTo>
                  <a:lnTo>
                    <a:pt x="2963" y="13350"/>
                  </a:lnTo>
                  <a:lnTo>
                    <a:pt x="3120" y="13214"/>
                  </a:lnTo>
                  <a:lnTo>
                    <a:pt x="3172" y="12575"/>
                  </a:lnTo>
                  <a:lnTo>
                    <a:pt x="3015" y="12491"/>
                  </a:lnTo>
                  <a:lnTo>
                    <a:pt x="2931" y="13088"/>
                  </a:lnTo>
                  <a:lnTo>
                    <a:pt x="2764" y="13161"/>
                  </a:lnTo>
                  <a:lnTo>
                    <a:pt x="2837" y="13004"/>
                  </a:lnTo>
                  <a:lnTo>
                    <a:pt x="2921" y="12795"/>
                  </a:lnTo>
                  <a:lnTo>
                    <a:pt x="2921" y="12575"/>
                  </a:lnTo>
                  <a:lnTo>
                    <a:pt x="2921" y="12418"/>
                  </a:lnTo>
                  <a:lnTo>
                    <a:pt x="3088" y="12387"/>
                  </a:lnTo>
                  <a:lnTo>
                    <a:pt x="3172" y="12229"/>
                  </a:lnTo>
                  <a:lnTo>
                    <a:pt x="2921" y="12156"/>
                  </a:lnTo>
                  <a:lnTo>
                    <a:pt x="2376" y="12156"/>
                  </a:lnTo>
                  <a:lnTo>
                    <a:pt x="2282" y="12387"/>
                  </a:lnTo>
                  <a:lnTo>
                    <a:pt x="2418" y="12523"/>
                  </a:lnTo>
                  <a:lnTo>
                    <a:pt x="2282" y="12638"/>
                  </a:lnTo>
                  <a:lnTo>
                    <a:pt x="2282" y="13758"/>
                  </a:lnTo>
                  <a:lnTo>
                    <a:pt x="2282" y="13580"/>
                  </a:lnTo>
                  <a:lnTo>
                    <a:pt x="2052" y="13350"/>
                  </a:lnTo>
                  <a:lnTo>
                    <a:pt x="2240" y="13161"/>
                  </a:lnTo>
                  <a:lnTo>
                    <a:pt x="2052" y="12900"/>
                  </a:lnTo>
                  <a:lnTo>
                    <a:pt x="2282" y="12680"/>
                  </a:lnTo>
                  <a:lnTo>
                    <a:pt x="2418" y="12523"/>
                  </a:lnTo>
                  <a:lnTo>
                    <a:pt x="2282" y="12418"/>
                  </a:lnTo>
                  <a:lnTo>
                    <a:pt x="2282" y="12282"/>
                  </a:lnTo>
                  <a:lnTo>
                    <a:pt x="1738" y="12156"/>
                  </a:lnTo>
                  <a:lnTo>
                    <a:pt x="1570" y="12156"/>
                  </a:lnTo>
                  <a:lnTo>
                    <a:pt x="1570" y="11999"/>
                  </a:lnTo>
                  <a:lnTo>
                    <a:pt x="1570" y="9172"/>
                  </a:lnTo>
                  <a:lnTo>
                    <a:pt x="1570" y="8879"/>
                  </a:lnTo>
                  <a:lnTo>
                    <a:pt x="1895" y="8795"/>
                  </a:lnTo>
                  <a:lnTo>
                    <a:pt x="2282" y="8732"/>
                  </a:lnTo>
                  <a:lnTo>
                    <a:pt x="3120" y="8732"/>
                  </a:lnTo>
                  <a:lnTo>
                    <a:pt x="3319" y="8607"/>
                  </a:lnTo>
                  <a:lnTo>
                    <a:pt x="3507" y="8607"/>
                  </a:lnTo>
                  <a:lnTo>
                    <a:pt x="3727" y="8732"/>
                  </a:lnTo>
                  <a:lnTo>
                    <a:pt x="3863" y="8659"/>
                  </a:lnTo>
                  <a:lnTo>
                    <a:pt x="3350" y="9696"/>
                  </a:lnTo>
                  <a:lnTo>
                    <a:pt x="4020" y="8879"/>
                  </a:lnTo>
                  <a:lnTo>
                    <a:pt x="3989" y="8732"/>
                  </a:lnTo>
                  <a:lnTo>
                    <a:pt x="4816" y="8397"/>
                  </a:lnTo>
                  <a:lnTo>
                    <a:pt x="5036" y="8282"/>
                  </a:lnTo>
                  <a:lnTo>
                    <a:pt x="4910" y="8083"/>
                  </a:lnTo>
                  <a:lnTo>
                    <a:pt x="4628" y="7434"/>
                  </a:lnTo>
                  <a:lnTo>
                    <a:pt x="4628" y="7224"/>
                  </a:lnTo>
                  <a:lnTo>
                    <a:pt x="4910" y="6565"/>
                  </a:lnTo>
                  <a:lnTo>
                    <a:pt x="5036" y="6376"/>
                  </a:lnTo>
                  <a:lnTo>
                    <a:pt x="4816" y="6261"/>
                  </a:lnTo>
                  <a:lnTo>
                    <a:pt x="4104" y="5926"/>
                  </a:lnTo>
                  <a:lnTo>
                    <a:pt x="4020" y="5779"/>
                  </a:lnTo>
                  <a:lnTo>
                    <a:pt x="3465" y="4879"/>
                  </a:lnTo>
                  <a:lnTo>
                    <a:pt x="3319" y="4910"/>
                  </a:lnTo>
                  <a:lnTo>
                    <a:pt x="3832" y="5895"/>
                  </a:lnTo>
                  <a:lnTo>
                    <a:pt x="3601" y="5926"/>
                  </a:lnTo>
                  <a:lnTo>
                    <a:pt x="3570" y="6083"/>
                  </a:lnTo>
                  <a:lnTo>
                    <a:pt x="3350" y="6083"/>
                  </a:lnTo>
                  <a:lnTo>
                    <a:pt x="3172" y="5926"/>
                  </a:lnTo>
                  <a:lnTo>
                    <a:pt x="2282" y="5926"/>
                  </a:lnTo>
                  <a:lnTo>
                    <a:pt x="1895" y="5842"/>
                  </a:lnTo>
                  <a:lnTo>
                    <a:pt x="1570" y="5811"/>
                  </a:lnTo>
                  <a:lnTo>
                    <a:pt x="1570" y="5486"/>
                  </a:lnTo>
                  <a:lnTo>
                    <a:pt x="1570" y="2649"/>
                  </a:lnTo>
                  <a:lnTo>
                    <a:pt x="1570" y="2502"/>
                  </a:lnTo>
                  <a:lnTo>
                    <a:pt x="1738" y="2502"/>
                  </a:lnTo>
                  <a:lnTo>
                    <a:pt x="2157" y="2502"/>
                  </a:lnTo>
                  <a:lnTo>
                    <a:pt x="2282" y="2272"/>
                  </a:lnTo>
                  <a:lnTo>
                    <a:pt x="2418" y="2136"/>
                  </a:lnTo>
                  <a:lnTo>
                    <a:pt x="2282" y="2010"/>
                  </a:lnTo>
                  <a:lnTo>
                    <a:pt x="2052" y="1790"/>
                  </a:lnTo>
                  <a:lnTo>
                    <a:pt x="2240" y="1602"/>
                  </a:lnTo>
                  <a:lnTo>
                    <a:pt x="2052" y="1340"/>
                  </a:lnTo>
                  <a:lnTo>
                    <a:pt x="2240" y="1151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418" y="2136"/>
                  </a:lnTo>
                  <a:lnTo>
                    <a:pt x="2282" y="2272"/>
                  </a:lnTo>
                  <a:lnTo>
                    <a:pt x="2282" y="2429"/>
                  </a:lnTo>
                  <a:lnTo>
                    <a:pt x="2921" y="2502"/>
                  </a:lnTo>
                  <a:lnTo>
                    <a:pt x="3088" y="2429"/>
                  </a:lnTo>
                  <a:lnTo>
                    <a:pt x="3088" y="2272"/>
                  </a:lnTo>
                  <a:lnTo>
                    <a:pt x="2921" y="2240"/>
                  </a:lnTo>
                  <a:lnTo>
                    <a:pt x="2921" y="2083"/>
                  </a:lnTo>
                  <a:lnTo>
                    <a:pt x="2921" y="1874"/>
                  </a:lnTo>
                  <a:lnTo>
                    <a:pt x="2837" y="1633"/>
                  </a:lnTo>
                  <a:lnTo>
                    <a:pt x="2764" y="1497"/>
                  </a:lnTo>
                  <a:lnTo>
                    <a:pt x="2931" y="1570"/>
                  </a:lnTo>
                  <a:lnTo>
                    <a:pt x="2963" y="2052"/>
                  </a:lnTo>
                  <a:lnTo>
                    <a:pt x="3120" y="2167"/>
                  </a:lnTo>
                  <a:lnTo>
                    <a:pt x="3120" y="1444"/>
                  </a:lnTo>
                  <a:lnTo>
                    <a:pt x="2963" y="1308"/>
                  </a:lnTo>
                  <a:lnTo>
                    <a:pt x="2764" y="1204"/>
                  </a:lnTo>
                  <a:lnTo>
                    <a:pt x="2963" y="1204"/>
                  </a:lnTo>
                  <a:lnTo>
                    <a:pt x="3172" y="1120"/>
                  </a:lnTo>
                  <a:lnTo>
                    <a:pt x="2921" y="963"/>
                  </a:lnTo>
                  <a:lnTo>
                    <a:pt x="2869" y="827"/>
                  </a:lnTo>
                  <a:lnTo>
                    <a:pt x="3088" y="638"/>
                  </a:lnTo>
                  <a:lnTo>
                    <a:pt x="3120" y="450"/>
                  </a:lnTo>
                  <a:lnTo>
                    <a:pt x="3172" y="31"/>
                  </a:lnTo>
                  <a:lnTo>
                    <a:pt x="3015" y="31"/>
                  </a:lnTo>
                  <a:lnTo>
                    <a:pt x="2931" y="335"/>
                  </a:lnTo>
                  <a:lnTo>
                    <a:pt x="2921" y="638"/>
                  </a:lnTo>
                  <a:lnTo>
                    <a:pt x="2607" y="638"/>
                  </a:lnTo>
                  <a:lnTo>
                    <a:pt x="31" y="638"/>
                  </a:lnTo>
                  <a:lnTo>
                    <a:pt x="261" y="785"/>
                  </a:lnTo>
                  <a:lnTo>
                    <a:pt x="345" y="5518"/>
                  </a:lnTo>
                  <a:lnTo>
                    <a:pt x="1570" y="6261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50"/>
                  </a:lnTo>
                  <a:lnTo>
                    <a:pt x="4020" y="7057"/>
                  </a:lnTo>
                  <a:lnTo>
                    <a:pt x="4209" y="7057"/>
                  </a:lnTo>
                  <a:lnTo>
                    <a:pt x="3947" y="7277"/>
                  </a:lnTo>
                  <a:lnTo>
                    <a:pt x="3947" y="7120"/>
                  </a:lnTo>
                  <a:lnTo>
                    <a:pt x="3601" y="7120"/>
                  </a:lnTo>
                  <a:lnTo>
                    <a:pt x="3465" y="7151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18261649" y="51093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18261649" y="5120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34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18261383" y="511682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76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18261383" y="51103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795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18262611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18262387" y="5114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18262614" y="51147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18262568" y="5114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18262387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18262572" y="5115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18263202" y="51147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104"/>
                  </a:moveTo>
                  <a:lnTo>
                    <a:pt x="188" y="0"/>
                  </a:lnTo>
                </a:path>
                <a:path w="634" h="1270">
                  <a:moveTo>
                    <a:pt x="157" y="104"/>
                  </a:moveTo>
                  <a:lnTo>
                    <a:pt x="0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18263024" y="5114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18262751" y="511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18262944" y="51146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18263315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1826297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1826267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18262871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6" name="object 9246"/>
            <p:cNvSpPr/>
            <p:nvPr/>
          </p:nvSpPr>
          <p:spPr>
            <a:xfrm>
              <a:off x="18263160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18263313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18262674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1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18262979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18263165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18263240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18262875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18262948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18263160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18262827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1827103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1068" y="182528"/>
                  </a:moveTo>
                  <a:lnTo>
                    <a:pt x="1068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1068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1826786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182528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12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8" name="object 9258"/>
            <p:cNvSpPr/>
            <p:nvPr/>
          </p:nvSpPr>
          <p:spPr>
            <a:xfrm>
              <a:off x="1826469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182528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12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9" name="object 9259"/>
            <p:cNvSpPr/>
            <p:nvPr/>
          </p:nvSpPr>
          <p:spPr>
            <a:xfrm>
              <a:off x="1826383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01" y="182528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01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18265415" y="5117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18239852" y="5122184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173732"/>
                  </a:moveTo>
                  <a:lnTo>
                    <a:pt x="0" y="0"/>
                  </a:lnTo>
                  <a:lnTo>
                    <a:pt x="21140" y="0"/>
                  </a:lnTo>
                  <a:lnTo>
                    <a:pt x="21140" y="173732"/>
                  </a:lnTo>
                  <a:lnTo>
                    <a:pt x="0" y="173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18240568" y="512218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18260292" y="512218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18275102" y="530963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18272976" y="5309610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18271033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1068" y="0"/>
                  </a:lnTo>
                  <a:lnTo>
                    <a:pt x="1068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18267864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12" y="0"/>
                  </a:lnTo>
                  <a:lnTo>
                    <a:pt x="712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18264694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12" y="0"/>
                  </a:lnTo>
                  <a:lnTo>
                    <a:pt x="712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18263840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01" y="0"/>
                  </a:lnTo>
                  <a:lnTo>
                    <a:pt x="701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70" name="object 927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8272113" y="5119147"/>
              <a:ext cx="1675" cy="3308"/>
            </a:xfrm>
            <a:prstGeom prst="rect">
              <a:avLst/>
            </a:prstGeom>
          </p:spPr>
        </p:pic>
        <p:sp>
          <p:nvSpPr>
            <p:cNvPr id="9271" name="object 9271"/>
            <p:cNvSpPr/>
            <p:nvPr/>
          </p:nvSpPr>
          <p:spPr>
            <a:xfrm>
              <a:off x="18272976" y="51197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0" y="712"/>
                  </a:lnTo>
                  <a:lnTo>
                    <a:pt x="439" y="816"/>
                  </a:lnTo>
                  <a:lnTo>
                    <a:pt x="554" y="104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18272036" y="51191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4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63"/>
                  </a:lnTo>
                  <a:lnTo>
                    <a:pt x="157" y="2115"/>
                  </a:lnTo>
                  <a:lnTo>
                    <a:pt x="293" y="1602"/>
                  </a:lnTo>
                  <a:lnTo>
                    <a:pt x="125" y="1413"/>
                  </a:lnTo>
                  <a:lnTo>
                    <a:pt x="282" y="1256"/>
                  </a:lnTo>
                  <a:lnTo>
                    <a:pt x="73" y="701"/>
                  </a:lnTo>
                  <a:lnTo>
                    <a:pt x="293" y="890"/>
                  </a:lnTo>
                  <a:lnTo>
                    <a:pt x="293" y="628"/>
                  </a:lnTo>
                  <a:lnTo>
                    <a:pt x="125" y="513"/>
                  </a:lnTo>
                  <a:lnTo>
                    <a:pt x="282" y="324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76"/>
                  </a:lnTo>
                  <a:lnTo>
                    <a:pt x="1162" y="408"/>
                  </a:lnTo>
                  <a:lnTo>
                    <a:pt x="1277" y="251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40"/>
                  </a:lnTo>
                  <a:lnTo>
                    <a:pt x="1675" y="1497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18272976" y="529625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36"/>
                  </a:lnTo>
                  <a:lnTo>
                    <a:pt x="816" y="481"/>
                  </a:lnTo>
                  <a:lnTo>
                    <a:pt x="858" y="188"/>
                  </a:lnTo>
                  <a:lnTo>
                    <a:pt x="1895" y="219"/>
                  </a:lnTo>
                  <a:lnTo>
                    <a:pt x="1895" y="1036"/>
                  </a:lnTo>
                  <a:lnTo>
                    <a:pt x="2083" y="1036"/>
                  </a:lnTo>
                  <a:lnTo>
                    <a:pt x="2083" y="219"/>
                  </a:lnTo>
                  <a:lnTo>
                    <a:pt x="2418" y="219"/>
                  </a:lnTo>
                  <a:lnTo>
                    <a:pt x="2345" y="4052"/>
                  </a:lnTo>
                  <a:lnTo>
                    <a:pt x="2345" y="9350"/>
                  </a:lnTo>
                  <a:lnTo>
                    <a:pt x="2418" y="13151"/>
                  </a:lnTo>
                  <a:lnTo>
                    <a:pt x="2083" y="13151"/>
                  </a:lnTo>
                  <a:lnTo>
                    <a:pt x="2083" y="12387"/>
                  </a:lnTo>
                  <a:lnTo>
                    <a:pt x="1895" y="12387"/>
                  </a:lnTo>
                  <a:lnTo>
                    <a:pt x="1895" y="13151"/>
                  </a:lnTo>
                  <a:lnTo>
                    <a:pt x="858" y="13245"/>
                  </a:lnTo>
                  <a:lnTo>
                    <a:pt x="858" y="13109"/>
                  </a:lnTo>
                  <a:lnTo>
                    <a:pt x="816" y="12889"/>
                  </a:lnTo>
                  <a:lnTo>
                    <a:pt x="596" y="13025"/>
                  </a:lnTo>
                  <a:lnTo>
                    <a:pt x="73" y="13245"/>
                  </a:lnTo>
                  <a:lnTo>
                    <a:pt x="2638" y="1337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18272983" y="529625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408"/>
                  </a:moveTo>
                  <a:lnTo>
                    <a:pt x="816" y="481"/>
                  </a:lnTo>
                  <a:lnTo>
                    <a:pt x="848" y="272"/>
                  </a:lnTo>
                  <a:lnTo>
                    <a:pt x="1895" y="219"/>
                  </a:lnTo>
                  <a:lnTo>
                    <a:pt x="1895" y="942"/>
                  </a:lnTo>
                  <a:lnTo>
                    <a:pt x="2073" y="1047"/>
                  </a:lnTo>
                  <a:lnTo>
                    <a:pt x="2073" y="219"/>
                  </a:lnTo>
                  <a:lnTo>
                    <a:pt x="2418" y="219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73" y="13161"/>
                  </a:lnTo>
                  <a:lnTo>
                    <a:pt x="2073" y="12449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48" y="13245"/>
                  </a:lnTo>
                  <a:lnTo>
                    <a:pt x="816" y="12900"/>
                  </a:lnTo>
                  <a:lnTo>
                    <a:pt x="586" y="13025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554" y="13381"/>
                  </a:lnTo>
                  <a:lnTo>
                    <a:pt x="2638" y="115"/>
                  </a:lnTo>
                  <a:lnTo>
                    <a:pt x="104" y="0"/>
                  </a:lnTo>
                  <a:lnTo>
                    <a:pt x="0" y="146"/>
                  </a:lnTo>
                  <a:lnTo>
                    <a:pt x="586" y="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18260187" y="5309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1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18261492" y="530191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832"/>
                  </a:moveTo>
                  <a:lnTo>
                    <a:pt x="2869" y="1832"/>
                  </a:lnTo>
                  <a:lnTo>
                    <a:pt x="2952" y="1507"/>
                  </a:lnTo>
                  <a:lnTo>
                    <a:pt x="3193" y="1507"/>
                  </a:lnTo>
                  <a:lnTo>
                    <a:pt x="3193" y="1727"/>
                  </a:lnTo>
                  <a:lnTo>
                    <a:pt x="3193" y="2094"/>
                  </a:lnTo>
                  <a:lnTo>
                    <a:pt x="2869" y="2094"/>
                  </a:lnTo>
                  <a:lnTo>
                    <a:pt x="743" y="2094"/>
                  </a:lnTo>
                  <a:lnTo>
                    <a:pt x="513" y="2094"/>
                  </a:lnTo>
                  <a:lnTo>
                    <a:pt x="429" y="1905"/>
                  </a:lnTo>
                  <a:lnTo>
                    <a:pt x="104" y="1246"/>
                  </a:lnTo>
                  <a:lnTo>
                    <a:pt x="0" y="1057"/>
                  </a:lnTo>
                  <a:lnTo>
                    <a:pt x="104" y="827"/>
                  </a:lnTo>
                  <a:lnTo>
                    <a:pt x="429" y="19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45"/>
                  </a:lnTo>
                  <a:lnTo>
                    <a:pt x="3193" y="554"/>
                  </a:lnTo>
                  <a:lnTo>
                    <a:pt x="2952" y="554"/>
                  </a:lnTo>
                  <a:lnTo>
                    <a:pt x="2952" y="345"/>
                  </a:lnTo>
                  <a:lnTo>
                    <a:pt x="743" y="261"/>
                  </a:lnTo>
                  <a:lnTo>
                    <a:pt x="335" y="973"/>
                  </a:lnTo>
                  <a:lnTo>
                    <a:pt x="335" y="113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18261005" y="53019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88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18261016" y="53037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57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18261824" y="53022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293"/>
                  </a:moveTo>
                  <a:lnTo>
                    <a:pt x="2303" y="397"/>
                  </a:lnTo>
                  <a:lnTo>
                    <a:pt x="2209" y="261"/>
                  </a:lnTo>
                  <a:lnTo>
                    <a:pt x="2125" y="397"/>
                  </a:lnTo>
                  <a:lnTo>
                    <a:pt x="1978" y="397"/>
                  </a:lnTo>
                  <a:lnTo>
                    <a:pt x="1895" y="261"/>
                  </a:lnTo>
                  <a:lnTo>
                    <a:pt x="1821" y="397"/>
                  </a:lnTo>
                  <a:lnTo>
                    <a:pt x="1675" y="397"/>
                  </a:lnTo>
                  <a:lnTo>
                    <a:pt x="1570" y="261"/>
                  </a:lnTo>
                  <a:lnTo>
                    <a:pt x="1497" y="397"/>
                  </a:lnTo>
                  <a:lnTo>
                    <a:pt x="1340" y="397"/>
                  </a:lnTo>
                  <a:lnTo>
                    <a:pt x="1277" y="261"/>
                  </a:lnTo>
                  <a:lnTo>
                    <a:pt x="1193" y="397"/>
                  </a:lnTo>
                  <a:lnTo>
                    <a:pt x="1047" y="397"/>
                  </a:lnTo>
                  <a:lnTo>
                    <a:pt x="921" y="261"/>
                  </a:lnTo>
                  <a:lnTo>
                    <a:pt x="858" y="397"/>
                  </a:lnTo>
                  <a:lnTo>
                    <a:pt x="638" y="397"/>
                  </a:lnTo>
                  <a:lnTo>
                    <a:pt x="450" y="617"/>
                  </a:lnTo>
                  <a:lnTo>
                    <a:pt x="450" y="848"/>
                  </a:lnTo>
                  <a:lnTo>
                    <a:pt x="596" y="1036"/>
                  </a:lnTo>
                  <a:lnTo>
                    <a:pt x="743" y="1151"/>
                  </a:lnTo>
                  <a:lnTo>
                    <a:pt x="900" y="1036"/>
                  </a:lnTo>
                  <a:lnTo>
                    <a:pt x="1047" y="1068"/>
                  </a:lnTo>
                  <a:lnTo>
                    <a:pt x="1193" y="1068"/>
                  </a:lnTo>
                  <a:lnTo>
                    <a:pt x="1340" y="1036"/>
                  </a:lnTo>
                  <a:lnTo>
                    <a:pt x="1413" y="1193"/>
                  </a:lnTo>
                  <a:lnTo>
                    <a:pt x="1497" y="1036"/>
                  </a:lnTo>
                  <a:lnTo>
                    <a:pt x="1633" y="1036"/>
                  </a:lnTo>
                  <a:lnTo>
                    <a:pt x="1759" y="1193"/>
                  </a:lnTo>
                  <a:lnTo>
                    <a:pt x="1821" y="1036"/>
                  </a:lnTo>
                  <a:lnTo>
                    <a:pt x="1978" y="1036"/>
                  </a:lnTo>
                  <a:lnTo>
                    <a:pt x="2052" y="1193"/>
                  </a:lnTo>
                  <a:lnTo>
                    <a:pt x="2177" y="1036"/>
                  </a:lnTo>
                  <a:lnTo>
                    <a:pt x="2345" y="1151"/>
                  </a:lnTo>
                  <a:lnTo>
                    <a:pt x="2502" y="1036"/>
                  </a:lnTo>
                  <a:lnTo>
                    <a:pt x="2607" y="1329"/>
                  </a:lnTo>
                  <a:lnTo>
                    <a:pt x="2607" y="1486"/>
                  </a:lnTo>
                  <a:lnTo>
                    <a:pt x="2460" y="1486"/>
                  </a:lnTo>
                  <a:lnTo>
                    <a:pt x="513" y="1486"/>
                  </a:lnTo>
                  <a:lnTo>
                    <a:pt x="115" y="816"/>
                  </a:lnTo>
                  <a:lnTo>
                    <a:pt x="83" y="670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18273948" y="53022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18273540" y="53020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863"/>
                  </a:lnTo>
                  <a:lnTo>
                    <a:pt x="408" y="1863"/>
                  </a:lnTo>
                  <a:lnTo>
                    <a:pt x="596" y="1675"/>
                  </a:lnTo>
                  <a:lnTo>
                    <a:pt x="670" y="1413"/>
                  </a:lnTo>
                  <a:lnTo>
                    <a:pt x="670" y="450"/>
                  </a:lnTo>
                  <a:lnTo>
                    <a:pt x="596" y="188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18273683" y="5302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18273902" y="53027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18273902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18273890" y="53031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18273890" y="53028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18273890" y="53031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18273690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18273902" y="53031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18273890" y="5302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18273902" y="53027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18273902" y="530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18272113" y="529566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62"/>
                  </a:moveTo>
                  <a:lnTo>
                    <a:pt x="0" y="617"/>
                  </a:lnTo>
                  <a:lnTo>
                    <a:pt x="157" y="774"/>
                  </a:lnTo>
                  <a:lnTo>
                    <a:pt x="157" y="921"/>
                  </a:lnTo>
                  <a:lnTo>
                    <a:pt x="0" y="994"/>
                  </a:lnTo>
                  <a:lnTo>
                    <a:pt x="198" y="1151"/>
                  </a:lnTo>
                  <a:lnTo>
                    <a:pt x="230" y="1476"/>
                  </a:lnTo>
                  <a:lnTo>
                    <a:pt x="73" y="1225"/>
                  </a:lnTo>
                  <a:lnTo>
                    <a:pt x="230" y="1738"/>
                  </a:lnTo>
                  <a:lnTo>
                    <a:pt x="52" y="1895"/>
                  </a:lnTo>
                  <a:lnTo>
                    <a:pt x="198" y="2083"/>
                  </a:lnTo>
                  <a:lnTo>
                    <a:pt x="0" y="2607"/>
                  </a:lnTo>
                  <a:lnTo>
                    <a:pt x="230" y="2408"/>
                  </a:lnTo>
                  <a:lnTo>
                    <a:pt x="230" y="2670"/>
                  </a:lnTo>
                  <a:lnTo>
                    <a:pt x="52" y="2785"/>
                  </a:lnTo>
                  <a:lnTo>
                    <a:pt x="198" y="2963"/>
                  </a:lnTo>
                  <a:lnTo>
                    <a:pt x="52" y="3151"/>
                  </a:lnTo>
                  <a:lnTo>
                    <a:pt x="198" y="3308"/>
                  </a:lnTo>
                  <a:lnTo>
                    <a:pt x="827" y="3308"/>
                  </a:lnTo>
                  <a:lnTo>
                    <a:pt x="869" y="2963"/>
                  </a:lnTo>
                  <a:lnTo>
                    <a:pt x="1088" y="2900"/>
                  </a:lnTo>
                  <a:lnTo>
                    <a:pt x="1151" y="3047"/>
                  </a:lnTo>
                  <a:lnTo>
                    <a:pt x="1612" y="2785"/>
                  </a:lnTo>
                  <a:lnTo>
                    <a:pt x="1675" y="1968"/>
                  </a:lnTo>
                  <a:lnTo>
                    <a:pt x="1612" y="1821"/>
                  </a:lnTo>
                  <a:lnTo>
                    <a:pt x="1225" y="1602"/>
                  </a:lnTo>
                  <a:lnTo>
                    <a:pt x="1088" y="1706"/>
                  </a:lnTo>
                  <a:lnTo>
                    <a:pt x="952" y="1706"/>
                  </a:lnTo>
                  <a:lnTo>
                    <a:pt x="869" y="617"/>
                  </a:lnTo>
                  <a:lnTo>
                    <a:pt x="523" y="586"/>
                  </a:lnTo>
                  <a:lnTo>
                    <a:pt x="376" y="513"/>
                  </a:lnTo>
                  <a:lnTo>
                    <a:pt x="230" y="324"/>
                  </a:lnTo>
                  <a:lnTo>
                    <a:pt x="125" y="94"/>
                  </a:lnTo>
                </a:path>
                <a:path w="1905" h="3810">
                  <a:moveTo>
                    <a:pt x="869" y="2638"/>
                  </a:moveTo>
                  <a:lnTo>
                    <a:pt x="869" y="1999"/>
                  </a:lnTo>
                  <a:lnTo>
                    <a:pt x="900" y="1926"/>
                  </a:lnTo>
                  <a:lnTo>
                    <a:pt x="1382" y="1926"/>
                  </a:lnTo>
                  <a:lnTo>
                    <a:pt x="1424" y="2638"/>
                  </a:lnTo>
                  <a:lnTo>
                    <a:pt x="963" y="2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18272969" y="5296507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575" y="272"/>
                  </a:lnTo>
                  <a:lnTo>
                    <a:pt x="73" y="52"/>
                  </a:lnTo>
                  <a:lnTo>
                    <a:pt x="0" y="795"/>
                  </a:lnTo>
                  <a:lnTo>
                    <a:pt x="188" y="900"/>
                  </a:lnTo>
                  <a:lnTo>
                    <a:pt x="261" y="722"/>
                  </a:lnTo>
                  <a:lnTo>
                    <a:pt x="230" y="345"/>
                  </a:lnTo>
                  <a:lnTo>
                    <a:pt x="575" y="481"/>
                  </a:lnTo>
                  <a:lnTo>
                    <a:pt x="931" y="534"/>
                  </a:lnTo>
                  <a:lnTo>
                    <a:pt x="931" y="2209"/>
                  </a:lnTo>
                  <a:lnTo>
                    <a:pt x="261" y="2544"/>
                  </a:lnTo>
                  <a:lnTo>
                    <a:pt x="230" y="2240"/>
                  </a:lnTo>
                  <a:lnTo>
                    <a:pt x="188" y="2052"/>
                  </a:lnTo>
                  <a:lnTo>
                    <a:pt x="0" y="2136"/>
                  </a:lnTo>
                  <a:lnTo>
                    <a:pt x="0" y="10743"/>
                  </a:lnTo>
                  <a:lnTo>
                    <a:pt x="188" y="10858"/>
                  </a:lnTo>
                  <a:lnTo>
                    <a:pt x="261" y="10711"/>
                  </a:lnTo>
                  <a:lnTo>
                    <a:pt x="230" y="10334"/>
                  </a:lnTo>
                  <a:lnTo>
                    <a:pt x="931" y="10659"/>
                  </a:lnTo>
                  <a:lnTo>
                    <a:pt x="931" y="12355"/>
                  </a:lnTo>
                  <a:lnTo>
                    <a:pt x="575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2010"/>
                  </a:lnTo>
                  <a:lnTo>
                    <a:pt x="0" y="12083"/>
                  </a:lnTo>
                  <a:lnTo>
                    <a:pt x="0" y="12868"/>
                  </a:lnTo>
                  <a:lnTo>
                    <a:pt x="900" y="12491"/>
                  </a:lnTo>
                  <a:lnTo>
                    <a:pt x="931" y="12868"/>
                  </a:lnTo>
                  <a:lnTo>
                    <a:pt x="1832" y="12648"/>
                  </a:lnTo>
                  <a:lnTo>
                    <a:pt x="1832" y="12460"/>
                  </a:lnTo>
                  <a:lnTo>
                    <a:pt x="1225" y="12460"/>
                  </a:lnTo>
                  <a:lnTo>
                    <a:pt x="1214" y="10523"/>
                  </a:lnTo>
                  <a:lnTo>
                    <a:pt x="1057" y="10449"/>
                  </a:lnTo>
                  <a:lnTo>
                    <a:pt x="575" y="10146"/>
                  </a:lnTo>
                  <a:lnTo>
                    <a:pt x="575" y="6523"/>
                  </a:lnTo>
                  <a:lnTo>
                    <a:pt x="575" y="6334"/>
                  </a:lnTo>
                  <a:lnTo>
                    <a:pt x="575" y="2722"/>
                  </a:lnTo>
                  <a:lnTo>
                    <a:pt x="1057" y="2471"/>
                  </a:lnTo>
                  <a:lnTo>
                    <a:pt x="1214" y="2355"/>
                  </a:lnTo>
                  <a:lnTo>
                    <a:pt x="1214" y="460"/>
                  </a:lnTo>
                  <a:lnTo>
                    <a:pt x="1832" y="460"/>
                  </a:lnTo>
                  <a:lnTo>
                    <a:pt x="1832" y="272"/>
                  </a:lnTo>
                  <a:lnTo>
                    <a:pt x="984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18272973" y="5296511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627"/>
                  </a:moveTo>
                  <a:lnTo>
                    <a:pt x="188" y="10858"/>
                  </a:lnTo>
                  <a:lnTo>
                    <a:pt x="31" y="10785"/>
                  </a:lnTo>
                  <a:lnTo>
                    <a:pt x="0" y="2177"/>
                  </a:lnTo>
                  <a:lnTo>
                    <a:pt x="188" y="2052"/>
                  </a:lnTo>
                  <a:lnTo>
                    <a:pt x="261" y="2209"/>
                  </a:lnTo>
                  <a:lnTo>
                    <a:pt x="230" y="2502"/>
                  </a:lnTo>
                  <a:lnTo>
                    <a:pt x="848" y="2272"/>
                  </a:lnTo>
                  <a:lnTo>
                    <a:pt x="931" y="2125"/>
                  </a:lnTo>
                  <a:lnTo>
                    <a:pt x="931" y="869"/>
                  </a:lnTo>
                  <a:lnTo>
                    <a:pt x="931" y="534"/>
                  </a:lnTo>
                  <a:lnTo>
                    <a:pt x="638" y="481"/>
                  </a:lnTo>
                  <a:lnTo>
                    <a:pt x="492" y="450"/>
                  </a:lnTo>
                  <a:lnTo>
                    <a:pt x="261" y="376"/>
                  </a:lnTo>
                  <a:lnTo>
                    <a:pt x="230" y="638"/>
                  </a:lnTo>
                  <a:lnTo>
                    <a:pt x="188" y="900"/>
                  </a:lnTo>
                  <a:lnTo>
                    <a:pt x="31" y="827"/>
                  </a:lnTo>
                  <a:lnTo>
                    <a:pt x="0" y="73"/>
                  </a:lnTo>
                  <a:lnTo>
                    <a:pt x="575" y="261"/>
                  </a:lnTo>
                  <a:lnTo>
                    <a:pt x="900" y="376"/>
                  </a:lnTo>
                  <a:lnTo>
                    <a:pt x="931" y="52"/>
                  </a:lnTo>
                  <a:lnTo>
                    <a:pt x="1800" y="230"/>
                  </a:lnTo>
                  <a:lnTo>
                    <a:pt x="1832" y="376"/>
                  </a:lnTo>
                  <a:lnTo>
                    <a:pt x="1225" y="450"/>
                  </a:lnTo>
                  <a:lnTo>
                    <a:pt x="1204" y="2177"/>
                  </a:lnTo>
                  <a:lnTo>
                    <a:pt x="1204" y="2345"/>
                  </a:lnTo>
                  <a:lnTo>
                    <a:pt x="1057" y="2471"/>
                  </a:lnTo>
                  <a:lnTo>
                    <a:pt x="638" y="2691"/>
                  </a:lnTo>
                  <a:lnTo>
                    <a:pt x="575" y="2848"/>
                  </a:lnTo>
                  <a:lnTo>
                    <a:pt x="575" y="6334"/>
                  </a:lnTo>
                  <a:lnTo>
                    <a:pt x="523" y="6523"/>
                  </a:lnTo>
                  <a:lnTo>
                    <a:pt x="575" y="10041"/>
                  </a:lnTo>
                  <a:lnTo>
                    <a:pt x="638" y="10177"/>
                  </a:lnTo>
                  <a:lnTo>
                    <a:pt x="1057" y="10439"/>
                  </a:lnTo>
                  <a:lnTo>
                    <a:pt x="1204" y="10523"/>
                  </a:lnTo>
                  <a:lnTo>
                    <a:pt x="1204" y="10701"/>
                  </a:lnTo>
                  <a:lnTo>
                    <a:pt x="1204" y="12418"/>
                  </a:lnTo>
                  <a:lnTo>
                    <a:pt x="1800" y="12460"/>
                  </a:lnTo>
                  <a:lnTo>
                    <a:pt x="1832" y="12596"/>
                  </a:lnTo>
                  <a:lnTo>
                    <a:pt x="973" y="12868"/>
                  </a:lnTo>
                  <a:lnTo>
                    <a:pt x="900" y="12491"/>
                  </a:lnTo>
                  <a:lnTo>
                    <a:pt x="575" y="12648"/>
                  </a:lnTo>
                  <a:lnTo>
                    <a:pt x="73" y="12868"/>
                  </a:lnTo>
                  <a:lnTo>
                    <a:pt x="0" y="12114"/>
                  </a:lnTo>
                  <a:lnTo>
                    <a:pt x="188" y="12010"/>
                  </a:lnTo>
                  <a:lnTo>
                    <a:pt x="261" y="12167"/>
                  </a:lnTo>
                  <a:lnTo>
                    <a:pt x="230" y="12491"/>
                  </a:lnTo>
                  <a:lnTo>
                    <a:pt x="492" y="12418"/>
                  </a:lnTo>
                  <a:lnTo>
                    <a:pt x="638" y="12387"/>
                  </a:lnTo>
                  <a:lnTo>
                    <a:pt x="931" y="12355"/>
                  </a:lnTo>
                  <a:lnTo>
                    <a:pt x="931" y="12041"/>
                  </a:lnTo>
                  <a:lnTo>
                    <a:pt x="931" y="10785"/>
                  </a:lnTo>
                  <a:lnTo>
                    <a:pt x="848" y="10627"/>
                  </a:lnTo>
                  <a:lnTo>
                    <a:pt x="261" y="10366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18266119" y="5299089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523"/>
                  </a:moveTo>
                  <a:lnTo>
                    <a:pt x="5434" y="6523"/>
                  </a:lnTo>
                  <a:lnTo>
                    <a:pt x="5298" y="6523"/>
                  </a:lnTo>
                  <a:lnTo>
                    <a:pt x="5256" y="6366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66"/>
                  </a:lnTo>
                  <a:lnTo>
                    <a:pt x="2272" y="6523"/>
                  </a:lnTo>
                  <a:lnTo>
                    <a:pt x="2083" y="6523"/>
                  </a:lnTo>
                  <a:lnTo>
                    <a:pt x="1926" y="6523"/>
                  </a:lnTo>
                  <a:lnTo>
                    <a:pt x="1895" y="6366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34"/>
                  </a:lnTo>
                  <a:lnTo>
                    <a:pt x="0" y="2282"/>
                  </a:lnTo>
                  <a:lnTo>
                    <a:pt x="0" y="2083"/>
                  </a:lnTo>
                  <a:lnTo>
                    <a:pt x="188" y="2083"/>
                  </a:lnTo>
                  <a:lnTo>
                    <a:pt x="1633" y="2083"/>
                  </a:lnTo>
                  <a:lnTo>
                    <a:pt x="1790" y="2083"/>
                  </a:lnTo>
                  <a:lnTo>
                    <a:pt x="1895" y="1382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82"/>
                  </a:lnTo>
                  <a:lnTo>
                    <a:pt x="2408" y="1968"/>
                  </a:lnTo>
                  <a:lnTo>
                    <a:pt x="2607" y="2083"/>
                  </a:lnTo>
                  <a:lnTo>
                    <a:pt x="4984" y="2083"/>
                  </a:lnTo>
                  <a:lnTo>
                    <a:pt x="5141" y="2083"/>
                  </a:lnTo>
                  <a:lnTo>
                    <a:pt x="5256" y="1382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36"/>
                  </a:lnTo>
                  <a:lnTo>
                    <a:pt x="5999" y="188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43"/>
                  </a:lnTo>
                  <a:lnTo>
                    <a:pt x="6135" y="7748"/>
                  </a:lnTo>
                  <a:lnTo>
                    <a:pt x="5999" y="7748"/>
                  </a:lnTo>
                  <a:lnTo>
                    <a:pt x="5999" y="7559"/>
                  </a:lnTo>
                  <a:lnTo>
                    <a:pt x="5999" y="6680"/>
                  </a:lnTo>
                  <a:lnTo>
                    <a:pt x="5999" y="6523"/>
                  </a:lnTo>
                  <a:lnTo>
                    <a:pt x="5811" y="6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18260672" y="529561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120"/>
                  </a:moveTo>
                  <a:lnTo>
                    <a:pt x="3277" y="6984"/>
                  </a:lnTo>
                  <a:lnTo>
                    <a:pt x="3120" y="7120"/>
                  </a:lnTo>
                  <a:lnTo>
                    <a:pt x="2963" y="7193"/>
                  </a:lnTo>
                  <a:lnTo>
                    <a:pt x="3015" y="6984"/>
                  </a:lnTo>
                  <a:lnTo>
                    <a:pt x="2869" y="7151"/>
                  </a:lnTo>
                  <a:lnTo>
                    <a:pt x="2691" y="7350"/>
                  </a:lnTo>
                  <a:lnTo>
                    <a:pt x="2869" y="7539"/>
                  </a:lnTo>
                  <a:lnTo>
                    <a:pt x="2931" y="7675"/>
                  </a:lnTo>
                  <a:lnTo>
                    <a:pt x="3015" y="7539"/>
                  </a:lnTo>
                  <a:lnTo>
                    <a:pt x="3204" y="7675"/>
                  </a:lnTo>
                  <a:lnTo>
                    <a:pt x="3277" y="7539"/>
                  </a:lnTo>
                  <a:lnTo>
                    <a:pt x="3465" y="7675"/>
                  </a:lnTo>
                  <a:lnTo>
                    <a:pt x="3539" y="7539"/>
                  </a:lnTo>
                  <a:lnTo>
                    <a:pt x="3947" y="7570"/>
                  </a:lnTo>
                  <a:lnTo>
                    <a:pt x="3947" y="7381"/>
                  </a:lnTo>
                  <a:lnTo>
                    <a:pt x="4104" y="7497"/>
                  </a:lnTo>
                  <a:lnTo>
                    <a:pt x="4209" y="7654"/>
                  </a:lnTo>
                  <a:lnTo>
                    <a:pt x="4020" y="7654"/>
                  </a:lnTo>
                  <a:lnTo>
                    <a:pt x="4020" y="8209"/>
                  </a:lnTo>
                  <a:lnTo>
                    <a:pt x="4020" y="8397"/>
                  </a:lnTo>
                  <a:lnTo>
                    <a:pt x="3863" y="8397"/>
                  </a:lnTo>
                  <a:lnTo>
                    <a:pt x="1612" y="8397"/>
                  </a:lnTo>
                  <a:lnTo>
                    <a:pt x="356" y="9088"/>
                  </a:lnTo>
                  <a:lnTo>
                    <a:pt x="345" y="13800"/>
                  </a:lnTo>
                  <a:lnTo>
                    <a:pt x="0" y="13936"/>
                  </a:lnTo>
                  <a:lnTo>
                    <a:pt x="2607" y="14020"/>
                  </a:lnTo>
                  <a:lnTo>
                    <a:pt x="2921" y="14020"/>
                  </a:lnTo>
                  <a:lnTo>
                    <a:pt x="2931" y="14313"/>
                  </a:lnTo>
                  <a:lnTo>
                    <a:pt x="2963" y="14544"/>
                  </a:lnTo>
                  <a:lnTo>
                    <a:pt x="3120" y="14659"/>
                  </a:lnTo>
                  <a:lnTo>
                    <a:pt x="3120" y="14208"/>
                  </a:lnTo>
                  <a:lnTo>
                    <a:pt x="3088" y="14020"/>
                  </a:lnTo>
                  <a:lnTo>
                    <a:pt x="2931" y="13884"/>
                  </a:lnTo>
                  <a:lnTo>
                    <a:pt x="2837" y="13727"/>
                  </a:lnTo>
                  <a:lnTo>
                    <a:pt x="3088" y="13643"/>
                  </a:lnTo>
                  <a:lnTo>
                    <a:pt x="3088" y="13507"/>
                  </a:lnTo>
                  <a:lnTo>
                    <a:pt x="2764" y="13455"/>
                  </a:lnTo>
                  <a:lnTo>
                    <a:pt x="2963" y="13350"/>
                  </a:lnTo>
                  <a:lnTo>
                    <a:pt x="3120" y="13214"/>
                  </a:lnTo>
                  <a:lnTo>
                    <a:pt x="3172" y="12575"/>
                  </a:lnTo>
                  <a:lnTo>
                    <a:pt x="3015" y="12491"/>
                  </a:lnTo>
                  <a:lnTo>
                    <a:pt x="2931" y="13130"/>
                  </a:lnTo>
                  <a:lnTo>
                    <a:pt x="2764" y="13161"/>
                  </a:lnTo>
                  <a:lnTo>
                    <a:pt x="2837" y="13004"/>
                  </a:lnTo>
                  <a:lnTo>
                    <a:pt x="2921" y="12795"/>
                  </a:lnTo>
                  <a:lnTo>
                    <a:pt x="2921" y="12575"/>
                  </a:lnTo>
                  <a:lnTo>
                    <a:pt x="2921" y="12418"/>
                  </a:lnTo>
                  <a:lnTo>
                    <a:pt x="3088" y="12376"/>
                  </a:lnTo>
                  <a:lnTo>
                    <a:pt x="3088" y="12229"/>
                  </a:lnTo>
                  <a:lnTo>
                    <a:pt x="2921" y="12198"/>
                  </a:lnTo>
                  <a:lnTo>
                    <a:pt x="2376" y="12198"/>
                  </a:lnTo>
                  <a:lnTo>
                    <a:pt x="2282" y="12376"/>
                  </a:lnTo>
                  <a:lnTo>
                    <a:pt x="2418" y="12523"/>
                  </a:lnTo>
                  <a:lnTo>
                    <a:pt x="2282" y="12680"/>
                  </a:lnTo>
                  <a:lnTo>
                    <a:pt x="2282" y="13758"/>
                  </a:lnTo>
                  <a:lnTo>
                    <a:pt x="2282" y="13580"/>
                  </a:lnTo>
                  <a:lnTo>
                    <a:pt x="2052" y="13350"/>
                  </a:lnTo>
                  <a:lnTo>
                    <a:pt x="2240" y="13161"/>
                  </a:lnTo>
                  <a:lnTo>
                    <a:pt x="2052" y="12942"/>
                  </a:lnTo>
                  <a:lnTo>
                    <a:pt x="2282" y="12711"/>
                  </a:lnTo>
                  <a:lnTo>
                    <a:pt x="2376" y="12575"/>
                  </a:lnTo>
                  <a:lnTo>
                    <a:pt x="2282" y="12418"/>
                  </a:lnTo>
                  <a:lnTo>
                    <a:pt x="2282" y="12282"/>
                  </a:lnTo>
                  <a:lnTo>
                    <a:pt x="1738" y="12198"/>
                  </a:lnTo>
                  <a:lnTo>
                    <a:pt x="1570" y="12198"/>
                  </a:lnTo>
                  <a:lnTo>
                    <a:pt x="1570" y="11999"/>
                  </a:lnTo>
                  <a:lnTo>
                    <a:pt x="1570" y="9214"/>
                  </a:lnTo>
                  <a:lnTo>
                    <a:pt x="1570" y="8879"/>
                  </a:lnTo>
                  <a:lnTo>
                    <a:pt x="1895" y="8795"/>
                  </a:lnTo>
                  <a:lnTo>
                    <a:pt x="2282" y="8764"/>
                  </a:lnTo>
                  <a:lnTo>
                    <a:pt x="3120" y="8764"/>
                  </a:lnTo>
                  <a:lnTo>
                    <a:pt x="3319" y="8607"/>
                  </a:lnTo>
                  <a:lnTo>
                    <a:pt x="3507" y="8607"/>
                  </a:lnTo>
                  <a:lnTo>
                    <a:pt x="3570" y="8764"/>
                  </a:lnTo>
                  <a:lnTo>
                    <a:pt x="3727" y="8764"/>
                  </a:lnTo>
                  <a:lnTo>
                    <a:pt x="3863" y="8659"/>
                  </a:lnTo>
                  <a:lnTo>
                    <a:pt x="3350" y="9696"/>
                  </a:lnTo>
                  <a:lnTo>
                    <a:pt x="3434" y="9842"/>
                  </a:lnTo>
                  <a:lnTo>
                    <a:pt x="4020" y="8879"/>
                  </a:lnTo>
                  <a:lnTo>
                    <a:pt x="4104" y="8732"/>
                  </a:lnTo>
                  <a:lnTo>
                    <a:pt x="4816" y="8397"/>
                  </a:lnTo>
                  <a:lnTo>
                    <a:pt x="5036" y="8313"/>
                  </a:lnTo>
                  <a:lnTo>
                    <a:pt x="4910" y="8083"/>
                  </a:lnTo>
                  <a:lnTo>
                    <a:pt x="4628" y="7434"/>
                  </a:lnTo>
                  <a:lnTo>
                    <a:pt x="4628" y="7277"/>
                  </a:lnTo>
                  <a:lnTo>
                    <a:pt x="4910" y="6607"/>
                  </a:lnTo>
                  <a:lnTo>
                    <a:pt x="5036" y="6376"/>
                  </a:lnTo>
                  <a:lnTo>
                    <a:pt x="4816" y="6261"/>
                  </a:lnTo>
                  <a:lnTo>
                    <a:pt x="4104" y="5926"/>
                  </a:lnTo>
                  <a:lnTo>
                    <a:pt x="4020" y="5779"/>
                  </a:lnTo>
                  <a:lnTo>
                    <a:pt x="3465" y="4879"/>
                  </a:lnTo>
                  <a:lnTo>
                    <a:pt x="3319" y="4910"/>
                  </a:lnTo>
                  <a:lnTo>
                    <a:pt x="3832" y="5895"/>
                  </a:lnTo>
                  <a:lnTo>
                    <a:pt x="3863" y="6052"/>
                  </a:lnTo>
                  <a:lnTo>
                    <a:pt x="3727" y="5926"/>
                  </a:lnTo>
                  <a:lnTo>
                    <a:pt x="3570" y="5926"/>
                  </a:lnTo>
                  <a:lnTo>
                    <a:pt x="3570" y="6083"/>
                  </a:lnTo>
                  <a:lnTo>
                    <a:pt x="3350" y="6083"/>
                  </a:lnTo>
                  <a:lnTo>
                    <a:pt x="3172" y="5926"/>
                  </a:lnTo>
                  <a:lnTo>
                    <a:pt x="2282" y="5926"/>
                  </a:lnTo>
                  <a:lnTo>
                    <a:pt x="1895" y="5842"/>
                  </a:lnTo>
                  <a:lnTo>
                    <a:pt x="1570" y="5811"/>
                  </a:lnTo>
                  <a:lnTo>
                    <a:pt x="1570" y="5486"/>
                  </a:lnTo>
                  <a:lnTo>
                    <a:pt x="1570" y="2680"/>
                  </a:lnTo>
                  <a:lnTo>
                    <a:pt x="1570" y="2502"/>
                  </a:lnTo>
                  <a:lnTo>
                    <a:pt x="1738" y="2502"/>
                  </a:lnTo>
                  <a:lnTo>
                    <a:pt x="2157" y="2502"/>
                  </a:lnTo>
                  <a:lnTo>
                    <a:pt x="2282" y="2272"/>
                  </a:lnTo>
                  <a:lnTo>
                    <a:pt x="2418" y="2136"/>
                  </a:lnTo>
                  <a:lnTo>
                    <a:pt x="2282" y="2010"/>
                  </a:lnTo>
                  <a:lnTo>
                    <a:pt x="2052" y="1790"/>
                  </a:lnTo>
                  <a:lnTo>
                    <a:pt x="2240" y="1602"/>
                  </a:lnTo>
                  <a:lnTo>
                    <a:pt x="2052" y="1371"/>
                  </a:lnTo>
                  <a:lnTo>
                    <a:pt x="2240" y="1151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376" y="2136"/>
                  </a:lnTo>
                  <a:lnTo>
                    <a:pt x="2282" y="2272"/>
                  </a:lnTo>
                  <a:lnTo>
                    <a:pt x="2282" y="2429"/>
                  </a:lnTo>
                  <a:lnTo>
                    <a:pt x="2921" y="2502"/>
                  </a:lnTo>
                  <a:lnTo>
                    <a:pt x="3088" y="2429"/>
                  </a:lnTo>
                  <a:lnTo>
                    <a:pt x="3015" y="2272"/>
                  </a:lnTo>
                  <a:lnTo>
                    <a:pt x="2921" y="2083"/>
                  </a:lnTo>
                  <a:lnTo>
                    <a:pt x="2921" y="1874"/>
                  </a:lnTo>
                  <a:lnTo>
                    <a:pt x="2837" y="1633"/>
                  </a:lnTo>
                  <a:lnTo>
                    <a:pt x="2764" y="1497"/>
                  </a:lnTo>
                  <a:lnTo>
                    <a:pt x="2931" y="1570"/>
                  </a:lnTo>
                  <a:lnTo>
                    <a:pt x="2963" y="2052"/>
                  </a:lnTo>
                  <a:lnTo>
                    <a:pt x="3120" y="2167"/>
                  </a:lnTo>
                  <a:lnTo>
                    <a:pt x="3120" y="1444"/>
                  </a:lnTo>
                  <a:lnTo>
                    <a:pt x="2963" y="1308"/>
                  </a:lnTo>
                  <a:lnTo>
                    <a:pt x="2764" y="1235"/>
                  </a:lnTo>
                  <a:lnTo>
                    <a:pt x="2963" y="1204"/>
                  </a:lnTo>
                  <a:lnTo>
                    <a:pt x="3172" y="1151"/>
                  </a:lnTo>
                  <a:lnTo>
                    <a:pt x="3088" y="994"/>
                  </a:lnTo>
                  <a:lnTo>
                    <a:pt x="2921" y="963"/>
                  </a:lnTo>
                  <a:lnTo>
                    <a:pt x="2921" y="827"/>
                  </a:lnTo>
                  <a:lnTo>
                    <a:pt x="3088" y="638"/>
                  </a:lnTo>
                  <a:lnTo>
                    <a:pt x="3120" y="460"/>
                  </a:lnTo>
                  <a:lnTo>
                    <a:pt x="3172" y="31"/>
                  </a:lnTo>
                  <a:lnTo>
                    <a:pt x="3015" y="31"/>
                  </a:lnTo>
                  <a:lnTo>
                    <a:pt x="2931" y="335"/>
                  </a:lnTo>
                  <a:lnTo>
                    <a:pt x="2921" y="638"/>
                  </a:lnTo>
                  <a:lnTo>
                    <a:pt x="2607" y="638"/>
                  </a:lnTo>
                  <a:lnTo>
                    <a:pt x="31" y="638"/>
                  </a:lnTo>
                  <a:lnTo>
                    <a:pt x="261" y="785"/>
                  </a:lnTo>
                  <a:lnTo>
                    <a:pt x="345" y="5549"/>
                  </a:lnTo>
                  <a:lnTo>
                    <a:pt x="1570" y="6261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50"/>
                  </a:lnTo>
                  <a:lnTo>
                    <a:pt x="4020" y="7057"/>
                  </a:lnTo>
                  <a:lnTo>
                    <a:pt x="4209" y="7057"/>
                  </a:lnTo>
                  <a:lnTo>
                    <a:pt x="3947" y="7277"/>
                  </a:lnTo>
                  <a:lnTo>
                    <a:pt x="3947" y="7120"/>
                  </a:lnTo>
                  <a:lnTo>
                    <a:pt x="3601" y="7120"/>
                  </a:lnTo>
                  <a:lnTo>
                    <a:pt x="3465" y="7151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18261649" y="52971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18261649" y="53082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54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18261383" y="5304598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62" y="3214"/>
                  </a:moveTo>
                  <a:lnTo>
                    <a:pt x="0" y="376"/>
                  </a:lnTo>
                  <a:lnTo>
                    <a:pt x="376" y="7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109"/>
                  </a:lnTo>
                  <a:lnTo>
                    <a:pt x="62" y="3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18261383" y="529811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48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18262611" y="53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18262387" y="5302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18262614" y="530255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18262568" y="5302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18262387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18262572" y="5303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18263202" y="53025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3"/>
                  </a:moveTo>
                  <a:lnTo>
                    <a:pt x="188" y="0"/>
                  </a:lnTo>
                </a:path>
                <a:path w="634" h="1270">
                  <a:moveTo>
                    <a:pt x="157" y="73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18263024" y="53024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18262751" y="53024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18262944" y="53024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18263315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18262972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18262670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18262871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18263160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18263313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18262674" y="53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73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18262979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18263165" y="530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18262875" y="530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41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18263160" y="53025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18262827" y="53025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18265415" y="53056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18268583" y="53056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18265415" y="52985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18268583" y="52985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18272976" y="548403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88"/>
                  </a:lnTo>
                  <a:lnTo>
                    <a:pt x="816" y="481"/>
                  </a:lnTo>
                  <a:lnTo>
                    <a:pt x="858" y="303"/>
                  </a:lnTo>
                  <a:lnTo>
                    <a:pt x="1895" y="261"/>
                  </a:lnTo>
                  <a:lnTo>
                    <a:pt x="1895" y="1047"/>
                  </a:lnTo>
                  <a:lnTo>
                    <a:pt x="2083" y="1047"/>
                  </a:lnTo>
                  <a:lnTo>
                    <a:pt x="2083" y="261"/>
                  </a:lnTo>
                  <a:lnTo>
                    <a:pt x="2418" y="261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83" y="13161"/>
                  </a:lnTo>
                  <a:lnTo>
                    <a:pt x="2083" y="12387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58" y="13245"/>
                  </a:lnTo>
                  <a:lnTo>
                    <a:pt x="816" y="12900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638" y="1338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18272983" y="548403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408"/>
                  </a:moveTo>
                  <a:lnTo>
                    <a:pt x="816" y="481"/>
                  </a:lnTo>
                  <a:lnTo>
                    <a:pt x="848" y="303"/>
                  </a:lnTo>
                  <a:lnTo>
                    <a:pt x="1895" y="272"/>
                  </a:lnTo>
                  <a:lnTo>
                    <a:pt x="1895" y="942"/>
                  </a:lnTo>
                  <a:lnTo>
                    <a:pt x="2073" y="1047"/>
                  </a:lnTo>
                  <a:lnTo>
                    <a:pt x="2073" y="272"/>
                  </a:lnTo>
                  <a:lnTo>
                    <a:pt x="2418" y="272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73" y="13161"/>
                  </a:lnTo>
                  <a:lnTo>
                    <a:pt x="2073" y="12449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48" y="13245"/>
                  </a:lnTo>
                  <a:lnTo>
                    <a:pt x="816" y="12900"/>
                  </a:lnTo>
                  <a:lnTo>
                    <a:pt x="586" y="13004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554" y="13381"/>
                  </a:lnTo>
                  <a:lnTo>
                    <a:pt x="2638" y="115"/>
                  </a:lnTo>
                  <a:lnTo>
                    <a:pt x="104" y="0"/>
                  </a:lnTo>
                  <a:lnTo>
                    <a:pt x="0" y="188"/>
                  </a:lnTo>
                  <a:lnTo>
                    <a:pt x="586" y="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18260187" y="54969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1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18261492" y="548969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832"/>
                  </a:moveTo>
                  <a:lnTo>
                    <a:pt x="2869" y="1832"/>
                  </a:lnTo>
                  <a:lnTo>
                    <a:pt x="2952" y="1507"/>
                  </a:lnTo>
                  <a:lnTo>
                    <a:pt x="3193" y="1507"/>
                  </a:lnTo>
                  <a:lnTo>
                    <a:pt x="3193" y="1727"/>
                  </a:lnTo>
                  <a:lnTo>
                    <a:pt x="3193" y="2094"/>
                  </a:lnTo>
                  <a:lnTo>
                    <a:pt x="2869" y="2094"/>
                  </a:lnTo>
                  <a:lnTo>
                    <a:pt x="743" y="2094"/>
                  </a:lnTo>
                  <a:lnTo>
                    <a:pt x="513" y="2094"/>
                  </a:lnTo>
                  <a:lnTo>
                    <a:pt x="429" y="1905"/>
                  </a:lnTo>
                  <a:lnTo>
                    <a:pt x="104" y="1225"/>
                  </a:lnTo>
                  <a:lnTo>
                    <a:pt x="0" y="1057"/>
                  </a:lnTo>
                  <a:lnTo>
                    <a:pt x="104" y="827"/>
                  </a:lnTo>
                  <a:lnTo>
                    <a:pt x="429" y="19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76"/>
                  </a:lnTo>
                  <a:lnTo>
                    <a:pt x="3193" y="607"/>
                  </a:lnTo>
                  <a:lnTo>
                    <a:pt x="2952" y="607"/>
                  </a:lnTo>
                  <a:lnTo>
                    <a:pt x="2952" y="376"/>
                  </a:lnTo>
                  <a:lnTo>
                    <a:pt x="743" y="261"/>
                  </a:lnTo>
                  <a:lnTo>
                    <a:pt x="335" y="973"/>
                  </a:lnTo>
                  <a:lnTo>
                    <a:pt x="335" y="113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18261005" y="5489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88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18261016" y="54915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57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18261824" y="549000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293"/>
                  </a:moveTo>
                  <a:lnTo>
                    <a:pt x="2303" y="397"/>
                  </a:lnTo>
                  <a:lnTo>
                    <a:pt x="2209" y="261"/>
                  </a:lnTo>
                  <a:lnTo>
                    <a:pt x="2125" y="397"/>
                  </a:lnTo>
                  <a:lnTo>
                    <a:pt x="1978" y="397"/>
                  </a:lnTo>
                  <a:lnTo>
                    <a:pt x="1895" y="261"/>
                  </a:lnTo>
                  <a:lnTo>
                    <a:pt x="1821" y="397"/>
                  </a:lnTo>
                  <a:lnTo>
                    <a:pt x="1675" y="397"/>
                  </a:lnTo>
                  <a:lnTo>
                    <a:pt x="1570" y="261"/>
                  </a:lnTo>
                  <a:lnTo>
                    <a:pt x="1497" y="397"/>
                  </a:lnTo>
                  <a:lnTo>
                    <a:pt x="1340" y="397"/>
                  </a:lnTo>
                  <a:lnTo>
                    <a:pt x="1277" y="261"/>
                  </a:lnTo>
                  <a:lnTo>
                    <a:pt x="1193" y="397"/>
                  </a:lnTo>
                  <a:lnTo>
                    <a:pt x="1047" y="397"/>
                  </a:lnTo>
                  <a:lnTo>
                    <a:pt x="921" y="261"/>
                  </a:lnTo>
                  <a:lnTo>
                    <a:pt x="858" y="397"/>
                  </a:lnTo>
                  <a:lnTo>
                    <a:pt x="638" y="397"/>
                  </a:lnTo>
                  <a:lnTo>
                    <a:pt x="450" y="617"/>
                  </a:lnTo>
                  <a:lnTo>
                    <a:pt x="450" y="848"/>
                  </a:lnTo>
                  <a:lnTo>
                    <a:pt x="596" y="1036"/>
                  </a:lnTo>
                  <a:lnTo>
                    <a:pt x="743" y="1151"/>
                  </a:lnTo>
                  <a:lnTo>
                    <a:pt x="900" y="1068"/>
                  </a:lnTo>
                  <a:lnTo>
                    <a:pt x="1047" y="1068"/>
                  </a:lnTo>
                  <a:lnTo>
                    <a:pt x="1120" y="1225"/>
                  </a:lnTo>
                  <a:lnTo>
                    <a:pt x="1193" y="1068"/>
                  </a:lnTo>
                  <a:lnTo>
                    <a:pt x="1340" y="1068"/>
                  </a:lnTo>
                  <a:lnTo>
                    <a:pt x="1413" y="1225"/>
                  </a:lnTo>
                  <a:lnTo>
                    <a:pt x="1497" y="1068"/>
                  </a:lnTo>
                  <a:lnTo>
                    <a:pt x="1633" y="1068"/>
                  </a:lnTo>
                  <a:lnTo>
                    <a:pt x="1759" y="1225"/>
                  </a:lnTo>
                  <a:lnTo>
                    <a:pt x="1821" y="1068"/>
                  </a:lnTo>
                  <a:lnTo>
                    <a:pt x="1978" y="1068"/>
                  </a:lnTo>
                  <a:lnTo>
                    <a:pt x="2052" y="1225"/>
                  </a:lnTo>
                  <a:lnTo>
                    <a:pt x="2125" y="1068"/>
                  </a:lnTo>
                  <a:lnTo>
                    <a:pt x="2272" y="1068"/>
                  </a:lnTo>
                  <a:lnTo>
                    <a:pt x="2376" y="1225"/>
                  </a:lnTo>
                  <a:lnTo>
                    <a:pt x="2460" y="1068"/>
                  </a:lnTo>
                  <a:lnTo>
                    <a:pt x="2607" y="1068"/>
                  </a:lnTo>
                  <a:lnTo>
                    <a:pt x="2607" y="1329"/>
                  </a:lnTo>
                  <a:lnTo>
                    <a:pt x="2607" y="1486"/>
                  </a:lnTo>
                  <a:lnTo>
                    <a:pt x="2460" y="1486"/>
                  </a:lnTo>
                  <a:lnTo>
                    <a:pt x="513" y="1486"/>
                  </a:lnTo>
                  <a:lnTo>
                    <a:pt x="115" y="848"/>
                  </a:lnTo>
                  <a:lnTo>
                    <a:pt x="31" y="701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136"/>
                  </a:lnTo>
                  <a:lnTo>
                    <a:pt x="2607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5" name="object 9335"/>
            <p:cNvSpPr/>
            <p:nvPr/>
          </p:nvSpPr>
          <p:spPr>
            <a:xfrm>
              <a:off x="18273948" y="549007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6" name="object 9336"/>
            <p:cNvSpPr/>
            <p:nvPr/>
          </p:nvSpPr>
          <p:spPr>
            <a:xfrm>
              <a:off x="18273540" y="54898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863"/>
                  </a:lnTo>
                  <a:lnTo>
                    <a:pt x="408" y="1863"/>
                  </a:lnTo>
                  <a:lnTo>
                    <a:pt x="596" y="1675"/>
                  </a:lnTo>
                  <a:lnTo>
                    <a:pt x="670" y="1413"/>
                  </a:lnTo>
                  <a:lnTo>
                    <a:pt x="670" y="450"/>
                  </a:lnTo>
                  <a:lnTo>
                    <a:pt x="596" y="188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7" name="object 9337"/>
            <p:cNvSpPr/>
            <p:nvPr/>
          </p:nvSpPr>
          <p:spPr>
            <a:xfrm>
              <a:off x="18273683" y="5490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18273902" y="54905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18273902" y="5491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18273890" y="54909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18273890" y="54905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18273890" y="54909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18273690" y="5490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18273902" y="5490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18273890" y="54903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6" name="object 9346"/>
            <p:cNvSpPr/>
            <p:nvPr/>
          </p:nvSpPr>
          <p:spPr>
            <a:xfrm>
              <a:off x="18273902" y="5490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18273902" y="54903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48" name="object 934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272111" y="5483429"/>
              <a:ext cx="1633" cy="3361"/>
            </a:xfrm>
            <a:prstGeom prst="rect">
              <a:avLst/>
            </a:prstGeom>
          </p:spPr>
        </p:pic>
        <p:sp>
          <p:nvSpPr>
            <p:cNvPr id="9349" name="object 9349"/>
            <p:cNvSpPr/>
            <p:nvPr/>
          </p:nvSpPr>
          <p:spPr>
            <a:xfrm>
              <a:off x="18272976" y="54853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62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18272036" y="548342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38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162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16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3005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3005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612"/>
                  </a:lnTo>
                  <a:lnTo>
                    <a:pt x="1162" y="1727"/>
                  </a:lnTo>
                  <a:lnTo>
                    <a:pt x="1015" y="1727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18272969" y="5484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97"/>
                  </a:lnTo>
                  <a:lnTo>
                    <a:pt x="73" y="0"/>
                  </a:lnTo>
                  <a:lnTo>
                    <a:pt x="0" y="764"/>
                  </a:lnTo>
                  <a:lnTo>
                    <a:pt x="188" y="879"/>
                  </a:lnTo>
                  <a:lnTo>
                    <a:pt x="261" y="691"/>
                  </a:lnTo>
                  <a:lnTo>
                    <a:pt x="230" y="345"/>
                  </a:lnTo>
                  <a:lnTo>
                    <a:pt x="502" y="450"/>
                  </a:lnTo>
                  <a:lnTo>
                    <a:pt x="638" y="502"/>
                  </a:lnTo>
                  <a:lnTo>
                    <a:pt x="931" y="523"/>
                  </a:lnTo>
                  <a:lnTo>
                    <a:pt x="931" y="2219"/>
                  </a:lnTo>
                  <a:lnTo>
                    <a:pt x="230" y="2502"/>
                  </a:lnTo>
                  <a:lnTo>
                    <a:pt x="230" y="2240"/>
                  </a:lnTo>
                  <a:lnTo>
                    <a:pt x="188" y="2031"/>
                  </a:lnTo>
                  <a:lnTo>
                    <a:pt x="31" y="2104"/>
                  </a:lnTo>
                  <a:lnTo>
                    <a:pt x="0" y="10701"/>
                  </a:lnTo>
                  <a:lnTo>
                    <a:pt x="188" y="10837"/>
                  </a:lnTo>
                  <a:lnTo>
                    <a:pt x="261" y="10680"/>
                  </a:lnTo>
                  <a:lnTo>
                    <a:pt x="230" y="10313"/>
                  </a:lnTo>
                  <a:lnTo>
                    <a:pt x="931" y="10627"/>
                  </a:lnTo>
                  <a:lnTo>
                    <a:pt x="931" y="12303"/>
                  </a:lnTo>
                  <a:lnTo>
                    <a:pt x="575" y="12355"/>
                  </a:lnTo>
                  <a:lnTo>
                    <a:pt x="261" y="12512"/>
                  </a:lnTo>
                  <a:lnTo>
                    <a:pt x="230" y="12209"/>
                  </a:lnTo>
                  <a:lnTo>
                    <a:pt x="188" y="11989"/>
                  </a:lnTo>
                  <a:lnTo>
                    <a:pt x="0" y="12093"/>
                  </a:lnTo>
                  <a:lnTo>
                    <a:pt x="0" y="12837"/>
                  </a:lnTo>
                  <a:lnTo>
                    <a:pt x="900" y="12470"/>
                  </a:lnTo>
                  <a:lnTo>
                    <a:pt x="931" y="12837"/>
                  </a:lnTo>
                  <a:lnTo>
                    <a:pt x="1832" y="12617"/>
                  </a:lnTo>
                  <a:lnTo>
                    <a:pt x="1832" y="12428"/>
                  </a:lnTo>
                  <a:lnTo>
                    <a:pt x="1225" y="12428"/>
                  </a:lnTo>
                  <a:lnTo>
                    <a:pt x="1214" y="10533"/>
                  </a:lnTo>
                  <a:lnTo>
                    <a:pt x="1057" y="10418"/>
                  </a:lnTo>
                  <a:lnTo>
                    <a:pt x="638" y="10198"/>
                  </a:lnTo>
                  <a:lnTo>
                    <a:pt x="575" y="6502"/>
                  </a:lnTo>
                  <a:lnTo>
                    <a:pt x="523" y="6366"/>
                  </a:lnTo>
                  <a:lnTo>
                    <a:pt x="575" y="2743"/>
                  </a:lnTo>
                  <a:lnTo>
                    <a:pt x="1057" y="2439"/>
                  </a:lnTo>
                  <a:lnTo>
                    <a:pt x="1214" y="2314"/>
                  </a:lnTo>
                  <a:lnTo>
                    <a:pt x="1214" y="429"/>
                  </a:lnTo>
                  <a:lnTo>
                    <a:pt x="1832" y="429"/>
                  </a:lnTo>
                  <a:lnTo>
                    <a:pt x="1832" y="24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18272973" y="5484323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596"/>
                  </a:moveTo>
                  <a:lnTo>
                    <a:pt x="188" y="10826"/>
                  </a:lnTo>
                  <a:lnTo>
                    <a:pt x="31" y="10753"/>
                  </a:lnTo>
                  <a:lnTo>
                    <a:pt x="0" y="2146"/>
                  </a:lnTo>
                  <a:lnTo>
                    <a:pt x="188" y="2020"/>
                  </a:lnTo>
                  <a:lnTo>
                    <a:pt x="261" y="2177"/>
                  </a:lnTo>
                  <a:lnTo>
                    <a:pt x="230" y="2471"/>
                  </a:lnTo>
                  <a:lnTo>
                    <a:pt x="848" y="2240"/>
                  </a:lnTo>
                  <a:lnTo>
                    <a:pt x="931" y="2094"/>
                  </a:lnTo>
                  <a:lnTo>
                    <a:pt x="931" y="837"/>
                  </a:lnTo>
                  <a:lnTo>
                    <a:pt x="931" y="534"/>
                  </a:lnTo>
                  <a:lnTo>
                    <a:pt x="638" y="502"/>
                  </a:lnTo>
                  <a:lnTo>
                    <a:pt x="492" y="450"/>
                  </a:lnTo>
                  <a:lnTo>
                    <a:pt x="261" y="345"/>
                  </a:lnTo>
                  <a:lnTo>
                    <a:pt x="230" y="638"/>
                  </a:lnTo>
                  <a:lnTo>
                    <a:pt x="188" y="869"/>
                  </a:lnTo>
                  <a:lnTo>
                    <a:pt x="31" y="795"/>
                  </a:lnTo>
                  <a:lnTo>
                    <a:pt x="0" y="41"/>
                  </a:lnTo>
                  <a:lnTo>
                    <a:pt x="575" y="230"/>
                  </a:lnTo>
                  <a:lnTo>
                    <a:pt x="900" y="387"/>
                  </a:lnTo>
                  <a:lnTo>
                    <a:pt x="931" y="41"/>
                  </a:lnTo>
                  <a:lnTo>
                    <a:pt x="1800" y="230"/>
                  </a:lnTo>
                  <a:lnTo>
                    <a:pt x="1832" y="418"/>
                  </a:lnTo>
                  <a:lnTo>
                    <a:pt x="1225" y="418"/>
                  </a:lnTo>
                  <a:lnTo>
                    <a:pt x="1204" y="2146"/>
                  </a:lnTo>
                  <a:lnTo>
                    <a:pt x="1204" y="2314"/>
                  </a:lnTo>
                  <a:lnTo>
                    <a:pt x="1057" y="2439"/>
                  </a:lnTo>
                  <a:lnTo>
                    <a:pt x="638" y="2659"/>
                  </a:lnTo>
                  <a:lnTo>
                    <a:pt x="575" y="2816"/>
                  </a:lnTo>
                  <a:lnTo>
                    <a:pt x="575" y="6313"/>
                  </a:lnTo>
                  <a:lnTo>
                    <a:pt x="523" y="6491"/>
                  </a:lnTo>
                  <a:lnTo>
                    <a:pt x="575" y="10041"/>
                  </a:lnTo>
                  <a:lnTo>
                    <a:pt x="638" y="10188"/>
                  </a:lnTo>
                  <a:lnTo>
                    <a:pt x="1057" y="10408"/>
                  </a:lnTo>
                  <a:lnTo>
                    <a:pt x="1204" y="10533"/>
                  </a:lnTo>
                  <a:lnTo>
                    <a:pt x="1204" y="10701"/>
                  </a:lnTo>
                  <a:lnTo>
                    <a:pt x="1204" y="12387"/>
                  </a:lnTo>
                  <a:lnTo>
                    <a:pt x="1800" y="12428"/>
                  </a:lnTo>
                  <a:lnTo>
                    <a:pt x="1832" y="12565"/>
                  </a:lnTo>
                  <a:lnTo>
                    <a:pt x="973" y="12837"/>
                  </a:lnTo>
                  <a:lnTo>
                    <a:pt x="900" y="12460"/>
                  </a:lnTo>
                  <a:lnTo>
                    <a:pt x="575" y="12617"/>
                  </a:lnTo>
                  <a:lnTo>
                    <a:pt x="73" y="12837"/>
                  </a:lnTo>
                  <a:lnTo>
                    <a:pt x="0" y="12083"/>
                  </a:lnTo>
                  <a:lnTo>
                    <a:pt x="188" y="11978"/>
                  </a:lnTo>
                  <a:lnTo>
                    <a:pt x="261" y="12135"/>
                  </a:lnTo>
                  <a:lnTo>
                    <a:pt x="230" y="12460"/>
                  </a:lnTo>
                  <a:lnTo>
                    <a:pt x="492" y="12387"/>
                  </a:lnTo>
                  <a:lnTo>
                    <a:pt x="638" y="12355"/>
                  </a:lnTo>
                  <a:lnTo>
                    <a:pt x="931" y="12303"/>
                  </a:lnTo>
                  <a:lnTo>
                    <a:pt x="931" y="12010"/>
                  </a:lnTo>
                  <a:lnTo>
                    <a:pt x="931" y="10753"/>
                  </a:lnTo>
                  <a:lnTo>
                    <a:pt x="848" y="10596"/>
                  </a:lnTo>
                  <a:lnTo>
                    <a:pt x="261" y="10334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18266119" y="548687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523"/>
                  </a:moveTo>
                  <a:lnTo>
                    <a:pt x="5434" y="6523"/>
                  </a:lnTo>
                  <a:lnTo>
                    <a:pt x="5298" y="6523"/>
                  </a:lnTo>
                  <a:lnTo>
                    <a:pt x="5256" y="6366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66"/>
                  </a:lnTo>
                  <a:lnTo>
                    <a:pt x="2272" y="6523"/>
                  </a:lnTo>
                  <a:lnTo>
                    <a:pt x="2083" y="6523"/>
                  </a:lnTo>
                  <a:lnTo>
                    <a:pt x="1926" y="6523"/>
                  </a:lnTo>
                  <a:lnTo>
                    <a:pt x="1895" y="6366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34"/>
                  </a:lnTo>
                  <a:lnTo>
                    <a:pt x="0" y="2261"/>
                  </a:lnTo>
                  <a:lnTo>
                    <a:pt x="0" y="2125"/>
                  </a:lnTo>
                  <a:lnTo>
                    <a:pt x="188" y="2125"/>
                  </a:lnTo>
                  <a:lnTo>
                    <a:pt x="1633" y="2125"/>
                  </a:lnTo>
                  <a:lnTo>
                    <a:pt x="1790" y="2125"/>
                  </a:lnTo>
                  <a:lnTo>
                    <a:pt x="1821" y="1968"/>
                  </a:lnTo>
                  <a:lnTo>
                    <a:pt x="1895" y="1382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82"/>
                  </a:lnTo>
                  <a:lnTo>
                    <a:pt x="2408" y="1968"/>
                  </a:lnTo>
                  <a:lnTo>
                    <a:pt x="2450" y="2125"/>
                  </a:lnTo>
                  <a:lnTo>
                    <a:pt x="2607" y="2125"/>
                  </a:lnTo>
                  <a:lnTo>
                    <a:pt x="4984" y="2125"/>
                  </a:lnTo>
                  <a:lnTo>
                    <a:pt x="5141" y="2125"/>
                  </a:lnTo>
                  <a:lnTo>
                    <a:pt x="5141" y="1968"/>
                  </a:lnTo>
                  <a:lnTo>
                    <a:pt x="5256" y="1382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36"/>
                  </a:lnTo>
                  <a:lnTo>
                    <a:pt x="5999" y="188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75"/>
                  </a:lnTo>
                  <a:lnTo>
                    <a:pt x="6135" y="7748"/>
                  </a:lnTo>
                  <a:lnTo>
                    <a:pt x="5999" y="7748"/>
                  </a:lnTo>
                  <a:lnTo>
                    <a:pt x="5999" y="7559"/>
                  </a:lnTo>
                  <a:lnTo>
                    <a:pt x="5999" y="6711"/>
                  </a:lnTo>
                  <a:lnTo>
                    <a:pt x="5999" y="6523"/>
                  </a:lnTo>
                  <a:lnTo>
                    <a:pt x="5811" y="6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18260672" y="5483430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088"/>
                  </a:moveTo>
                  <a:lnTo>
                    <a:pt x="3277" y="6952"/>
                  </a:lnTo>
                  <a:lnTo>
                    <a:pt x="3120" y="7120"/>
                  </a:lnTo>
                  <a:lnTo>
                    <a:pt x="2963" y="7162"/>
                  </a:lnTo>
                  <a:lnTo>
                    <a:pt x="3015" y="6984"/>
                  </a:lnTo>
                  <a:lnTo>
                    <a:pt x="2869" y="7120"/>
                  </a:lnTo>
                  <a:lnTo>
                    <a:pt x="2691" y="7319"/>
                  </a:lnTo>
                  <a:lnTo>
                    <a:pt x="2869" y="7497"/>
                  </a:lnTo>
                  <a:lnTo>
                    <a:pt x="2931" y="7696"/>
                  </a:lnTo>
                  <a:lnTo>
                    <a:pt x="3015" y="7539"/>
                  </a:lnTo>
                  <a:lnTo>
                    <a:pt x="3204" y="7696"/>
                  </a:lnTo>
                  <a:lnTo>
                    <a:pt x="3277" y="7539"/>
                  </a:lnTo>
                  <a:lnTo>
                    <a:pt x="3465" y="7696"/>
                  </a:lnTo>
                  <a:lnTo>
                    <a:pt x="3539" y="7539"/>
                  </a:lnTo>
                  <a:lnTo>
                    <a:pt x="3947" y="7539"/>
                  </a:lnTo>
                  <a:lnTo>
                    <a:pt x="3947" y="7350"/>
                  </a:lnTo>
                  <a:lnTo>
                    <a:pt x="4104" y="7497"/>
                  </a:lnTo>
                  <a:lnTo>
                    <a:pt x="4020" y="8209"/>
                  </a:lnTo>
                  <a:lnTo>
                    <a:pt x="4020" y="8366"/>
                  </a:lnTo>
                  <a:lnTo>
                    <a:pt x="3863" y="8366"/>
                  </a:lnTo>
                  <a:lnTo>
                    <a:pt x="1612" y="8366"/>
                  </a:lnTo>
                  <a:lnTo>
                    <a:pt x="356" y="9057"/>
                  </a:lnTo>
                  <a:lnTo>
                    <a:pt x="345" y="13769"/>
                  </a:lnTo>
                  <a:lnTo>
                    <a:pt x="0" y="13957"/>
                  </a:lnTo>
                  <a:lnTo>
                    <a:pt x="2607" y="13989"/>
                  </a:lnTo>
                  <a:lnTo>
                    <a:pt x="2921" y="13989"/>
                  </a:lnTo>
                  <a:lnTo>
                    <a:pt x="2931" y="14282"/>
                  </a:lnTo>
                  <a:lnTo>
                    <a:pt x="2963" y="14512"/>
                  </a:lnTo>
                  <a:lnTo>
                    <a:pt x="3120" y="14627"/>
                  </a:lnTo>
                  <a:lnTo>
                    <a:pt x="3120" y="14177"/>
                  </a:lnTo>
                  <a:lnTo>
                    <a:pt x="3088" y="14030"/>
                  </a:lnTo>
                  <a:lnTo>
                    <a:pt x="2963" y="13873"/>
                  </a:lnTo>
                  <a:lnTo>
                    <a:pt x="2837" y="13695"/>
                  </a:lnTo>
                  <a:lnTo>
                    <a:pt x="3088" y="13612"/>
                  </a:lnTo>
                  <a:lnTo>
                    <a:pt x="2963" y="13476"/>
                  </a:lnTo>
                  <a:lnTo>
                    <a:pt x="2764" y="13423"/>
                  </a:lnTo>
                  <a:lnTo>
                    <a:pt x="2963" y="13318"/>
                  </a:lnTo>
                  <a:lnTo>
                    <a:pt x="3120" y="13214"/>
                  </a:lnTo>
                  <a:lnTo>
                    <a:pt x="3172" y="12544"/>
                  </a:lnTo>
                  <a:lnTo>
                    <a:pt x="3015" y="12491"/>
                  </a:lnTo>
                  <a:lnTo>
                    <a:pt x="2931" y="13099"/>
                  </a:lnTo>
                  <a:lnTo>
                    <a:pt x="2764" y="13182"/>
                  </a:lnTo>
                  <a:lnTo>
                    <a:pt x="2837" y="12973"/>
                  </a:lnTo>
                  <a:lnTo>
                    <a:pt x="2921" y="12795"/>
                  </a:lnTo>
                  <a:lnTo>
                    <a:pt x="2921" y="12544"/>
                  </a:lnTo>
                  <a:lnTo>
                    <a:pt x="3015" y="12387"/>
                  </a:lnTo>
                  <a:lnTo>
                    <a:pt x="3172" y="12345"/>
                  </a:lnTo>
                  <a:lnTo>
                    <a:pt x="3088" y="12198"/>
                  </a:lnTo>
                  <a:lnTo>
                    <a:pt x="2921" y="12167"/>
                  </a:lnTo>
                  <a:lnTo>
                    <a:pt x="2376" y="12167"/>
                  </a:lnTo>
                  <a:lnTo>
                    <a:pt x="2282" y="12345"/>
                  </a:lnTo>
                  <a:lnTo>
                    <a:pt x="2376" y="12491"/>
                  </a:lnTo>
                  <a:lnTo>
                    <a:pt x="2282" y="12648"/>
                  </a:lnTo>
                  <a:lnTo>
                    <a:pt x="2282" y="13769"/>
                  </a:lnTo>
                  <a:lnTo>
                    <a:pt x="2282" y="13549"/>
                  </a:lnTo>
                  <a:lnTo>
                    <a:pt x="2052" y="13350"/>
                  </a:lnTo>
                  <a:lnTo>
                    <a:pt x="2240" y="13130"/>
                  </a:lnTo>
                  <a:lnTo>
                    <a:pt x="2052" y="12910"/>
                  </a:lnTo>
                  <a:lnTo>
                    <a:pt x="2282" y="12680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50"/>
                  </a:lnTo>
                  <a:lnTo>
                    <a:pt x="1738" y="12167"/>
                  </a:lnTo>
                  <a:lnTo>
                    <a:pt x="1570" y="12167"/>
                  </a:lnTo>
                  <a:lnTo>
                    <a:pt x="1570" y="11968"/>
                  </a:lnTo>
                  <a:lnTo>
                    <a:pt x="1570" y="9182"/>
                  </a:lnTo>
                  <a:lnTo>
                    <a:pt x="1570" y="8847"/>
                  </a:lnTo>
                  <a:lnTo>
                    <a:pt x="1895" y="8795"/>
                  </a:lnTo>
                  <a:lnTo>
                    <a:pt x="2282" y="8732"/>
                  </a:lnTo>
                  <a:lnTo>
                    <a:pt x="3120" y="8732"/>
                  </a:lnTo>
                  <a:lnTo>
                    <a:pt x="3319" y="8575"/>
                  </a:lnTo>
                  <a:lnTo>
                    <a:pt x="3507" y="8575"/>
                  </a:lnTo>
                  <a:lnTo>
                    <a:pt x="3570" y="8732"/>
                  </a:lnTo>
                  <a:lnTo>
                    <a:pt x="3727" y="8732"/>
                  </a:lnTo>
                  <a:lnTo>
                    <a:pt x="3863" y="8628"/>
                  </a:lnTo>
                  <a:lnTo>
                    <a:pt x="3832" y="8764"/>
                  </a:lnTo>
                  <a:lnTo>
                    <a:pt x="3350" y="9664"/>
                  </a:lnTo>
                  <a:lnTo>
                    <a:pt x="3434" y="9811"/>
                  </a:lnTo>
                  <a:lnTo>
                    <a:pt x="4020" y="8847"/>
                  </a:lnTo>
                  <a:lnTo>
                    <a:pt x="4816" y="8397"/>
                  </a:lnTo>
                  <a:lnTo>
                    <a:pt x="5036" y="8282"/>
                  </a:lnTo>
                  <a:lnTo>
                    <a:pt x="4910" y="8052"/>
                  </a:lnTo>
                  <a:lnTo>
                    <a:pt x="4628" y="7402"/>
                  </a:lnTo>
                  <a:lnTo>
                    <a:pt x="4628" y="7245"/>
                  </a:lnTo>
                  <a:lnTo>
                    <a:pt x="4910" y="6575"/>
                  </a:lnTo>
                  <a:lnTo>
                    <a:pt x="5036" y="6345"/>
                  </a:lnTo>
                  <a:lnTo>
                    <a:pt x="4816" y="6230"/>
                  </a:lnTo>
                  <a:lnTo>
                    <a:pt x="4104" y="5895"/>
                  </a:lnTo>
                  <a:lnTo>
                    <a:pt x="3465" y="4879"/>
                  </a:lnTo>
                  <a:lnTo>
                    <a:pt x="3319" y="4879"/>
                  </a:lnTo>
                  <a:lnTo>
                    <a:pt x="3832" y="5863"/>
                  </a:lnTo>
                  <a:lnTo>
                    <a:pt x="3863" y="6020"/>
                  </a:lnTo>
                  <a:lnTo>
                    <a:pt x="3727" y="5895"/>
                  </a:lnTo>
                  <a:lnTo>
                    <a:pt x="3570" y="5895"/>
                  </a:lnTo>
                  <a:lnTo>
                    <a:pt x="3570" y="6052"/>
                  </a:lnTo>
                  <a:lnTo>
                    <a:pt x="3350" y="6052"/>
                  </a:lnTo>
                  <a:lnTo>
                    <a:pt x="3172" y="5895"/>
                  </a:lnTo>
                  <a:lnTo>
                    <a:pt x="2282" y="5895"/>
                  </a:lnTo>
                  <a:lnTo>
                    <a:pt x="1895" y="5811"/>
                  </a:lnTo>
                  <a:lnTo>
                    <a:pt x="1570" y="5779"/>
                  </a:lnTo>
                  <a:lnTo>
                    <a:pt x="1570" y="5455"/>
                  </a:lnTo>
                  <a:lnTo>
                    <a:pt x="1570" y="2649"/>
                  </a:lnTo>
                  <a:lnTo>
                    <a:pt x="1570" y="2471"/>
                  </a:lnTo>
                  <a:lnTo>
                    <a:pt x="1738" y="2471"/>
                  </a:lnTo>
                  <a:lnTo>
                    <a:pt x="2157" y="2471"/>
                  </a:lnTo>
                  <a:lnTo>
                    <a:pt x="2282" y="2272"/>
                  </a:lnTo>
                  <a:lnTo>
                    <a:pt x="2376" y="2136"/>
                  </a:lnTo>
                  <a:lnTo>
                    <a:pt x="2282" y="1978"/>
                  </a:lnTo>
                  <a:lnTo>
                    <a:pt x="2052" y="1790"/>
                  </a:lnTo>
                  <a:lnTo>
                    <a:pt x="2240" y="1570"/>
                  </a:lnTo>
                  <a:lnTo>
                    <a:pt x="2052" y="1340"/>
                  </a:lnTo>
                  <a:lnTo>
                    <a:pt x="2240" y="1120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418" y="2136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2921" y="2471"/>
                  </a:lnTo>
                  <a:lnTo>
                    <a:pt x="3088" y="2429"/>
                  </a:lnTo>
                  <a:lnTo>
                    <a:pt x="3172" y="2272"/>
                  </a:lnTo>
                  <a:lnTo>
                    <a:pt x="3015" y="2240"/>
                  </a:lnTo>
                  <a:lnTo>
                    <a:pt x="2921" y="2104"/>
                  </a:lnTo>
                  <a:lnTo>
                    <a:pt x="2921" y="1842"/>
                  </a:lnTo>
                  <a:lnTo>
                    <a:pt x="2837" y="1654"/>
                  </a:lnTo>
                  <a:lnTo>
                    <a:pt x="2764" y="1465"/>
                  </a:lnTo>
                  <a:lnTo>
                    <a:pt x="2931" y="1539"/>
                  </a:lnTo>
                  <a:lnTo>
                    <a:pt x="2963" y="2052"/>
                  </a:lnTo>
                  <a:lnTo>
                    <a:pt x="3120" y="2136"/>
                  </a:lnTo>
                  <a:lnTo>
                    <a:pt x="3120" y="1413"/>
                  </a:lnTo>
                  <a:lnTo>
                    <a:pt x="2963" y="1308"/>
                  </a:lnTo>
                  <a:lnTo>
                    <a:pt x="2764" y="1204"/>
                  </a:lnTo>
                  <a:lnTo>
                    <a:pt x="2963" y="1172"/>
                  </a:lnTo>
                  <a:lnTo>
                    <a:pt x="3172" y="1120"/>
                  </a:lnTo>
                  <a:lnTo>
                    <a:pt x="2921" y="931"/>
                  </a:lnTo>
                  <a:lnTo>
                    <a:pt x="2931" y="795"/>
                  </a:lnTo>
                  <a:lnTo>
                    <a:pt x="3088" y="607"/>
                  </a:lnTo>
                  <a:lnTo>
                    <a:pt x="3120" y="450"/>
                  </a:lnTo>
                  <a:lnTo>
                    <a:pt x="3172" y="31"/>
                  </a:lnTo>
                  <a:lnTo>
                    <a:pt x="3015" y="0"/>
                  </a:lnTo>
                  <a:lnTo>
                    <a:pt x="2931" y="345"/>
                  </a:lnTo>
                  <a:lnTo>
                    <a:pt x="2921" y="607"/>
                  </a:lnTo>
                  <a:lnTo>
                    <a:pt x="2607" y="607"/>
                  </a:lnTo>
                  <a:lnTo>
                    <a:pt x="31" y="607"/>
                  </a:lnTo>
                  <a:lnTo>
                    <a:pt x="261" y="753"/>
                  </a:lnTo>
                  <a:lnTo>
                    <a:pt x="345" y="5518"/>
                  </a:lnTo>
                  <a:lnTo>
                    <a:pt x="1570" y="6230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18"/>
                  </a:lnTo>
                  <a:lnTo>
                    <a:pt x="4020" y="7015"/>
                  </a:lnTo>
                  <a:lnTo>
                    <a:pt x="4209" y="7015"/>
                  </a:lnTo>
                  <a:lnTo>
                    <a:pt x="3947" y="7277"/>
                  </a:lnTo>
                  <a:lnTo>
                    <a:pt x="3947" y="7088"/>
                  </a:lnTo>
                  <a:lnTo>
                    <a:pt x="3601" y="7088"/>
                  </a:lnTo>
                  <a:lnTo>
                    <a:pt x="3465" y="7120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18261649" y="54849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18261649" y="54960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34"/>
                  </a:lnTo>
                  <a:lnTo>
                    <a:pt x="6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7" name="object 9357"/>
            <p:cNvSpPr/>
            <p:nvPr/>
          </p:nvSpPr>
          <p:spPr>
            <a:xfrm>
              <a:off x="18261383" y="549242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35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8" name="object 9358"/>
            <p:cNvSpPr/>
            <p:nvPr/>
          </p:nvSpPr>
          <p:spPr>
            <a:xfrm>
              <a:off x="18261383" y="548590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27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18262611" y="5491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18262387" y="5490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18262614" y="54903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18262568" y="5490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18262387" y="5490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18262572" y="5490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18263202" y="54903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3"/>
                  </a:moveTo>
                  <a:lnTo>
                    <a:pt x="188" y="0"/>
                  </a:lnTo>
                </a:path>
                <a:path w="634" h="1270">
                  <a:moveTo>
                    <a:pt x="157" y="73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18263024" y="5490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18262751" y="5490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18262944" y="54902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9" name="object 9369"/>
            <p:cNvSpPr/>
            <p:nvPr/>
          </p:nvSpPr>
          <p:spPr>
            <a:xfrm>
              <a:off x="18263315" y="5490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0" name="object 9370"/>
            <p:cNvSpPr/>
            <p:nvPr/>
          </p:nvSpPr>
          <p:spPr>
            <a:xfrm>
              <a:off x="18262972" y="54903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18262670" y="54903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18262871" y="5490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18263160" y="5490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18263313" y="54911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18262674" y="5491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73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18262979" y="54911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18263165" y="5491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18262875" y="5491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41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18263160" y="5490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18262827" y="5490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81" name="object 938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8272114" y="5494695"/>
              <a:ext cx="1622" cy="3319"/>
            </a:xfrm>
            <a:prstGeom prst="rect">
              <a:avLst/>
            </a:prstGeom>
          </p:spPr>
        </p:pic>
        <p:sp>
          <p:nvSpPr>
            <p:cNvPr id="9382" name="object 9382"/>
            <p:cNvSpPr/>
            <p:nvPr/>
          </p:nvSpPr>
          <p:spPr>
            <a:xfrm>
              <a:off x="18272976" y="54953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85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18272036" y="54946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64"/>
                  </a:moveTo>
                  <a:lnTo>
                    <a:pt x="230" y="295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75"/>
                  </a:lnTo>
                  <a:lnTo>
                    <a:pt x="230" y="2418"/>
                  </a:lnTo>
                  <a:lnTo>
                    <a:pt x="0" y="2314"/>
                  </a:lnTo>
                  <a:lnTo>
                    <a:pt x="282" y="2157"/>
                  </a:lnTo>
                  <a:lnTo>
                    <a:pt x="293" y="1863"/>
                  </a:lnTo>
                  <a:lnTo>
                    <a:pt x="157" y="2125"/>
                  </a:lnTo>
                  <a:lnTo>
                    <a:pt x="293" y="1602"/>
                  </a:lnTo>
                  <a:lnTo>
                    <a:pt x="125" y="1455"/>
                  </a:lnTo>
                  <a:lnTo>
                    <a:pt x="282" y="1277"/>
                  </a:lnTo>
                  <a:lnTo>
                    <a:pt x="73" y="712"/>
                  </a:lnTo>
                  <a:lnTo>
                    <a:pt x="293" y="931"/>
                  </a:lnTo>
                  <a:lnTo>
                    <a:pt x="293" y="670"/>
                  </a:lnTo>
                  <a:lnTo>
                    <a:pt x="125" y="523"/>
                  </a:lnTo>
                  <a:lnTo>
                    <a:pt x="282" y="366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66"/>
                  </a:lnTo>
                  <a:lnTo>
                    <a:pt x="1162" y="418"/>
                  </a:lnTo>
                  <a:lnTo>
                    <a:pt x="1277" y="261"/>
                  </a:lnTo>
                  <a:lnTo>
                    <a:pt x="1675" y="523"/>
                  </a:lnTo>
                  <a:lnTo>
                    <a:pt x="1759" y="670"/>
                  </a:lnTo>
                  <a:lnTo>
                    <a:pt x="1759" y="1382"/>
                  </a:lnTo>
                  <a:lnTo>
                    <a:pt x="1675" y="1518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18265415" y="54863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18268583" y="54863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18239852" y="5310009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0"/>
                  </a:moveTo>
                  <a:lnTo>
                    <a:pt x="0" y="173680"/>
                  </a:lnTo>
                  <a:lnTo>
                    <a:pt x="21140" y="173680"/>
                  </a:lnTo>
                  <a:lnTo>
                    <a:pt x="211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7" name="object 9387"/>
            <p:cNvSpPr/>
            <p:nvPr/>
          </p:nvSpPr>
          <p:spPr>
            <a:xfrm>
              <a:off x="18240568" y="531001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8" name="object 9388"/>
            <p:cNvSpPr/>
            <p:nvPr/>
          </p:nvSpPr>
          <p:spPr>
            <a:xfrm>
              <a:off x="18260292" y="531001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18263852" y="549338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35" y="0"/>
                  </a:moveTo>
                  <a:lnTo>
                    <a:pt x="0" y="0"/>
                  </a:lnTo>
                  <a:lnTo>
                    <a:pt x="0" y="36648"/>
                  </a:lnTo>
                  <a:lnTo>
                    <a:pt x="335" y="36648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18263858" y="5493387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24" y="0"/>
                  </a:moveTo>
                  <a:lnTo>
                    <a:pt x="324" y="36648"/>
                  </a:lnTo>
                  <a:lnTo>
                    <a:pt x="0" y="36648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18264026" y="55235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18262906" y="5526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35" y="1130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30"/>
                  </a:lnTo>
                  <a:lnTo>
                    <a:pt x="317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18264026" y="55235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18270370" y="5526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18264177" y="552649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3539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3539"/>
                  </a:lnTo>
                  <a:lnTo>
                    <a:pt x="7570" y="3539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18266626" y="54926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30"/>
                  </a:lnTo>
                  <a:lnTo>
                    <a:pt x="1130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30" y="2235"/>
                  </a:lnTo>
                  <a:lnTo>
                    <a:pt x="1917" y="1917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18267758" y="54900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18264177" y="549338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0"/>
                  </a:moveTo>
                  <a:lnTo>
                    <a:pt x="7570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18264026" y="55011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18264177" y="5496898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5">
                  <a:moveTo>
                    <a:pt x="7570" y="0"/>
                  </a:moveTo>
                  <a:lnTo>
                    <a:pt x="7570" y="29611"/>
                  </a:lnTo>
                  <a:lnTo>
                    <a:pt x="0" y="29611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18258888" y="51016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6" y="5968"/>
                  </a:moveTo>
                  <a:lnTo>
                    <a:pt x="816" y="5779"/>
                  </a:lnTo>
                  <a:lnTo>
                    <a:pt x="554" y="5675"/>
                  </a:lnTo>
                  <a:lnTo>
                    <a:pt x="356" y="5675"/>
                  </a:lnTo>
                  <a:lnTo>
                    <a:pt x="356" y="5518"/>
                  </a:lnTo>
                  <a:lnTo>
                    <a:pt x="356" y="5266"/>
                  </a:lnTo>
                  <a:lnTo>
                    <a:pt x="356" y="5109"/>
                  </a:lnTo>
                  <a:lnTo>
                    <a:pt x="554" y="5109"/>
                  </a:lnTo>
                  <a:lnTo>
                    <a:pt x="1591" y="5109"/>
                  </a:lnTo>
                  <a:lnTo>
                    <a:pt x="1780" y="5109"/>
                  </a:lnTo>
                  <a:lnTo>
                    <a:pt x="3005" y="5109"/>
                  </a:lnTo>
                  <a:lnTo>
                    <a:pt x="3162" y="5109"/>
                  </a:lnTo>
                  <a:lnTo>
                    <a:pt x="3162" y="5266"/>
                  </a:lnTo>
                  <a:lnTo>
                    <a:pt x="3162" y="5518"/>
                  </a:lnTo>
                  <a:lnTo>
                    <a:pt x="3162" y="5675"/>
                  </a:lnTo>
                  <a:lnTo>
                    <a:pt x="3005" y="5675"/>
                  </a:lnTo>
                  <a:lnTo>
                    <a:pt x="2554" y="5675"/>
                  </a:lnTo>
                  <a:lnTo>
                    <a:pt x="2554" y="5936"/>
                  </a:lnTo>
                  <a:lnTo>
                    <a:pt x="2764" y="5936"/>
                  </a:lnTo>
                  <a:lnTo>
                    <a:pt x="3518" y="5936"/>
                  </a:lnTo>
                  <a:lnTo>
                    <a:pt x="3601" y="5675"/>
                  </a:lnTo>
                  <a:lnTo>
                    <a:pt x="3465" y="5675"/>
                  </a:lnTo>
                  <a:lnTo>
                    <a:pt x="3465" y="5141"/>
                  </a:lnTo>
                  <a:lnTo>
                    <a:pt x="3643" y="5067"/>
                  </a:lnTo>
                  <a:lnTo>
                    <a:pt x="4020" y="5109"/>
                  </a:lnTo>
                  <a:lnTo>
                    <a:pt x="4094" y="4900"/>
                  </a:lnTo>
                  <a:lnTo>
                    <a:pt x="3518" y="4816"/>
                  </a:lnTo>
                  <a:lnTo>
                    <a:pt x="3518" y="4031"/>
                  </a:lnTo>
                  <a:lnTo>
                    <a:pt x="3759" y="3968"/>
                  </a:lnTo>
                  <a:lnTo>
                    <a:pt x="4156" y="4209"/>
                  </a:lnTo>
                  <a:lnTo>
                    <a:pt x="4156" y="3591"/>
                  </a:lnTo>
                  <a:lnTo>
                    <a:pt x="3601" y="3434"/>
                  </a:lnTo>
                  <a:lnTo>
                    <a:pt x="3518" y="2659"/>
                  </a:lnTo>
                  <a:lnTo>
                    <a:pt x="4156" y="2397"/>
                  </a:lnTo>
                  <a:lnTo>
                    <a:pt x="4209" y="1790"/>
                  </a:lnTo>
                  <a:lnTo>
                    <a:pt x="3759" y="2020"/>
                  </a:lnTo>
                  <a:lnTo>
                    <a:pt x="3601" y="2020"/>
                  </a:lnTo>
                  <a:lnTo>
                    <a:pt x="3518" y="1151"/>
                  </a:lnTo>
                  <a:lnTo>
                    <a:pt x="4020" y="1151"/>
                  </a:lnTo>
                  <a:lnTo>
                    <a:pt x="4094" y="931"/>
                  </a:lnTo>
                  <a:lnTo>
                    <a:pt x="3727" y="858"/>
                  </a:lnTo>
                  <a:lnTo>
                    <a:pt x="3570" y="900"/>
                  </a:lnTo>
                  <a:lnTo>
                    <a:pt x="3465" y="293"/>
                  </a:lnTo>
                  <a:lnTo>
                    <a:pt x="3601" y="293"/>
                  </a:lnTo>
                  <a:lnTo>
                    <a:pt x="3601" y="125"/>
                  </a:lnTo>
                  <a:lnTo>
                    <a:pt x="2764" y="52"/>
                  </a:lnTo>
                  <a:lnTo>
                    <a:pt x="2554" y="52"/>
                  </a:lnTo>
                  <a:lnTo>
                    <a:pt x="2554" y="188"/>
                  </a:lnTo>
                  <a:lnTo>
                    <a:pt x="3005" y="293"/>
                  </a:lnTo>
                  <a:lnTo>
                    <a:pt x="3162" y="293"/>
                  </a:lnTo>
                  <a:lnTo>
                    <a:pt x="3162" y="450"/>
                  </a:lnTo>
                  <a:lnTo>
                    <a:pt x="3162" y="722"/>
                  </a:lnTo>
                  <a:lnTo>
                    <a:pt x="3162" y="858"/>
                  </a:lnTo>
                  <a:lnTo>
                    <a:pt x="3005" y="858"/>
                  </a:lnTo>
                  <a:lnTo>
                    <a:pt x="1780" y="858"/>
                  </a:lnTo>
                  <a:lnTo>
                    <a:pt x="1591" y="858"/>
                  </a:lnTo>
                  <a:lnTo>
                    <a:pt x="554" y="858"/>
                  </a:lnTo>
                  <a:lnTo>
                    <a:pt x="356" y="858"/>
                  </a:lnTo>
                  <a:lnTo>
                    <a:pt x="356" y="722"/>
                  </a:lnTo>
                  <a:lnTo>
                    <a:pt x="356" y="450"/>
                  </a:lnTo>
                  <a:lnTo>
                    <a:pt x="356" y="293"/>
                  </a:lnTo>
                  <a:lnTo>
                    <a:pt x="554" y="293"/>
                  </a:lnTo>
                  <a:lnTo>
                    <a:pt x="816" y="29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5968"/>
                  </a:lnTo>
                  <a:lnTo>
                    <a:pt x="586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18259182" y="51027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62" y="3727"/>
                  </a:moveTo>
                  <a:lnTo>
                    <a:pt x="0" y="104"/>
                  </a:lnTo>
                  <a:lnTo>
                    <a:pt x="2827" y="0"/>
                  </a:lnTo>
                  <a:lnTo>
                    <a:pt x="2952" y="3622"/>
                  </a:lnTo>
                  <a:lnTo>
                    <a:pt x="62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18262416" y="510544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1277"/>
                  </a:moveTo>
                  <a:lnTo>
                    <a:pt x="5193" y="1277"/>
                  </a:lnTo>
                  <a:lnTo>
                    <a:pt x="5224" y="2020"/>
                  </a:lnTo>
                  <a:lnTo>
                    <a:pt x="5486" y="2104"/>
                  </a:lnTo>
                  <a:lnTo>
                    <a:pt x="5622" y="1989"/>
                  </a:lnTo>
                  <a:lnTo>
                    <a:pt x="5675" y="1832"/>
                  </a:lnTo>
                  <a:lnTo>
                    <a:pt x="5486" y="1832"/>
                  </a:lnTo>
                  <a:lnTo>
                    <a:pt x="5486" y="1434"/>
                  </a:lnTo>
                  <a:lnTo>
                    <a:pt x="5518" y="1277"/>
                  </a:lnTo>
                  <a:lnTo>
                    <a:pt x="5675" y="1277"/>
                  </a:lnTo>
                  <a:lnTo>
                    <a:pt x="6188" y="1277"/>
                  </a:lnTo>
                  <a:lnTo>
                    <a:pt x="6387" y="1277"/>
                  </a:lnTo>
                  <a:lnTo>
                    <a:pt x="6387" y="1434"/>
                  </a:lnTo>
                  <a:lnTo>
                    <a:pt x="6387" y="1832"/>
                  </a:lnTo>
                  <a:lnTo>
                    <a:pt x="6188" y="1832"/>
                  </a:lnTo>
                  <a:lnTo>
                    <a:pt x="6230" y="1989"/>
                  </a:lnTo>
                  <a:lnTo>
                    <a:pt x="6418" y="2104"/>
                  </a:lnTo>
                  <a:lnTo>
                    <a:pt x="6575" y="2104"/>
                  </a:lnTo>
                  <a:lnTo>
                    <a:pt x="6649" y="1308"/>
                  </a:lnTo>
                  <a:lnTo>
                    <a:pt x="6827" y="1277"/>
                  </a:lnTo>
                  <a:lnTo>
                    <a:pt x="6900" y="1057"/>
                  </a:lnTo>
                  <a:lnTo>
                    <a:pt x="7402" y="984"/>
                  </a:lnTo>
                  <a:lnTo>
                    <a:pt x="7486" y="272"/>
                  </a:lnTo>
                  <a:lnTo>
                    <a:pt x="7455" y="0"/>
                  </a:lnTo>
                  <a:lnTo>
                    <a:pt x="7214" y="157"/>
                  </a:lnTo>
                  <a:lnTo>
                    <a:pt x="6827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52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34" y="984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18263393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62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5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18265306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94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0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6" name="object 9406"/>
            <p:cNvSpPr/>
            <p:nvPr/>
          </p:nvSpPr>
          <p:spPr>
            <a:xfrm>
              <a:off x="18267201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62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0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7" name="object 9407"/>
            <p:cNvSpPr/>
            <p:nvPr/>
          </p:nvSpPr>
          <p:spPr>
            <a:xfrm>
              <a:off x="18262416" y="510164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827"/>
                  </a:moveTo>
                  <a:lnTo>
                    <a:pt x="5193" y="827"/>
                  </a:lnTo>
                  <a:lnTo>
                    <a:pt x="5224" y="83"/>
                  </a:lnTo>
                  <a:lnTo>
                    <a:pt x="5486" y="0"/>
                  </a:lnTo>
                  <a:lnTo>
                    <a:pt x="5622" y="115"/>
                  </a:lnTo>
                  <a:lnTo>
                    <a:pt x="5675" y="272"/>
                  </a:lnTo>
                  <a:lnTo>
                    <a:pt x="5486" y="272"/>
                  </a:lnTo>
                  <a:lnTo>
                    <a:pt x="5486" y="670"/>
                  </a:lnTo>
                  <a:lnTo>
                    <a:pt x="5518" y="827"/>
                  </a:lnTo>
                  <a:lnTo>
                    <a:pt x="5675" y="827"/>
                  </a:lnTo>
                  <a:lnTo>
                    <a:pt x="6188" y="827"/>
                  </a:lnTo>
                  <a:lnTo>
                    <a:pt x="6387" y="827"/>
                  </a:lnTo>
                  <a:lnTo>
                    <a:pt x="6387" y="670"/>
                  </a:lnTo>
                  <a:lnTo>
                    <a:pt x="6387" y="272"/>
                  </a:lnTo>
                  <a:lnTo>
                    <a:pt x="6188" y="272"/>
                  </a:lnTo>
                  <a:lnTo>
                    <a:pt x="6230" y="115"/>
                  </a:lnTo>
                  <a:lnTo>
                    <a:pt x="6418" y="0"/>
                  </a:lnTo>
                  <a:lnTo>
                    <a:pt x="6575" y="0"/>
                  </a:lnTo>
                  <a:lnTo>
                    <a:pt x="6649" y="795"/>
                  </a:lnTo>
                  <a:lnTo>
                    <a:pt x="6827" y="827"/>
                  </a:lnTo>
                  <a:lnTo>
                    <a:pt x="6900" y="1088"/>
                  </a:lnTo>
                  <a:lnTo>
                    <a:pt x="7402" y="1120"/>
                  </a:lnTo>
                  <a:lnTo>
                    <a:pt x="7486" y="1832"/>
                  </a:lnTo>
                  <a:lnTo>
                    <a:pt x="7455" y="2104"/>
                  </a:lnTo>
                  <a:lnTo>
                    <a:pt x="7214" y="1947"/>
                  </a:lnTo>
                  <a:lnTo>
                    <a:pt x="6827" y="1727"/>
                  </a:lnTo>
                  <a:lnTo>
                    <a:pt x="712" y="1727"/>
                  </a:lnTo>
                  <a:lnTo>
                    <a:pt x="261" y="1947"/>
                  </a:lnTo>
                  <a:lnTo>
                    <a:pt x="52" y="2104"/>
                  </a:lnTo>
                  <a:lnTo>
                    <a:pt x="0" y="1832"/>
                  </a:lnTo>
                  <a:lnTo>
                    <a:pt x="0" y="1204"/>
                  </a:lnTo>
                  <a:lnTo>
                    <a:pt x="534" y="1120"/>
                  </a:lnTo>
                  <a:lnTo>
                    <a:pt x="565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18263393" y="51027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14"/>
                  </a:lnTo>
                  <a:lnTo>
                    <a:pt x="1633" y="376"/>
                  </a:lnTo>
                  <a:lnTo>
                    <a:pt x="1759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18265302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376"/>
                  </a:moveTo>
                  <a:lnTo>
                    <a:pt x="1643" y="376"/>
                  </a:lnTo>
                  <a:lnTo>
                    <a:pt x="1717" y="83"/>
                  </a:lnTo>
                  <a:lnTo>
                    <a:pt x="104" y="0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18267198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376"/>
                  </a:moveTo>
                  <a:lnTo>
                    <a:pt x="1643" y="376"/>
                  </a:lnTo>
                  <a:lnTo>
                    <a:pt x="1706" y="83"/>
                  </a:lnTo>
                  <a:lnTo>
                    <a:pt x="73" y="0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1" name="object 9411"/>
            <p:cNvSpPr/>
            <p:nvPr/>
          </p:nvSpPr>
          <p:spPr>
            <a:xfrm>
              <a:off x="18263511" y="51033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209"/>
                  </a:moveTo>
                  <a:lnTo>
                    <a:pt x="0" y="2471"/>
                  </a:lnTo>
                  <a:lnTo>
                    <a:pt x="293" y="2471"/>
                  </a:lnTo>
                  <a:lnTo>
                    <a:pt x="5015" y="2471"/>
                  </a:lnTo>
                  <a:lnTo>
                    <a:pt x="5298" y="2471"/>
                  </a:lnTo>
                  <a:lnTo>
                    <a:pt x="5298" y="2209"/>
                  </a:lnTo>
                  <a:lnTo>
                    <a:pt x="5298" y="272"/>
                  </a:lnTo>
                  <a:lnTo>
                    <a:pt x="5298" y="0"/>
                  </a:lnTo>
                  <a:lnTo>
                    <a:pt x="5015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2" name="object 9412"/>
            <p:cNvSpPr/>
            <p:nvPr/>
          </p:nvSpPr>
          <p:spPr>
            <a:xfrm>
              <a:off x="18269239" y="509721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00" y="9507"/>
                  </a:moveTo>
                  <a:lnTo>
                    <a:pt x="1005" y="9245"/>
                  </a:lnTo>
                  <a:lnTo>
                    <a:pt x="2366" y="9130"/>
                  </a:lnTo>
                  <a:lnTo>
                    <a:pt x="2513" y="9130"/>
                  </a:lnTo>
                  <a:lnTo>
                    <a:pt x="2533" y="9319"/>
                  </a:lnTo>
                  <a:lnTo>
                    <a:pt x="2575" y="10366"/>
                  </a:lnTo>
                  <a:lnTo>
                    <a:pt x="2575" y="13161"/>
                  </a:lnTo>
                  <a:lnTo>
                    <a:pt x="2282" y="13287"/>
                  </a:lnTo>
                  <a:lnTo>
                    <a:pt x="2209" y="13078"/>
                  </a:lnTo>
                  <a:lnTo>
                    <a:pt x="2052" y="13015"/>
                  </a:lnTo>
                  <a:lnTo>
                    <a:pt x="1968" y="13580"/>
                  </a:lnTo>
                  <a:lnTo>
                    <a:pt x="2177" y="13685"/>
                  </a:lnTo>
                  <a:lnTo>
                    <a:pt x="2177" y="13496"/>
                  </a:lnTo>
                  <a:lnTo>
                    <a:pt x="2471" y="13496"/>
                  </a:lnTo>
                  <a:lnTo>
                    <a:pt x="2659" y="13496"/>
                  </a:lnTo>
                  <a:lnTo>
                    <a:pt x="2659" y="13685"/>
                  </a:lnTo>
                  <a:lnTo>
                    <a:pt x="2659" y="14386"/>
                  </a:lnTo>
                  <a:lnTo>
                    <a:pt x="2659" y="14544"/>
                  </a:lnTo>
                  <a:lnTo>
                    <a:pt x="2471" y="14544"/>
                  </a:lnTo>
                  <a:lnTo>
                    <a:pt x="2177" y="14544"/>
                  </a:lnTo>
                  <a:lnTo>
                    <a:pt x="2177" y="14386"/>
                  </a:lnTo>
                  <a:lnTo>
                    <a:pt x="1968" y="14386"/>
                  </a:lnTo>
                  <a:lnTo>
                    <a:pt x="1968" y="14680"/>
                  </a:lnTo>
                  <a:lnTo>
                    <a:pt x="2764" y="14763"/>
                  </a:lnTo>
                  <a:lnTo>
                    <a:pt x="2869" y="73"/>
                  </a:lnTo>
                  <a:lnTo>
                    <a:pt x="2052" y="0"/>
                  </a:lnTo>
                  <a:lnTo>
                    <a:pt x="1968" y="293"/>
                  </a:lnTo>
                  <a:lnTo>
                    <a:pt x="2177" y="376"/>
                  </a:lnTo>
                  <a:lnTo>
                    <a:pt x="2177" y="219"/>
                  </a:lnTo>
                  <a:lnTo>
                    <a:pt x="2471" y="219"/>
                  </a:lnTo>
                  <a:lnTo>
                    <a:pt x="2659" y="219"/>
                  </a:lnTo>
                  <a:lnTo>
                    <a:pt x="2659" y="376"/>
                  </a:lnTo>
                  <a:lnTo>
                    <a:pt x="2659" y="1088"/>
                  </a:lnTo>
                  <a:lnTo>
                    <a:pt x="2659" y="1277"/>
                  </a:lnTo>
                  <a:lnTo>
                    <a:pt x="2471" y="1277"/>
                  </a:lnTo>
                  <a:lnTo>
                    <a:pt x="2177" y="1277"/>
                  </a:lnTo>
                  <a:lnTo>
                    <a:pt x="2177" y="1088"/>
                  </a:lnTo>
                  <a:lnTo>
                    <a:pt x="1968" y="1088"/>
                  </a:lnTo>
                  <a:lnTo>
                    <a:pt x="1968" y="1675"/>
                  </a:lnTo>
                  <a:lnTo>
                    <a:pt x="2209" y="1759"/>
                  </a:lnTo>
                  <a:lnTo>
                    <a:pt x="2209" y="1602"/>
                  </a:lnTo>
                  <a:lnTo>
                    <a:pt x="2513" y="1486"/>
                  </a:lnTo>
                  <a:lnTo>
                    <a:pt x="2575" y="4397"/>
                  </a:lnTo>
                  <a:lnTo>
                    <a:pt x="2533" y="5434"/>
                  </a:lnTo>
                  <a:lnTo>
                    <a:pt x="2513" y="5622"/>
                  </a:lnTo>
                  <a:lnTo>
                    <a:pt x="2366" y="5622"/>
                  </a:lnTo>
                  <a:lnTo>
                    <a:pt x="1088" y="5622"/>
                  </a:lnTo>
                  <a:lnTo>
                    <a:pt x="1005" y="5371"/>
                  </a:lnTo>
                  <a:lnTo>
                    <a:pt x="670" y="5266"/>
                  </a:lnTo>
                  <a:lnTo>
                    <a:pt x="492" y="5298"/>
                  </a:lnTo>
                  <a:lnTo>
                    <a:pt x="157" y="5266"/>
                  </a:lnTo>
                  <a:lnTo>
                    <a:pt x="104" y="5486"/>
                  </a:lnTo>
                  <a:lnTo>
                    <a:pt x="638" y="5560"/>
                  </a:lnTo>
                  <a:lnTo>
                    <a:pt x="670" y="6334"/>
                  </a:lnTo>
                  <a:lnTo>
                    <a:pt x="460" y="6418"/>
                  </a:lnTo>
                  <a:lnTo>
                    <a:pt x="41" y="6198"/>
                  </a:lnTo>
                  <a:lnTo>
                    <a:pt x="41" y="6785"/>
                  </a:lnTo>
                  <a:lnTo>
                    <a:pt x="586" y="6931"/>
                  </a:lnTo>
                  <a:lnTo>
                    <a:pt x="670" y="7748"/>
                  </a:lnTo>
                  <a:lnTo>
                    <a:pt x="41" y="7989"/>
                  </a:lnTo>
                  <a:lnTo>
                    <a:pt x="0" y="8575"/>
                  </a:lnTo>
                  <a:lnTo>
                    <a:pt x="460" y="8355"/>
                  </a:lnTo>
                  <a:lnTo>
                    <a:pt x="670" y="8355"/>
                  </a:lnTo>
                  <a:lnTo>
                    <a:pt x="670" y="9214"/>
                  </a:lnTo>
                  <a:lnTo>
                    <a:pt x="157" y="9214"/>
                  </a:lnTo>
                  <a:lnTo>
                    <a:pt x="104" y="9434"/>
                  </a:lnTo>
                  <a:lnTo>
                    <a:pt x="492" y="9507"/>
                  </a:lnTo>
                  <a:lnTo>
                    <a:pt x="638" y="9476"/>
                  </a:lnTo>
                  <a:lnTo>
                    <a:pt x="900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18270218" y="51030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3" y="3057"/>
                  </a:moveTo>
                  <a:lnTo>
                    <a:pt x="0" y="104"/>
                  </a:lnTo>
                  <a:lnTo>
                    <a:pt x="1539" y="0"/>
                  </a:lnTo>
                  <a:lnTo>
                    <a:pt x="1612" y="2952"/>
                  </a:lnTo>
                  <a:lnTo>
                    <a:pt x="73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18259322" y="4893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27" y="31"/>
                  </a:lnTo>
                  <a:lnTo>
                    <a:pt x="942" y="167"/>
                  </a:lnTo>
                  <a:lnTo>
                    <a:pt x="1005" y="450"/>
                  </a:lnTo>
                  <a:lnTo>
                    <a:pt x="1036" y="701"/>
                  </a:lnTo>
                  <a:lnTo>
                    <a:pt x="1036" y="858"/>
                  </a:lnTo>
                  <a:lnTo>
                    <a:pt x="963" y="1120"/>
                  </a:lnTo>
                  <a:lnTo>
                    <a:pt x="827" y="1120"/>
                  </a:lnTo>
                  <a:lnTo>
                    <a:pt x="900" y="963"/>
                  </a:lnTo>
                  <a:lnTo>
                    <a:pt x="942" y="743"/>
                  </a:lnTo>
                  <a:lnTo>
                    <a:pt x="900" y="513"/>
                  </a:lnTo>
                  <a:lnTo>
                    <a:pt x="827" y="293"/>
                  </a:lnTo>
                  <a:lnTo>
                    <a:pt x="743" y="136"/>
                  </a:lnTo>
                  <a:lnTo>
                    <a:pt x="680" y="376"/>
                  </a:lnTo>
                  <a:lnTo>
                    <a:pt x="712" y="586"/>
                  </a:lnTo>
                  <a:lnTo>
                    <a:pt x="712" y="743"/>
                  </a:lnTo>
                  <a:lnTo>
                    <a:pt x="680" y="994"/>
                  </a:lnTo>
                  <a:lnTo>
                    <a:pt x="638" y="1225"/>
                  </a:lnTo>
                  <a:lnTo>
                    <a:pt x="481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  <a:path w="1269" h="1904">
                  <a:moveTo>
                    <a:pt x="408" y="617"/>
                  </a:moveTo>
                  <a:lnTo>
                    <a:pt x="607" y="743"/>
                  </a:lnTo>
                  <a:lnTo>
                    <a:pt x="408" y="806"/>
                  </a:lnTo>
                  <a:lnTo>
                    <a:pt x="450" y="994"/>
                  </a:lnTo>
                  <a:lnTo>
                    <a:pt x="554" y="963"/>
                  </a:lnTo>
                  <a:lnTo>
                    <a:pt x="554" y="774"/>
                  </a:lnTo>
                  <a:lnTo>
                    <a:pt x="554" y="586"/>
                  </a:lnTo>
                  <a:lnTo>
                    <a:pt x="408" y="586"/>
                  </a:lnTo>
                </a:path>
                <a:path w="1269" h="1904">
                  <a:moveTo>
                    <a:pt x="157" y="586"/>
                  </a:moveTo>
                  <a:lnTo>
                    <a:pt x="157" y="586"/>
                  </a:lnTo>
                  <a:lnTo>
                    <a:pt x="157" y="890"/>
                  </a:lnTo>
                  <a:lnTo>
                    <a:pt x="314" y="890"/>
                  </a:lnTo>
                  <a:lnTo>
                    <a:pt x="314" y="617"/>
                  </a:lnTo>
                  <a:lnTo>
                    <a:pt x="157" y="586"/>
                  </a:lnTo>
                </a:path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63" y="1120"/>
                  </a:lnTo>
                  <a:lnTo>
                    <a:pt x="827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607" y="1382"/>
                  </a:lnTo>
                  <a:lnTo>
                    <a:pt x="450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18270635" y="48953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900"/>
                  </a:moveTo>
                  <a:lnTo>
                    <a:pt x="879" y="1005"/>
                  </a:lnTo>
                  <a:lnTo>
                    <a:pt x="628" y="931"/>
                  </a:lnTo>
                  <a:lnTo>
                    <a:pt x="586" y="1350"/>
                  </a:lnTo>
                  <a:lnTo>
                    <a:pt x="366" y="1382"/>
                  </a:lnTo>
                  <a:lnTo>
                    <a:pt x="209" y="1350"/>
                  </a:lnTo>
                  <a:lnTo>
                    <a:pt x="83" y="1193"/>
                  </a:lnTo>
                  <a:lnTo>
                    <a:pt x="31" y="931"/>
                  </a:lnTo>
                  <a:lnTo>
                    <a:pt x="0" y="670"/>
                  </a:lnTo>
                  <a:lnTo>
                    <a:pt x="0" y="523"/>
                  </a:lnTo>
                  <a:lnTo>
                    <a:pt x="83" y="261"/>
                  </a:lnTo>
                  <a:lnTo>
                    <a:pt x="167" y="418"/>
                  </a:lnTo>
                  <a:lnTo>
                    <a:pt x="83" y="638"/>
                  </a:lnTo>
                  <a:lnTo>
                    <a:pt x="136" y="869"/>
                  </a:lnTo>
                  <a:lnTo>
                    <a:pt x="209" y="1088"/>
                  </a:lnTo>
                  <a:lnTo>
                    <a:pt x="324" y="1225"/>
                  </a:lnTo>
                  <a:lnTo>
                    <a:pt x="366" y="1005"/>
                  </a:lnTo>
                  <a:lnTo>
                    <a:pt x="324" y="795"/>
                  </a:lnTo>
                  <a:lnTo>
                    <a:pt x="324" y="638"/>
                  </a:lnTo>
                  <a:lnTo>
                    <a:pt x="366" y="376"/>
                  </a:lnTo>
                  <a:lnTo>
                    <a:pt x="397" y="157"/>
                  </a:lnTo>
                  <a:lnTo>
                    <a:pt x="554" y="41"/>
                  </a:lnTo>
                  <a:lnTo>
                    <a:pt x="586" y="293"/>
                  </a:lnTo>
                  <a:lnTo>
                    <a:pt x="774" y="345"/>
                  </a:lnTo>
                  <a:lnTo>
                    <a:pt x="984" y="345"/>
                  </a:lnTo>
                  <a:lnTo>
                    <a:pt x="1036" y="900"/>
                  </a:lnTo>
                </a:path>
                <a:path w="1269" h="1904">
                  <a:moveTo>
                    <a:pt x="628" y="743"/>
                  </a:moveTo>
                  <a:lnTo>
                    <a:pt x="481" y="638"/>
                  </a:lnTo>
                  <a:lnTo>
                    <a:pt x="628" y="575"/>
                  </a:lnTo>
                  <a:lnTo>
                    <a:pt x="586" y="376"/>
                  </a:lnTo>
                  <a:lnTo>
                    <a:pt x="481" y="523"/>
                  </a:lnTo>
                  <a:lnTo>
                    <a:pt x="481" y="869"/>
                  </a:lnTo>
                  <a:lnTo>
                    <a:pt x="628" y="795"/>
                  </a:lnTo>
                </a:path>
                <a:path w="1269" h="1904">
                  <a:moveTo>
                    <a:pt x="910" y="795"/>
                  </a:moveTo>
                  <a:lnTo>
                    <a:pt x="879" y="638"/>
                  </a:lnTo>
                  <a:lnTo>
                    <a:pt x="910" y="492"/>
                  </a:lnTo>
                  <a:lnTo>
                    <a:pt x="774" y="492"/>
                  </a:lnTo>
                  <a:lnTo>
                    <a:pt x="722" y="743"/>
                  </a:lnTo>
                  <a:lnTo>
                    <a:pt x="91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18265773" y="49018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518" y="2848"/>
                  </a:lnTo>
                  <a:lnTo>
                    <a:pt x="3518" y="3350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22"/>
                  </a:lnTo>
                  <a:lnTo>
                    <a:pt x="0" y="2900"/>
                  </a:lnTo>
                  <a:lnTo>
                    <a:pt x="146" y="2848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18265771" y="48967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685"/>
                  </a:moveTo>
                  <a:lnTo>
                    <a:pt x="3444" y="3790"/>
                  </a:lnTo>
                  <a:lnTo>
                    <a:pt x="3528" y="1109"/>
                  </a:lnTo>
                  <a:lnTo>
                    <a:pt x="3371" y="1047"/>
                  </a:lnTo>
                  <a:lnTo>
                    <a:pt x="3528" y="931"/>
                  </a:lnTo>
                  <a:lnTo>
                    <a:pt x="3528" y="450"/>
                  </a:lnTo>
                  <a:lnTo>
                    <a:pt x="3298" y="83"/>
                  </a:lnTo>
                  <a:lnTo>
                    <a:pt x="3141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46"/>
                  </a:lnTo>
                  <a:lnTo>
                    <a:pt x="0" y="890"/>
                  </a:lnTo>
                  <a:lnTo>
                    <a:pt x="157" y="931"/>
                  </a:lnTo>
                  <a:lnTo>
                    <a:pt x="0" y="1047"/>
                  </a:lnTo>
                  <a:lnTo>
                    <a:pt x="0" y="3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18264481" y="49041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549"/>
                  </a:lnTo>
                  <a:lnTo>
                    <a:pt x="5738" y="858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408"/>
                  </a:lnTo>
                  <a:lnTo>
                    <a:pt x="4659" y="450"/>
                  </a:lnTo>
                  <a:lnTo>
                    <a:pt x="4816" y="554"/>
                  </a:lnTo>
                  <a:lnTo>
                    <a:pt x="4816" y="1068"/>
                  </a:lnTo>
                  <a:lnTo>
                    <a:pt x="4586" y="1455"/>
                  </a:lnTo>
                  <a:lnTo>
                    <a:pt x="4429" y="1518"/>
                  </a:lnTo>
                  <a:lnTo>
                    <a:pt x="1486" y="1518"/>
                  </a:lnTo>
                  <a:lnTo>
                    <a:pt x="1287" y="1518"/>
                  </a:lnTo>
                  <a:lnTo>
                    <a:pt x="1287" y="1340"/>
                  </a:lnTo>
                  <a:lnTo>
                    <a:pt x="1287" y="617"/>
                  </a:lnTo>
                  <a:lnTo>
                    <a:pt x="1444" y="554"/>
                  </a:lnTo>
                  <a:lnTo>
                    <a:pt x="1287" y="450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49"/>
                  </a:lnTo>
                  <a:lnTo>
                    <a:pt x="858" y="1036"/>
                  </a:lnTo>
                  <a:lnTo>
                    <a:pt x="670" y="774"/>
                  </a:lnTo>
                  <a:lnTo>
                    <a:pt x="408" y="774"/>
                  </a:lnTo>
                  <a:lnTo>
                    <a:pt x="104" y="774"/>
                  </a:lnTo>
                  <a:lnTo>
                    <a:pt x="0" y="1120"/>
                  </a:lnTo>
                  <a:lnTo>
                    <a:pt x="188" y="1151"/>
                  </a:lnTo>
                  <a:lnTo>
                    <a:pt x="701" y="774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18263162" y="49047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00"/>
                  </a:lnTo>
                  <a:lnTo>
                    <a:pt x="1539" y="869"/>
                  </a:lnTo>
                  <a:lnTo>
                    <a:pt x="1989" y="1204"/>
                  </a:lnTo>
                  <a:lnTo>
                    <a:pt x="1989" y="722"/>
                  </a:lnTo>
                  <a:lnTo>
                    <a:pt x="1989" y="272"/>
                  </a:lnTo>
                  <a:lnTo>
                    <a:pt x="1581" y="481"/>
                  </a:lnTo>
                  <a:lnTo>
                    <a:pt x="1266" y="607"/>
                  </a:lnTo>
                  <a:lnTo>
                    <a:pt x="1235" y="188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23" y="963"/>
                  </a:lnTo>
                  <a:lnTo>
                    <a:pt x="554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18258883" y="4893212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816" y="0"/>
                  </a:moveTo>
                  <a:lnTo>
                    <a:pt x="0" y="0"/>
                  </a:lnTo>
                  <a:lnTo>
                    <a:pt x="0" y="12858"/>
                  </a:lnTo>
                  <a:lnTo>
                    <a:pt x="586" y="12858"/>
                  </a:lnTo>
                  <a:lnTo>
                    <a:pt x="816" y="12627"/>
                  </a:lnTo>
                  <a:lnTo>
                    <a:pt x="366" y="12575"/>
                  </a:lnTo>
                  <a:lnTo>
                    <a:pt x="366" y="11978"/>
                  </a:lnTo>
                  <a:lnTo>
                    <a:pt x="1612" y="11978"/>
                  </a:lnTo>
                  <a:lnTo>
                    <a:pt x="1780" y="11978"/>
                  </a:lnTo>
                  <a:lnTo>
                    <a:pt x="3162" y="11978"/>
                  </a:lnTo>
                  <a:lnTo>
                    <a:pt x="3162" y="12575"/>
                  </a:lnTo>
                  <a:lnTo>
                    <a:pt x="2565" y="12575"/>
                  </a:lnTo>
                  <a:lnTo>
                    <a:pt x="2565" y="12837"/>
                  </a:lnTo>
                  <a:lnTo>
                    <a:pt x="4282" y="12837"/>
                  </a:lnTo>
                  <a:lnTo>
                    <a:pt x="4471" y="12784"/>
                  </a:lnTo>
                  <a:lnTo>
                    <a:pt x="4837" y="12837"/>
                  </a:lnTo>
                  <a:lnTo>
                    <a:pt x="4837" y="12523"/>
                  </a:lnTo>
                  <a:lnTo>
                    <a:pt x="4282" y="12523"/>
                  </a:lnTo>
                  <a:lnTo>
                    <a:pt x="4282" y="11664"/>
                  </a:lnTo>
                  <a:lnTo>
                    <a:pt x="4502" y="11664"/>
                  </a:lnTo>
                  <a:lnTo>
                    <a:pt x="4910" y="11926"/>
                  </a:lnTo>
                  <a:lnTo>
                    <a:pt x="4952" y="11549"/>
                  </a:lnTo>
                  <a:lnTo>
                    <a:pt x="5769" y="11549"/>
                  </a:lnTo>
                  <a:lnTo>
                    <a:pt x="5769" y="4387"/>
                  </a:lnTo>
                  <a:lnTo>
                    <a:pt x="4952" y="4387"/>
                  </a:lnTo>
                  <a:lnTo>
                    <a:pt x="4952" y="4073"/>
                  </a:lnTo>
                  <a:lnTo>
                    <a:pt x="4502" y="4314"/>
                  </a:lnTo>
                  <a:lnTo>
                    <a:pt x="4282" y="4314"/>
                  </a:lnTo>
                  <a:lnTo>
                    <a:pt x="4282" y="3434"/>
                  </a:lnTo>
                  <a:lnTo>
                    <a:pt x="4837" y="3434"/>
                  </a:lnTo>
                  <a:lnTo>
                    <a:pt x="4837" y="3162"/>
                  </a:lnTo>
                  <a:lnTo>
                    <a:pt x="4471" y="3162"/>
                  </a:lnTo>
                  <a:lnTo>
                    <a:pt x="4282" y="3193"/>
                  </a:lnTo>
                  <a:lnTo>
                    <a:pt x="3088" y="3162"/>
                  </a:lnTo>
                  <a:lnTo>
                    <a:pt x="2921" y="3162"/>
                  </a:lnTo>
                  <a:lnTo>
                    <a:pt x="1738" y="3162"/>
                  </a:lnTo>
                  <a:lnTo>
                    <a:pt x="1738" y="2638"/>
                  </a:lnTo>
                  <a:lnTo>
                    <a:pt x="366" y="2638"/>
                  </a:lnTo>
                  <a:lnTo>
                    <a:pt x="366" y="1486"/>
                  </a:lnTo>
                  <a:lnTo>
                    <a:pt x="890" y="1486"/>
                  </a:lnTo>
                  <a:lnTo>
                    <a:pt x="890" y="1109"/>
                  </a:lnTo>
                  <a:lnTo>
                    <a:pt x="712" y="1109"/>
                  </a:lnTo>
                  <a:lnTo>
                    <a:pt x="712" y="1266"/>
                  </a:lnTo>
                  <a:lnTo>
                    <a:pt x="261" y="1266"/>
                  </a:lnTo>
                  <a:lnTo>
                    <a:pt x="261" y="219"/>
                  </a:lnTo>
                  <a:lnTo>
                    <a:pt x="712" y="219"/>
                  </a:lnTo>
                  <a:lnTo>
                    <a:pt x="712" y="408"/>
                  </a:lnTo>
                  <a:lnTo>
                    <a:pt x="890" y="40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18258883" y="489321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104" y="0"/>
                  </a:moveTo>
                  <a:lnTo>
                    <a:pt x="816" y="0"/>
                  </a:lnTo>
                  <a:lnTo>
                    <a:pt x="900" y="293"/>
                  </a:lnTo>
                  <a:lnTo>
                    <a:pt x="712" y="408"/>
                  </a:lnTo>
                  <a:lnTo>
                    <a:pt x="712" y="219"/>
                  </a:lnTo>
                  <a:lnTo>
                    <a:pt x="429" y="219"/>
                  </a:lnTo>
                  <a:lnTo>
                    <a:pt x="261" y="219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277"/>
                  </a:lnTo>
                  <a:lnTo>
                    <a:pt x="429" y="1277"/>
                  </a:lnTo>
                  <a:lnTo>
                    <a:pt x="712" y="1277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413"/>
                  </a:lnTo>
                  <a:lnTo>
                    <a:pt x="429" y="1486"/>
                  </a:lnTo>
                  <a:lnTo>
                    <a:pt x="366" y="2533"/>
                  </a:lnTo>
                  <a:lnTo>
                    <a:pt x="1643" y="2638"/>
                  </a:lnTo>
                  <a:lnTo>
                    <a:pt x="1738" y="3172"/>
                  </a:lnTo>
                  <a:lnTo>
                    <a:pt x="2921" y="3172"/>
                  </a:lnTo>
                  <a:lnTo>
                    <a:pt x="3088" y="3172"/>
                  </a:lnTo>
                  <a:lnTo>
                    <a:pt x="4282" y="3172"/>
                  </a:lnTo>
                  <a:lnTo>
                    <a:pt x="4429" y="3204"/>
                  </a:lnTo>
                  <a:lnTo>
                    <a:pt x="4816" y="3172"/>
                  </a:lnTo>
                  <a:lnTo>
                    <a:pt x="4848" y="3382"/>
                  </a:lnTo>
                  <a:lnTo>
                    <a:pt x="4314" y="3434"/>
                  </a:lnTo>
                  <a:lnTo>
                    <a:pt x="4282" y="4209"/>
                  </a:lnTo>
                  <a:lnTo>
                    <a:pt x="4502" y="4314"/>
                  </a:lnTo>
                  <a:lnTo>
                    <a:pt x="4921" y="4073"/>
                  </a:lnTo>
                  <a:lnTo>
                    <a:pt x="4952" y="4314"/>
                  </a:lnTo>
                  <a:lnTo>
                    <a:pt x="5402" y="4397"/>
                  </a:lnTo>
                  <a:lnTo>
                    <a:pt x="5779" y="4397"/>
                  </a:lnTo>
                  <a:lnTo>
                    <a:pt x="5779" y="4774"/>
                  </a:lnTo>
                  <a:lnTo>
                    <a:pt x="5779" y="11214"/>
                  </a:lnTo>
                  <a:lnTo>
                    <a:pt x="5779" y="11559"/>
                  </a:lnTo>
                  <a:lnTo>
                    <a:pt x="5402" y="11559"/>
                  </a:lnTo>
                  <a:lnTo>
                    <a:pt x="5026" y="11559"/>
                  </a:lnTo>
                  <a:lnTo>
                    <a:pt x="4952" y="11905"/>
                  </a:lnTo>
                  <a:lnTo>
                    <a:pt x="4502" y="11664"/>
                  </a:lnTo>
                  <a:lnTo>
                    <a:pt x="4282" y="11664"/>
                  </a:lnTo>
                  <a:lnTo>
                    <a:pt x="4282" y="12523"/>
                  </a:lnTo>
                  <a:lnTo>
                    <a:pt x="4816" y="12523"/>
                  </a:lnTo>
                  <a:lnTo>
                    <a:pt x="4848" y="12753"/>
                  </a:lnTo>
                  <a:lnTo>
                    <a:pt x="4471" y="12837"/>
                  </a:lnTo>
                  <a:lnTo>
                    <a:pt x="4314" y="12784"/>
                  </a:lnTo>
                  <a:lnTo>
                    <a:pt x="2764" y="12837"/>
                  </a:lnTo>
                  <a:lnTo>
                    <a:pt x="2554" y="12837"/>
                  </a:lnTo>
                  <a:lnTo>
                    <a:pt x="2554" y="12627"/>
                  </a:lnTo>
                  <a:lnTo>
                    <a:pt x="3005" y="12565"/>
                  </a:lnTo>
                  <a:lnTo>
                    <a:pt x="3162" y="12565"/>
                  </a:lnTo>
                  <a:lnTo>
                    <a:pt x="3162" y="12387"/>
                  </a:lnTo>
                  <a:lnTo>
                    <a:pt x="3162" y="12146"/>
                  </a:lnTo>
                  <a:lnTo>
                    <a:pt x="3162" y="11978"/>
                  </a:lnTo>
                  <a:lnTo>
                    <a:pt x="3005" y="11978"/>
                  </a:lnTo>
                  <a:lnTo>
                    <a:pt x="1780" y="11978"/>
                  </a:lnTo>
                  <a:lnTo>
                    <a:pt x="1612" y="11978"/>
                  </a:lnTo>
                  <a:lnTo>
                    <a:pt x="554" y="11978"/>
                  </a:lnTo>
                  <a:lnTo>
                    <a:pt x="366" y="11978"/>
                  </a:lnTo>
                  <a:lnTo>
                    <a:pt x="366" y="12146"/>
                  </a:lnTo>
                  <a:lnTo>
                    <a:pt x="366" y="12387"/>
                  </a:lnTo>
                  <a:lnTo>
                    <a:pt x="366" y="12565"/>
                  </a:lnTo>
                  <a:lnTo>
                    <a:pt x="554" y="12565"/>
                  </a:lnTo>
                  <a:lnTo>
                    <a:pt x="816" y="12565"/>
                  </a:lnTo>
                  <a:lnTo>
                    <a:pt x="586" y="12868"/>
                  </a:lnTo>
                  <a:lnTo>
                    <a:pt x="0" y="12868"/>
                  </a:lnTo>
                  <a:lnTo>
                    <a:pt x="0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18259243" y="4896152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984" y="0"/>
                  </a:moveTo>
                  <a:lnTo>
                    <a:pt x="0" y="0"/>
                  </a:lnTo>
                  <a:lnTo>
                    <a:pt x="0" y="8732"/>
                  </a:lnTo>
                  <a:lnTo>
                    <a:pt x="3099" y="8732"/>
                  </a:lnTo>
                  <a:lnTo>
                    <a:pt x="3099" y="9507"/>
                  </a:lnTo>
                  <a:lnTo>
                    <a:pt x="3633" y="9507"/>
                  </a:lnTo>
                  <a:lnTo>
                    <a:pt x="3633" y="8313"/>
                  </a:lnTo>
                  <a:lnTo>
                    <a:pt x="5109" y="8313"/>
                  </a:lnTo>
                  <a:lnTo>
                    <a:pt x="5109" y="1759"/>
                  </a:lnTo>
                  <a:lnTo>
                    <a:pt x="3633" y="1759"/>
                  </a:lnTo>
                  <a:lnTo>
                    <a:pt x="3633" y="523"/>
                  </a:lnTo>
                  <a:lnTo>
                    <a:pt x="3319" y="523"/>
                  </a:lnTo>
                  <a:lnTo>
                    <a:pt x="3172" y="670"/>
                  </a:lnTo>
                  <a:lnTo>
                    <a:pt x="2146" y="670"/>
                  </a:lnTo>
                  <a:lnTo>
                    <a:pt x="1989" y="523"/>
                  </a:lnTo>
                  <a:lnTo>
                    <a:pt x="1088" y="523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18259249" y="4896153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0"/>
                  </a:moveTo>
                  <a:lnTo>
                    <a:pt x="0" y="8659"/>
                  </a:lnTo>
                  <a:lnTo>
                    <a:pt x="2837" y="8732"/>
                  </a:lnTo>
                  <a:lnTo>
                    <a:pt x="3088" y="8732"/>
                  </a:lnTo>
                  <a:lnTo>
                    <a:pt x="3088" y="8994"/>
                  </a:lnTo>
                  <a:lnTo>
                    <a:pt x="3088" y="9434"/>
                  </a:lnTo>
                  <a:lnTo>
                    <a:pt x="3549" y="9507"/>
                  </a:lnTo>
                  <a:lnTo>
                    <a:pt x="3633" y="8502"/>
                  </a:lnTo>
                  <a:lnTo>
                    <a:pt x="3633" y="8313"/>
                  </a:lnTo>
                  <a:lnTo>
                    <a:pt x="3800" y="8313"/>
                  </a:lnTo>
                  <a:lnTo>
                    <a:pt x="4994" y="8313"/>
                  </a:lnTo>
                  <a:lnTo>
                    <a:pt x="5109" y="1863"/>
                  </a:lnTo>
                  <a:lnTo>
                    <a:pt x="3800" y="1759"/>
                  </a:lnTo>
                  <a:lnTo>
                    <a:pt x="3633" y="1759"/>
                  </a:lnTo>
                  <a:lnTo>
                    <a:pt x="3633" y="1602"/>
                  </a:lnTo>
                  <a:lnTo>
                    <a:pt x="3633" y="607"/>
                  </a:lnTo>
                  <a:lnTo>
                    <a:pt x="3319" y="534"/>
                  </a:lnTo>
                  <a:lnTo>
                    <a:pt x="3162" y="670"/>
                  </a:lnTo>
                  <a:lnTo>
                    <a:pt x="2136" y="670"/>
                  </a:lnTo>
                  <a:lnTo>
                    <a:pt x="1978" y="534"/>
                  </a:lnTo>
                  <a:lnTo>
                    <a:pt x="1235" y="534"/>
                  </a:lnTo>
                  <a:lnTo>
                    <a:pt x="1078" y="534"/>
                  </a:lnTo>
                  <a:lnTo>
                    <a:pt x="1078" y="324"/>
                  </a:lnTo>
                  <a:lnTo>
                    <a:pt x="1078" y="73"/>
                  </a:lnTo>
                  <a:lnTo>
                    <a:pt x="7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18264481" y="48963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19"/>
                  </a:lnTo>
                  <a:lnTo>
                    <a:pt x="5654" y="261"/>
                  </a:lnTo>
                  <a:lnTo>
                    <a:pt x="5738" y="963"/>
                  </a:lnTo>
                  <a:lnTo>
                    <a:pt x="5685" y="1225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790"/>
                  </a:lnTo>
                  <a:lnTo>
                    <a:pt x="4816" y="1444"/>
                  </a:lnTo>
                  <a:lnTo>
                    <a:pt x="4659" y="1371"/>
                  </a:lnTo>
                  <a:lnTo>
                    <a:pt x="4816" y="1277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293"/>
                  </a:lnTo>
                  <a:lnTo>
                    <a:pt x="1486" y="293"/>
                  </a:lnTo>
                  <a:lnTo>
                    <a:pt x="1287" y="293"/>
                  </a:lnTo>
                  <a:lnTo>
                    <a:pt x="1287" y="481"/>
                  </a:lnTo>
                  <a:lnTo>
                    <a:pt x="1287" y="1225"/>
                  </a:lnTo>
                  <a:lnTo>
                    <a:pt x="1444" y="1277"/>
                  </a:lnTo>
                  <a:lnTo>
                    <a:pt x="1287" y="1371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61"/>
                  </a:lnTo>
                  <a:lnTo>
                    <a:pt x="858" y="774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670"/>
                  </a:lnTo>
                  <a:lnTo>
                    <a:pt x="701" y="1036"/>
                  </a:lnTo>
                  <a:lnTo>
                    <a:pt x="701" y="513"/>
                  </a:lnTo>
                  <a:lnTo>
                    <a:pt x="701" y="0"/>
                  </a:lnTo>
                  <a:lnTo>
                    <a:pt x="261" y="219"/>
                  </a:lnTo>
                  <a:lnTo>
                    <a:pt x="261" y="376"/>
                  </a:lnTo>
                  <a:lnTo>
                    <a:pt x="31" y="324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18263162" y="48963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80" y="0"/>
                  </a:moveTo>
                  <a:lnTo>
                    <a:pt x="1162" y="0"/>
                  </a:lnTo>
                  <a:lnTo>
                    <a:pt x="1235" y="324"/>
                  </a:lnTo>
                  <a:lnTo>
                    <a:pt x="1539" y="376"/>
                  </a:lnTo>
                  <a:lnTo>
                    <a:pt x="1989" y="31"/>
                  </a:lnTo>
                  <a:lnTo>
                    <a:pt x="1989" y="513"/>
                  </a:lnTo>
                  <a:lnTo>
                    <a:pt x="1989" y="994"/>
                  </a:lnTo>
                  <a:lnTo>
                    <a:pt x="1581" y="743"/>
                  </a:lnTo>
                  <a:lnTo>
                    <a:pt x="1266" y="670"/>
                  </a:lnTo>
                  <a:lnTo>
                    <a:pt x="1235" y="106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25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261"/>
                  </a:lnTo>
                  <a:lnTo>
                    <a:pt x="55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18269555" y="48958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63" y="0"/>
                  </a:moveTo>
                  <a:lnTo>
                    <a:pt x="806" y="0"/>
                  </a:lnTo>
                  <a:lnTo>
                    <a:pt x="806" y="523"/>
                  </a:lnTo>
                  <a:lnTo>
                    <a:pt x="670" y="523"/>
                  </a:lnTo>
                  <a:lnTo>
                    <a:pt x="513" y="554"/>
                  </a:lnTo>
                  <a:lnTo>
                    <a:pt x="104" y="523"/>
                  </a:lnTo>
                  <a:lnTo>
                    <a:pt x="104" y="774"/>
                  </a:lnTo>
                  <a:lnTo>
                    <a:pt x="670" y="774"/>
                  </a:lnTo>
                  <a:lnTo>
                    <a:pt x="670" y="1675"/>
                  </a:lnTo>
                  <a:lnTo>
                    <a:pt x="439" y="1675"/>
                  </a:lnTo>
                  <a:lnTo>
                    <a:pt x="31" y="1413"/>
                  </a:lnTo>
                  <a:lnTo>
                    <a:pt x="73" y="2020"/>
                  </a:lnTo>
                  <a:lnTo>
                    <a:pt x="670" y="2209"/>
                  </a:lnTo>
                  <a:lnTo>
                    <a:pt x="670" y="8460"/>
                  </a:lnTo>
                  <a:lnTo>
                    <a:pt x="73" y="8648"/>
                  </a:lnTo>
                  <a:lnTo>
                    <a:pt x="0" y="9287"/>
                  </a:lnTo>
                  <a:lnTo>
                    <a:pt x="439" y="9015"/>
                  </a:lnTo>
                  <a:lnTo>
                    <a:pt x="670" y="9015"/>
                  </a:lnTo>
                  <a:lnTo>
                    <a:pt x="670" y="9874"/>
                  </a:lnTo>
                  <a:lnTo>
                    <a:pt x="104" y="9874"/>
                  </a:lnTo>
                  <a:lnTo>
                    <a:pt x="104" y="10167"/>
                  </a:lnTo>
                  <a:lnTo>
                    <a:pt x="481" y="10167"/>
                  </a:lnTo>
                  <a:lnTo>
                    <a:pt x="670" y="10135"/>
                  </a:lnTo>
                  <a:lnTo>
                    <a:pt x="1036" y="10167"/>
                  </a:lnTo>
                  <a:lnTo>
                    <a:pt x="1036" y="9800"/>
                  </a:lnTo>
                  <a:lnTo>
                    <a:pt x="2115" y="9800"/>
                  </a:lnTo>
                  <a:lnTo>
                    <a:pt x="2188" y="11046"/>
                  </a:lnTo>
                  <a:lnTo>
                    <a:pt x="2188" y="13078"/>
                  </a:lnTo>
                  <a:lnTo>
                    <a:pt x="1895" y="13078"/>
                  </a:lnTo>
                  <a:lnTo>
                    <a:pt x="1895" y="12826"/>
                  </a:lnTo>
                  <a:lnTo>
                    <a:pt x="1664" y="12826"/>
                  </a:lnTo>
                  <a:lnTo>
                    <a:pt x="1664" y="13496"/>
                  </a:lnTo>
                  <a:lnTo>
                    <a:pt x="1863" y="13496"/>
                  </a:lnTo>
                  <a:lnTo>
                    <a:pt x="1863" y="13308"/>
                  </a:lnTo>
                  <a:lnTo>
                    <a:pt x="2303" y="13308"/>
                  </a:lnTo>
                  <a:lnTo>
                    <a:pt x="2303" y="14376"/>
                  </a:lnTo>
                  <a:lnTo>
                    <a:pt x="1863" y="14376"/>
                  </a:lnTo>
                  <a:lnTo>
                    <a:pt x="1863" y="14188"/>
                  </a:lnTo>
                  <a:lnTo>
                    <a:pt x="1664" y="14188"/>
                  </a:lnTo>
                  <a:lnTo>
                    <a:pt x="1664" y="14617"/>
                  </a:lnTo>
                  <a:lnTo>
                    <a:pt x="2565" y="14617"/>
                  </a:lnTo>
                  <a:lnTo>
                    <a:pt x="2565" y="1748"/>
                  </a:lnTo>
                  <a:lnTo>
                    <a:pt x="1068" y="1748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18269558" y="48958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068" y="73"/>
                  </a:moveTo>
                  <a:lnTo>
                    <a:pt x="1068" y="1675"/>
                  </a:lnTo>
                  <a:lnTo>
                    <a:pt x="2450" y="1748"/>
                  </a:lnTo>
                  <a:lnTo>
                    <a:pt x="2554" y="14502"/>
                  </a:lnTo>
                  <a:lnTo>
                    <a:pt x="1738" y="14617"/>
                  </a:lnTo>
                  <a:lnTo>
                    <a:pt x="1654" y="14271"/>
                  </a:lnTo>
                  <a:lnTo>
                    <a:pt x="1863" y="14198"/>
                  </a:lnTo>
                  <a:lnTo>
                    <a:pt x="1863" y="14386"/>
                  </a:lnTo>
                  <a:lnTo>
                    <a:pt x="2104" y="14386"/>
                  </a:lnTo>
                  <a:lnTo>
                    <a:pt x="2293" y="14386"/>
                  </a:lnTo>
                  <a:lnTo>
                    <a:pt x="2293" y="14198"/>
                  </a:lnTo>
                  <a:lnTo>
                    <a:pt x="2293" y="13496"/>
                  </a:lnTo>
                  <a:lnTo>
                    <a:pt x="2293" y="13308"/>
                  </a:lnTo>
                  <a:lnTo>
                    <a:pt x="2104" y="13308"/>
                  </a:lnTo>
                  <a:lnTo>
                    <a:pt x="1863" y="13308"/>
                  </a:lnTo>
                  <a:lnTo>
                    <a:pt x="1863" y="13496"/>
                  </a:lnTo>
                  <a:lnTo>
                    <a:pt x="1654" y="13496"/>
                  </a:lnTo>
                  <a:lnTo>
                    <a:pt x="1654" y="12889"/>
                  </a:lnTo>
                  <a:lnTo>
                    <a:pt x="1895" y="12826"/>
                  </a:lnTo>
                  <a:lnTo>
                    <a:pt x="1895" y="13015"/>
                  </a:lnTo>
                  <a:lnTo>
                    <a:pt x="2104" y="13078"/>
                  </a:lnTo>
                  <a:lnTo>
                    <a:pt x="2188" y="11046"/>
                  </a:lnTo>
                  <a:lnTo>
                    <a:pt x="2104" y="9989"/>
                  </a:lnTo>
                  <a:lnTo>
                    <a:pt x="2104" y="9800"/>
                  </a:lnTo>
                  <a:lnTo>
                    <a:pt x="1968" y="9800"/>
                  </a:lnTo>
                  <a:lnTo>
                    <a:pt x="1099" y="9800"/>
                  </a:lnTo>
                  <a:lnTo>
                    <a:pt x="1036" y="10062"/>
                  </a:lnTo>
                  <a:lnTo>
                    <a:pt x="659" y="10167"/>
                  </a:lnTo>
                  <a:lnTo>
                    <a:pt x="513" y="10135"/>
                  </a:lnTo>
                  <a:lnTo>
                    <a:pt x="167" y="10167"/>
                  </a:lnTo>
                  <a:lnTo>
                    <a:pt x="104" y="9957"/>
                  </a:lnTo>
                  <a:lnTo>
                    <a:pt x="659" y="9874"/>
                  </a:lnTo>
                  <a:lnTo>
                    <a:pt x="659" y="9099"/>
                  </a:lnTo>
                  <a:lnTo>
                    <a:pt x="429" y="9025"/>
                  </a:lnTo>
                  <a:lnTo>
                    <a:pt x="31" y="9287"/>
                  </a:lnTo>
                  <a:lnTo>
                    <a:pt x="73" y="8648"/>
                  </a:lnTo>
                  <a:lnTo>
                    <a:pt x="617" y="8491"/>
                  </a:lnTo>
                  <a:lnTo>
                    <a:pt x="659" y="2282"/>
                  </a:lnTo>
                  <a:lnTo>
                    <a:pt x="73" y="2010"/>
                  </a:lnTo>
                  <a:lnTo>
                    <a:pt x="0" y="1444"/>
                  </a:lnTo>
                  <a:lnTo>
                    <a:pt x="429" y="1675"/>
                  </a:lnTo>
                  <a:lnTo>
                    <a:pt x="586" y="1675"/>
                  </a:lnTo>
                  <a:lnTo>
                    <a:pt x="659" y="816"/>
                  </a:lnTo>
                  <a:lnTo>
                    <a:pt x="167" y="774"/>
                  </a:lnTo>
                  <a:lnTo>
                    <a:pt x="104" y="554"/>
                  </a:lnTo>
                  <a:lnTo>
                    <a:pt x="481" y="523"/>
                  </a:lnTo>
                  <a:lnTo>
                    <a:pt x="617" y="554"/>
                  </a:lnTo>
                  <a:lnTo>
                    <a:pt x="806" y="523"/>
                  </a:lnTo>
                  <a:lnTo>
                    <a:pt x="806" y="73"/>
                  </a:lnTo>
                  <a:lnTo>
                    <a:pt x="96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18270516" y="4897905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151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25" y="7455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18270522" y="489790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25" y="73"/>
                  </a:moveTo>
                  <a:lnTo>
                    <a:pt x="104" y="0"/>
                  </a:lnTo>
                  <a:lnTo>
                    <a:pt x="0" y="7371"/>
                  </a:lnTo>
                  <a:lnTo>
                    <a:pt x="1151" y="7455"/>
                  </a:lnTo>
                  <a:lnTo>
                    <a:pt x="1225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18270284" y="49089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39" y="858"/>
                  </a:moveTo>
                  <a:lnTo>
                    <a:pt x="1308" y="1078"/>
                  </a:lnTo>
                  <a:lnTo>
                    <a:pt x="1162" y="1015"/>
                  </a:lnTo>
                  <a:lnTo>
                    <a:pt x="931" y="1015"/>
                  </a:lnTo>
                  <a:lnTo>
                    <a:pt x="858" y="1151"/>
                  </a:lnTo>
                  <a:lnTo>
                    <a:pt x="931" y="1528"/>
                  </a:lnTo>
                  <a:lnTo>
                    <a:pt x="1088" y="1528"/>
                  </a:lnTo>
                  <a:lnTo>
                    <a:pt x="450" y="1633"/>
                  </a:lnTo>
                  <a:lnTo>
                    <a:pt x="314" y="1685"/>
                  </a:lnTo>
                  <a:lnTo>
                    <a:pt x="188" y="1821"/>
                  </a:lnTo>
                  <a:lnTo>
                    <a:pt x="115" y="2136"/>
                  </a:lnTo>
                  <a:lnTo>
                    <a:pt x="31" y="1978"/>
                  </a:lnTo>
                  <a:lnTo>
                    <a:pt x="73" y="1759"/>
                  </a:lnTo>
                  <a:lnTo>
                    <a:pt x="188" y="1560"/>
                  </a:lnTo>
                  <a:lnTo>
                    <a:pt x="376" y="1413"/>
                  </a:lnTo>
                  <a:lnTo>
                    <a:pt x="575" y="1340"/>
                  </a:lnTo>
                  <a:lnTo>
                    <a:pt x="638" y="1120"/>
                  </a:lnTo>
                  <a:lnTo>
                    <a:pt x="502" y="963"/>
                  </a:lnTo>
                  <a:lnTo>
                    <a:pt x="418" y="534"/>
                  </a:lnTo>
                  <a:lnTo>
                    <a:pt x="596" y="376"/>
                  </a:lnTo>
                  <a:lnTo>
                    <a:pt x="638" y="115"/>
                  </a:lnTo>
                  <a:lnTo>
                    <a:pt x="931" y="0"/>
                  </a:lnTo>
                  <a:lnTo>
                    <a:pt x="931" y="251"/>
                  </a:lnTo>
                  <a:lnTo>
                    <a:pt x="858" y="408"/>
                  </a:lnTo>
                  <a:lnTo>
                    <a:pt x="1162" y="408"/>
                  </a:lnTo>
                  <a:lnTo>
                    <a:pt x="1308" y="303"/>
                  </a:lnTo>
                  <a:lnTo>
                    <a:pt x="1486" y="481"/>
                  </a:lnTo>
                  <a:lnTo>
                    <a:pt x="1539" y="858"/>
                  </a:lnTo>
                </a:path>
                <a:path w="1905" h="2539">
                  <a:moveTo>
                    <a:pt x="1308" y="753"/>
                  </a:moveTo>
                  <a:lnTo>
                    <a:pt x="1308" y="596"/>
                  </a:lnTo>
                  <a:lnTo>
                    <a:pt x="1015" y="565"/>
                  </a:lnTo>
                  <a:lnTo>
                    <a:pt x="931" y="753"/>
                  </a:lnTo>
                  <a:lnTo>
                    <a:pt x="1225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18270135" y="4908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795"/>
                  </a:moveTo>
                  <a:lnTo>
                    <a:pt x="104" y="858"/>
                  </a:lnTo>
                  <a:lnTo>
                    <a:pt x="261" y="1015"/>
                  </a:lnTo>
                  <a:lnTo>
                    <a:pt x="261" y="1172"/>
                  </a:lnTo>
                  <a:lnTo>
                    <a:pt x="104" y="1204"/>
                  </a:lnTo>
                  <a:lnTo>
                    <a:pt x="261" y="1308"/>
                  </a:lnTo>
                  <a:lnTo>
                    <a:pt x="460" y="1308"/>
                  </a:lnTo>
                  <a:lnTo>
                    <a:pt x="314" y="1465"/>
                  </a:lnTo>
                  <a:lnTo>
                    <a:pt x="104" y="1622"/>
                  </a:lnTo>
                  <a:lnTo>
                    <a:pt x="104" y="1863"/>
                  </a:lnTo>
                  <a:lnTo>
                    <a:pt x="104" y="2314"/>
                  </a:lnTo>
                  <a:lnTo>
                    <a:pt x="188" y="2167"/>
                  </a:lnTo>
                  <a:lnTo>
                    <a:pt x="230" y="1654"/>
                  </a:lnTo>
                  <a:lnTo>
                    <a:pt x="712" y="1539"/>
                  </a:lnTo>
                  <a:lnTo>
                    <a:pt x="785" y="1308"/>
                  </a:lnTo>
                  <a:lnTo>
                    <a:pt x="638" y="1172"/>
                  </a:lnTo>
                  <a:lnTo>
                    <a:pt x="575" y="722"/>
                  </a:lnTo>
                  <a:lnTo>
                    <a:pt x="743" y="565"/>
                  </a:lnTo>
                  <a:lnTo>
                    <a:pt x="785" y="314"/>
                  </a:lnTo>
                  <a:lnTo>
                    <a:pt x="1088" y="188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25"/>
                  </a:lnTo>
                  <a:lnTo>
                    <a:pt x="0" y="240"/>
                  </a:lnTo>
                  <a:lnTo>
                    <a:pt x="157" y="272"/>
                  </a:lnTo>
                  <a:lnTo>
                    <a:pt x="335" y="314"/>
                  </a:lnTo>
                  <a:lnTo>
                    <a:pt x="261" y="450"/>
                  </a:lnTo>
                  <a:lnTo>
                    <a:pt x="104" y="481"/>
                  </a:lnTo>
                  <a:lnTo>
                    <a:pt x="261" y="638"/>
                  </a:lnTo>
                  <a:lnTo>
                    <a:pt x="335" y="795"/>
                  </a:lnTo>
                </a:path>
                <a:path w="1269" h="2539">
                  <a:moveTo>
                    <a:pt x="261" y="795"/>
                  </a:moveTo>
                  <a:lnTo>
                    <a:pt x="104" y="858"/>
                  </a:lnTo>
                  <a:lnTo>
                    <a:pt x="261" y="1015"/>
                  </a:lnTo>
                  <a:lnTo>
                    <a:pt x="261" y="1172"/>
                  </a:lnTo>
                  <a:lnTo>
                    <a:pt x="104" y="1204"/>
                  </a:lnTo>
                  <a:lnTo>
                    <a:pt x="261" y="1308"/>
                  </a:lnTo>
                  <a:lnTo>
                    <a:pt x="460" y="1308"/>
                  </a:lnTo>
                  <a:lnTo>
                    <a:pt x="314" y="1465"/>
                  </a:lnTo>
                  <a:lnTo>
                    <a:pt x="104" y="1622"/>
                  </a:lnTo>
                  <a:lnTo>
                    <a:pt x="104" y="1863"/>
                  </a:lnTo>
                  <a:lnTo>
                    <a:pt x="104" y="2314"/>
                  </a:lnTo>
                  <a:lnTo>
                    <a:pt x="188" y="2167"/>
                  </a:lnTo>
                  <a:lnTo>
                    <a:pt x="230" y="1654"/>
                  </a:lnTo>
                  <a:lnTo>
                    <a:pt x="712" y="1539"/>
                  </a:lnTo>
                  <a:lnTo>
                    <a:pt x="785" y="1308"/>
                  </a:lnTo>
                  <a:lnTo>
                    <a:pt x="638" y="1172"/>
                  </a:lnTo>
                  <a:lnTo>
                    <a:pt x="575" y="722"/>
                  </a:lnTo>
                  <a:lnTo>
                    <a:pt x="743" y="565"/>
                  </a:lnTo>
                  <a:lnTo>
                    <a:pt x="785" y="314"/>
                  </a:lnTo>
                  <a:lnTo>
                    <a:pt x="1088" y="188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25"/>
                  </a:lnTo>
                  <a:lnTo>
                    <a:pt x="0" y="240"/>
                  </a:lnTo>
                  <a:lnTo>
                    <a:pt x="157" y="272"/>
                  </a:lnTo>
                  <a:lnTo>
                    <a:pt x="335" y="314"/>
                  </a:lnTo>
                  <a:lnTo>
                    <a:pt x="261" y="450"/>
                  </a:lnTo>
                  <a:lnTo>
                    <a:pt x="104" y="481"/>
                  </a:lnTo>
                  <a:lnTo>
                    <a:pt x="261" y="638"/>
                  </a:lnTo>
                  <a:lnTo>
                    <a:pt x="335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18258876" y="490536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387" y="0"/>
                  </a:moveTo>
                  <a:lnTo>
                    <a:pt x="1748" y="0"/>
                  </a:lnTo>
                  <a:lnTo>
                    <a:pt x="1895" y="104"/>
                  </a:lnTo>
                  <a:lnTo>
                    <a:pt x="1340" y="659"/>
                  </a:lnTo>
                  <a:lnTo>
                    <a:pt x="1193" y="774"/>
                  </a:lnTo>
                  <a:lnTo>
                    <a:pt x="1193" y="586"/>
                  </a:lnTo>
                  <a:lnTo>
                    <a:pt x="1151" y="366"/>
                  </a:lnTo>
                  <a:lnTo>
                    <a:pt x="910" y="293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2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575"/>
                  </a:lnTo>
                  <a:lnTo>
                    <a:pt x="3549" y="4575"/>
                  </a:lnTo>
                  <a:lnTo>
                    <a:pt x="3549" y="4198"/>
                  </a:lnTo>
                  <a:lnTo>
                    <a:pt x="3874" y="4198"/>
                  </a:lnTo>
                  <a:lnTo>
                    <a:pt x="3874" y="3863"/>
                  </a:lnTo>
                  <a:lnTo>
                    <a:pt x="3549" y="3863"/>
                  </a:lnTo>
                  <a:lnTo>
                    <a:pt x="3926" y="2785"/>
                  </a:lnTo>
                  <a:lnTo>
                    <a:pt x="3685" y="2785"/>
                  </a:lnTo>
                  <a:lnTo>
                    <a:pt x="3277" y="3916"/>
                  </a:lnTo>
                  <a:lnTo>
                    <a:pt x="3277" y="4293"/>
                  </a:lnTo>
                  <a:lnTo>
                    <a:pt x="261" y="4293"/>
                  </a:lnTo>
                  <a:lnTo>
                    <a:pt x="314" y="4020"/>
                  </a:lnTo>
                  <a:lnTo>
                    <a:pt x="366" y="2230"/>
                  </a:lnTo>
                  <a:lnTo>
                    <a:pt x="931" y="2230"/>
                  </a:lnTo>
                  <a:lnTo>
                    <a:pt x="1413" y="2157"/>
                  </a:lnTo>
                  <a:lnTo>
                    <a:pt x="1005" y="1968"/>
                  </a:lnTo>
                  <a:lnTo>
                    <a:pt x="366" y="2020"/>
                  </a:lnTo>
                  <a:lnTo>
                    <a:pt x="366" y="1183"/>
                  </a:lnTo>
                  <a:lnTo>
                    <a:pt x="963" y="1329"/>
                  </a:lnTo>
                  <a:lnTo>
                    <a:pt x="2062" y="261"/>
                  </a:lnTo>
                  <a:lnTo>
                    <a:pt x="2774" y="146"/>
                  </a:lnTo>
                  <a:lnTo>
                    <a:pt x="2460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18258883" y="49053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4471"/>
                  </a:moveTo>
                  <a:lnTo>
                    <a:pt x="3465" y="4575"/>
                  </a:lnTo>
                  <a:lnTo>
                    <a:pt x="3539" y="4282"/>
                  </a:lnTo>
                  <a:lnTo>
                    <a:pt x="3790" y="4209"/>
                  </a:lnTo>
                  <a:lnTo>
                    <a:pt x="3863" y="3947"/>
                  </a:lnTo>
                  <a:lnTo>
                    <a:pt x="3654" y="3863"/>
                  </a:lnTo>
                  <a:lnTo>
                    <a:pt x="3863" y="2931"/>
                  </a:lnTo>
                  <a:lnTo>
                    <a:pt x="3916" y="2795"/>
                  </a:lnTo>
                  <a:lnTo>
                    <a:pt x="3727" y="2795"/>
                  </a:lnTo>
                  <a:lnTo>
                    <a:pt x="3277" y="3916"/>
                  </a:lnTo>
                  <a:lnTo>
                    <a:pt x="3277" y="4209"/>
                  </a:lnTo>
                  <a:lnTo>
                    <a:pt x="554" y="4282"/>
                  </a:lnTo>
                  <a:lnTo>
                    <a:pt x="261" y="4282"/>
                  </a:lnTo>
                  <a:lnTo>
                    <a:pt x="314" y="4020"/>
                  </a:lnTo>
                  <a:lnTo>
                    <a:pt x="356" y="2314"/>
                  </a:lnTo>
                  <a:lnTo>
                    <a:pt x="931" y="2230"/>
                  </a:lnTo>
                  <a:lnTo>
                    <a:pt x="1413" y="2157"/>
                  </a:lnTo>
                  <a:lnTo>
                    <a:pt x="994" y="1968"/>
                  </a:lnTo>
                  <a:lnTo>
                    <a:pt x="439" y="2020"/>
                  </a:lnTo>
                  <a:lnTo>
                    <a:pt x="356" y="1298"/>
                  </a:lnTo>
                  <a:lnTo>
                    <a:pt x="827" y="1298"/>
                  </a:lnTo>
                  <a:lnTo>
                    <a:pt x="963" y="1329"/>
                  </a:lnTo>
                  <a:lnTo>
                    <a:pt x="2052" y="261"/>
                  </a:lnTo>
                  <a:lnTo>
                    <a:pt x="2303" y="157"/>
                  </a:lnTo>
                  <a:lnTo>
                    <a:pt x="2691" y="157"/>
                  </a:lnTo>
                  <a:lnTo>
                    <a:pt x="2502" y="73"/>
                  </a:lnTo>
                  <a:lnTo>
                    <a:pt x="1790" y="0"/>
                  </a:lnTo>
                  <a:lnTo>
                    <a:pt x="1863" y="157"/>
                  </a:lnTo>
                  <a:lnTo>
                    <a:pt x="1340" y="659"/>
                  </a:lnTo>
                  <a:lnTo>
                    <a:pt x="1183" y="774"/>
                  </a:lnTo>
                  <a:lnTo>
                    <a:pt x="1183" y="586"/>
                  </a:lnTo>
                  <a:lnTo>
                    <a:pt x="1151" y="366"/>
                  </a:lnTo>
                  <a:lnTo>
                    <a:pt x="931" y="293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1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47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18263020" y="490789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75" y="1790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46"/>
                  </a:lnTo>
                  <a:lnTo>
                    <a:pt x="0" y="1057"/>
                  </a:lnTo>
                  <a:lnTo>
                    <a:pt x="293" y="565"/>
                  </a:lnTo>
                  <a:lnTo>
                    <a:pt x="418" y="0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75" y="1790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46"/>
                  </a:lnTo>
                  <a:lnTo>
                    <a:pt x="0" y="1057"/>
                  </a:lnTo>
                  <a:lnTo>
                    <a:pt x="293" y="565"/>
                  </a:lnTo>
                  <a:lnTo>
                    <a:pt x="418" y="0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18262562" y="4906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293"/>
                  </a:moveTo>
                  <a:lnTo>
                    <a:pt x="418" y="774"/>
                  </a:lnTo>
                  <a:lnTo>
                    <a:pt x="418" y="1413"/>
                  </a:lnTo>
                  <a:lnTo>
                    <a:pt x="418" y="1602"/>
                  </a:lnTo>
                  <a:lnTo>
                    <a:pt x="314" y="1968"/>
                  </a:lnTo>
                  <a:lnTo>
                    <a:pt x="0" y="2240"/>
                  </a:lnTo>
                  <a:lnTo>
                    <a:pt x="157" y="2052"/>
                  </a:lnTo>
                  <a:lnTo>
                    <a:pt x="157" y="1863"/>
                  </a:lnTo>
                  <a:lnTo>
                    <a:pt x="157" y="1413"/>
                  </a:lnTo>
                  <a:lnTo>
                    <a:pt x="157" y="701"/>
                  </a:lnTo>
                  <a:lnTo>
                    <a:pt x="596" y="104"/>
                  </a:lnTo>
                  <a:lnTo>
                    <a:pt x="795" y="104"/>
                  </a:lnTo>
                  <a:lnTo>
                    <a:pt x="827" y="293"/>
                  </a:lnTo>
                </a:path>
                <a:path w="1269" h="2539">
                  <a:moveTo>
                    <a:pt x="827" y="293"/>
                  </a:moveTo>
                  <a:lnTo>
                    <a:pt x="418" y="774"/>
                  </a:lnTo>
                  <a:lnTo>
                    <a:pt x="418" y="1413"/>
                  </a:lnTo>
                  <a:lnTo>
                    <a:pt x="418" y="1602"/>
                  </a:lnTo>
                  <a:lnTo>
                    <a:pt x="314" y="1968"/>
                  </a:lnTo>
                  <a:lnTo>
                    <a:pt x="0" y="2240"/>
                  </a:lnTo>
                  <a:lnTo>
                    <a:pt x="157" y="2052"/>
                  </a:lnTo>
                  <a:lnTo>
                    <a:pt x="157" y="1863"/>
                  </a:lnTo>
                  <a:lnTo>
                    <a:pt x="157" y="1413"/>
                  </a:lnTo>
                  <a:lnTo>
                    <a:pt x="157" y="701"/>
                  </a:lnTo>
                  <a:lnTo>
                    <a:pt x="596" y="104"/>
                  </a:lnTo>
                  <a:lnTo>
                    <a:pt x="795" y="104"/>
                  </a:lnTo>
                  <a:lnTo>
                    <a:pt x="827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18262421" y="49078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2094"/>
                  </a:moveTo>
                  <a:lnTo>
                    <a:pt x="41" y="1780"/>
                  </a:lnTo>
                  <a:lnTo>
                    <a:pt x="261" y="1748"/>
                  </a:lnTo>
                  <a:lnTo>
                    <a:pt x="335" y="1350"/>
                  </a:lnTo>
                  <a:lnTo>
                    <a:pt x="73" y="1235"/>
                  </a:lnTo>
                  <a:lnTo>
                    <a:pt x="596" y="712"/>
                  </a:lnTo>
                  <a:lnTo>
                    <a:pt x="900" y="125"/>
                  </a:lnTo>
                  <a:lnTo>
                    <a:pt x="900" y="554"/>
                  </a:lnTo>
                  <a:lnTo>
                    <a:pt x="596" y="1005"/>
                  </a:lnTo>
                  <a:lnTo>
                    <a:pt x="596" y="1162"/>
                  </a:lnTo>
                  <a:lnTo>
                    <a:pt x="785" y="1350"/>
                  </a:lnTo>
                  <a:lnTo>
                    <a:pt x="628" y="1266"/>
                  </a:lnTo>
                  <a:lnTo>
                    <a:pt x="628" y="1424"/>
                  </a:lnTo>
                  <a:lnTo>
                    <a:pt x="628" y="1832"/>
                  </a:lnTo>
                  <a:lnTo>
                    <a:pt x="785" y="1989"/>
                  </a:lnTo>
                  <a:lnTo>
                    <a:pt x="816" y="2125"/>
                  </a:lnTo>
                  <a:lnTo>
                    <a:pt x="973" y="2230"/>
                  </a:lnTo>
                  <a:lnTo>
                    <a:pt x="1162" y="2230"/>
                  </a:lnTo>
                  <a:lnTo>
                    <a:pt x="1109" y="2649"/>
                  </a:lnTo>
                  <a:lnTo>
                    <a:pt x="816" y="2418"/>
                  </a:lnTo>
                  <a:lnTo>
                    <a:pt x="596" y="2198"/>
                  </a:lnTo>
                  <a:lnTo>
                    <a:pt x="335" y="2157"/>
                  </a:lnTo>
                  <a:lnTo>
                    <a:pt x="146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18259114" y="490517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863"/>
                  </a:moveTo>
                  <a:lnTo>
                    <a:pt x="2481" y="1005"/>
                  </a:lnTo>
                  <a:lnTo>
                    <a:pt x="2889" y="1005"/>
                  </a:lnTo>
                  <a:lnTo>
                    <a:pt x="2889" y="1162"/>
                  </a:lnTo>
                  <a:lnTo>
                    <a:pt x="3172" y="1225"/>
                  </a:lnTo>
                  <a:lnTo>
                    <a:pt x="3350" y="1193"/>
                  </a:lnTo>
                  <a:lnTo>
                    <a:pt x="3350" y="1382"/>
                  </a:lnTo>
                  <a:lnTo>
                    <a:pt x="3497" y="1413"/>
                  </a:lnTo>
                  <a:lnTo>
                    <a:pt x="3444" y="900"/>
                  </a:lnTo>
                  <a:lnTo>
                    <a:pt x="3015" y="869"/>
                  </a:lnTo>
                  <a:lnTo>
                    <a:pt x="2533" y="869"/>
                  </a:lnTo>
                  <a:lnTo>
                    <a:pt x="2376" y="743"/>
                  </a:lnTo>
                  <a:lnTo>
                    <a:pt x="2335" y="481"/>
                  </a:lnTo>
                  <a:lnTo>
                    <a:pt x="2481" y="481"/>
                  </a:lnTo>
                  <a:lnTo>
                    <a:pt x="2753" y="481"/>
                  </a:lnTo>
                  <a:lnTo>
                    <a:pt x="2753" y="230"/>
                  </a:lnTo>
                  <a:lnTo>
                    <a:pt x="2753" y="0"/>
                  </a:lnTo>
                  <a:lnTo>
                    <a:pt x="2607" y="0"/>
                  </a:lnTo>
                  <a:lnTo>
                    <a:pt x="1476" y="0"/>
                  </a:lnTo>
                  <a:lnTo>
                    <a:pt x="1413" y="157"/>
                  </a:lnTo>
                  <a:lnTo>
                    <a:pt x="1507" y="293"/>
                  </a:lnTo>
                  <a:lnTo>
                    <a:pt x="1476" y="157"/>
                  </a:lnTo>
                  <a:lnTo>
                    <a:pt x="2272" y="73"/>
                  </a:lnTo>
                  <a:lnTo>
                    <a:pt x="2481" y="157"/>
                  </a:lnTo>
                  <a:lnTo>
                    <a:pt x="2607" y="345"/>
                  </a:lnTo>
                  <a:lnTo>
                    <a:pt x="2219" y="345"/>
                  </a:lnTo>
                  <a:lnTo>
                    <a:pt x="2083" y="450"/>
                  </a:lnTo>
                  <a:lnTo>
                    <a:pt x="1895" y="963"/>
                  </a:lnTo>
                  <a:lnTo>
                    <a:pt x="1738" y="1162"/>
                  </a:lnTo>
                  <a:lnTo>
                    <a:pt x="356" y="1727"/>
                  </a:lnTo>
                  <a:lnTo>
                    <a:pt x="167" y="1800"/>
                  </a:lnTo>
                  <a:lnTo>
                    <a:pt x="251" y="1602"/>
                  </a:lnTo>
                  <a:lnTo>
                    <a:pt x="324" y="1455"/>
                  </a:lnTo>
                  <a:lnTo>
                    <a:pt x="167" y="1413"/>
                  </a:lnTo>
                  <a:lnTo>
                    <a:pt x="31" y="1863"/>
                  </a:lnTo>
                  <a:lnTo>
                    <a:pt x="481" y="19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18265497" y="49074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0"/>
                  </a:moveTo>
                  <a:lnTo>
                    <a:pt x="2816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81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18258888" y="468234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6" y="5968"/>
                  </a:moveTo>
                  <a:lnTo>
                    <a:pt x="816" y="5779"/>
                  </a:lnTo>
                  <a:lnTo>
                    <a:pt x="554" y="5654"/>
                  </a:lnTo>
                  <a:lnTo>
                    <a:pt x="356" y="5654"/>
                  </a:lnTo>
                  <a:lnTo>
                    <a:pt x="356" y="5518"/>
                  </a:lnTo>
                  <a:lnTo>
                    <a:pt x="356" y="5256"/>
                  </a:lnTo>
                  <a:lnTo>
                    <a:pt x="356" y="5109"/>
                  </a:lnTo>
                  <a:lnTo>
                    <a:pt x="554" y="5109"/>
                  </a:lnTo>
                  <a:lnTo>
                    <a:pt x="1591" y="5109"/>
                  </a:lnTo>
                  <a:lnTo>
                    <a:pt x="1780" y="5109"/>
                  </a:lnTo>
                  <a:lnTo>
                    <a:pt x="3005" y="5109"/>
                  </a:lnTo>
                  <a:lnTo>
                    <a:pt x="3162" y="5109"/>
                  </a:lnTo>
                  <a:lnTo>
                    <a:pt x="3162" y="5256"/>
                  </a:lnTo>
                  <a:lnTo>
                    <a:pt x="3162" y="5518"/>
                  </a:lnTo>
                  <a:lnTo>
                    <a:pt x="3162" y="5654"/>
                  </a:lnTo>
                  <a:lnTo>
                    <a:pt x="3005" y="5654"/>
                  </a:lnTo>
                  <a:lnTo>
                    <a:pt x="2554" y="5654"/>
                  </a:lnTo>
                  <a:lnTo>
                    <a:pt x="2554" y="5936"/>
                  </a:lnTo>
                  <a:lnTo>
                    <a:pt x="2764" y="5936"/>
                  </a:lnTo>
                  <a:lnTo>
                    <a:pt x="3518" y="5936"/>
                  </a:lnTo>
                  <a:lnTo>
                    <a:pt x="3601" y="5654"/>
                  </a:lnTo>
                  <a:lnTo>
                    <a:pt x="3465" y="5654"/>
                  </a:lnTo>
                  <a:lnTo>
                    <a:pt x="3465" y="5141"/>
                  </a:lnTo>
                  <a:lnTo>
                    <a:pt x="3643" y="5067"/>
                  </a:lnTo>
                  <a:lnTo>
                    <a:pt x="4020" y="5109"/>
                  </a:lnTo>
                  <a:lnTo>
                    <a:pt x="4094" y="4879"/>
                  </a:lnTo>
                  <a:lnTo>
                    <a:pt x="3518" y="4806"/>
                  </a:lnTo>
                  <a:lnTo>
                    <a:pt x="3518" y="4020"/>
                  </a:lnTo>
                  <a:lnTo>
                    <a:pt x="3759" y="3947"/>
                  </a:lnTo>
                  <a:lnTo>
                    <a:pt x="4156" y="4177"/>
                  </a:lnTo>
                  <a:lnTo>
                    <a:pt x="4156" y="3570"/>
                  </a:lnTo>
                  <a:lnTo>
                    <a:pt x="3601" y="3423"/>
                  </a:lnTo>
                  <a:lnTo>
                    <a:pt x="3518" y="2638"/>
                  </a:lnTo>
                  <a:lnTo>
                    <a:pt x="4156" y="2397"/>
                  </a:lnTo>
                  <a:lnTo>
                    <a:pt x="4209" y="1790"/>
                  </a:lnTo>
                  <a:lnTo>
                    <a:pt x="3759" y="2020"/>
                  </a:lnTo>
                  <a:lnTo>
                    <a:pt x="3601" y="2020"/>
                  </a:lnTo>
                  <a:lnTo>
                    <a:pt x="3518" y="1151"/>
                  </a:lnTo>
                  <a:lnTo>
                    <a:pt x="4020" y="1151"/>
                  </a:lnTo>
                  <a:lnTo>
                    <a:pt x="4094" y="931"/>
                  </a:lnTo>
                  <a:lnTo>
                    <a:pt x="3727" y="858"/>
                  </a:lnTo>
                  <a:lnTo>
                    <a:pt x="3570" y="890"/>
                  </a:lnTo>
                  <a:lnTo>
                    <a:pt x="3465" y="293"/>
                  </a:lnTo>
                  <a:lnTo>
                    <a:pt x="3601" y="293"/>
                  </a:lnTo>
                  <a:lnTo>
                    <a:pt x="3601" y="115"/>
                  </a:lnTo>
                  <a:lnTo>
                    <a:pt x="2764" y="31"/>
                  </a:lnTo>
                  <a:lnTo>
                    <a:pt x="2554" y="31"/>
                  </a:lnTo>
                  <a:lnTo>
                    <a:pt x="2554" y="188"/>
                  </a:lnTo>
                  <a:lnTo>
                    <a:pt x="3005" y="293"/>
                  </a:lnTo>
                  <a:lnTo>
                    <a:pt x="3162" y="293"/>
                  </a:lnTo>
                  <a:lnTo>
                    <a:pt x="3162" y="450"/>
                  </a:lnTo>
                  <a:lnTo>
                    <a:pt x="3162" y="712"/>
                  </a:lnTo>
                  <a:lnTo>
                    <a:pt x="3162" y="858"/>
                  </a:lnTo>
                  <a:lnTo>
                    <a:pt x="3005" y="858"/>
                  </a:lnTo>
                  <a:lnTo>
                    <a:pt x="1780" y="858"/>
                  </a:lnTo>
                  <a:lnTo>
                    <a:pt x="1591" y="858"/>
                  </a:lnTo>
                  <a:lnTo>
                    <a:pt x="554" y="858"/>
                  </a:lnTo>
                  <a:lnTo>
                    <a:pt x="356" y="858"/>
                  </a:lnTo>
                  <a:lnTo>
                    <a:pt x="356" y="712"/>
                  </a:lnTo>
                  <a:lnTo>
                    <a:pt x="356" y="450"/>
                  </a:lnTo>
                  <a:lnTo>
                    <a:pt x="356" y="293"/>
                  </a:lnTo>
                  <a:lnTo>
                    <a:pt x="554" y="293"/>
                  </a:lnTo>
                  <a:lnTo>
                    <a:pt x="816" y="29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5968"/>
                  </a:lnTo>
                  <a:lnTo>
                    <a:pt x="586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18259182" y="46834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62" y="3727"/>
                  </a:moveTo>
                  <a:lnTo>
                    <a:pt x="0" y="104"/>
                  </a:lnTo>
                  <a:lnTo>
                    <a:pt x="2827" y="0"/>
                  </a:lnTo>
                  <a:lnTo>
                    <a:pt x="2952" y="3622"/>
                  </a:lnTo>
                  <a:lnTo>
                    <a:pt x="62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18262416" y="468618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1277"/>
                  </a:moveTo>
                  <a:lnTo>
                    <a:pt x="5193" y="1277"/>
                  </a:lnTo>
                  <a:lnTo>
                    <a:pt x="5224" y="2020"/>
                  </a:lnTo>
                  <a:lnTo>
                    <a:pt x="5486" y="2104"/>
                  </a:lnTo>
                  <a:lnTo>
                    <a:pt x="5622" y="1978"/>
                  </a:lnTo>
                  <a:lnTo>
                    <a:pt x="5675" y="1832"/>
                  </a:lnTo>
                  <a:lnTo>
                    <a:pt x="5486" y="1832"/>
                  </a:lnTo>
                  <a:lnTo>
                    <a:pt x="5486" y="1413"/>
                  </a:lnTo>
                  <a:lnTo>
                    <a:pt x="5518" y="1277"/>
                  </a:lnTo>
                  <a:lnTo>
                    <a:pt x="5675" y="1277"/>
                  </a:lnTo>
                  <a:lnTo>
                    <a:pt x="6188" y="1277"/>
                  </a:lnTo>
                  <a:lnTo>
                    <a:pt x="6387" y="1277"/>
                  </a:lnTo>
                  <a:lnTo>
                    <a:pt x="6387" y="1413"/>
                  </a:lnTo>
                  <a:lnTo>
                    <a:pt x="6387" y="1832"/>
                  </a:lnTo>
                  <a:lnTo>
                    <a:pt x="6188" y="1832"/>
                  </a:lnTo>
                  <a:lnTo>
                    <a:pt x="6230" y="1978"/>
                  </a:lnTo>
                  <a:lnTo>
                    <a:pt x="6418" y="2104"/>
                  </a:lnTo>
                  <a:lnTo>
                    <a:pt x="6575" y="2104"/>
                  </a:lnTo>
                  <a:lnTo>
                    <a:pt x="6649" y="1308"/>
                  </a:lnTo>
                  <a:lnTo>
                    <a:pt x="6827" y="1277"/>
                  </a:lnTo>
                  <a:lnTo>
                    <a:pt x="6900" y="1015"/>
                  </a:lnTo>
                  <a:lnTo>
                    <a:pt x="7402" y="963"/>
                  </a:lnTo>
                  <a:lnTo>
                    <a:pt x="7486" y="272"/>
                  </a:lnTo>
                  <a:lnTo>
                    <a:pt x="7455" y="0"/>
                  </a:lnTo>
                  <a:lnTo>
                    <a:pt x="7214" y="157"/>
                  </a:lnTo>
                  <a:lnTo>
                    <a:pt x="6827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52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34" y="963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18263393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62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59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3" name="object 9443"/>
            <p:cNvSpPr/>
            <p:nvPr/>
          </p:nvSpPr>
          <p:spPr>
            <a:xfrm>
              <a:off x="18265306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94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06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4" name="object 9444"/>
            <p:cNvSpPr/>
            <p:nvPr/>
          </p:nvSpPr>
          <p:spPr>
            <a:xfrm>
              <a:off x="18267201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62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06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18262416" y="468237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827"/>
                  </a:moveTo>
                  <a:lnTo>
                    <a:pt x="5193" y="827"/>
                  </a:lnTo>
                  <a:lnTo>
                    <a:pt x="5224" y="83"/>
                  </a:lnTo>
                  <a:lnTo>
                    <a:pt x="5486" y="0"/>
                  </a:lnTo>
                  <a:lnTo>
                    <a:pt x="5622" y="125"/>
                  </a:lnTo>
                  <a:lnTo>
                    <a:pt x="5675" y="272"/>
                  </a:lnTo>
                  <a:lnTo>
                    <a:pt x="5486" y="272"/>
                  </a:lnTo>
                  <a:lnTo>
                    <a:pt x="5486" y="691"/>
                  </a:lnTo>
                  <a:lnTo>
                    <a:pt x="5518" y="827"/>
                  </a:lnTo>
                  <a:lnTo>
                    <a:pt x="5675" y="827"/>
                  </a:lnTo>
                  <a:lnTo>
                    <a:pt x="6188" y="827"/>
                  </a:lnTo>
                  <a:lnTo>
                    <a:pt x="6387" y="827"/>
                  </a:lnTo>
                  <a:lnTo>
                    <a:pt x="6387" y="691"/>
                  </a:lnTo>
                  <a:lnTo>
                    <a:pt x="6387" y="272"/>
                  </a:lnTo>
                  <a:lnTo>
                    <a:pt x="6188" y="272"/>
                  </a:lnTo>
                  <a:lnTo>
                    <a:pt x="6230" y="125"/>
                  </a:lnTo>
                  <a:lnTo>
                    <a:pt x="6418" y="0"/>
                  </a:lnTo>
                  <a:lnTo>
                    <a:pt x="6575" y="0"/>
                  </a:lnTo>
                  <a:lnTo>
                    <a:pt x="6649" y="795"/>
                  </a:lnTo>
                  <a:lnTo>
                    <a:pt x="6827" y="827"/>
                  </a:lnTo>
                  <a:lnTo>
                    <a:pt x="6900" y="1057"/>
                  </a:lnTo>
                  <a:lnTo>
                    <a:pt x="7402" y="1141"/>
                  </a:lnTo>
                  <a:lnTo>
                    <a:pt x="7486" y="1832"/>
                  </a:lnTo>
                  <a:lnTo>
                    <a:pt x="7455" y="2104"/>
                  </a:lnTo>
                  <a:lnTo>
                    <a:pt x="7214" y="1947"/>
                  </a:lnTo>
                  <a:lnTo>
                    <a:pt x="6827" y="1727"/>
                  </a:lnTo>
                  <a:lnTo>
                    <a:pt x="712" y="1685"/>
                  </a:lnTo>
                  <a:lnTo>
                    <a:pt x="261" y="1947"/>
                  </a:lnTo>
                  <a:lnTo>
                    <a:pt x="52" y="2104"/>
                  </a:lnTo>
                  <a:lnTo>
                    <a:pt x="0" y="1832"/>
                  </a:lnTo>
                  <a:lnTo>
                    <a:pt x="0" y="1204"/>
                  </a:lnTo>
                  <a:lnTo>
                    <a:pt x="534" y="1141"/>
                  </a:lnTo>
                  <a:lnTo>
                    <a:pt x="565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18263393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24"/>
                  </a:lnTo>
                  <a:lnTo>
                    <a:pt x="1633" y="408"/>
                  </a:lnTo>
                  <a:lnTo>
                    <a:pt x="1759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18265302" y="46834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408"/>
                  </a:moveTo>
                  <a:lnTo>
                    <a:pt x="1643" y="408"/>
                  </a:lnTo>
                  <a:lnTo>
                    <a:pt x="1717" y="115"/>
                  </a:lnTo>
                  <a:lnTo>
                    <a:pt x="104" y="0"/>
                  </a:lnTo>
                  <a:lnTo>
                    <a:pt x="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18267198" y="46834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43" y="408"/>
                  </a:lnTo>
                  <a:lnTo>
                    <a:pt x="1706" y="115"/>
                  </a:lnTo>
                  <a:lnTo>
                    <a:pt x="73" y="0"/>
                  </a:lnTo>
                  <a:lnTo>
                    <a:pt x="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18263511" y="4684086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209"/>
                  </a:moveTo>
                  <a:lnTo>
                    <a:pt x="0" y="2471"/>
                  </a:lnTo>
                  <a:lnTo>
                    <a:pt x="293" y="2471"/>
                  </a:lnTo>
                  <a:lnTo>
                    <a:pt x="5015" y="2471"/>
                  </a:lnTo>
                  <a:lnTo>
                    <a:pt x="5298" y="2471"/>
                  </a:lnTo>
                  <a:lnTo>
                    <a:pt x="5298" y="2209"/>
                  </a:lnTo>
                  <a:lnTo>
                    <a:pt x="5298" y="272"/>
                  </a:lnTo>
                  <a:lnTo>
                    <a:pt x="5298" y="0"/>
                  </a:lnTo>
                  <a:lnTo>
                    <a:pt x="5015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18269239" y="467794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00" y="9507"/>
                  </a:moveTo>
                  <a:lnTo>
                    <a:pt x="1005" y="9245"/>
                  </a:lnTo>
                  <a:lnTo>
                    <a:pt x="2366" y="9130"/>
                  </a:lnTo>
                  <a:lnTo>
                    <a:pt x="2513" y="9130"/>
                  </a:lnTo>
                  <a:lnTo>
                    <a:pt x="2533" y="9319"/>
                  </a:lnTo>
                  <a:lnTo>
                    <a:pt x="2575" y="10366"/>
                  </a:lnTo>
                  <a:lnTo>
                    <a:pt x="2575" y="13161"/>
                  </a:lnTo>
                  <a:lnTo>
                    <a:pt x="2282" y="13266"/>
                  </a:lnTo>
                  <a:lnTo>
                    <a:pt x="2209" y="13078"/>
                  </a:lnTo>
                  <a:lnTo>
                    <a:pt x="2052" y="13015"/>
                  </a:lnTo>
                  <a:lnTo>
                    <a:pt x="1968" y="13559"/>
                  </a:lnTo>
                  <a:lnTo>
                    <a:pt x="2177" y="13685"/>
                  </a:lnTo>
                  <a:lnTo>
                    <a:pt x="2177" y="13496"/>
                  </a:lnTo>
                  <a:lnTo>
                    <a:pt x="2471" y="13496"/>
                  </a:lnTo>
                  <a:lnTo>
                    <a:pt x="2659" y="13496"/>
                  </a:lnTo>
                  <a:lnTo>
                    <a:pt x="2659" y="13685"/>
                  </a:lnTo>
                  <a:lnTo>
                    <a:pt x="2659" y="14386"/>
                  </a:lnTo>
                  <a:lnTo>
                    <a:pt x="2659" y="14544"/>
                  </a:lnTo>
                  <a:lnTo>
                    <a:pt x="2471" y="14544"/>
                  </a:lnTo>
                  <a:lnTo>
                    <a:pt x="2177" y="14544"/>
                  </a:lnTo>
                  <a:lnTo>
                    <a:pt x="2177" y="14386"/>
                  </a:lnTo>
                  <a:lnTo>
                    <a:pt x="1968" y="14386"/>
                  </a:lnTo>
                  <a:lnTo>
                    <a:pt x="1968" y="14680"/>
                  </a:lnTo>
                  <a:lnTo>
                    <a:pt x="2764" y="14763"/>
                  </a:lnTo>
                  <a:lnTo>
                    <a:pt x="2869" y="73"/>
                  </a:lnTo>
                  <a:lnTo>
                    <a:pt x="2052" y="0"/>
                  </a:lnTo>
                  <a:lnTo>
                    <a:pt x="1968" y="293"/>
                  </a:lnTo>
                  <a:lnTo>
                    <a:pt x="2177" y="376"/>
                  </a:lnTo>
                  <a:lnTo>
                    <a:pt x="2177" y="219"/>
                  </a:lnTo>
                  <a:lnTo>
                    <a:pt x="2471" y="219"/>
                  </a:lnTo>
                  <a:lnTo>
                    <a:pt x="2659" y="219"/>
                  </a:lnTo>
                  <a:lnTo>
                    <a:pt x="2659" y="376"/>
                  </a:lnTo>
                  <a:lnTo>
                    <a:pt x="2659" y="1088"/>
                  </a:lnTo>
                  <a:lnTo>
                    <a:pt x="2659" y="1256"/>
                  </a:lnTo>
                  <a:lnTo>
                    <a:pt x="2471" y="1256"/>
                  </a:lnTo>
                  <a:lnTo>
                    <a:pt x="2177" y="1256"/>
                  </a:lnTo>
                  <a:lnTo>
                    <a:pt x="2177" y="1088"/>
                  </a:lnTo>
                  <a:lnTo>
                    <a:pt x="1968" y="1088"/>
                  </a:lnTo>
                  <a:lnTo>
                    <a:pt x="1968" y="1675"/>
                  </a:lnTo>
                  <a:lnTo>
                    <a:pt x="2209" y="1738"/>
                  </a:lnTo>
                  <a:lnTo>
                    <a:pt x="2209" y="1602"/>
                  </a:lnTo>
                  <a:lnTo>
                    <a:pt x="2513" y="1486"/>
                  </a:lnTo>
                  <a:lnTo>
                    <a:pt x="2575" y="4397"/>
                  </a:lnTo>
                  <a:lnTo>
                    <a:pt x="2533" y="5434"/>
                  </a:lnTo>
                  <a:lnTo>
                    <a:pt x="2513" y="5622"/>
                  </a:lnTo>
                  <a:lnTo>
                    <a:pt x="2366" y="5622"/>
                  </a:lnTo>
                  <a:lnTo>
                    <a:pt x="1088" y="5622"/>
                  </a:lnTo>
                  <a:lnTo>
                    <a:pt x="1005" y="5361"/>
                  </a:lnTo>
                  <a:lnTo>
                    <a:pt x="670" y="5245"/>
                  </a:lnTo>
                  <a:lnTo>
                    <a:pt x="492" y="5298"/>
                  </a:lnTo>
                  <a:lnTo>
                    <a:pt x="157" y="5245"/>
                  </a:lnTo>
                  <a:lnTo>
                    <a:pt x="104" y="5486"/>
                  </a:lnTo>
                  <a:lnTo>
                    <a:pt x="638" y="5560"/>
                  </a:lnTo>
                  <a:lnTo>
                    <a:pt x="670" y="6334"/>
                  </a:lnTo>
                  <a:lnTo>
                    <a:pt x="460" y="6418"/>
                  </a:lnTo>
                  <a:lnTo>
                    <a:pt x="41" y="6156"/>
                  </a:lnTo>
                  <a:lnTo>
                    <a:pt x="41" y="6785"/>
                  </a:lnTo>
                  <a:lnTo>
                    <a:pt x="586" y="6931"/>
                  </a:lnTo>
                  <a:lnTo>
                    <a:pt x="670" y="7717"/>
                  </a:lnTo>
                  <a:lnTo>
                    <a:pt x="41" y="7968"/>
                  </a:lnTo>
                  <a:lnTo>
                    <a:pt x="0" y="8575"/>
                  </a:lnTo>
                  <a:lnTo>
                    <a:pt x="460" y="8345"/>
                  </a:lnTo>
                  <a:lnTo>
                    <a:pt x="670" y="8345"/>
                  </a:lnTo>
                  <a:lnTo>
                    <a:pt x="670" y="9193"/>
                  </a:lnTo>
                  <a:lnTo>
                    <a:pt x="157" y="9193"/>
                  </a:lnTo>
                  <a:lnTo>
                    <a:pt x="104" y="9434"/>
                  </a:lnTo>
                  <a:lnTo>
                    <a:pt x="492" y="9507"/>
                  </a:lnTo>
                  <a:lnTo>
                    <a:pt x="638" y="9476"/>
                  </a:lnTo>
                  <a:lnTo>
                    <a:pt x="900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18270218" y="46837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3" y="3057"/>
                  </a:moveTo>
                  <a:lnTo>
                    <a:pt x="0" y="125"/>
                  </a:lnTo>
                  <a:lnTo>
                    <a:pt x="1539" y="0"/>
                  </a:lnTo>
                  <a:lnTo>
                    <a:pt x="1612" y="2952"/>
                  </a:lnTo>
                  <a:lnTo>
                    <a:pt x="73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18262906" y="51048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17"/>
                  </a:lnTo>
                  <a:lnTo>
                    <a:pt x="317" y="1917"/>
                  </a:lnTo>
                  <a:lnTo>
                    <a:pt x="1117" y="2235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  <a:path w="6350" h="2539">
                  <a:moveTo>
                    <a:pt x="5969" y="1117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51" y="330"/>
                  </a:lnTo>
                  <a:lnTo>
                    <a:pt x="3721" y="1117"/>
                  </a:lnTo>
                  <a:lnTo>
                    <a:pt x="4051" y="1917"/>
                  </a:lnTo>
                  <a:lnTo>
                    <a:pt x="4851" y="2235"/>
                  </a:lnTo>
                  <a:lnTo>
                    <a:pt x="5638" y="1917"/>
                  </a:lnTo>
                  <a:lnTo>
                    <a:pt x="5969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18267758" y="51059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18266626" y="51048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47" y="4851"/>
                  </a:moveTo>
                  <a:lnTo>
                    <a:pt x="1917" y="4051"/>
                  </a:lnTo>
                  <a:lnTo>
                    <a:pt x="1130" y="3721"/>
                  </a:lnTo>
                  <a:lnTo>
                    <a:pt x="330" y="4051"/>
                  </a:lnTo>
                  <a:lnTo>
                    <a:pt x="0" y="4851"/>
                  </a:lnTo>
                  <a:lnTo>
                    <a:pt x="330" y="5638"/>
                  </a:lnTo>
                  <a:lnTo>
                    <a:pt x="1130" y="5969"/>
                  </a:lnTo>
                  <a:lnTo>
                    <a:pt x="1917" y="5638"/>
                  </a:lnTo>
                  <a:lnTo>
                    <a:pt x="2247" y="4851"/>
                  </a:lnTo>
                  <a:close/>
                </a:path>
                <a:path w="6350" h="6350">
                  <a:moveTo>
                    <a:pt x="5981" y="1117"/>
                  </a:moveTo>
                  <a:lnTo>
                    <a:pt x="5651" y="330"/>
                  </a:lnTo>
                  <a:lnTo>
                    <a:pt x="4864" y="0"/>
                  </a:lnTo>
                  <a:lnTo>
                    <a:pt x="4064" y="330"/>
                  </a:lnTo>
                  <a:lnTo>
                    <a:pt x="3733" y="1117"/>
                  </a:lnTo>
                  <a:lnTo>
                    <a:pt x="4064" y="1917"/>
                  </a:lnTo>
                  <a:lnTo>
                    <a:pt x="4864" y="2235"/>
                  </a:lnTo>
                  <a:lnTo>
                    <a:pt x="5651" y="1917"/>
                  </a:lnTo>
                  <a:lnTo>
                    <a:pt x="5981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18267758" y="51059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18263843" y="510671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0"/>
                  </a:moveTo>
                  <a:lnTo>
                    <a:pt x="0" y="5821"/>
                  </a:lnTo>
                  <a:lnTo>
                    <a:pt x="7381" y="5821"/>
                  </a:lnTo>
                  <a:lnTo>
                    <a:pt x="7381" y="0"/>
                  </a:lnTo>
                  <a:lnTo>
                    <a:pt x="5580" y="0"/>
                  </a:lnTo>
                  <a:lnTo>
                    <a:pt x="5580" y="1225"/>
                  </a:lnTo>
                  <a:lnTo>
                    <a:pt x="3465" y="1225"/>
                  </a:lnTo>
                  <a:lnTo>
                    <a:pt x="3465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18268236" y="510910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465" y="931"/>
                  </a:moveTo>
                  <a:lnTo>
                    <a:pt x="3790" y="1308"/>
                  </a:lnTo>
                  <a:lnTo>
                    <a:pt x="3874" y="0"/>
                  </a:lnTo>
                  <a:lnTo>
                    <a:pt x="3465" y="324"/>
                  </a:lnTo>
                  <a:lnTo>
                    <a:pt x="3277" y="408"/>
                  </a:lnTo>
                  <a:lnTo>
                    <a:pt x="596" y="408"/>
                  </a:lnTo>
                  <a:lnTo>
                    <a:pt x="0" y="617"/>
                  </a:lnTo>
                  <a:lnTo>
                    <a:pt x="701" y="900"/>
                  </a:lnTo>
                  <a:lnTo>
                    <a:pt x="3277" y="900"/>
                  </a:lnTo>
                  <a:lnTo>
                    <a:pt x="3465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18272038" y="51091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18269015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18269245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18269472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18269699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18269958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18270171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18270397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18270626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18270853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18271081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18268806" y="510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18268579" y="51095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18271287" y="5109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18271757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607"/>
                  </a:moveTo>
                  <a:lnTo>
                    <a:pt x="136" y="607"/>
                  </a:lnTo>
                  <a:lnTo>
                    <a:pt x="0" y="293"/>
                  </a:lnTo>
                  <a:lnTo>
                    <a:pt x="136" y="0"/>
                  </a:lnTo>
                  <a:lnTo>
                    <a:pt x="356" y="0"/>
                  </a:lnTo>
                </a:path>
                <a:path w="634" h="635">
                  <a:moveTo>
                    <a:pt x="356" y="607"/>
                  </a:moveTo>
                  <a:lnTo>
                    <a:pt x="387" y="450"/>
                  </a:lnTo>
                  <a:lnTo>
                    <a:pt x="282" y="293"/>
                  </a:lnTo>
                  <a:lnTo>
                    <a:pt x="356" y="157"/>
                  </a:lnTo>
                  <a:lnTo>
                    <a:pt x="3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18271826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607"/>
                  </a:moveTo>
                  <a:lnTo>
                    <a:pt x="104" y="450"/>
                  </a:lnTo>
                  <a:lnTo>
                    <a:pt x="0" y="293"/>
                  </a:lnTo>
                  <a:lnTo>
                    <a:pt x="31" y="157"/>
                  </a:ln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18271852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607"/>
                  </a:moveTo>
                  <a:lnTo>
                    <a:pt x="230" y="0"/>
                  </a:lnTo>
                </a:path>
                <a:path w="634" h="635">
                  <a:moveTo>
                    <a:pt x="230" y="607"/>
                  </a:moveTo>
                  <a:lnTo>
                    <a:pt x="0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18271852" y="510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18271852" y="51096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18267528" y="510973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18265584" y="51125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62" y="0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4209"/>
                  </a:lnTo>
                  <a:lnTo>
                    <a:pt x="534" y="4209"/>
                  </a:lnTo>
                  <a:lnTo>
                    <a:pt x="534" y="523"/>
                  </a:lnTo>
                  <a:lnTo>
                    <a:pt x="4062" y="523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18265582" y="51125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73" y="0"/>
                  </a:moveTo>
                  <a:lnTo>
                    <a:pt x="722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4209"/>
                  </a:lnTo>
                  <a:lnTo>
                    <a:pt x="534" y="4209"/>
                  </a:lnTo>
                  <a:lnTo>
                    <a:pt x="534" y="701"/>
                  </a:lnTo>
                  <a:lnTo>
                    <a:pt x="534" y="534"/>
                  </a:lnTo>
                  <a:lnTo>
                    <a:pt x="722" y="534"/>
                  </a:lnTo>
                  <a:lnTo>
                    <a:pt x="4073" y="534"/>
                  </a:lnTo>
                  <a:lnTo>
                    <a:pt x="407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18266119" y="51142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74"/>
                  </a:moveTo>
                  <a:lnTo>
                    <a:pt x="0" y="1738"/>
                  </a:lnTo>
                  <a:lnTo>
                    <a:pt x="188" y="1738"/>
                  </a:lnTo>
                  <a:lnTo>
                    <a:pt x="481" y="1382"/>
                  </a:lnTo>
                  <a:lnTo>
                    <a:pt x="513" y="963"/>
                  </a:lnTo>
                  <a:lnTo>
                    <a:pt x="481" y="774"/>
                  </a:lnTo>
                  <a:lnTo>
                    <a:pt x="481" y="366"/>
                  </a:lnTo>
                  <a:lnTo>
                    <a:pt x="188" y="104"/>
                  </a:lnTo>
                  <a:lnTo>
                    <a:pt x="0" y="0"/>
                  </a:lnTo>
                  <a:lnTo>
                    <a:pt x="0" y="963"/>
                  </a:lnTo>
                  <a:lnTo>
                    <a:pt x="0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18266302" y="51144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18266119" y="5115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18266197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701"/>
                  </a:moveTo>
                  <a:lnTo>
                    <a:pt x="94" y="565"/>
                  </a:lnTo>
                  <a:lnTo>
                    <a:pt x="0" y="376"/>
                  </a:lnTo>
                  <a:lnTo>
                    <a:pt x="94" y="146"/>
                  </a:ln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18266281" y="5115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18266281" y="5115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18266302" y="5114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18262234" y="511484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3884" y="638"/>
                  </a:moveTo>
                  <a:lnTo>
                    <a:pt x="869" y="607"/>
                  </a:lnTo>
                  <a:lnTo>
                    <a:pt x="0" y="345"/>
                  </a:lnTo>
                  <a:lnTo>
                    <a:pt x="712" y="52"/>
                  </a:lnTo>
                  <a:lnTo>
                    <a:pt x="3832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1826313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18263389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18263645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18263874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1826413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18264358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1826461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1826489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1826510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1826537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1826558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18262899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18262646" y="5114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18265850" y="511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18261526" y="5115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18267012" y="511305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74" y="0"/>
                  </a:moveTo>
                  <a:lnTo>
                    <a:pt x="1738" y="0"/>
                  </a:lnTo>
                  <a:lnTo>
                    <a:pt x="1738" y="188"/>
                  </a:lnTo>
                  <a:lnTo>
                    <a:pt x="1382" y="481"/>
                  </a:lnTo>
                  <a:lnTo>
                    <a:pt x="973" y="523"/>
                  </a:lnTo>
                  <a:lnTo>
                    <a:pt x="774" y="450"/>
                  </a:lnTo>
                  <a:lnTo>
                    <a:pt x="366" y="481"/>
                  </a:lnTo>
                  <a:lnTo>
                    <a:pt x="104" y="188"/>
                  </a:lnTo>
                  <a:lnTo>
                    <a:pt x="0" y="0"/>
                  </a:lnTo>
                  <a:lnTo>
                    <a:pt x="973" y="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18267114" y="5113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18267788" y="5113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18267531" y="51131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12" y="408"/>
                  </a:moveTo>
                  <a:lnTo>
                    <a:pt x="554" y="94"/>
                  </a:lnTo>
                  <a:lnTo>
                    <a:pt x="335" y="0"/>
                  </a:lnTo>
                  <a:lnTo>
                    <a:pt x="157" y="94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18267942" y="51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45"/>
                  </a:moveTo>
                  <a:lnTo>
                    <a:pt x="41" y="83"/>
                  </a:lnTo>
                </a:path>
                <a:path w="634" h="635">
                  <a:moveTo>
                    <a:pt x="41" y="345"/>
                  </a:moveTo>
                  <a:lnTo>
                    <a:pt x="10" y="0"/>
                  </a:lnTo>
                </a:path>
                <a:path w="634" h="635">
                  <a:moveTo>
                    <a:pt x="41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18267788" y="51131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83"/>
                  </a:lnTo>
                </a:path>
                <a:path h="635">
                  <a:moveTo>
                    <a:pt x="0" y="345"/>
                  </a:moveTo>
                  <a:lnTo>
                    <a:pt x="0" y="0"/>
                  </a:lnTo>
                </a:path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18267684" y="5113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0" name="object 9510"/>
            <p:cNvSpPr/>
            <p:nvPr/>
          </p:nvSpPr>
          <p:spPr>
            <a:xfrm>
              <a:off x="18267559" y="510917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38" y="3884"/>
                  </a:moveTo>
                  <a:lnTo>
                    <a:pt x="607" y="827"/>
                  </a:lnTo>
                  <a:lnTo>
                    <a:pt x="314" y="0"/>
                  </a:lnTo>
                  <a:lnTo>
                    <a:pt x="52" y="712"/>
                  </a:lnTo>
                  <a:lnTo>
                    <a:pt x="52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1" name="object 9511"/>
            <p:cNvSpPr/>
            <p:nvPr/>
          </p:nvSpPr>
          <p:spPr>
            <a:xfrm>
              <a:off x="18267500" y="51100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18267500" y="51103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18267500" y="51105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18267500" y="51108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18267500" y="51110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18267500" y="51113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18267500" y="51115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18267500" y="51117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18267500" y="511205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18267500" y="5112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18267500" y="51125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18267499" y="51098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18267559" y="51095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38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18267500" y="51127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18267864" y="51084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18266637" y="4676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18264026" y="46771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18264026" y="46771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18262906" y="46760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35" y="4851"/>
                  </a:moveTo>
                  <a:lnTo>
                    <a:pt x="1905" y="4064"/>
                  </a:lnTo>
                  <a:lnTo>
                    <a:pt x="1117" y="3733"/>
                  </a:lnTo>
                  <a:lnTo>
                    <a:pt x="317" y="4064"/>
                  </a:lnTo>
                  <a:lnTo>
                    <a:pt x="0" y="4851"/>
                  </a:lnTo>
                  <a:lnTo>
                    <a:pt x="317" y="5651"/>
                  </a:lnTo>
                  <a:lnTo>
                    <a:pt x="1117" y="5981"/>
                  </a:lnTo>
                  <a:lnTo>
                    <a:pt x="1905" y="5651"/>
                  </a:lnTo>
                  <a:lnTo>
                    <a:pt x="2235" y="4851"/>
                  </a:lnTo>
                  <a:close/>
                </a:path>
                <a:path w="6350" h="6350">
                  <a:moveTo>
                    <a:pt x="5969" y="1117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51" y="330"/>
                  </a:lnTo>
                  <a:lnTo>
                    <a:pt x="3721" y="1117"/>
                  </a:lnTo>
                  <a:lnTo>
                    <a:pt x="4051" y="1917"/>
                  </a:lnTo>
                  <a:lnTo>
                    <a:pt x="4851" y="2247"/>
                  </a:lnTo>
                  <a:lnTo>
                    <a:pt x="5638" y="1917"/>
                  </a:lnTo>
                  <a:lnTo>
                    <a:pt x="5969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18263843" y="4677388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5811"/>
                  </a:moveTo>
                  <a:lnTo>
                    <a:pt x="0" y="0"/>
                  </a:lnTo>
                  <a:lnTo>
                    <a:pt x="7381" y="0"/>
                  </a:lnTo>
                  <a:lnTo>
                    <a:pt x="7381" y="5811"/>
                  </a:lnTo>
                  <a:lnTo>
                    <a:pt x="5580" y="5811"/>
                  </a:lnTo>
                  <a:lnTo>
                    <a:pt x="5580" y="4586"/>
                  </a:lnTo>
                  <a:lnTo>
                    <a:pt x="3465" y="4586"/>
                  </a:lnTo>
                  <a:lnTo>
                    <a:pt x="3465" y="5811"/>
                  </a:lnTo>
                  <a:lnTo>
                    <a:pt x="0" y="5811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18268236" y="467950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465" y="376"/>
                  </a:moveTo>
                  <a:lnTo>
                    <a:pt x="3790" y="0"/>
                  </a:lnTo>
                  <a:lnTo>
                    <a:pt x="3874" y="1308"/>
                  </a:lnTo>
                  <a:lnTo>
                    <a:pt x="3465" y="984"/>
                  </a:lnTo>
                  <a:lnTo>
                    <a:pt x="3277" y="900"/>
                  </a:lnTo>
                  <a:lnTo>
                    <a:pt x="596" y="900"/>
                  </a:lnTo>
                  <a:lnTo>
                    <a:pt x="0" y="670"/>
                  </a:lnTo>
                  <a:lnTo>
                    <a:pt x="701" y="408"/>
                  </a:lnTo>
                  <a:lnTo>
                    <a:pt x="3277" y="408"/>
                  </a:lnTo>
                  <a:lnTo>
                    <a:pt x="3465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18272038" y="467951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18269015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18269245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5" name="object 9535"/>
            <p:cNvSpPr/>
            <p:nvPr/>
          </p:nvSpPr>
          <p:spPr>
            <a:xfrm>
              <a:off x="18269472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18269699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18269958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18270171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18270397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18270626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18270853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18271081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18268806" y="46798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18268579" y="46799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18271287" y="4680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18271757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136" y="0"/>
                  </a:lnTo>
                  <a:lnTo>
                    <a:pt x="0" y="293"/>
                  </a:lnTo>
                  <a:lnTo>
                    <a:pt x="136" y="607"/>
                  </a:lnTo>
                  <a:lnTo>
                    <a:pt x="356" y="607"/>
                  </a:lnTo>
                </a:path>
                <a:path w="634" h="635">
                  <a:moveTo>
                    <a:pt x="356" y="0"/>
                  </a:moveTo>
                  <a:lnTo>
                    <a:pt x="387" y="157"/>
                  </a:lnTo>
                  <a:lnTo>
                    <a:pt x="282" y="293"/>
                  </a:lnTo>
                  <a:lnTo>
                    <a:pt x="356" y="450"/>
                  </a:lnTo>
                  <a:lnTo>
                    <a:pt x="356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18271826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104" y="157"/>
                  </a:lnTo>
                  <a:lnTo>
                    <a:pt x="0" y="293"/>
                  </a:lnTo>
                  <a:lnTo>
                    <a:pt x="31" y="450"/>
                  </a:lnTo>
                  <a:lnTo>
                    <a:pt x="73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18271852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230" y="607"/>
                  </a:lnTo>
                </a:path>
                <a:path w="634" h="635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18271852" y="46800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18271852" y="46802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18267528" y="468018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18265589" y="46731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523" y="0"/>
                  </a:moveTo>
                  <a:lnTo>
                    <a:pt x="0" y="0"/>
                  </a:lnTo>
                  <a:lnTo>
                    <a:pt x="0" y="4209"/>
                  </a:lnTo>
                  <a:lnTo>
                    <a:pt x="4062" y="4209"/>
                  </a:lnTo>
                  <a:lnTo>
                    <a:pt x="4062" y="3685"/>
                  </a:lnTo>
                  <a:lnTo>
                    <a:pt x="523" y="3685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18265582" y="4673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73" y="4209"/>
                  </a:moveTo>
                  <a:lnTo>
                    <a:pt x="722" y="4209"/>
                  </a:lnTo>
                  <a:lnTo>
                    <a:pt x="0" y="4209"/>
                  </a:lnTo>
                  <a:lnTo>
                    <a:pt x="0" y="3497"/>
                  </a:lnTo>
                  <a:lnTo>
                    <a:pt x="0" y="0"/>
                  </a:lnTo>
                  <a:lnTo>
                    <a:pt x="534" y="0"/>
                  </a:lnTo>
                  <a:lnTo>
                    <a:pt x="534" y="3497"/>
                  </a:lnTo>
                  <a:lnTo>
                    <a:pt x="534" y="3685"/>
                  </a:lnTo>
                  <a:lnTo>
                    <a:pt x="722" y="3685"/>
                  </a:lnTo>
                  <a:lnTo>
                    <a:pt x="4073" y="3685"/>
                  </a:lnTo>
                  <a:lnTo>
                    <a:pt x="4073" y="420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18266119" y="46738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6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481" y="376"/>
                  </a:lnTo>
                  <a:lnTo>
                    <a:pt x="513" y="774"/>
                  </a:lnTo>
                  <a:lnTo>
                    <a:pt x="481" y="963"/>
                  </a:lnTo>
                  <a:lnTo>
                    <a:pt x="481" y="1371"/>
                  </a:lnTo>
                  <a:lnTo>
                    <a:pt x="188" y="1633"/>
                  </a:lnTo>
                  <a:lnTo>
                    <a:pt x="0" y="1759"/>
                  </a:lnTo>
                  <a:lnTo>
                    <a:pt x="0" y="774"/>
                  </a:lnTo>
                  <a:lnTo>
                    <a:pt x="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18266302" y="4673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18266119" y="4674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18266197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94" y="157"/>
                  </a:lnTo>
                  <a:lnTo>
                    <a:pt x="0" y="345"/>
                  </a:lnTo>
                  <a:lnTo>
                    <a:pt x="94" y="554"/>
                  </a:lnTo>
                  <a:lnTo>
                    <a:pt x="408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18266281" y="4674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18266281" y="4674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18266302" y="46745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18262234" y="467443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3884" y="0"/>
                  </a:moveTo>
                  <a:lnTo>
                    <a:pt x="869" y="31"/>
                  </a:lnTo>
                  <a:lnTo>
                    <a:pt x="0" y="314"/>
                  </a:lnTo>
                  <a:lnTo>
                    <a:pt x="712" y="607"/>
                  </a:lnTo>
                  <a:lnTo>
                    <a:pt x="3832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1826313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18263389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18263645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18263874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1826413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18264358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18264616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1826489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1826510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18265376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1826558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18262899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18262646" y="4674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18265850" y="467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18261526" y="46747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18267012" y="46763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74" y="523"/>
                  </a:moveTo>
                  <a:lnTo>
                    <a:pt x="1738" y="523"/>
                  </a:lnTo>
                  <a:lnTo>
                    <a:pt x="1738" y="335"/>
                  </a:lnTo>
                  <a:lnTo>
                    <a:pt x="1382" y="41"/>
                  </a:lnTo>
                  <a:lnTo>
                    <a:pt x="973" y="0"/>
                  </a:lnTo>
                  <a:lnTo>
                    <a:pt x="774" y="73"/>
                  </a:lnTo>
                  <a:lnTo>
                    <a:pt x="366" y="41"/>
                  </a:lnTo>
                  <a:lnTo>
                    <a:pt x="104" y="335"/>
                  </a:lnTo>
                  <a:lnTo>
                    <a:pt x="0" y="523"/>
                  </a:lnTo>
                  <a:lnTo>
                    <a:pt x="973" y="523"/>
                  </a:lnTo>
                  <a:lnTo>
                    <a:pt x="774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18267114" y="46766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18267788" y="4676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18267531" y="467638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12" y="0"/>
                  </a:moveTo>
                  <a:lnTo>
                    <a:pt x="554" y="293"/>
                  </a:lnTo>
                  <a:lnTo>
                    <a:pt x="335" y="408"/>
                  </a:lnTo>
                  <a:lnTo>
                    <a:pt x="157" y="2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18267942" y="4676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41" y="261"/>
                  </a:lnTo>
                </a:path>
                <a:path w="634" h="635">
                  <a:moveTo>
                    <a:pt x="41" y="0"/>
                  </a:moveTo>
                  <a:lnTo>
                    <a:pt x="10" y="324"/>
                  </a:lnTo>
                </a:path>
                <a:path w="634" h="635">
                  <a:moveTo>
                    <a:pt x="41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18267788" y="4676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  <a:path h="635">
                  <a:moveTo>
                    <a:pt x="0" y="0"/>
                  </a:moveTo>
                  <a:lnTo>
                    <a:pt x="0" y="324"/>
                  </a:lnTo>
                </a:path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18267684" y="46766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18267559" y="4676865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38" y="0"/>
                  </a:moveTo>
                  <a:lnTo>
                    <a:pt x="607" y="3057"/>
                  </a:lnTo>
                  <a:lnTo>
                    <a:pt x="314" y="3884"/>
                  </a:lnTo>
                  <a:lnTo>
                    <a:pt x="52" y="3172"/>
                  </a:lnTo>
                  <a:lnTo>
                    <a:pt x="52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18267500" y="46797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18267500" y="46794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18267500" y="46792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18267500" y="46789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18267500" y="467874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36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18267500" y="467851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18267500" y="467824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18267500" y="46779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18267500" y="46777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18267500" y="46774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18267500" y="46772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18267499" y="4679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0"/>
                  </a:move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18267559" y="4680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38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18267500" y="4677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18267864" y="4675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18260414" y="512819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612"/>
                  </a:moveTo>
                  <a:lnTo>
                    <a:pt x="554" y="2136"/>
                  </a:lnTo>
                  <a:lnTo>
                    <a:pt x="586" y="0"/>
                  </a:lnTo>
                  <a:lnTo>
                    <a:pt x="0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18260976" y="51281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18260335" y="5128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774"/>
                  </a:moveTo>
                  <a:lnTo>
                    <a:pt x="219" y="774"/>
                  </a:lnTo>
                  <a:lnTo>
                    <a:pt x="0" y="366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18260488" y="51288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774"/>
                  </a:moveTo>
                  <a:lnTo>
                    <a:pt x="62" y="586"/>
                  </a:lnTo>
                  <a:lnTo>
                    <a:pt x="31" y="366"/>
                  </a:lnTo>
                  <a:lnTo>
                    <a:pt x="62" y="167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18260555" y="51294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18260555" y="51290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18258874" y="51287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88"/>
                  </a:moveTo>
                  <a:lnTo>
                    <a:pt x="1130" y="1088"/>
                  </a:lnTo>
                  <a:lnTo>
                    <a:pt x="115" y="1088"/>
                  </a:lnTo>
                  <a:lnTo>
                    <a:pt x="0" y="125"/>
                  </a:lnTo>
                  <a:lnTo>
                    <a:pt x="1130" y="0"/>
                  </a:lnTo>
                  <a:lnTo>
                    <a:pt x="1497" y="52"/>
                  </a:lnTo>
                </a:path>
                <a:path w="1905" h="1270">
                  <a:moveTo>
                    <a:pt x="1539" y="1088"/>
                  </a:moveTo>
                  <a:lnTo>
                    <a:pt x="1183" y="1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18260013" y="5128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18258883" y="5129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18258883" y="5128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18260004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1" name="object 9611"/>
            <p:cNvSpPr/>
            <p:nvPr/>
          </p:nvSpPr>
          <p:spPr>
            <a:xfrm>
              <a:off x="18258987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18258158" y="51292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18240907" y="512218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18241798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18259442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18260414" y="52877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54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18260976" y="52877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18260335" y="52884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18260488" y="5288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188"/>
                  </a:lnTo>
                  <a:lnTo>
                    <a:pt x="31" y="408"/>
                  </a:lnTo>
                  <a:lnTo>
                    <a:pt x="62" y="607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18260555" y="52886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18260555" y="5289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18258874" y="52883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31"/>
                  </a:lnTo>
                  <a:lnTo>
                    <a:pt x="1130" y="1036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18260013" y="52892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18258883" y="52884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18258883" y="52892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18260004" y="5288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18258987" y="5288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18258158" y="52888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18240907" y="5281823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18241798" y="52818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18259442" y="52818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18260414" y="531597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612"/>
                  </a:moveTo>
                  <a:lnTo>
                    <a:pt x="554" y="2125"/>
                  </a:lnTo>
                  <a:lnTo>
                    <a:pt x="586" y="0"/>
                  </a:lnTo>
                  <a:lnTo>
                    <a:pt x="0" y="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18260976" y="531597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18260335" y="5316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18260488" y="5316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596"/>
                  </a:lnTo>
                  <a:lnTo>
                    <a:pt x="31" y="418"/>
                  </a:lnTo>
                  <a:lnTo>
                    <a:pt x="62" y="188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18260555" y="53172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18260555" y="53168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18258874" y="53165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73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18260013" y="5316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18258883" y="53174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1" name="object 9641"/>
            <p:cNvSpPr/>
            <p:nvPr/>
          </p:nvSpPr>
          <p:spPr>
            <a:xfrm>
              <a:off x="18258883" y="53166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18260004" y="531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18258987" y="531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18258158" y="5317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18240907" y="531000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18241798" y="53100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18259442" y="53100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18260414" y="5488805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18260976" y="54888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18260335" y="54894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18260488" y="5489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219"/>
                  </a:lnTo>
                  <a:lnTo>
                    <a:pt x="31" y="408"/>
                  </a:lnTo>
                  <a:lnTo>
                    <a:pt x="62" y="638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18260555" y="54896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18260555" y="54900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18258874" y="54893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88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18260013" y="5490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18258883" y="54894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18258883" y="54903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18260004" y="54893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18258987" y="54893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18258158" y="548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18240907" y="5482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0" y="900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18241798" y="54828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18259442" y="54828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18260414" y="465959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18260976" y="46595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18260335" y="4660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18"/>
                  </a:lnTo>
                  <a:lnTo>
                    <a:pt x="219" y="795"/>
                  </a:lnTo>
                  <a:lnTo>
                    <a:pt x="670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18260488" y="46602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188"/>
                  </a:lnTo>
                  <a:lnTo>
                    <a:pt x="31" y="418"/>
                  </a:lnTo>
                  <a:lnTo>
                    <a:pt x="62" y="607"/>
                  </a:lnTo>
                  <a:lnTo>
                    <a:pt x="62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18260555" y="46604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18260555" y="466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18258874" y="46601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68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18260013" y="4661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18258883" y="4660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18258883" y="46610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18260004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18258987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18258158" y="46606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18240907" y="4653632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18241798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18259442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18260414" y="450000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570"/>
                  </a:moveTo>
                  <a:lnTo>
                    <a:pt x="554" y="2125"/>
                  </a:lnTo>
                  <a:lnTo>
                    <a:pt x="586" y="0"/>
                  </a:lnTo>
                  <a:lnTo>
                    <a:pt x="0" y="5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18260976" y="45000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18260335" y="45006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18260488" y="45006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638"/>
                  </a:lnTo>
                  <a:lnTo>
                    <a:pt x="31" y="418"/>
                  </a:lnTo>
                  <a:lnTo>
                    <a:pt x="62" y="219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18260555" y="45012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18260555" y="450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18258874" y="45005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104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18260013" y="45005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18258883" y="45015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18258883" y="45006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0" name="object 9690"/>
            <p:cNvSpPr/>
            <p:nvPr/>
          </p:nvSpPr>
          <p:spPr>
            <a:xfrm>
              <a:off x="18260004" y="45005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18258987" y="45005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18258158" y="45010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18240907" y="449400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18241798" y="449400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18259442" y="449400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18260414" y="4471817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18260976" y="44718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18260335" y="44724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18260488" y="4472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219"/>
                  </a:lnTo>
                  <a:lnTo>
                    <a:pt x="31" y="408"/>
                  </a:lnTo>
                  <a:lnTo>
                    <a:pt x="62" y="638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18260555" y="44726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18260555" y="447308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18258874" y="447234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36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18260013" y="4473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18258883" y="44724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18258883" y="44733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18260004" y="44723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18258987" y="44723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18258158" y="4472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18240907" y="4465824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18241798" y="446581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18259442" y="446581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18260414" y="431221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570"/>
                  </a:moveTo>
                  <a:lnTo>
                    <a:pt x="554" y="2104"/>
                  </a:lnTo>
                  <a:lnTo>
                    <a:pt x="586" y="0"/>
                  </a:lnTo>
                  <a:lnTo>
                    <a:pt x="0" y="5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18260976" y="43122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18260335" y="43128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18260488" y="43128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596"/>
                  </a:lnTo>
                  <a:lnTo>
                    <a:pt x="31" y="418"/>
                  </a:lnTo>
                  <a:lnTo>
                    <a:pt x="62" y="219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18260555" y="43134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18260555" y="43130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18258874" y="43127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104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18260013" y="4312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18258883" y="43136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18258883" y="43128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18260004" y="43127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18258987" y="43127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18258158" y="43132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18240907" y="430621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18241798" y="430622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18259442" y="430622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17875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90" y="0"/>
                  </a:moveTo>
                  <a:lnTo>
                    <a:pt x="0" y="0"/>
                  </a:lnTo>
                  <a:lnTo>
                    <a:pt x="0" y="13046"/>
                  </a:lnTo>
                  <a:lnTo>
                    <a:pt x="0" y="14051"/>
                  </a:lnTo>
                  <a:lnTo>
                    <a:pt x="24690" y="14051"/>
                  </a:lnTo>
                  <a:lnTo>
                    <a:pt x="24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17875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0" y="13046"/>
                  </a:moveTo>
                  <a:lnTo>
                    <a:pt x="0" y="1005"/>
                  </a:lnTo>
                  <a:lnTo>
                    <a:pt x="0" y="0"/>
                  </a:lnTo>
                  <a:lnTo>
                    <a:pt x="1036" y="0"/>
                  </a:lnTo>
                  <a:lnTo>
                    <a:pt x="23643" y="0"/>
                  </a:lnTo>
                  <a:lnTo>
                    <a:pt x="24690" y="0"/>
                  </a:lnTo>
                  <a:lnTo>
                    <a:pt x="24690" y="1005"/>
                  </a:lnTo>
                  <a:lnTo>
                    <a:pt x="24690" y="13046"/>
                  </a:lnTo>
                  <a:lnTo>
                    <a:pt x="24690" y="14051"/>
                  </a:lnTo>
                  <a:lnTo>
                    <a:pt x="23643" y="14051"/>
                  </a:lnTo>
                  <a:lnTo>
                    <a:pt x="1036" y="14051"/>
                  </a:lnTo>
                  <a:lnTo>
                    <a:pt x="0" y="14051"/>
                  </a:lnTo>
                  <a:lnTo>
                    <a:pt x="0" y="130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17876080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76" y="0"/>
                  </a:moveTo>
                  <a:lnTo>
                    <a:pt x="0" y="0"/>
                  </a:lnTo>
                  <a:lnTo>
                    <a:pt x="0" y="12387"/>
                  </a:lnTo>
                  <a:lnTo>
                    <a:pt x="0" y="12732"/>
                  </a:lnTo>
                  <a:lnTo>
                    <a:pt x="23276" y="12732"/>
                  </a:lnTo>
                  <a:lnTo>
                    <a:pt x="23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17876080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0" y="12387"/>
                  </a:moveTo>
                  <a:lnTo>
                    <a:pt x="0" y="345"/>
                  </a:lnTo>
                  <a:lnTo>
                    <a:pt x="0" y="0"/>
                  </a:lnTo>
                  <a:lnTo>
                    <a:pt x="324" y="0"/>
                  </a:lnTo>
                  <a:lnTo>
                    <a:pt x="22952" y="0"/>
                  </a:lnTo>
                  <a:lnTo>
                    <a:pt x="23276" y="0"/>
                  </a:lnTo>
                  <a:lnTo>
                    <a:pt x="23276" y="345"/>
                  </a:lnTo>
                  <a:lnTo>
                    <a:pt x="23276" y="12387"/>
                  </a:lnTo>
                  <a:lnTo>
                    <a:pt x="23276" y="12732"/>
                  </a:lnTo>
                  <a:lnTo>
                    <a:pt x="22952" y="12732"/>
                  </a:lnTo>
                  <a:lnTo>
                    <a:pt x="324" y="12732"/>
                  </a:lnTo>
                  <a:lnTo>
                    <a:pt x="0" y="12732"/>
                  </a:lnTo>
                  <a:lnTo>
                    <a:pt x="0" y="123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17866766" y="5108480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33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2607" y="13371"/>
                  </a:lnTo>
                  <a:lnTo>
                    <a:pt x="2638" y="13235"/>
                  </a:lnTo>
                  <a:lnTo>
                    <a:pt x="1821" y="12889"/>
                  </a:lnTo>
                  <a:lnTo>
                    <a:pt x="1780" y="13182"/>
                  </a:lnTo>
                  <a:lnTo>
                    <a:pt x="743" y="13151"/>
                  </a:lnTo>
                  <a:lnTo>
                    <a:pt x="743" y="12387"/>
                  </a:lnTo>
                  <a:lnTo>
                    <a:pt x="554" y="12387"/>
                  </a:lnTo>
                  <a:lnTo>
                    <a:pt x="554" y="13151"/>
                  </a:lnTo>
                  <a:lnTo>
                    <a:pt x="219" y="13151"/>
                  </a:lnTo>
                  <a:lnTo>
                    <a:pt x="293" y="9319"/>
                  </a:lnTo>
                  <a:lnTo>
                    <a:pt x="293" y="4052"/>
                  </a:lnTo>
                  <a:lnTo>
                    <a:pt x="219" y="219"/>
                  </a:lnTo>
                  <a:lnTo>
                    <a:pt x="554" y="219"/>
                  </a:lnTo>
                  <a:lnTo>
                    <a:pt x="554" y="1005"/>
                  </a:lnTo>
                  <a:lnTo>
                    <a:pt x="743" y="1005"/>
                  </a:lnTo>
                  <a:lnTo>
                    <a:pt x="743" y="219"/>
                  </a:lnTo>
                  <a:lnTo>
                    <a:pt x="1780" y="178"/>
                  </a:lnTo>
                  <a:lnTo>
                    <a:pt x="1821" y="481"/>
                  </a:lnTo>
                  <a:lnTo>
                    <a:pt x="2638" y="136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17866762" y="51084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052" y="397"/>
                  </a:moveTo>
                  <a:lnTo>
                    <a:pt x="1821" y="471"/>
                  </a:lnTo>
                  <a:lnTo>
                    <a:pt x="1790" y="261"/>
                  </a:lnTo>
                  <a:lnTo>
                    <a:pt x="743" y="209"/>
                  </a:lnTo>
                  <a:lnTo>
                    <a:pt x="743" y="931"/>
                  </a:lnTo>
                  <a:lnTo>
                    <a:pt x="565" y="1005"/>
                  </a:lnTo>
                  <a:lnTo>
                    <a:pt x="565" y="209"/>
                  </a:lnTo>
                  <a:lnTo>
                    <a:pt x="219" y="209"/>
                  </a:lnTo>
                  <a:lnTo>
                    <a:pt x="293" y="4052"/>
                  </a:lnTo>
                  <a:lnTo>
                    <a:pt x="293" y="9319"/>
                  </a:lnTo>
                  <a:lnTo>
                    <a:pt x="219" y="13151"/>
                  </a:lnTo>
                  <a:lnTo>
                    <a:pt x="565" y="13151"/>
                  </a:lnTo>
                  <a:lnTo>
                    <a:pt x="565" y="12439"/>
                  </a:lnTo>
                  <a:lnTo>
                    <a:pt x="743" y="12376"/>
                  </a:lnTo>
                  <a:lnTo>
                    <a:pt x="743" y="13151"/>
                  </a:lnTo>
                  <a:lnTo>
                    <a:pt x="1790" y="13182"/>
                  </a:lnTo>
                  <a:lnTo>
                    <a:pt x="1821" y="12889"/>
                  </a:lnTo>
                  <a:lnTo>
                    <a:pt x="2052" y="12962"/>
                  </a:lnTo>
                  <a:lnTo>
                    <a:pt x="2565" y="13182"/>
                  </a:lnTo>
                  <a:lnTo>
                    <a:pt x="2607" y="13371"/>
                  </a:lnTo>
                  <a:lnTo>
                    <a:pt x="83" y="13371"/>
                  </a:lnTo>
                  <a:lnTo>
                    <a:pt x="0" y="73"/>
                  </a:lnTo>
                  <a:lnTo>
                    <a:pt x="2533" y="0"/>
                  </a:lnTo>
                  <a:lnTo>
                    <a:pt x="2638" y="136"/>
                  </a:lnTo>
                  <a:lnTo>
                    <a:pt x="2052" y="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17871687" y="511413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450" y="1790"/>
                  </a:moveTo>
                  <a:lnTo>
                    <a:pt x="366" y="1790"/>
                  </a:lnTo>
                  <a:lnTo>
                    <a:pt x="240" y="1497"/>
                  </a:lnTo>
                  <a:lnTo>
                    <a:pt x="0" y="1497"/>
                  </a:lnTo>
                  <a:lnTo>
                    <a:pt x="0" y="1717"/>
                  </a:lnTo>
                  <a:lnTo>
                    <a:pt x="0" y="2052"/>
                  </a:lnTo>
                  <a:lnTo>
                    <a:pt x="366" y="2052"/>
                  </a:lnTo>
                  <a:lnTo>
                    <a:pt x="2450" y="2052"/>
                  </a:lnTo>
                  <a:lnTo>
                    <a:pt x="2680" y="2052"/>
                  </a:lnTo>
                  <a:lnTo>
                    <a:pt x="2774" y="1863"/>
                  </a:lnTo>
                  <a:lnTo>
                    <a:pt x="3130" y="1235"/>
                  </a:lnTo>
                  <a:lnTo>
                    <a:pt x="3245" y="1047"/>
                  </a:lnTo>
                  <a:lnTo>
                    <a:pt x="3130" y="827"/>
                  </a:lnTo>
                  <a:lnTo>
                    <a:pt x="2774" y="188"/>
                  </a:lnTo>
                  <a:lnTo>
                    <a:pt x="2680" y="0"/>
                  </a:lnTo>
                  <a:lnTo>
                    <a:pt x="2450" y="0"/>
                  </a:lnTo>
                  <a:lnTo>
                    <a:pt x="366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0" y="565"/>
                  </a:lnTo>
                  <a:lnTo>
                    <a:pt x="240" y="565"/>
                  </a:lnTo>
                  <a:lnTo>
                    <a:pt x="240" y="345"/>
                  </a:lnTo>
                  <a:lnTo>
                    <a:pt x="2450" y="272"/>
                  </a:lnTo>
                  <a:lnTo>
                    <a:pt x="2900" y="931"/>
                  </a:lnTo>
                  <a:lnTo>
                    <a:pt x="2900" y="1120"/>
                  </a:lnTo>
                  <a:lnTo>
                    <a:pt x="2523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17874336" y="51141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01" y="188"/>
                  </a:lnTo>
                  <a:lnTo>
                    <a:pt x="102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17874340" y="51159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26" y="188"/>
                  </a:moveTo>
                  <a:lnTo>
                    <a:pt x="701" y="0"/>
                  </a:lnTo>
                  <a:lnTo>
                    <a:pt x="324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17871940" y="51144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3" y="324"/>
                  </a:moveTo>
                  <a:lnTo>
                    <a:pt x="303" y="429"/>
                  </a:lnTo>
                  <a:lnTo>
                    <a:pt x="397" y="293"/>
                  </a:lnTo>
                  <a:lnTo>
                    <a:pt x="481" y="429"/>
                  </a:lnTo>
                  <a:lnTo>
                    <a:pt x="628" y="429"/>
                  </a:lnTo>
                  <a:lnTo>
                    <a:pt x="712" y="293"/>
                  </a:lnTo>
                  <a:lnTo>
                    <a:pt x="816" y="429"/>
                  </a:lnTo>
                  <a:lnTo>
                    <a:pt x="973" y="429"/>
                  </a:lnTo>
                  <a:lnTo>
                    <a:pt x="1036" y="293"/>
                  </a:lnTo>
                  <a:lnTo>
                    <a:pt x="1109" y="429"/>
                  </a:lnTo>
                  <a:lnTo>
                    <a:pt x="1266" y="429"/>
                  </a:lnTo>
                  <a:lnTo>
                    <a:pt x="1350" y="293"/>
                  </a:lnTo>
                  <a:lnTo>
                    <a:pt x="1455" y="429"/>
                  </a:lnTo>
                  <a:lnTo>
                    <a:pt x="1612" y="429"/>
                  </a:lnTo>
                  <a:lnTo>
                    <a:pt x="1685" y="293"/>
                  </a:lnTo>
                  <a:lnTo>
                    <a:pt x="1748" y="429"/>
                  </a:lnTo>
                  <a:lnTo>
                    <a:pt x="2010" y="429"/>
                  </a:lnTo>
                  <a:lnTo>
                    <a:pt x="2167" y="649"/>
                  </a:lnTo>
                  <a:lnTo>
                    <a:pt x="2167" y="848"/>
                  </a:lnTo>
                  <a:lnTo>
                    <a:pt x="2010" y="1068"/>
                  </a:lnTo>
                  <a:lnTo>
                    <a:pt x="1863" y="1183"/>
                  </a:lnTo>
                  <a:lnTo>
                    <a:pt x="1706" y="1068"/>
                  </a:lnTo>
                  <a:lnTo>
                    <a:pt x="1528" y="1225"/>
                  </a:lnTo>
                  <a:lnTo>
                    <a:pt x="1424" y="1068"/>
                  </a:lnTo>
                  <a:lnTo>
                    <a:pt x="1266" y="1099"/>
                  </a:lnTo>
                  <a:lnTo>
                    <a:pt x="1109" y="1099"/>
                  </a:lnTo>
                  <a:lnTo>
                    <a:pt x="973" y="1068"/>
                  </a:lnTo>
                  <a:lnTo>
                    <a:pt x="900" y="1225"/>
                  </a:lnTo>
                  <a:lnTo>
                    <a:pt x="785" y="1068"/>
                  </a:lnTo>
                  <a:lnTo>
                    <a:pt x="628" y="1099"/>
                  </a:lnTo>
                  <a:lnTo>
                    <a:pt x="481" y="1099"/>
                  </a:lnTo>
                  <a:lnTo>
                    <a:pt x="335" y="1068"/>
                  </a:lnTo>
                  <a:lnTo>
                    <a:pt x="272" y="1225"/>
                  </a:lnTo>
                  <a:lnTo>
                    <a:pt x="146" y="1068"/>
                  </a:lnTo>
                  <a:lnTo>
                    <a:pt x="0" y="1068"/>
                  </a:lnTo>
                  <a:lnTo>
                    <a:pt x="0" y="1361"/>
                  </a:lnTo>
                  <a:lnTo>
                    <a:pt x="0" y="1518"/>
                  </a:lnTo>
                  <a:lnTo>
                    <a:pt x="146" y="1518"/>
                  </a:lnTo>
                  <a:lnTo>
                    <a:pt x="2094" y="1518"/>
                  </a:lnTo>
                  <a:lnTo>
                    <a:pt x="2251" y="1444"/>
                  </a:lnTo>
                  <a:lnTo>
                    <a:pt x="2523" y="848"/>
                  </a:lnTo>
                  <a:lnTo>
                    <a:pt x="2523" y="701"/>
                  </a:lnTo>
                  <a:lnTo>
                    <a:pt x="2251" y="62"/>
                  </a:lnTo>
                  <a:lnTo>
                    <a:pt x="2094" y="0"/>
                  </a:lnTo>
                  <a:lnTo>
                    <a:pt x="146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8" name="object 9738"/>
            <p:cNvSpPr/>
            <p:nvPr/>
          </p:nvSpPr>
          <p:spPr>
            <a:xfrm>
              <a:off x="17868433" y="51144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17868171" y="51142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61" y="0"/>
                  </a:moveTo>
                  <a:lnTo>
                    <a:pt x="712" y="0"/>
                  </a:lnTo>
                  <a:lnTo>
                    <a:pt x="712" y="1905"/>
                  </a:lnTo>
                  <a:lnTo>
                    <a:pt x="261" y="1905"/>
                  </a:lnTo>
                  <a:lnTo>
                    <a:pt x="73" y="1675"/>
                  </a:lnTo>
                  <a:lnTo>
                    <a:pt x="0" y="1465"/>
                  </a:lnTo>
                  <a:lnTo>
                    <a:pt x="0" y="450"/>
                  </a:lnTo>
                  <a:lnTo>
                    <a:pt x="73" y="23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17868479" y="5114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17868479" y="51149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0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17868165" y="5115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17868174" y="511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17868174" y="51150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17868174" y="51152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17868475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17868479" y="51154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17868174" y="51147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17868165" y="51149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17868479" y="51147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17868892" y="51097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712"/>
                  </a:moveTo>
                  <a:lnTo>
                    <a:pt x="513" y="104"/>
                  </a:lnTo>
                  <a:lnTo>
                    <a:pt x="73" y="0"/>
                  </a:lnTo>
                  <a:lnTo>
                    <a:pt x="0" y="712"/>
                  </a:lnTo>
                  <a:lnTo>
                    <a:pt x="408" y="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17868586" y="51078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586"/>
                  </a:moveTo>
                  <a:lnTo>
                    <a:pt x="1528" y="366"/>
                  </a:lnTo>
                  <a:lnTo>
                    <a:pt x="1602" y="31"/>
                  </a:lnTo>
                  <a:lnTo>
                    <a:pt x="1675" y="617"/>
                  </a:lnTo>
                  <a:lnTo>
                    <a:pt x="1528" y="774"/>
                  </a:lnTo>
                  <a:lnTo>
                    <a:pt x="1528" y="910"/>
                  </a:lnTo>
                  <a:lnTo>
                    <a:pt x="1759" y="1036"/>
                  </a:lnTo>
                  <a:lnTo>
                    <a:pt x="1476" y="1141"/>
                  </a:lnTo>
                  <a:lnTo>
                    <a:pt x="1465" y="1444"/>
                  </a:lnTo>
                  <a:lnTo>
                    <a:pt x="1602" y="1225"/>
                  </a:lnTo>
                  <a:lnTo>
                    <a:pt x="1465" y="1706"/>
                  </a:lnTo>
                  <a:lnTo>
                    <a:pt x="1633" y="1895"/>
                  </a:lnTo>
                  <a:lnTo>
                    <a:pt x="1476" y="2041"/>
                  </a:lnTo>
                  <a:lnTo>
                    <a:pt x="1675" y="2607"/>
                  </a:lnTo>
                  <a:lnTo>
                    <a:pt x="1465" y="2418"/>
                  </a:lnTo>
                  <a:lnTo>
                    <a:pt x="1465" y="2670"/>
                  </a:lnTo>
                  <a:lnTo>
                    <a:pt x="1633" y="2795"/>
                  </a:lnTo>
                  <a:lnTo>
                    <a:pt x="1476" y="2984"/>
                  </a:lnTo>
                  <a:lnTo>
                    <a:pt x="1633" y="3120"/>
                  </a:lnTo>
                  <a:lnTo>
                    <a:pt x="1476" y="3308"/>
                  </a:lnTo>
                  <a:lnTo>
                    <a:pt x="858" y="3308"/>
                  </a:lnTo>
                  <a:lnTo>
                    <a:pt x="827" y="2984"/>
                  </a:lnTo>
                  <a:lnTo>
                    <a:pt x="607" y="2900"/>
                  </a:lnTo>
                  <a:lnTo>
                    <a:pt x="481" y="3088"/>
                  </a:lnTo>
                  <a:lnTo>
                    <a:pt x="83" y="2795"/>
                  </a:lnTo>
                  <a:lnTo>
                    <a:pt x="0" y="2638"/>
                  </a:lnTo>
                  <a:lnTo>
                    <a:pt x="0" y="1968"/>
                  </a:lnTo>
                  <a:lnTo>
                    <a:pt x="83" y="1811"/>
                  </a:lnTo>
                  <a:lnTo>
                    <a:pt x="450" y="1549"/>
                  </a:lnTo>
                  <a:lnTo>
                    <a:pt x="565" y="1706"/>
                  </a:lnTo>
                  <a:lnTo>
                    <a:pt x="743" y="1706"/>
                  </a:lnTo>
                  <a:lnTo>
                    <a:pt x="827" y="617"/>
                  </a:lnTo>
                  <a:lnTo>
                    <a:pt x="1151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17867579" y="510873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832" y="0"/>
                  </a:moveTo>
                  <a:lnTo>
                    <a:pt x="1256" y="261"/>
                  </a:lnTo>
                  <a:lnTo>
                    <a:pt x="931" y="376"/>
                  </a:lnTo>
                  <a:lnTo>
                    <a:pt x="900" y="0"/>
                  </a:lnTo>
                  <a:lnTo>
                    <a:pt x="20" y="230"/>
                  </a:lnTo>
                  <a:lnTo>
                    <a:pt x="0" y="418"/>
                  </a:lnTo>
                  <a:lnTo>
                    <a:pt x="638" y="418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691"/>
                  </a:lnTo>
                  <a:lnTo>
                    <a:pt x="1308" y="6334"/>
                  </a:lnTo>
                  <a:lnTo>
                    <a:pt x="1308" y="6523"/>
                  </a:lnTo>
                  <a:lnTo>
                    <a:pt x="1308" y="10146"/>
                  </a:lnTo>
                  <a:lnTo>
                    <a:pt x="774" y="10408"/>
                  </a:lnTo>
                  <a:lnTo>
                    <a:pt x="638" y="10523"/>
                  </a:lnTo>
                  <a:lnTo>
                    <a:pt x="638" y="12460"/>
                  </a:lnTo>
                  <a:lnTo>
                    <a:pt x="0" y="12460"/>
                  </a:lnTo>
                  <a:lnTo>
                    <a:pt x="0" y="12638"/>
                  </a:lnTo>
                  <a:lnTo>
                    <a:pt x="900" y="12868"/>
                  </a:lnTo>
                  <a:lnTo>
                    <a:pt x="931" y="12491"/>
                  </a:lnTo>
                  <a:lnTo>
                    <a:pt x="1256" y="12596"/>
                  </a:lnTo>
                  <a:lnTo>
                    <a:pt x="1832" y="12868"/>
                  </a:lnTo>
                  <a:lnTo>
                    <a:pt x="1832" y="12083"/>
                  </a:lnTo>
                  <a:lnTo>
                    <a:pt x="1643" y="11968"/>
                  </a:lnTo>
                  <a:lnTo>
                    <a:pt x="1570" y="12114"/>
                  </a:lnTo>
                  <a:lnTo>
                    <a:pt x="1612" y="12533"/>
                  </a:lnTo>
                  <a:lnTo>
                    <a:pt x="1329" y="12418"/>
                  </a:lnTo>
                  <a:lnTo>
                    <a:pt x="900" y="12345"/>
                  </a:lnTo>
                  <a:lnTo>
                    <a:pt x="900" y="10648"/>
                  </a:lnTo>
                  <a:lnTo>
                    <a:pt x="1570" y="10366"/>
                  </a:lnTo>
                  <a:lnTo>
                    <a:pt x="1612" y="10627"/>
                  </a:lnTo>
                  <a:lnTo>
                    <a:pt x="1643" y="10858"/>
                  </a:lnTo>
                  <a:lnTo>
                    <a:pt x="1800" y="10743"/>
                  </a:lnTo>
                  <a:lnTo>
                    <a:pt x="1832" y="2125"/>
                  </a:lnTo>
                  <a:lnTo>
                    <a:pt x="1643" y="2020"/>
                  </a:lnTo>
                  <a:lnTo>
                    <a:pt x="1570" y="2167"/>
                  </a:lnTo>
                  <a:lnTo>
                    <a:pt x="1612" y="2533"/>
                  </a:lnTo>
                  <a:lnTo>
                    <a:pt x="973" y="2261"/>
                  </a:lnTo>
                  <a:lnTo>
                    <a:pt x="900" y="523"/>
                  </a:lnTo>
                  <a:lnTo>
                    <a:pt x="1256" y="492"/>
                  </a:lnTo>
                  <a:lnTo>
                    <a:pt x="1570" y="376"/>
                  </a:lnTo>
                  <a:lnTo>
                    <a:pt x="1612" y="659"/>
                  </a:lnTo>
                  <a:lnTo>
                    <a:pt x="1643" y="900"/>
                  </a:lnTo>
                  <a:lnTo>
                    <a:pt x="1800" y="7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17867576" y="510872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570" y="10627"/>
                  </a:moveTo>
                  <a:lnTo>
                    <a:pt x="1643" y="10858"/>
                  </a:lnTo>
                  <a:lnTo>
                    <a:pt x="1800" y="10732"/>
                  </a:lnTo>
                  <a:lnTo>
                    <a:pt x="1832" y="2177"/>
                  </a:lnTo>
                  <a:lnTo>
                    <a:pt x="1643" y="2020"/>
                  </a:lnTo>
                  <a:lnTo>
                    <a:pt x="1570" y="2177"/>
                  </a:lnTo>
                  <a:lnTo>
                    <a:pt x="1612" y="2502"/>
                  </a:lnTo>
                  <a:lnTo>
                    <a:pt x="984" y="2272"/>
                  </a:lnTo>
                  <a:lnTo>
                    <a:pt x="900" y="2125"/>
                  </a:lnTo>
                  <a:lnTo>
                    <a:pt x="900" y="869"/>
                  </a:lnTo>
                  <a:lnTo>
                    <a:pt x="900" y="534"/>
                  </a:lnTo>
                  <a:lnTo>
                    <a:pt x="1193" y="502"/>
                  </a:lnTo>
                  <a:lnTo>
                    <a:pt x="1340" y="450"/>
                  </a:lnTo>
                  <a:lnTo>
                    <a:pt x="1570" y="376"/>
                  </a:lnTo>
                  <a:lnTo>
                    <a:pt x="1612" y="638"/>
                  </a:lnTo>
                  <a:lnTo>
                    <a:pt x="1643" y="900"/>
                  </a:lnTo>
                  <a:lnTo>
                    <a:pt x="1800" y="795"/>
                  </a:lnTo>
                  <a:lnTo>
                    <a:pt x="1832" y="73"/>
                  </a:lnTo>
                  <a:lnTo>
                    <a:pt x="1256" y="261"/>
                  </a:lnTo>
                  <a:lnTo>
                    <a:pt x="931" y="376"/>
                  </a:lnTo>
                  <a:lnTo>
                    <a:pt x="900" y="52"/>
                  </a:lnTo>
                  <a:lnTo>
                    <a:pt x="31" y="230"/>
                  </a:lnTo>
                  <a:lnTo>
                    <a:pt x="0" y="376"/>
                  </a:lnTo>
                  <a:lnTo>
                    <a:pt x="607" y="418"/>
                  </a:lnTo>
                  <a:lnTo>
                    <a:pt x="638" y="2177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691"/>
                  </a:lnTo>
                  <a:lnTo>
                    <a:pt x="1308" y="2848"/>
                  </a:lnTo>
                  <a:lnTo>
                    <a:pt x="1308" y="6345"/>
                  </a:lnTo>
                  <a:lnTo>
                    <a:pt x="1308" y="6523"/>
                  </a:lnTo>
                  <a:lnTo>
                    <a:pt x="1308" y="10041"/>
                  </a:lnTo>
                  <a:lnTo>
                    <a:pt x="1193" y="10177"/>
                  </a:lnTo>
                  <a:lnTo>
                    <a:pt x="774" y="10408"/>
                  </a:lnTo>
                  <a:lnTo>
                    <a:pt x="638" y="10523"/>
                  </a:lnTo>
                  <a:lnTo>
                    <a:pt x="638" y="10701"/>
                  </a:lnTo>
                  <a:lnTo>
                    <a:pt x="638" y="12418"/>
                  </a:lnTo>
                  <a:lnTo>
                    <a:pt x="31" y="12460"/>
                  </a:lnTo>
                  <a:lnTo>
                    <a:pt x="0" y="12648"/>
                  </a:lnTo>
                  <a:lnTo>
                    <a:pt x="858" y="12868"/>
                  </a:lnTo>
                  <a:lnTo>
                    <a:pt x="931" y="12491"/>
                  </a:lnTo>
                  <a:lnTo>
                    <a:pt x="1256" y="12596"/>
                  </a:lnTo>
                  <a:lnTo>
                    <a:pt x="1759" y="12837"/>
                  </a:lnTo>
                  <a:lnTo>
                    <a:pt x="1832" y="12114"/>
                  </a:lnTo>
                  <a:lnTo>
                    <a:pt x="1643" y="11968"/>
                  </a:lnTo>
                  <a:lnTo>
                    <a:pt x="1570" y="12114"/>
                  </a:lnTo>
                  <a:lnTo>
                    <a:pt x="1612" y="12460"/>
                  </a:lnTo>
                  <a:lnTo>
                    <a:pt x="1340" y="12418"/>
                  </a:lnTo>
                  <a:lnTo>
                    <a:pt x="1193" y="12387"/>
                  </a:lnTo>
                  <a:lnTo>
                    <a:pt x="900" y="12355"/>
                  </a:lnTo>
                  <a:lnTo>
                    <a:pt x="900" y="12010"/>
                  </a:lnTo>
                  <a:lnTo>
                    <a:pt x="900" y="10785"/>
                  </a:lnTo>
                  <a:lnTo>
                    <a:pt x="984" y="10596"/>
                  </a:lnTo>
                  <a:lnTo>
                    <a:pt x="1570" y="10366"/>
                  </a:lnTo>
                  <a:lnTo>
                    <a:pt x="1612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17870710" y="5107836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1759" y="7120"/>
                  </a:moveTo>
                  <a:lnTo>
                    <a:pt x="1706" y="6984"/>
                  </a:lnTo>
                  <a:lnTo>
                    <a:pt x="1863" y="7120"/>
                  </a:lnTo>
                  <a:lnTo>
                    <a:pt x="2020" y="7193"/>
                  </a:lnTo>
                  <a:lnTo>
                    <a:pt x="2020" y="6984"/>
                  </a:lnTo>
                  <a:lnTo>
                    <a:pt x="2115" y="7120"/>
                  </a:lnTo>
                  <a:lnTo>
                    <a:pt x="2272" y="7277"/>
                  </a:lnTo>
                  <a:lnTo>
                    <a:pt x="2115" y="7539"/>
                  </a:lnTo>
                  <a:lnTo>
                    <a:pt x="2052" y="7675"/>
                  </a:lnTo>
                  <a:lnTo>
                    <a:pt x="2020" y="7539"/>
                  </a:lnTo>
                  <a:lnTo>
                    <a:pt x="1863" y="7497"/>
                  </a:lnTo>
                  <a:lnTo>
                    <a:pt x="1790" y="7675"/>
                  </a:lnTo>
                  <a:lnTo>
                    <a:pt x="1759" y="7539"/>
                  </a:lnTo>
                  <a:lnTo>
                    <a:pt x="1602" y="7497"/>
                  </a:lnTo>
                  <a:lnTo>
                    <a:pt x="1528" y="7675"/>
                  </a:lnTo>
                  <a:lnTo>
                    <a:pt x="1497" y="7539"/>
                  </a:lnTo>
                  <a:lnTo>
                    <a:pt x="1047" y="7539"/>
                  </a:lnTo>
                  <a:lnTo>
                    <a:pt x="1047" y="7381"/>
                  </a:lnTo>
                  <a:lnTo>
                    <a:pt x="806" y="7601"/>
                  </a:lnTo>
                  <a:lnTo>
                    <a:pt x="963" y="7601"/>
                  </a:lnTo>
                  <a:lnTo>
                    <a:pt x="963" y="8209"/>
                  </a:lnTo>
                  <a:lnTo>
                    <a:pt x="963" y="8397"/>
                  </a:lnTo>
                  <a:lnTo>
                    <a:pt x="1151" y="8397"/>
                  </a:lnTo>
                  <a:lnTo>
                    <a:pt x="3423" y="8397"/>
                  </a:lnTo>
                  <a:lnTo>
                    <a:pt x="4659" y="9057"/>
                  </a:lnTo>
                  <a:lnTo>
                    <a:pt x="4659" y="13800"/>
                  </a:lnTo>
                  <a:lnTo>
                    <a:pt x="5005" y="13936"/>
                  </a:lnTo>
                  <a:lnTo>
                    <a:pt x="2397" y="14020"/>
                  </a:lnTo>
                  <a:lnTo>
                    <a:pt x="2115" y="14020"/>
                  </a:lnTo>
                  <a:lnTo>
                    <a:pt x="2052" y="14313"/>
                  </a:lnTo>
                  <a:lnTo>
                    <a:pt x="2020" y="14544"/>
                  </a:lnTo>
                  <a:lnTo>
                    <a:pt x="1863" y="14659"/>
                  </a:lnTo>
                  <a:lnTo>
                    <a:pt x="1916" y="14208"/>
                  </a:lnTo>
                  <a:lnTo>
                    <a:pt x="1947" y="14020"/>
                  </a:lnTo>
                  <a:lnTo>
                    <a:pt x="2052" y="13884"/>
                  </a:lnTo>
                  <a:lnTo>
                    <a:pt x="2167" y="13727"/>
                  </a:lnTo>
                  <a:lnTo>
                    <a:pt x="1916" y="13643"/>
                  </a:lnTo>
                  <a:lnTo>
                    <a:pt x="1916" y="13507"/>
                  </a:lnTo>
                  <a:lnTo>
                    <a:pt x="2272" y="13455"/>
                  </a:lnTo>
                  <a:lnTo>
                    <a:pt x="2052" y="13350"/>
                  </a:lnTo>
                  <a:lnTo>
                    <a:pt x="1863" y="13214"/>
                  </a:lnTo>
                  <a:lnTo>
                    <a:pt x="1863" y="12575"/>
                  </a:lnTo>
                  <a:lnTo>
                    <a:pt x="2020" y="12491"/>
                  </a:lnTo>
                  <a:lnTo>
                    <a:pt x="2083" y="13088"/>
                  </a:lnTo>
                  <a:lnTo>
                    <a:pt x="2240" y="13161"/>
                  </a:lnTo>
                  <a:lnTo>
                    <a:pt x="2167" y="13004"/>
                  </a:lnTo>
                  <a:lnTo>
                    <a:pt x="2115" y="12795"/>
                  </a:lnTo>
                  <a:lnTo>
                    <a:pt x="2115" y="12575"/>
                  </a:lnTo>
                  <a:lnTo>
                    <a:pt x="2115" y="12418"/>
                  </a:lnTo>
                  <a:lnTo>
                    <a:pt x="1978" y="12387"/>
                  </a:lnTo>
                  <a:lnTo>
                    <a:pt x="1863" y="12229"/>
                  </a:lnTo>
                  <a:lnTo>
                    <a:pt x="2115" y="12156"/>
                  </a:lnTo>
                  <a:lnTo>
                    <a:pt x="2659" y="12156"/>
                  </a:lnTo>
                  <a:lnTo>
                    <a:pt x="2722" y="12387"/>
                  </a:lnTo>
                  <a:lnTo>
                    <a:pt x="2617" y="12523"/>
                  </a:lnTo>
                  <a:lnTo>
                    <a:pt x="2722" y="12680"/>
                  </a:lnTo>
                  <a:lnTo>
                    <a:pt x="2722" y="13758"/>
                  </a:lnTo>
                  <a:lnTo>
                    <a:pt x="2753" y="13580"/>
                  </a:lnTo>
                  <a:lnTo>
                    <a:pt x="2984" y="13350"/>
                  </a:lnTo>
                  <a:lnTo>
                    <a:pt x="2753" y="13161"/>
                  </a:lnTo>
                  <a:lnTo>
                    <a:pt x="2984" y="12900"/>
                  </a:lnTo>
                  <a:lnTo>
                    <a:pt x="2753" y="12680"/>
                  </a:lnTo>
                  <a:lnTo>
                    <a:pt x="2617" y="12523"/>
                  </a:lnTo>
                  <a:lnTo>
                    <a:pt x="2722" y="12387"/>
                  </a:lnTo>
                  <a:lnTo>
                    <a:pt x="2753" y="12229"/>
                  </a:lnTo>
                  <a:lnTo>
                    <a:pt x="3277" y="12156"/>
                  </a:lnTo>
                  <a:lnTo>
                    <a:pt x="3423" y="12156"/>
                  </a:lnTo>
                  <a:lnTo>
                    <a:pt x="3423" y="11999"/>
                  </a:lnTo>
                  <a:lnTo>
                    <a:pt x="3423" y="9172"/>
                  </a:lnTo>
                  <a:lnTo>
                    <a:pt x="3423" y="8879"/>
                  </a:lnTo>
                  <a:lnTo>
                    <a:pt x="3141" y="8795"/>
                  </a:lnTo>
                  <a:lnTo>
                    <a:pt x="2722" y="8732"/>
                  </a:lnTo>
                  <a:lnTo>
                    <a:pt x="1863" y="8732"/>
                  </a:lnTo>
                  <a:lnTo>
                    <a:pt x="1685" y="8607"/>
                  </a:lnTo>
                  <a:lnTo>
                    <a:pt x="1497" y="8607"/>
                  </a:lnTo>
                  <a:lnTo>
                    <a:pt x="1277" y="8732"/>
                  </a:lnTo>
                  <a:lnTo>
                    <a:pt x="1120" y="8659"/>
                  </a:lnTo>
                  <a:lnTo>
                    <a:pt x="1685" y="9696"/>
                  </a:lnTo>
                  <a:lnTo>
                    <a:pt x="963" y="8879"/>
                  </a:lnTo>
                  <a:lnTo>
                    <a:pt x="1015" y="8732"/>
                  </a:lnTo>
                  <a:lnTo>
                    <a:pt x="219" y="8397"/>
                  </a:lnTo>
                  <a:lnTo>
                    <a:pt x="0" y="8282"/>
                  </a:lnTo>
                  <a:lnTo>
                    <a:pt x="125" y="8083"/>
                  </a:lnTo>
                  <a:lnTo>
                    <a:pt x="376" y="7434"/>
                  </a:lnTo>
                  <a:lnTo>
                    <a:pt x="376" y="7224"/>
                  </a:lnTo>
                  <a:lnTo>
                    <a:pt x="125" y="6565"/>
                  </a:lnTo>
                  <a:lnTo>
                    <a:pt x="0" y="6376"/>
                  </a:lnTo>
                  <a:lnTo>
                    <a:pt x="219" y="6261"/>
                  </a:lnTo>
                  <a:lnTo>
                    <a:pt x="931" y="5926"/>
                  </a:lnTo>
                  <a:lnTo>
                    <a:pt x="963" y="5779"/>
                  </a:lnTo>
                  <a:lnTo>
                    <a:pt x="1560" y="4879"/>
                  </a:lnTo>
                  <a:lnTo>
                    <a:pt x="1706" y="4910"/>
                  </a:lnTo>
                  <a:lnTo>
                    <a:pt x="1204" y="5895"/>
                  </a:lnTo>
                  <a:lnTo>
                    <a:pt x="1382" y="5926"/>
                  </a:lnTo>
                  <a:lnTo>
                    <a:pt x="1444" y="6083"/>
                  </a:lnTo>
                  <a:lnTo>
                    <a:pt x="1685" y="6083"/>
                  </a:lnTo>
                  <a:lnTo>
                    <a:pt x="1832" y="5926"/>
                  </a:lnTo>
                  <a:lnTo>
                    <a:pt x="2722" y="5926"/>
                  </a:lnTo>
                  <a:lnTo>
                    <a:pt x="3141" y="5842"/>
                  </a:lnTo>
                  <a:lnTo>
                    <a:pt x="3423" y="5811"/>
                  </a:lnTo>
                  <a:lnTo>
                    <a:pt x="3423" y="5486"/>
                  </a:lnTo>
                  <a:lnTo>
                    <a:pt x="3423" y="2649"/>
                  </a:lnTo>
                  <a:lnTo>
                    <a:pt x="3423" y="2502"/>
                  </a:lnTo>
                  <a:lnTo>
                    <a:pt x="3277" y="2502"/>
                  </a:lnTo>
                  <a:lnTo>
                    <a:pt x="2827" y="2502"/>
                  </a:lnTo>
                  <a:lnTo>
                    <a:pt x="2722" y="2272"/>
                  </a:lnTo>
                  <a:lnTo>
                    <a:pt x="2617" y="2136"/>
                  </a:lnTo>
                  <a:lnTo>
                    <a:pt x="2722" y="1978"/>
                  </a:lnTo>
                  <a:lnTo>
                    <a:pt x="2984" y="1790"/>
                  </a:lnTo>
                  <a:lnTo>
                    <a:pt x="2753" y="1602"/>
                  </a:lnTo>
                  <a:lnTo>
                    <a:pt x="2984" y="1340"/>
                  </a:lnTo>
                  <a:lnTo>
                    <a:pt x="2753" y="1151"/>
                  </a:lnTo>
                  <a:lnTo>
                    <a:pt x="2795" y="900"/>
                  </a:lnTo>
                  <a:lnTo>
                    <a:pt x="2722" y="1978"/>
                  </a:lnTo>
                  <a:lnTo>
                    <a:pt x="2617" y="2136"/>
                  </a:lnTo>
                  <a:lnTo>
                    <a:pt x="2722" y="2272"/>
                  </a:lnTo>
                  <a:lnTo>
                    <a:pt x="2722" y="2429"/>
                  </a:lnTo>
                  <a:lnTo>
                    <a:pt x="2115" y="2502"/>
                  </a:lnTo>
                  <a:lnTo>
                    <a:pt x="1916" y="2429"/>
                  </a:lnTo>
                  <a:lnTo>
                    <a:pt x="1916" y="2272"/>
                  </a:lnTo>
                  <a:lnTo>
                    <a:pt x="2115" y="2240"/>
                  </a:lnTo>
                  <a:lnTo>
                    <a:pt x="2115" y="2083"/>
                  </a:lnTo>
                  <a:lnTo>
                    <a:pt x="2115" y="1874"/>
                  </a:lnTo>
                  <a:lnTo>
                    <a:pt x="2167" y="1633"/>
                  </a:lnTo>
                  <a:lnTo>
                    <a:pt x="2240" y="1497"/>
                  </a:lnTo>
                  <a:lnTo>
                    <a:pt x="2083" y="1570"/>
                  </a:lnTo>
                  <a:lnTo>
                    <a:pt x="2020" y="2052"/>
                  </a:lnTo>
                  <a:lnTo>
                    <a:pt x="1863" y="2167"/>
                  </a:lnTo>
                  <a:lnTo>
                    <a:pt x="1863" y="1444"/>
                  </a:lnTo>
                  <a:lnTo>
                    <a:pt x="2052" y="1308"/>
                  </a:lnTo>
                  <a:lnTo>
                    <a:pt x="2272" y="1204"/>
                  </a:lnTo>
                  <a:lnTo>
                    <a:pt x="2020" y="1204"/>
                  </a:lnTo>
                  <a:lnTo>
                    <a:pt x="1863" y="1120"/>
                  </a:lnTo>
                  <a:lnTo>
                    <a:pt x="2115" y="963"/>
                  </a:lnTo>
                  <a:lnTo>
                    <a:pt x="2115" y="827"/>
                  </a:lnTo>
                  <a:lnTo>
                    <a:pt x="1947" y="638"/>
                  </a:lnTo>
                  <a:lnTo>
                    <a:pt x="1916" y="450"/>
                  </a:lnTo>
                  <a:lnTo>
                    <a:pt x="1863" y="31"/>
                  </a:lnTo>
                  <a:lnTo>
                    <a:pt x="2020" y="31"/>
                  </a:lnTo>
                  <a:lnTo>
                    <a:pt x="2052" y="335"/>
                  </a:lnTo>
                  <a:lnTo>
                    <a:pt x="2115" y="638"/>
                  </a:lnTo>
                  <a:lnTo>
                    <a:pt x="2397" y="638"/>
                  </a:lnTo>
                  <a:lnTo>
                    <a:pt x="5005" y="638"/>
                  </a:lnTo>
                  <a:lnTo>
                    <a:pt x="4722" y="785"/>
                  </a:lnTo>
                  <a:lnTo>
                    <a:pt x="4659" y="5518"/>
                  </a:lnTo>
                  <a:lnTo>
                    <a:pt x="3423" y="6261"/>
                  </a:lnTo>
                  <a:lnTo>
                    <a:pt x="1151" y="6261"/>
                  </a:lnTo>
                  <a:lnTo>
                    <a:pt x="963" y="6261"/>
                  </a:lnTo>
                  <a:lnTo>
                    <a:pt x="963" y="6450"/>
                  </a:lnTo>
                  <a:lnTo>
                    <a:pt x="963" y="7057"/>
                  </a:lnTo>
                  <a:lnTo>
                    <a:pt x="806" y="7057"/>
                  </a:lnTo>
                  <a:lnTo>
                    <a:pt x="1047" y="7277"/>
                  </a:lnTo>
                  <a:lnTo>
                    <a:pt x="1047" y="7120"/>
                  </a:lnTo>
                  <a:lnTo>
                    <a:pt x="1434" y="7120"/>
                  </a:lnTo>
                  <a:lnTo>
                    <a:pt x="1444" y="6984"/>
                  </a:lnTo>
                  <a:lnTo>
                    <a:pt x="1602" y="7120"/>
                  </a:lnTo>
                  <a:lnTo>
                    <a:pt x="1759" y="7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17874064" y="51093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523"/>
                  </a:moveTo>
                  <a:lnTo>
                    <a:pt x="607" y="523"/>
                  </a:lnTo>
                  <a:lnTo>
                    <a:pt x="712" y="73"/>
                  </a:lnTo>
                  <a:lnTo>
                    <a:pt x="73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17874064" y="5120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0"/>
                  </a:moveTo>
                  <a:lnTo>
                    <a:pt x="607" y="0"/>
                  </a:lnTo>
                  <a:lnTo>
                    <a:pt x="712" y="450"/>
                  </a:lnTo>
                  <a:lnTo>
                    <a:pt x="73" y="534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17874519" y="511682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3172"/>
                  </a:moveTo>
                  <a:lnTo>
                    <a:pt x="513" y="376"/>
                  </a:lnTo>
                  <a:lnTo>
                    <a:pt x="115" y="83"/>
                  </a:lnTo>
                  <a:lnTo>
                    <a:pt x="0" y="3099"/>
                  </a:lnTo>
                  <a:lnTo>
                    <a:pt x="439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17874519" y="51103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0"/>
                  </a:moveTo>
                  <a:lnTo>
                    <a:pt x="513" y="2795"/>
                  </a:lnTo>
                  <a:lnTo>
                    <a:pt x="115" y="3088"/>
                  </a:lnTo>
                  <a:lnTo>
                    <a:pt x="0" y="73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17868892" y="51197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104"/>
                  </a:moveTo>
                  <a:lnTo>
                    <a:pt x="513" y="712"/>
                  </a:lnTo>
                  <a:lnTo>
                    <a:pt x="73" y="816"/>
                  </a:lnTo>
                  <a:lnTo>
                    <a:pt x="0" y="104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17868586" y="51191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2722"/>
                  </a:moveTo>
                  <a:lnTo>
                    <a:pt x="1528" y="2942"/>
                  </a:lnTo>
                  <a:lnTo>
                    <a:pt x="1602" y="3277"/>
                  </a:lnTo>
                  <a:lnTo>
                    <a:pt x="1675" y="2691"/>
                  </a:lnTo>
                  <a:lnTo>
                    <a:pt x="1528" y="2533"/>
                  </a:lnTo>
                  <a:lnTo>
                    <a:pt x="1528" y="2397"/>
                  </a:lnTo>
                  <a:lnTo>
                    <a:pt x="1759" y="2272"/>
                  </a:lnTo>
                  <a:lnTo>
                    <a:pt x="1476" y="2167"/>
                  </a:lnTo>
                  <a:lnTo>
                    <a:pt x="1465" y="1863"/>
                  </a:lnTo>
                  <a:lnTo>
                    <a:pt x="1602" y="2115"/>
                  </a:lnTo>
                  <a:lnTo>
                    <a:pt x="1465" y="1602"/>
                  </a:lnTo>
                  <a:lnTo>
                    <a:pt x="1633" y="1413"/>
                  </a:lnTo>
                  <a:lnTo>
                    <a:pt x="1476" y="1256"/>
                  </a:lnTo>
                  <a:lnTo>
                    <a:pt x="1675" y="701"/>
                  </a:lnTo>
                  <a:lnTo>
                    <a:pt x="1465" y="890"/>
                  </a:lnTo>
                  <a:lnTo>
                    <a:pt x="1465" y="628"/>
                  </a:lnTo>
                  <a:lnTo>
                    <a:pt x="1633" y="513"/>
                  </a:lnTo>
                  <a:lnTo>
                    <a:pt x="1476" y="324"/>
                  </a:lnTo>
                  <a:lnTo>
                    <a:pt x="1633" y="188"/>
                  </a:lnTo>
                  <a:lnTo>
                    <a:pt x="1476" y="0"/>
                  </a:lnTo>
                  <a:lnTo>
                    <a:pt x="858" y="0"/>
                  </a:lnTo>
                  <a:lnTo>
                    <a:pt x="827" y="376"/>
                  </a:lnTo>
                  <a:lnTo>
                    <a:pt x="607" y="408"/>
                  </a:lnTo>
                  <a:lnTo>
                    <a:pt x="481" y="251"/>
                  </a:lnTo>
                  <a:lnTo>
                    <a:pt x="83" y="513"/>
                  </a:lnTo>
                  <a:lnTo>
                    <a:pt x="0" y="670"/>
                  </a:lnTo>
                  <a:lnTo>
                    <a:pt x="0" y="1340"/>
                  </a:lnTo>
                  <a:lnTo>
                    <a:pt x="83" y="1497"/>
                  </a:lnTo>
                  <a:lnTo>
                    <a:pt x="450" y="1759"/>
                  </a:lnTo>
                  <a:lnTo>
                    <a:pt x="565" y="1602"/>
                  </a:lnTo>
                  <a:lnTo>
                    <a:pt x="743" y="1602"/>
                  </a:lnTo>
                  <a:lnTo>
                    <a:pt x="827" y="2691"/>
                  </a:lnTo>
                  <a:lnTo>
                    <a:pt x="1151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17876074" y="512218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392" y="0"/>
                  </a:moveTo>
                  <a:lnTo>
                    <a:pt x="19392" y="14093"/>
                  </a:lnTo>
                  <a:lnTo>
                    <a:pt x="0" y="14093"/>
                  </a:lnTo>
                  <a:lnTo>
                    <a:pt x="0" y="0"/>
                  </a:lnTo>
                  <a:lnTo>
                    <a:pt x="1939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17894576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17876976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18258883" y="488384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04" y="7423"/>
                  </a:moveTo>
                  <a:lnTo>
                    <a:pt x="1413" y="7423"/>
                  </a:lnTo>
                  <a:lnTo>
                    <a:pt x="1539" y="10146"/>
                  </a:lnTo>
                  <a:lnTo>
                    <a:pt x="1738" y="10219"/>
                  </a:lnTo>
                  <a:lnTo>
                    <a:pt x="1738" y="9696"/>
                  </a:lnTo>
                  <a:lnTo>
                    <a:pt x="2921" y="9696"/>
                  </a:lnTo>
                  <a:lnTo>
                    <a:pt x="3088" y="9696"/>
                  </a:lnTo>
                  <a:lnTo>
                    <a:pt x="4282" y="9696"/>
                  </a:lnTo>
                  <a:lnTo>
                    <a:pt x="4429" y="9664"/>
                  </a:lnTo>
                  <a:lnTo>
                    <a:pt x="4816" y="9696"/>
                  </a:lnTo>
                  <a:lnTo>
                    <a:pt x="4848" y="9476"/>
                  </a:lnTo>
                  <a:lnTo>
                    <a:pt x="4314" y="9444"/>
                  </a:lnTo>
                  <a:lnTo>
                    <a:pt x="4282" y="8648"/>
                  </a:lnTo>
                  <a:lnTo>
                    <a:pt x="4502" y="8586"/>
                  </a:lnTo>
                  <a:lnTo>
                    <a:pt x="4921" y="8806"/>
                  </a:lnTo>
                  <a:lnTo>
                    <a:pt x="4952" y="8544"/>
                  </a:lnTo>
                  <a:lnTo>
                    <a:pt x="5402" y="8460"/>
                  </a:lnTo>
                  <a:lnTo>
                    <a:pt x="5779" y="8460"/>
                  </a:lnTo>
                  <a:lnTo>
                    <a:pt x="5779" y="8093"/>
                  </a:lnTo>
                  <a:lnTo>
                    <a:pt x="5779" y="1643"/>
                  </a:lnTo>
                  <a:lnTo>
                    <a:pt x="5779" y="1298"/>
                  </a:lnTo>
                  <a:lnTo>
                    <a:pt x="5402" y="1298"/>
                  </a:lnTo>
                  <a:lnTo>
                    <a:pt x="5057" y="1298"/>
                  </a:lnTo>
                  <a:lnTo>
                    <a:pt x="4952" y="973"/>
                  </a:lnTo>
                  <a:lnTo>
                    <a:pt x="4502" y="1193"/>
                  </a:lnTo>
                  <a:lnTo>
                    <a:pt x="4282" y="1193"/>
                  </a:lnTo>
                  <a:lnTo>
                    <a:pt x="4282" y="335"/>
                  </a:lnTo>
                  <a:lnTo>
                    <a:pt x="4816" y="335"/>
                  </a:lnTo>
                  <a:lnTo>
                    <a:pt x="4848" y="125"/>
                  </a:lnTo>
                  <a:lnTo>
                    <a:pt x="4471" y="41"/>
                  </a:lnTo>
                  <a:lnTo>
                    <a:pt x="4314" y="73"/>
                  </a:lnTo>
                  <a:lnTo>
                    <a:pt x="2764" y="41"/>
                  </a:lnTo>
                  <a:lnTo>
                    <a:pt x="2554" y="41"/>
                  </a:lnTo>
                  <a:lnTo>
                    <a:pt x="2554" y="230"/>
                  </a:lnTo>
                  <a:lnTo>
                    <a:pt x="3005" y="303"/>
                  </a:lnTo>
                  <a:lnTo>
                    <a:pt x="3162" y="303"/>
                  </a:lnTo>
                  <a:lnTo>
                    <a:pt x="3162" y="492"/>
                  </a:lnTo>
                  <a:lnTo>
                    <a:pt x="3162" y="712"/>
                  </a:lnTo>
                  <a:lnTo>
                    <a:pt x="3162" y="900"/>
                  </a:lnTo>
                  <a:lnTo>
                    <a:pt x="3005" y="900"/>
                  </a:lnTo>
                  <a:lnTo>
                    <a:pt x="1780" y="900"/>
                  </a:lnTo>
                  <a:lnTo>
                    <a:pt x="1612" y="900"/>
                  </a:lnTo>
                  <a:lnTo>
                    <a:pt x="554" y="900"/>
                  </a:lnTo>
                  <a:lnTo>
                    <a:pt x="366" y="900"/>
                  </a:lnTo>
                  <a:lnTo>
                    <a:pt x="366" y="712"/>
                  </a:lnTo>
                  <a:lnTo>
                    <a:pt x="366" y="492"/>
                  </a:lnTo>
                  <a:lnTo>
                    <a:pt x="366" y="303"/>
                  </a:lnTo>
                  <a:lnTo>
                    <a:pt x="554" y="303"/>
                  </a:lnTo>
                  <a:lnTo>
                    <a:pt x="816" y="30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73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18259249" y="488426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6711"/>
                  </a:moveTo>
                  <a:lnTo>
                    <a:pt x="0" y="858"/>
                  </a:lnTo>
                  <a:lnTo>
                    <a:pt x="2837" y="774"/>
                  </a:lnTo>
                  <a:lnTo>
                    <a:pt x="3088" y="774"/>
                  </a:lnTo>
                  <a:lnTo>
                    <a:pt x="3088" y="523"/>
                  </a:lnTo>
                  <a:lnTo>
                    <a:pt x="3088" y="73"/>
                  </a:lnTo>
                  <a:lnTo>
                    <a:pt x="3549" y="0"/>
                  </a:lnTo>
                  <a:lnTo>
                    <a:pt x="3633" y="1015"/>
                  </a:lnTo>
                  <a:lnTo>
                    <a:pt x="3633" y="1193"/>
                  </a:lnTo>
                  <a:lnTo>
                    <a:pt x="3800" y="1193"/>
                  </a:lnTo>
                  <a:lnTo>
                    <a:pt x="4994" y="1193"/>
                  </a:lnTo>
                  <a:lnTo>
                    <a:pt x="5109" y="7643"/>
                  </a:lnTo>
                  <a:lnTo>
                    <a:pt x="3800" y="7748"/>
                  </a:lnTo>
                  <a:lnTo>
                    <a:pt x="3633" y="7748"/>
                  </a:lnTo>
                  <a:lnTo>
                    <a:pt x="3633" y="7905"/>
                  </a:lnTo>
                  <a:lnTo>
                    <a:pt x="3633" y="8921"/>
                  </a:lnTo>
                  <a:lnTo>
                    <a:pt x="3319" y="8984"/>
                  </a:lnTo>
                  <a:lnTo>
                    <a:pt x="3162" y="8837"/>
                  </a:lnTo>
                  <a:lnTo>
                    <a:pt x="2136" y="8837"/>
                  </a:lnTo>
                  <a:lnTo>
                    <a:pt x="1978" y="8984"/>
                  </a:lnTo>
                  <a:lnTo>
                    <a:pt x="1528" y="8984"/>
                  </a:lnTo>
                  <a:lnTo>
                    <a:pt x="1455" y="6847"/>
                  </a:lnTo>
                  <a:lnTo>
                    <a:pt x="1455" y="6711"/>
                  </a:lnTo>
                  <a:lnTo>
                    <a:pt x="1266" y="6711"/>
                  </a:lnTo>
                  <a:lnTo>
                    <a:pt x="73" y="6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18263162" y="48923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80" y="1225"/>
                  </a:moveTo>
                  <a:lnTo>
                    <a:pt x="1162" y="1225"/>
                  </a:lnTo>
                  <a:lnTo>
                    <a:pt x="1235" y="900"/>
                  </a:lnTo>
                  <a:lnTo>
                    <a:pt x="1539" y="848"/>
                  </a:lnTo>
                  <a:lnTo>
                    <a:pt x="1989" y="1193"/>
                  </a:lnTo>
                  <a:lnTo>
                    <a:pt x="1989" y="701"/>
                  </a:lnTo>
                  <a:lnTo>
                    <a:pt x="1989" y="219"/>
                  </a:lnTo>
                  <a:lnTo>
                    <a:pt x="1581" y="481"/>
                  </a:lnTo>
                  <a:lnTo>
                    <a:pt x="1266" y="554"/>
                  </a:lnTo>
                  <a:lnTo>
                    <a:pt x="1235" y="136"/>
                  </a:lnTo>
                  <a:lnTo>
                    <a:pt x="1036" y="104"/>
                  </a:lnTo>
                  <a:lnTo>
                    <a:pt x="1005" y="481"/>
                  </a:lnTo>
                  <a:lnTo>
                    <a:pt x="272" y="136"/>
                  </a:lnTo>
                  <a:lnTo>
                    <a:pt x="41" y="0"/>
                  </a:lnTo>
                  <a:lnTo>
                    <a:pt x="0" y="261"/>
                  </a:lnTo>
                  <a:lnTo>
                    <a:pt x="0" y="848"/>
                  </a:lnTo>
                  <a:lnTo>
                    <a:pt x="523" y="963"/>
                  </a:lnTo>
                  <a:lnTo>
                    <a:pt x="554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18263162" y="48838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408"/>
                  </a:lnTo>
                  <a:lnTo>
                    <a:pt x="1989" y="31"/>
                  </a:lnTo>
                  <a:lnTo>
                    <a:pt x="1989" y="534"/>
                  </a:lnTo>
                  <a:lnTo>
                    <a:pt x="2020" y="1005"/>
                  </a:lnTo>
                  <a:lnTo>
                    <a:pt x="1612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1005"/>
                  </a:lnTo>
                  <a:lnTo>
                    <a:pt x="0" y="376"/>
                  </a:lnTo>
                  <a:lnTo>
                    <a:pt x="523" y="293"/>
                  </a:lnTo>
                  <a:lnTo>
                    <a:pt x="55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18264481" y="488388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61"/>
                  </a:lnTo>
                  <a:lnTo>
                    <a:pt x="5654" y="293"/>
                  </a:lnTo>
                  <a:lnTo>
                    <a:pt x="5738" y="1005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832"/>
                  </a:lnTo>
                  <a:lnTo>
                    <a:pt x="4816" y="1465"/>
                  </a:lnTo>
                  <a:lnTo>
                    <a:pt x="4659" y="1413"/>
                  </a:lnTo>
                  <a:lnTo>
                    <a:pt x="4816" y="1308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324"/>
                  </a:lnTo>
                  <a:lnTo>
                    <a:pt x="1486" y="324"/>
                  </a:lnTo>
                  <a:lnTo>
                    <a:pt x="1287" y="324"/>
                  </a:lnTo>
                  <a:lnTo>
                    <a:pt x="1287" y="534"/>
                  </a:lnTo>
                  <a:lnTo>
                    <a:pt x="1287" y="1225"/>
                  </a:lnTo>
                  <a:lnTo>
                    <a:pt x="1444" y="1308"/>
                  </a:lnTo>
                  <a:lnTo>
                    <a:pt x="1287" y="1413"/>
                  </a:lnTo>
                  <a:lnTo>
                    <a:pt x="1287" y="1832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93"/>
                  </a:lnTo>
                  <a:lnTo>
                    <a:pt x="858" y="827"/>
                  </a:lnTo>
                  <a:lnTo>
                    <a:pt x="670" y="1088"/>
                  </a:lnTo>
                  <a:lnTo>
                    <a:pt x="408" y="1088"/>
                  </a:lnTo>
                  <a:lnTo>
                    <a:pt x="104" y="1088"/>
                  </a:lnTo>
                  <a:lnTo>
                    <a:pt x="0" y="743"/>
                  </a:lnTo>
                  <a:lnTo>
                    <a:pt x="188" y="701"/>
                  </a:lnTo>
                  <a:lnTo>
                    <a:pt x="701" y="1088"/>
                  </a:lnTo>
                  <a:lnTo>
                    <a:pt x="701" y="534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18264481" y="4891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602"/>
                  </a:lnTo>
                  <a:lnTo>
                    <a:pt x="5738" y="900"/>
                  </a:lnTo>
                  <a:lnTo>
                    <a:pt x="5685" y="638"/>
                  </a:lnTo>
                  <a:lnTo>
                    <a:pt x="5486" y="774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408"/>
                  </a:lnTo>
                  <a:lnTo>
                    <a:pt x="4659" y="481"/>
                  </a:lnTo>
                  <a:lnTo>
                    <a:pt x="4816" y="586"/>
                  </a:lnTo>
                  <a:lnTo>
                    <a:pt x="4816" y="1088"/>
                  </a:lnTo>
                  <a:lnTo>
                    <a:pt x="4586" y="1455"/>
                  </a:lnTo>
                  <a:lnTo>
                    <a:pt x="4429" y="1570"/>
                  </a:lnTo>
                  <a:lnTo>
                    <a:pt x="1486" y="1570"/>
                  </a:lnTo>
                  <a:lnTo>
                    <a:pt x="1287" y="1570"/>
                  </a:lnTo>
                  <a:lnTo>
                    <a:pt x="1287" y="1382"/>
                  </a:lnTo>
                  <a:lnTo>
                    <a:pt x="1287" y="638"/>
                  </a:lnTo>
                  <a:lnTo>
                    <a:pt x="1444" y="586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602"/>
                  </a:lnTo>
                  <a:lnTo>
                    <a:pt x="858" y="1088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33"/>
                  </a:lnTo>
                  <a:lnTo>
                    <a:pt x="261" y="1486"/>
                  </a:lnTo>
                  <a:lnTo>
                    <a:pt x="31" y="1539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18265771" y="48894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104"/>
                  </a:moveTo>
                  <a:lnTo>
                    <a:pt x="3444" y="0"/>
                  </a:lnTo>
                  <a:lnTo>
                    <a:pt x="3528" y="2680"/>
                  </a:lnTo>
                  <a:lnTo>
                    <a:pt x="3371" y="2743"/>
                  </a:lnTo>
                  <a:lnTo>
                    <a:pt x="3528" y="2869"/>
                  </a:lnTo>
                  <a:lnTo>
                    <a:pt x="3528" y="3350"/>
                  </a:lnTo>
                  <a:lnTo>
                    <a:pt x="3298" y="3727"/>
                  </a:lnTo>
                  <a:lnTo>
                    <a:pt x="3141" y="3800"/>
                  </a:lnTo>
                  <a:lnTo>
                    <a:pt x="198" y="3800"/>
                  </a:lnTo>
                  <a:lnTo>
                    <a:pt x="0" y="3800"/>
                  </a:lnTo>
                  <a:lnTo>
                    <a:pt x="0" y="3643"/>
                  </a:lnTo>
                  <a:lnTo>
                    <a:pt x="0" y="2900"/>
                  </a:lnTo>
                  <a:lnTo>
                    <a:pt x="157" y="2869"/>
                  </a:lnTo>
                  <a:lnTo>
                    <a:pt x="0" y="2743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18265773" y="48842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518" y="973"/>
                  </a:lnTo>
                  <a:lnTo>
                    <a:pt x="3518" y="481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0" y="910"/>
                  </a:lnTo>
                  <a:lnTo>
                    <a:pt x="146" y="973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18269547" y="4879450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14617"/>
                  </a:moveTo>
                  <a:lnTo>
                    <a:pt x="2125" y="14617"/>
                  </a:lnTo>
                  <a:lnTo>
                    <a:pt x="2198" y="15653"/>
                  </a:lnTo>
                  <a:lnTo>
                    <a:pt x="1738" y="15769"/>
                  </a:lnTo>
                  <a:lnTo>
                    <a:pt x="1675" y="16062"/>
                  </a:lnTo>
                  <a:lnTo>
                    <a:pt x="1863" y="16135"/>
                  </a:lnTo>
                  <a:lnTo>
                    <a:pt x="1863" y="15999"/>
                  </a:lnTo>
                  <a:lnTo>
                    <a:pt x="2125" y="15999"/>
                  </a:lnTo>
                  <a:lnTo>
                    <a:pt x="2314" y="15999"/>
                  </a:lnTo>
                  <a:lnTo>
                    <a:pt x="2314" y="16135"/>
                  </a:lnTo>
                  <a:lnTo>
                    <a:pt x="2314" y="16858"/>
                  </a:lnTo>
                  <a:lnTo>
                    <a:pt x="2314" y="17036"/>
                  </a:lnTo>
                  <a:lnTo>
                    <a:pt x="2125" y="17036"/>
                  </a:lnTo>
                  <a:lnTo>
                    <a:pt x="1863" y="17036"/>
                  </a:lnTo>
                  <a:lnTo>
                    <a:pt x="1863" y="16858"/>
                  </a:lnTo>
                  <a:lnTo>
                    <a:pt x="1675" y="16858"/>
                  </a:lnTo>
                  <a:lnTo>
                    <a:pt x="1675" y="17193"/>
                  </a:lnTo>
                  <a:lnTo>
                    <a:pt x="2450" y="17256"/>
                  </a:lnTo>
                  <a:lnTo>
                    <a:pt x="2565" y="104"/>
                  </a:lnTo>
                  <a:lnTo>
                    <a:pt x="1738" y="0"/>
                  </a:lnTo>
                  <a:lnTo>
                    <a:pt x="1675" y="335"/>
                  </a:lnTo>
                  <a:lnTo>
                    <a:pt x="1863" y="397"/>
                  </a:lnTo>
                  <a:lnTo>
                    <a:pt x="1863" y="230"/>
                  </a:lnTo>
                  <a:lnTo>
                    <a:pt x="2125" y="230"/>
                  </a:lnTo>
                  <a:lnTo>
                    <a:pt x="2314" y="230"/>
                  </a:lnTo>
                  <a:lnTo>
                    <a:pt x="2314" y="397"/>
                  </a:lnTo>
                  <a:lnTo>
                    <a:pt x="2314" y="1120"/>
                  </a:lnTo>
                  <a:lnTo>
                    <a:pt x="2314" y="1298"/>
                  </a:lnTo>
                  <a:lnTo>
                    <a:pt x="2125" y="1298"/>
                  </a:lnTo>
                  <a:lnTo>
                    <a:pt x="1863" y="1298"/>
                  </a:lnTo>
                  <a:lnTo>
                    <a:pt x="1863" y="1120"/>
                  </a:lnTo>
                  <a:lnTo>
                    <a:pt x="1675" y="1120"/>
                  </a:lnTo>
                  <a:lnTo>
                    <a:pt x="1675" y="1706"/>
                  </a:lnTo>
                  <a:lnTo>
                    <a:pt x="1895" y="1780"/>
                  </a:lnTo>
                  <a:lnTo>
                    <a:pt x="1895" y="1602"/>
                  </a:lnTo>
                  <a:lnTo>
                    <a:pt x="2125" y="1539"/>
                  </a:lnTo>
                  <a:lnTo>
                    <a:pt x="2198" y="3581"/>
                  </a:lnTo>
                  <a:lnTo>
                    <a:pt x="2125" y="4628"/>
                  </a:lnTo>
                  <a:lnTo>
                    <a:pt x="2125" y="4816"/>
                  </a:lnTo>
                  <a:lnTo>
                    <a:pt x="1968" y="4816"/>
                  </a:lnTo>
                  <a:lnTo>
                    <a:pt x="1099" y="4816"/>
                  </a:lnTo>
                  <a:lnTo>
                    <a:pt x="1057" y="4554"/>
                  </a:lnTo>
                  <a:lnTo>
                    <a:pt x="670" y="4439"/>
                  </a:lnTo>
                  <a:lnTo>
                    <a:pt x="513" y="4471"/>
                  </a:lnTo>
                  <a:lnTo>
                    <a:pt x="188" y="4439"/>
                  </a:lnTo>
                  <a:lnTo>
                    <a:pt x="104" y="4659"/>
                  </a:lnTo>
                  <a:lnTo>
                    <a:pt x="670" y="4732"/>
                  </a:lnTo>
                  <a:lnTo>
                    <a:pt x="670" y="5528"/>
                  </a:lnTo>
                  <a:lnTo>
                    <a:pt x="450" y="5591"/>
                  </a:lnTo>
                  <a:lnTo>
                    <a:pt x="31" y="5329"/>
                  </a:lnTo>
                  <a:lnTo>
                    <a:pt x="73" y="5968"/>
                  </a:lnTo>
                  <a:lnTo>
                    <a:pt x="617" y="6114"/>
                  </a:lnTo>
                  <a:lnTo>
                    <a:pt x="670" y="12345"/>
                  </a:lnTo>
                  <a:lnTo>
                    <a:pt x="73" y="12596"/>
                  </a:lnTo>
                  <a:lnTo>
                    <a:pt x="0" y="13151"/>
                  </a:lnTo>
                  <a:lnTo>
                    <a:pt x="450" y="12983"/>
                  </a:lnTo>
                  <a:lnTo>
                    <a:pt x="586" y="12983"/>
                  </a:lnTo>
                  <a:lnTo>
                    <a:pt x="670" y="13790"/>
                  </a:lnTo>
                  <a:lnTo>
                    <a:pt x="188" y="13842"/>
                  </a:lnTo>
                  <a:lnTo>
                    <a:pt x="104" y="14062"/>
                  </a:lnTo>
                  <a:lnTo>
                    <a:pt x="481" y="14093"/>
                  </a:lnTo>
                  <a:lnTo>
                    <a:pt x="617" y="14062"/>
                  </a:lnTo>
                  <a:lnTo>
                    <a:pt x="670" y="1454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18270520" y="488455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9214"/>
                  </a:moveTo>
                  <a:lnTo>
                    <a:pt x="115" y="9214"/>
                  </a:lnTo>
                  <a:lnTo>
                    <a:pt x="0" y="83"/>
                  </a:lnTo>
                  <a:lnTo>
                    <a:pt x="1151" y="0"/>
                  </a:lnTo>
                  <a:lnTo>
                    <a:pt x="1225" y="914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18261494" y="48898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12" y="1308"/>
                  </a:moveTo>
                  <a:lnTo>
                    <a:pt x="712" y="450"/>
                  </a:lnTo>
                  <a:lnTo>
                    <a:pt x="429" y="0"/>
                  </a:lnTo>
                  <a:lnTo>
                    <a:pt x="261" y="0"/>
                  </a:lnTo>
                  <a:lnTo>
                    <a:pt x="0" y="450"/>
                  </a:ln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18261492" y="48987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58"/>
                  </a:lnTo>
                  <a:lnTo>
                    <a:pt x="261" y="1277"/>
                  </a:lnTo>
                  <a:lnTo>
                    <a:pt x="439" y="1277"/>
                  </a:lnTo>
                  <a:lnTo>
                    <a:pt x="712" y="858"/>
                  </a:lnTo>
                  <a:lnTo>
                    <a:pt x="7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18261234" y="4891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18261234" y="48985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219" y="261"/>
                  </a:lnTo>
                  <a:lnTo>
                    <a:pt x="994" y="261"/>
                  </a:ln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18261234" y="48970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1413"/>
                  </a:lnTo>
                  <a:lnTo>
                    <a:pt x="1225" y="1413"/>
                  </a:ln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18261384" y="4896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450"/>
                  </a:moveTo>
                  <a:lnTo>
                    <a:pt x="31" y="3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18260444" y="48883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18261855" y="4889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18262720" y="48847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18261492" y="48908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18261718" y="48904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18261718" y="4891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18261492" y="48902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18261714" y="48900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18261238" y="48912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25" y="1675"/>
                  </a:moveTo>
                  <a:lnTo>
                    <a:pt x="1225" y="261"/>
                  </a:lnTo>
                  <a:lnTo>
                    <a:pt x="994" y="0"/>
                  </a:lnTo>
                  <a:lnTo>
                    <a:pt x="219" y="0"/>
                  </a:lnTo>
                  <a:lnTo>
                    <a:pt x="0" y="261"/>
                  </a:lnTo>
                  <a:lnTo>
                    <a:pt x="1225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18261492" y="4898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39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18261718" y="4899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18261718" y="4898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18261492" y="48995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39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18261714" y="4899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18261340" y="48939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1826134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18260640" y="489398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4209" y="523"/>
                  </a:moveTo>
                  <a:lnTo>
                    <a:pt x="4209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4209" y="52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18261643" y="4885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18261641" y="4886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18261643" y="48875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18261674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18261386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18264132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0"/>
                  </a:lnTo>
                  <a:lnTo>
                    <a:pt x="157" y="1162"/>
                  </a:lnTo>
                  <a:lnTo>
                    <a:pt x="157" y="1308"/>
                  </a:ln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18261228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0"/>
                  </a:lnTo>
                  <a:lnTo>
                    <a:pt x="0" y="638"/>
                  </a:lnTo>
                  <a:lnTo>
                    <a:pt x="0" y="1162"/>
                  </a:lnTo>
                  <a:lnTo>
                    <a:pt x="0" y="1308"/>
                  </a:lnTo>
                  <a:lnTo>
                    <a:pt x="157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18261264" y="4886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18261311" y="48908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18263313" y="4894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18264132" y="48902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18261259" y="4889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900"/>
                  </a:moveTo>
                  <a:lnTo>
                    <a:pt x="0" y="1570"/>
                  </a:lnTo>
                </a:path>
                <a:path w="634" h="1904">
                  <a:moveTo>
                    <a:pt x="125" y="900"/>
                  </a:moveTo>
                  <a:lnTo>
                    <a:pt x="125" y="0"/>
                  </a:ln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18261259" y="48861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376"/>
                  </a:lnTo>
                  <a:lnTo>
                    <a:pt x="0" y="670"/>
                  </a:lnTo>
                  <a:lnTo>
                    <a:pt x="0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18261264" y="4889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88"/>
                  </a:lnTo>
                  <a:lnTo>
                    <a:pt x="125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18261386" y="4885717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549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4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18262052" y="48945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18263313" y="489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18261718" y="48945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31"/>
                  </a:moveTo>
                  <a:lnTo>
                    <a:pt x="31" y="219"/>
                  </a:lnTo>
                  <a:lnTo>
                    <a:pt x="188" y="408"/>
                  </a:lnTo>
                  <a:lnTo>
                    <a:pt x="670" y="890"/>
                  </a:lnTo>
                  <a:lnTo>
                    <a:pt x="1790" y="1999"/>
                  </a:lnTo>
                  <a:lnTo>
                    <a:pt x="1926" y="2041"/>
                  </a:lnTo>
                  <a:lnTo>
                    <a:pt x="2052" y="963"/>
                  </a:lnTo>
                  <a:lnTo>
                    <a:pt x="20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18262007" y="48950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0" y="3015"/>
                  </a:lnTo>
                  <a:lnTo>
                    <a:pt x="125" y="3172"/>
                  </a:lnTo>
                  <a:lnTo>
                    <a:pt x="1225" y="3204"/>
                  </a:lnTo>
                  <a:lnTo>
                    <a:pt x="1382" y="3141"/>
                  </a:lnTo>
                  <a:lnTo>
                    <a:pt x="1434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18261674" y="4885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2900"/>
                  </a:moveTo>
                  <a:lnTo>
                    <a:pt x="523" y="2900"/>
                  </a:lnTo>
                  <a:lnTo>
                    <a:pt x="670" y="2827"/>
                  </a:lnTo>
                  <a:lnTo>
                    <a:pt x="712" y="1329"/>
                  </a:lnTo>
                  <a:lnTo>
                    <a:pt x="638" y="1193"/>
                  </a:lnTo>
                  <a:lnTo>
                    <a:pt x="0" y="1141"/>
                  </a:lnTo>
                  <a:lnTo>
                    <a:pt x="0" y="0"/>
                  </a:lnTo>
                  <a:lnTo>
                    <a:pt x="2450" y="0"/>
                  </a:lnTo>
                  <a:lnTo>
                    <a:pt x="2450" y="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18261977" y="489638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601"/>
                  </a:moveTo>
                  <a:lnTo>
                    <a:pt x="1570" y="3601"/>
                  </a:lnTo>
                  <a:lnTo>
                    <a:pt x="1821" y="3528"/>
                  </a:lnTo>
                  <a:lnTo>
                    <a:pt x="2020" y="3340"/>
                  </a:lnTo>
                  <a:lnTo>
                    <a:pt x="2052" y="3204"/>
                  </a:lnTo>
                  <a:lnTo>
                    <a:pt x="209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18261416" y="48987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743"/>
                  </a:lnTo>
                  <a:lnTo>
                    <a:pt x="31" y="931"/>
                  </a:lnTo>
                  <a:lnTo>
                    <a:pt x="188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18260629" y="4895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188"/>
                  </a:moveTo>
                  <a:lnTo>
                    <a:pt x="4324" y="52"/>
                  </a:lnTo>
                  <a:lnTo>
                    <a:pt x="0" y="0"/>
                  </a:lnTo>
                  <a:lnTo>
                    <a:pt x="0" y="984"/>
                  </a:lnTo>
                  <a:lnTo>
                    <a:pt x="4397" y="984"/>
                  </a:lnTo>
                  <a:lnTo>
                    <a:pt x="4397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18260938" y="48968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63" y="136"/>
                  </a:lnTo>
                  <a:lnTo>
                    <a:pt x="178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18260629" y="48935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0"/>
                  </a:moveTo>
                  <a:lnTo>
                    <a:pt x="0" y="0"/>
                  </a:lnTo>
                  <a:lnTo>
                    <a:pt x="0" y="450"/>
                  </a:lnTo>
                  <a:lnTo>
                    <a:pt x="4209" y="450"/>
                  </a:lnTo>
                  <a:lnTo>
                    <a:pt x="4209" y="963"/>
                  </a:lnTo>
                  <a:lnTo>
                    <a:pt x="4366" y="931"/>
                  </a:lnTo>
                  <a:lnTo>
                    <a:pt x="439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18260938" y="48928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63" y="136"/>
                  </a:lnTo>
                  <a:lnTo>
                    <a:pt x="178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18262720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18260779" y="4902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18261826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18263616" y="49024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18259542" y="49025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0"/>
                  </a:moveTo>
                  <a:lnTo>
                    <a:pt x="345" y="188"/>
                  </a:lnTo>
                  <a:lnTo>
                    <a:pt x="0" y="638"/>
                  </a:ln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18259847" y="49027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31" y="0"/>
                  </a:moveTo>
                  <a:lnTo>
                    <a:pt x="418" y="0"/>
                  </a:lnTo>
                  <a:lnTo>
                    <a:pt x="0" y="450"/>
                  </a:lnTo>
                  <a:lnTo>
                    <a:pt x="0" y="963"/>
                  </a:lnTo>
                  <a:lnTo>
                    <a:pt x="0" y="1486"/>
                  </a:lnTo>
                  <a:lnTo>
                    <a:pt x="418" y="1916"/>
                  </a:lnTo>
                  <a:lnTo>
                    <a:pt x="931" y="1916"/>
                  </a:lnTo>
                  <a:lnTo>
                    <a:pt x="1455" y="1916"/>
                  </a:lnTo>
                  <a:lnTo>
                    <a:pt x="1895" y="1486"/>
                  </a:lnTo>
                  <a:lnTo>
                    <a:pt x="1895" y="963"/>
                  </a:lnTo>
                  <a:lnTo>
                    <a:pt x="1895" y="450"/>
                  </a:lnTo>
                  <a:lnTo>
                    <a:pt x="1455" y="0"/>
                  </a:lnTo>
                  <a:lnTo>
                    <a:pt x="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18264072" y="49011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18262007" y="49026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07" y="0"/>
                  </a:moveTo>
                  <a:lnTo>
                    <a:pt x="282" y="73"/>
                  </a:lnTo>
                  <a:lnTo>
                    <a:pt x="0" y="345"/>
                  </a:lnTo>
                  <a:lnTo>
                    <a:pt x="0" y="670"/>
                  </a:lnTo>
                  <a:lnTo>
                    <a:pt x="0" y="1005"/>
                  </a:lnTo>
                  <a:lnTo>
                    <a:pt x="282" y="1308"/>
                  </a:lnTo>
                  <a:lnTo>
                    <a:pt x="607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18262871" y="490263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324" y="1308"/>
                  </a:lnTo>
                  <a:lnTo>
                    <a:pt x="554" y="1005"/>
                  </a:lnTo>
                  <a:lnTo>
                    <a:pt x="554" y="680"/>
                  </a:lnTo>
                  <a:lnTo>
                    <a:pt x="554" y="345"/>
                  </a:lnTo>
                  <a:lnTo>
                    <a:pt x="324" y="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18263951" y="49025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18259587" y="49026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0"/>
                  </a:moveTo>
                  <a:lnTo>
                    <a:pt x="303" y="188"/>
                  </a:lnTo>
                  <a:lnTo>
                    <a:pt x="0" y="712"/>
                  </a:lnTo>
                  <a:lnTo>
                    <a:pt x="83" y="1277"/>
                  </a:lnTo>
                  <a:lnTo>
                    <a:pt x="146" y="1790"/>
                  </a:lnTo>
                  <a:lnTo>
                    <a:pt x="628" y="2209"/>
                  </a:lnTo>
                  <a:lnTo>
                    <a:pt x="1151" y="2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18259852" y="49027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18259959" y="4902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277"/>
                  </a:moveTo>
                  <a:lnTo>
                    <a:pt x="1277" y="0"/>
                  </a:lnTo>
                </a:path>
                <a:path w="1905" h="1904">
                  <a:moveTo>
                    <a:pt x="0" y="1277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18259852" y="49027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18262871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18262871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18264072" y="489921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18263500" y="4902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50" y="450"/>
                  </a:moveTo>
                  <a:lnTo>
                    <a:pt x="418" y="261"/>
                  </a:lnTo>
                  <a:lnTo>
                    <a:pt x="188" y="104"/>
                  </a:lnTo>
                </a:path>
                <a:path w="634" h="635">
                  <a:moveTo>
                    <a:pt x="450" y="450"/>
                  </a:moveTo>
                  <a:lnTo>
                    <a:pt x="450" y="219"/>
                  </a:lnTo>
                  <a:lnTo>
                    <a:pt x="2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18261311" y="48992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18260377" y="49021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0"/>
                  </a:moveTo>
                  <a:lnTo>
                    <a:pt x="0" y="418"/>
                  </a:lnTo>
                </a:path>
                <a:path w="1269" h="635">
                  <a:moveTo>
                    <a:pt x="1068" y="0"/>
                  </a:moveTo>
                  <a:lnTo>
                    <a:pt x="41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18261311" y="49011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18261826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18261596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05" y="0"/>
                  </a:lnTo>
                </a:path>
                <a:path w="1269">
                  <a:moveTo>
                    <a:pt x="0" y="0"/>
                  </a:moveTo>
                  <a:lnTo>
                    <a:pt x="10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18261440" y="49020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18261440" y="49021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15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18262865" y="4904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18262872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18261855" y="49033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18263616" y="4904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88" y="293"/>
                  </a:lnTo>
                  <a:lnTo>
                    <a:pt x="324" y="62"/>
                  </a:lnTo>
                </a:path>
                <a:path w="634" h="635">
                  <a:moveTo>
                    <a:pt x="0" y="324"/>
                  </a:moveTo>
                  <a:lnTo>
                    <a:pt x="188" y="293"/>
                  </a:lnTo>
                  <a:lnTo>
                    <a:pt x="324" y="167"/>
                  </a:lnTo>
                  <a:lnTo>
                    <a:pt x="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18260930" y="49038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18260187" y="4903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40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18260490" y="4903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93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18260748" y="49047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57" y="62"/>
                  </a:lnTo>
                  <a:lnTo>
                    <a:pt x="293" y="31"/>
                  </a:ln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18260187" y="4903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40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18260930" y="49038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18260490" y="4903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93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18259936" y="49036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18261817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18262007" y="49044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18261186" y="49045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70" y="0"/>
                  </a:moveTo>
                  <a:lnTo>
                    <a:pt x="0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18261850" y="4904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18259550" y="49036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157" y="607"/>
                  </a:lnTo>
                  <a:lnTo>
                    <a:pt x="376" y="827"/>
                  </a:lnTo>
                  <a:lnTo>
                    <a:pt x="586" y="1036"/>
                  </a:lnTo>
                  <a:lnTo>
                    <a:pt x="900" y="1151"/>
                  </a:lnTo>
                  <a:lnTo>
                    <a:pt x="1193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18258883" y="469625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04" y="2795"/>
                  </a:moveTo>
                  <a:lnTo>
                    <a:pt x="1413" y="2795"/>
                  </a:lnTo>
                  <a:lnTo>
                    <a:pt x="1539" y="73"/>
                  </a:lnTo>
                  <a:lnTo>
                    <a:pt x="1738" y="0"/>
                  </a:lnTo>
                  <a:lnTo>
                    <a:pt x="1738" y="523"/>
                  </a:lnTo>
                  <a:lnTo>
                    <a:pt x="2921" y="523"/>
                  </a:lnTo>
                  <a:lnTo>
                    <a:pt x="3088" y="523"/>
                  </a:lnTo>
                  <a:lnTo>
                    <a:pt x="4282" y="523"/>
                  </a:lnTo>
                  <a:lnTo>
                    <a:pt x="4429" y="554"/>
                  </a:lnTo>
                  <a:lnTo>
                    <a:pt x="4816" y="523"/>
                  </a:lnTo>
                  <a:lnTo>
                    <a:pt x="4848" y="743"/>
                  </a:lnTo>
                  <a:lnTo>
                    <a:pt x="4314" y="827"/>
                  </a:lnTo>
                  <a:lnTo>
                    <a:pt x="4282" y="1570"/>
                  </a:lnTo>
                  <a:lnTo>
                    <a:pt x="4502" y="1675"/>
                  </a:lnTo>
                  <a:lnTo>
                    <a:pt x="4921" y="1413"/>
                  </a:lnTo>
                  <a:lnTo>
                    <a:pt x="4952" y="1675"/>
                  </a:lnTo>
                  <a:lnTo>
                    <a:pt x="5402" y="1800"/>
                  </a:lnTo>
                  <a:lnTo>
                    <a:pt x="5779" y="1800"/>
                  </a:lnTo>
                  <a:lnTo>
                    <a:pt x="5779" y="2125"/>
                  </a:lnTo>
                  <a:lnTo>
                    <a:pt x="5779" y="8575"/>
                  </a:lnTo>
                  <a:lnTo>
                    <a:pt x="5779" y="8921"/>
                  </a:lnTo>
                  <a:lnTo>
                    <a:pt x="5402" y="8921"/>
                  </a:lnTo>
                  <a:lnTo>
                    <a:pt x="5057" y="8921"/>
                  </a:lnTo>
                  <a:lnTo>
                    <a:pt x="4952" y="9256"/>
                  </a:lnTo>
                  <a:lnTo>
                    <a:pt x="4502" y="9025"/>
                  </a:lnTo>
                  <a:lnTo>
                    <a:pt x="4282" y="9025"/>
                  </a:lnTo>
                  <a:lnTo>
                    <a:pt x="4282" y="9884"/>
                  </a:lnTo>
                  <a:lnTo>
                    <a:pt x="4816" y="9884"/>
                  </a:lnTo>
                  <a:lnTo>
                    <a:pt x="4848" y="10146"/>
                  </a:lnTo>
                  <a:lnTo>
                    <a:pt x="4471" y="10188"/>
                  </a:lnTo>
                  <a:lnTo>
                    <a:pt x="4314" y="10146"/>
                  </a:lnTo>
                  <a:lnTo>
                    <a:pt x="2764" y="10188"/>
                  </a:lnTo>
                  <a:lnTo>
                    <a:pt x="2554" y="10188"/>
                  </a:lnTo>
                  <a:lnTo>
                    <a:pt x="2554" y="9989"/>
                  </a:lnTo>
                  <a:lnTo>
                    <a:pt x="3005" y="9915"/>
                  </a:lnTo>
                  <a:lnTo>
                    <a:pt x="3162" y="9915"/>
                  </a:lnTo>
                  <a:lnTo>
                    <a:pt x="3162" y="9737"/>
                  </a:lnTo>
                  <a:lnTo>
                    <a:pt x="3162" y="9507"/>
                  </a:lnTo>
                  <a:lnTo>
                    <a:pt x="3162" y="9319"/>
                  </a:lnTo>
                  <a:lnTo>
                    <a:pt x="3005" y="9319"/>
                  </a:lnTo>
                  <a:lnTo>
                    <a:pt x="1780" y="9319"/>
                  </a:lnTo>
                  <a:lnTo>
                    <a:pt x="1612" y="9319"/>
                  </a:lnTo>
                  <a:lnTo>
                    <a:pt x="554" y="9319"/>
                  </a:lnTo>
                  <a:lnTo>
                    <a:pt x="366" y="9319"/>
                  </a:lnTo>
                  <a:lnTo>
                    <a:pt x="366" y="9507"/>
                  </a:lnTo>
                  <a:lnTo>
                    <a:pt x="366" y="9737"/>
                  </a:lnTo>
                  <a:lnTo>
                    <a:pt x="366" y="9915"/>
                  </a:lnTo>
                  <a:lnTo>
                    <a:pt x="554" y="9915"/>
                  </a:lnTo>
                  <a:lnTo>
                    <a:pt x="816" y="9915"/>
                  </a:lnTo>
                  <a:lnTo>
                    <a:pt x="586" y="10219"/>
                  </a:lnTo>
                  <a:lnTo>
                    <a:pt x="0" y="10219"/>
                  </a:lnTo>
                  <a:lnTo>
                    <a:pt x="0" y="2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18259249" y="4697074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2314"/>
                  </a:moveTo>
                  <a:lnTo>
                    <a:pt x="0" y="8125"/>
                  </a:lnTo>
                  <a:lnTo>
                    <a:pt x="2837" y="8198"/>
                  </a:lnTo>
                  <a:lnTo>
                    <a:pt x="3088" y="8198"/>
                  </a:lnTo>
                  <a:lnTo>
                    <a:pt x="3088" y="8470"/>
                  </a:lnTo>
                  <a:lnTo>
                    <a:pt x="3088" y="8921"/>
                  </a:lnTo>
                  <a:lnTo>
                    <a:pt x="3549" y="9025"/>
                  </a:lnTo>
                  <a:lnTo>
                    <a:pt x="3633" y="7989"/>
                  </a:lnTo>
                  <a:lnTo>
                    <a:pt x="3633" y="7800"/>
                  </a:lnTo>
                  <a:lnTo>
                    <a:pt x="3800" y="7800"/>
                  </a:lnTo>
                  <a:lnTo>
                    <a:pt x="4994" y="7800"/>
                  </a:lnTo>
                  <a:lnTo>
                    <a:pt x="5109" y="1350"/>
                  </a:lnTo>
                  <a:lnTo>
                    <a:pt x="3800" y="1277"/>
                  </a:lnTo>
                  <a:lnTo>
                    <a:pt x="3633" y="1277"/>
                  </a:lnTo>
                  <a:lnTo>
                    <a:pt x="3633" y="1068"/>
                  </a:lnTo>
                  <a:lnTo>
                    <a:pt x="3633" y="73"/>
                  </a:lnTo>
                  <a:lnTo>
                    <a:pt x="3319" y="0"/>
                  </a:lnTo>
                  <a:lnTo>
                    <a:pt x="3162" y="157"/>
                  </a:lnTo>
                  <a:lnTo>
                    <a:pt x="2136" y="157"/>
                  </a:lnTo>
                  <a:lnTo>
                    <a:pt x="1978" y="0"/>
                  </a:lnTo>
                  <a:lnTo>
                    <a:pt x="1528" y="0"/>
                  </a:lnTo>
                  <a:lnTo>
                    <a:pt x="1455" y="2125"/>
                  </a:lnTo>
                  <a:lnTo>
                    <a:pt x="1455" y="2314"/>
                  </a:lnTo>
                  <a:lnTo>
                    <a:pt x="1266" y="2314"/>
                  </a:lnTo>
                  <a:lnTo>
                    <a:pt x="73" y="2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18263162" y="46967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376"/>
                  </a:lnTo>
                  <a:lnTo>
                    <a:pt x="1989" y="73"/>
                  </a:lnTo>
                  <a:lnTo>
                    <a:pt x="1989" y="534"/>
                  </a:lnTo>
                  <a:lnTo>
                    <a:pt x="1989" y="1005"/>
                  </a:lnTo>
                  <a:lnTo>
                    <a:pt x="1581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314"/>
                  </a:lnTo>
                  <a:lnTo>
                    <a:pt x="55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18263162" y="47051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31"/>
                  </a:lnTo>
                  <a:lnTo>
                    <a:pt x="1539" y="900"/>
                  </a:lnTo>
                  <a:lnTo>
                    <a:pt x="1989" y="1246"/>
                  </a:lnTo>
                  <a:lnTo>
                    <a:pt x="1989" y="753"/>
                  </a:lnTo>
                  <a:lnTo>
                    <a:pt x="2020" y="314"/>
                  </a:lnTo>
                  <a:lnTo>
                    <a:pt x="1612" y="534"/>
                  </a:lnTo>
                  <a:lnTo>
                    <a:pt x="1266" y="607"/>
                  </a:lnTo>
                  <a:lnTo>
                    <a:pt x="1235" y="188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314"/>
                  </a:lnTo>
                  <a:lnTo>
                    <a:pt x="0" y="900"/>
                  </a:lnTo>
                  <a:lnTo>
                    <a:pt x="523" y="963"/>
                  </a:lnTo>
                  <a:lnTo>
                    <a:pt x="55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18264481" y="470457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549"/>
                  </a:lnTo>
                  <a:lnTo>
                    <a:pt x="5738" y="900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994"/>
                  </a:lnTo>
                  <a:lnTo>
                    <a:pt x="4942" y="73"/>
                  </a:lnTo>
                  <a:lnTo>
                    <a:pt x="4816" y="397"/>
                  </a:lnTo>
                  <a:lnTo>
                    <a:pt x="4659" y="481"/>
                  </a:lnTo>
                  <a:lnTo>
                    <a:pt x="4816" y="554"/>
                  </a:lnTo>
                  <a:lnTo>
                    <a:pt x="4816" y="1068"/>
                  </a:lnTo>
                  <a:lnTo>
                    <a:pt x="4586" y="1444"/>
                  </a:lnTo>
                  <a:lnTo>
                    <a:pt x="4429" y="1518"/>
                  </a:lnTo>
                  <a:lnTo>
                    <a:pt x="1486" y="1518"/>
                  </a:lnTo>
                  <a:lnTo>
                    <a:pt x="1287" y="1518"/>
                  </a:lnTo>
                  <a:lnTo>
                    <a:pt x="1287" y="1382"/>
                  </a:lnTo>
                  <a:lnTo>
                    <a:pt x="1287" y="617"/>
                  </a:lnTo>
                  <a:lnTo>
                    <a:pt x="1444" y="554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49"/>
                  </a:lnTo>
                  <a:lnTo>
                    <a:pt x="858" y="1036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261" y="1036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18264481" y="46967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30"/>
                  </a:lnTo>
                  <a:lnTo>
                    <a:pt x="5654" y="314"/>
                  </a:lnTo>
                  <a:lnTo>
                    <a:pt x="5738" y="963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69"/>
                  </a:lnTo>
                  <a:lnTo>
                    <a:pt x="4942" y="1790"/>
                  </a:lnTo>
                  <a:lnTo>
                    <a:pt x="4816" y="1465"/>
                  </a:lnTo>
                  <a:lnTo>
                    <a:pt x="4659" y="1382"/>
                  </a:lnTo>
                  <a:lnTo>
                    <a:pt x="4816" y="1308"/>
                  </a:lnTo>
                  <a:lnTo>
                    <a:pt x="4816" y="795"/>
                  </a:lnTo>
                  <a:lnTo>
                    <a:pt x="4586" y="418"/>
                  </a:lnTo>
                  <a:lnTo>
                    <a:pt x="4429" y="345"/>
                  </a:lnTo>
                  <a:lnTo>
                    <a:pt x="1486" y="345"/>
                  </a:lnTo>
                  <a:lnTo>
                    <a:pt x="1287" y="345"/>
                  </a:lnTo>
                  <a:lnTo>
                    <a:pt x="1287" y="481"/>
                  </a:lnTo>
                  <a:lnTo>
                    <a:pt x="1287" y="1246"/>
                  </a:lnTo>
                  <a:lnTo>
                    <a:pt x="1444" y="1308"/>
                  </a:lnTo>
                  <a:lnTo>
                    <a:pt x="1287" y="1382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314"/>
                  </a:lnTo>
                  <a:lnTo>
                    <a:pt x="858" y="827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670"/>
                  </a:lnTo>
                  <a:lnTo>
                    <a:pt x="261" y="827"/>
                  </a:lnTo>
                  <a:lnTo>
                    <a:pt x="701" y="1036"/>
                  </a:lnTo>
                  <a:lnTo>
                    <a:pt x="701" y="534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18265771" y="46971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444" y="3800"/>
                  </a:lnTo>
                  <a:lnTo>
                    <a:pt x="3528" y="1120"/>
                  </a:lnTo>
                  <a:lnTo>
                    <a:pt x="3371" y="1088"/>
                  </a:lnTo>
                  <a:lnTo>
                    <a:pt x="3371" y="931"/>
                  </a:lnTo>
                  <a:lnTo>
                    <a:pt x="3528" y="931"/>
                  </a:lnTo>
                  <a:lnTo>
                    <a:pt x="3528" y="450"/>
                  </a:lnTo>
                  <a:lnTo>
                    <a:pt x="3298" y="73"/>
                  </a:lnTo>
                  <a:lnTo>
                    <a:pt x="3141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00"/>
                  </a:lnTo>
                  <a:lnTo>
                    <a:pt x="157" y="931"/>
                  </a:lnTo>
                  <a:lnTo>
                    <a:pt x="157" y="1088"/>
                  </a:lnTo>
                  <a:lnTo>
                    <a:pt x="0" y="1088"/>
                  </a:ln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18265773" y="47022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1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18269547" y="4693618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2638"/>
                  </a:moveTo>
                  <a:lnTo>
                    <a:pt x="2125" y="2638"/>
                  </a:lnTo>
                  <a:lnTo>
                    <a:pt x="2198" y="1602"/>
                  </a:lnTo>
                  <a:lnTo>
                    <a:pt x="1738" y="1518"/>
                  </a:lnTo>
                  <a:lnTo>
                    <a:pt x="1675" y="1183"/>
                  </a:lnTo>
                  <a:lnTo>
                    <a:pt x="1863" y="1099"/>
                  </a:lnTo>
                  <a:lnTo>
                    <a:pt x="1863" y="1298"/>
                  </a:lnTo>
                  <a:lnTo>
                    <a:pt x="2125" y="1298"/>
                  </a:lnTo>
                  <a:lnTo>
                    <a:pt x="2314" y="1298"/>
                  </a:lnTo>
                  <a:lnTo>
                    <a:pt x="2314" y="1099"/>
                  </a:lnTo>
                  <a:lnTo>
                    <a:pt x="2314" y="397"/>
                  </a:lnTo>
                  <a:lnTo>
                    <a:pt x="2314" y="219"/>
                  </a:lnTo>
                  <a:lnTo>
                    <a:pt x="2125" y="219"/>
                  </a:lnTo>
                  <a:lnTo>
                    <a:pt x="1863" y="219"/>
                  </a:lnTo>
                  <a:lnTo>
                    <a:pt x="1863" y="397"/>
                  </a:lnTo>
                  <a:lnTo>
                    <a:pt x="1675" y="397"/>
                  </a:lnTo>
                  <a:lnTo>
                    <a:pt x="1675" y="62"/>
                  </a:lnTo>
                  <a:lnTo>
                    <a:pt x="2450" y="0"/>
                  </a:lnTo>
                  <a:lnTo>
                    <a:pt x="2565" y="17182"/>
                  </a:lnTo>
                  <a:lnTo>
                    <a:pt x="1738" y="17245"/>
                  </a:lnTo>
                  <a:lnTo>
                    <a:pt x="1675" y="16952"/>
                  </a:lnTo>
                  <a:lnTo>
                    <a:pt x="1863" y="16837"/>
                  </a:lnTo>
                  <a:lnTo>
                    <a:pt x="1863" y="17025"/>
                  </a:lnTo>
                  <a:lnTo>
                    <a:pt x="2125" y="17025"/>
                  </a:lnTo>
                  <a:lnTo>
                    <a:pt x="2314" y="17025"/>
                  </a:lnTo>
                  <a:lnTo>
                    <a:pt x="2314" y="16837"/>
                  </a:lnTo>
                  <a:lnTo>
                    <a:pt x="2314" y="16135"/>
                  </a:lnTo>
                  <a:lnTo>
                    <a:pt x="2314" y="15989"/>
                  </a:lnTo>
                  <a:lnTo>
                    <a:pt x="2125" y="15989"/>
                  </a:lnTo>
                  <a:lnTo>
                    <a:pt x="1863" y="15989"/>
                  </a:lnTo>
                  <a:lnTo>
                    <a:pt x="1863" y="16135"/>
                  </a:lnTo>
                  <a:lnTo>
                    <a:pt x="1675" y="16135"/>
                  </a:lnTo>
                  <a:lnTo>
                    <a:pt x="1675" y="15580"/>
                  </a:lnTo>
                  <a:lnTo>
                    <a:pt x="1895" y="15455"/>
                  </a:lnTo>
                  <a:lnTo>
                    <a:pt x="1895" y="15643"/>
                  </a:lnTo>
                  <a:lnTo>
                    <a:pt x="2125" y="15716"/>
                  </a:lnTo>
                  <a:lnTo>
                    <a:pt x="2198" y="13716"/>
                  </a:lnTo>
                  <a:lnTo>
                    <a:pt x="2125" y="12627"/>
                  </a:lnTo>
                  <a:lnTo>
                    <a:pt x="2125" y="12470"/>
                  </a:lnTo>
                  <a:lnTo>
                    <a:pt x="1968" y="12470"/>
                  </a:lnTo>
                  <a:lnTo>
                    <a:pt x="1099" y="12470"/>
                  </a:lnTo>
                  <a:lnTo>
                    <a:pt x="1057" y="12743"/>
                  </a:lnTo>
                  <a:lnTo>
                    <a:pt x="670" y="12816"/>
                  </a:lnTo>
                  <a:lnTo>
                    <a:pt x="513" y="12784"/>
                  </a:lnTo>
                  <a:lnTo>
                    <a:pt x="188" y="12816"/>
                  </a:lnTo>
                  <a:lnTo>
                    <a:pt x="104" y="12596"/>
                  </a:lnTo>
                  <a:lnTo>
                    <a:pt x="670" y="12523"/>
                  </a:lnTo>
                  <a:lnTo>
                    <a:pt x="670" y="11769"/>
                  </a:lnTo>
                  <a:lnTo>
                    <a:pt x="450" y="11664"/>
                  </a:lnTo>
                  <a:lnTo>
                    <a:pt x="31" y="11926"/>
                  </a:lnTo>
                  <a:lnTo>
                    <a:pt x="73" y="11319"/>
                  </a:lnTo>
                  <a:lnTo>
                    <a:pt x="617" y="11141"/>
                  </a:lnTo>
                  <a:lnTo>
                    <a:pt x="670" y="4910"/>
                  </a:lnTo>
                  <a:lnTo>
                    <a:pt x="73" y="4638"/>
                  </a:lnTo>
                  <a:lnTo>
                    <a:pt x="0" y="4083"/>
                  </a:lnTo>
                  <a:lnTo>
                    <a:pt x="450" y="4314"/>
                  </a:lnTo>
                  <a:lnTo>
                    <a:pt x="586" y="4314"/>
                  </a:lnTo>
                  <a:lnTo>
                    <a:pt x="670" y="3465"/>
                  </a:lnTo>
                  <a:lnTo>
                    <a:pt x="188" y="3465"/>
                  </a:lnTo>
                  <a:lnTo>
                    <a:pt x="104" y="3193"/>
                  </a:lnTo>
                  <a:lnTo>
                    <a:pt x="481" y="3151"/>
                  </a:lnTo>
                  <a:lnTo>
                    <a:pt x="617" y="3193"/>
                  </a:lnTo>
                  <a:lnTo>
                    <a:pt x="670" y="2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18270520" y="4696552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0"/>
                  </a:moveTo>
                  <a:lnTo>
                    <a:pt x="115" y="0"/>
                  </a:lnTo>
                  <a:lnTo>
                    <a:pt x="0" y="9130"/>
                  </a:lnTo>
                  <a:lnTo>
                    <a:pt x="1151" y="9214"/>
                  </a:lnTo>
                  <a:lnTo>
                    <a:pt x="1225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17878431" y="48898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70" y="1308"/>
                  </a:moveTo>
                  <a:lnTo>
                    <a:pt x="670" y="450"/>
                  </a:lnTo>
                  <a:lnTo>
                    <a:pt x="439" y="0"/>
                  </a:lnTo>
                  <a:lnTo>
                    <a:pt x="230" y="0"/>
                  </a:lnTo>
                  <a:lnTo>
                    <a:pt x="0" y="450"/>
                  </a:lnTo>
                  <a:lnTo>
                    <a:pt x="0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17878432" y="48987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58"/>
                  </a:lnTo>
                  <a:lnTo>
                    <a:pt x="230" y="1277"/>
                  </a:lnTo>
                  <a:lnTo>
                    <a:pt x="439" y="1277"/>
                  </a:lnTo>
                  <a:lnTo>
                    <a:pt x="670" y="858"/>
                  </a:ln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17878129" y="4891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17878129" y="48985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230" y="261"/>
                  </a:lnTo>
                  <a:lnTo>
                    <a:pt x="1036" y="261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17878129" y="48970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1413"/>
                  </a:lnTo>
                  <a:lnTo>
                    <a:pt x="1225" y="1413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17878284" y="4896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450"/>
                  </a:moveTo>
                  <a:lnTo>
                    <a:pt x="41" y="3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17878766" y="4889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17879661" y="48847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17878432" y="48908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17878614" y="48904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17878614" y="4891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17878432" y="48902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17878658" y="48900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17878134" y="48912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25" y="1675"/>
                  </a:moveTo>
                  <a:lnTo>
                    <a:pt x="1225" y="261"/>
                  </a:lnTo>
                  <a:lnTo>
                    <a:pt x="1036" y="0"/>
                  </a:lnTo>
                  <a:lnTo>
                    <a:pt x="230" y="0"/>
                  </a:lnTo>
                  <a:lnTo>
                    <a:pt x="0" y="261"/>
                  </a:lnTo>
                  <a:lnTo>
                    <a:pt x="1225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17878432" y="4898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17878614" y="4899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17878614" y="4898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17878432" y="48995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17878658" y="4899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17878250" y="48939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1787825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17877539" y="489398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4209" y="523"/>
                  </a:moveTo>
                  <a:lnTo>
                    <a:pt x="4209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4209" y="52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17878542" y="4885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17878539" y="4886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17878538" y="48875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64" y="0"/>
                  </a:lnTo>
                </a:path>
                <a:path w="1269">
                  <a:moveTo>
                    <a:pt x="0" y="0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17878584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1787828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17881042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0"/>
                  </a:lnTo>
                  <a:lnTo>
                    <a:pt x="157" y="1162"/>
                  </a:lnTo>
                  <a:lnTo>
                    <a:pt x="157" y="1308"/>
                  </a:lnTo>
                  <a:lnTo>
                    <a:pt x="0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17878123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0"/>
                  </a:lnTo>
                  <a:lnTo>
                    <a:pt x="0" y="638"/>
                  </a:lnTo>
                  <a:lnTo>
                    <a:pt x="0" y="1162"/>
                  </a:lnTo>
                  <a:lnTo>
                    <a:pt x="0" y="1308"/>
                  </a:lnTo>
                  <a:lnTo>
                    <a:pt x="157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17878207" y="4886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17878250" y="48908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17880222" y="4894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17881042" y="48902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17878207" y="4889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73" y="900"/>
                  </a:moveTo>
                  <a:lnTo>
                    <a:pt x="0" y="1570"/>
                  </a:lnTo>
                </a:path>
                <a:path w="634" h="1904">
                  <a:moveTo>
                    <a:pt x="73" y="900"/>
                  </a:moveTo>
                  <a:lnTo>
                    <a:pt x="73" y="0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17878207" y="48861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376"/>
                  </a:lnTo>
                  <a:lnTo>
                    <a:pt x="0" y="670"/>
                  </a:lnTo>
                  <a:lnTo>
                    <a:pt x="0" y="11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17878207" y="4889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8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17878280" y="4885717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549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43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17878948" y="48945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57" y="481"/>
                  </a:ln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17880222" y="489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17878659" y="48945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31"/>
                  </a:moveTo>
                  <a:lnTo>
                    <a:pt x="31" y="219"/>
                  </a:lnTo>
                  <a:lnTo>
                    <a:pt x="157" y="408"/>
                  </a:lnTo>
                  <a:lnTo>
                    <a:pt x="638" y="890"/>
                  </a:lnTo>
                  <a:lnTo>
                    <a:pt x="1790" y="1999"/>
                  </a:lnTo>
                  <a:lnTo>
                    <a:pt x="1947" y="2041"/>
                  </a:lnTo>
                  <a:lnTo>
                    <a:pt x="1999" y="963"/>
                  </a:lnTo>
                  <a:lnTo>
                    <a:pt x="199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17878948" y="48950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0" y="3015"/>
                  </a:lnTo>
                  <a:lnTo>
                    <a:pt x="73" y="3172"/>
                  </a:lnTo>
                  <a:lnTo>
                    <a:pt x="1225" y="3204"/>
                  </a:lnTo>
                  <a:lnTo>
                    <a:pt x="1382" y="3088"/>
                  </a:lnTo>
                  <a:lnTo>
                    <a:pt x="1382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17878584" y="4885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2900"/>
                  </a:moveTo>
                  <a:lnTo>
                    <a:pt x="513" y="2900"/>
                  </a:lnTo>
                  <a:lnTo>
                    <a:pt x="670" y="2827"/>
                  </a:lnTo>
                  <a:lnTo>
                    <a:pt x="712" y="1329"/>
                  </a:lnTo>
                  <a:lnTo>
                    <a:pt x="638" y="1193"/>
                  </a:lnTo>
                  <a:lnTo>
                    <a:pt x="0" y="1141"/>
                  </a:lnTo>
                  <a:lnTo>
                    <a:pt x="0" y="0"/>
                  </a:lnTo>
                  <a:lnTo>
                    <a:pt x="2450" y="0"/>
                  </a:lnTo>
                  <a:lnTo>
                    <a:pt x="2450" y="782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17878873" y="489638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601"/>
                  </a:moveTo>
                  <a:lnTo>
                    <a:pt x="1581" y="3601"/>
                  </a:lnTo>
                  <a:lnTo>
                    <a:pt x="1727" y="3570"/>
                  </a:lnTo>
                  <a:lnTo>
                    <a:pt x="1937" y="3465"/>
                  </a:lnTo>
                  <a:lnTo>
                    <a:pt x="2094" y="3204"/>
                  </a:lnTo>
                  <a:lnTo>
                    <a:pt x="209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17878326" y="48987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743"/>
                  </a:lnTo>
                  <a:lnTo>
                    <a:pt x="31" y="931"/>
                  </a:lnTo>
                  <a:lnTo>
                    <a:pt x="188" y="11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17877539" y="4895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188"/>
                  </a:moveTo>
                  <a:lnTo>
                    <a:pt x="4324" y="52"/>
                  </a:lnTo>
                  <a:lnTo>
                    <a:pt x="0" y="0"/>
                  </a:lnTo>
                  <a:lnTo>
                    <a:pt x="0" y="984"/>
                  </a:lnTo>
                  <a:lnTo>
                    <a:pt x="4397" y="984"/>
                  </a:lnTo>
                  <a:lnTo>
                    <a:pt x="4397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17877849" y="48968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42" y="188"/>
                  </a:lnTo>
                  <a:lnTo>
                    <a:pt x="1811" y="3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17877539" y="48935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0"/>
                  </a:moveTo>
                  <a:lnTo>
                    <a:pt x="0" y="0"/>
                  </a:lnTo>
                  <a:lnTo>
                    <a:pt x="0" y="450"/>
                  </a:lnTo>
                  <a:lnTo>
                    <a:pt x="4209" y="450"/>
                  </a:lnTo>
                  <a:lnTo>
                    <a:pt x="4209" y="963"/>
                  </a:lnTo>
                  <a:lnTo>
                    <a:pt x="4366" y="931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17877849" y="48928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42" y="136"/>
                  </a:lnTo>
                  <a:lnTo>
                    <a:pt x="181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17879661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17881603" y="4902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17880556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17878766" y="49024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8" name="object 9928"/>
            <p:cNvSpPr/>
            <p:nvPr/>
          </p:nvSpPr>
          <p:spPr>
            <a:xfrm>
              <a:off x="17882004" y="49025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1151"/>
                  </a:moveTo>
                  <a:lnTo>
                    <a:pt x="827" y="628"/>
                  </a:lnTo>
                  <a:lnTo>
                    <a:pt x="502" y="188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17880640" y="49027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63" y="0"/>
                  </a:moveTo>
                  <a:lnTo>
                    <a:pt x="450" y="0"/>
                  </a:lnTo>
                  <a:lnTo>
                    <a:pt x="0" y="450"/>
                  </a:lnTo>
                  <a:lnTo>
                    <a:pt x="0" y="963"/>
                  </a:lnTo>
                  <a:lnTo>
                    <a:pt x="0" y="1486"/>
                  </a:lnTo>
                  <a:lnTo>
                    <a:pt x="450" y="1916"/>
                  </a:lnTo>
                  <a:lnTo>
                    <a:pt x="963" y="1916"/>
                  </a:lnTo>
                  <a:lnTo>
                    <a:pt x="1476" y="1916"/>
                  </a:lnTo>
                  <a:lnTo>
                    <a:pt x="1895" y="1486"/>
                  </a:lnTo>
                  <a:lnTo>
                    <a:pt x="1895" y="963"/>
                  </a:lnTo>
                  <a:lnTo>
                    <a:pt x="1895" y="450"/>
                  </a:lnTo>
                  <a:lnTo>
                    <a:pt x="1476" y="0"/>
                  </a:ln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17878326" y="49011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17879766" y="490263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345" y="1308"/>
                  </a:lnTo>
                  <a:lnTo>
                    <a:pt x="607" y="1005"/>
                  </a:lnTo>
                  <a:lnTo>
                    <a:pt x="607" y="680"/>
                  </a:lnTo>
                  <a:lnTo>
                    <a:pt x="607" y="345"/>
                  </a:lnTo>
                  <a:lnTo>
                    <a:pt x="345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17878953" y="49026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54" y="0"/>
                  </a:moveTo>
                  <a:lnTo>
                    <a:pt x="230" y="73"/>
                  </a:lnTo>
                  <a:lnTo>
                    <a:pt x="0" y="345"/>
                  </a:lnTo>
                  <a:lnTo>
                    <a:pt x="0" y="670"/>
                  </a:lnTo>
                  <a:lnTo>
                    <a:pt x="0" y="1005"/>
                  </a:lnTo>
                  <a:lnTo>
                    <a:pt x="230" y="1308"/>
                  </a:lnTo>
                  <a:lnTo>
                    <a:pt x="554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17878432" y="49025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17881634" y="4902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240"/>
                  </a:moveTo>
                  <a:lnTo>
                    <a:pt x="534" y="2209"/>
                  </a:lnTo>
                  <a:lnTo>
                    <a:pt x="1005" y="1790"/>
                  </a:lnTo>
                  <a:lnTo>
                    <a:pt x="1088" y="1277"/>
                  </a:lnTo>
                  <a:lnTo>
                    <a:pt x="1151" y="722"/>
                  </a:lnTo>
                  <a:lnTo>
                    <a:pt x="869" y="188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17878765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17878765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17878326" y="489921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17878326" y="49021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39" y="0"/>
                  </a:moveTo>
                  <a:lnTo>
                    <a:pt x="251" y="31"/>
                  </a:lnTo>
                  <a:lnTo>
                    <a:pt x="115" y="261"/>
                  </a:lnTo>
                </a:path>
                <a:path w="634" h="635">
                  <a:moveTo>
                    <a:pt x="439" y="0"/>
                  </a:moveTo>
                  <a:lnTo>
                    <a:pt x="209" y="0"/>
                  </a:lnTo>
                  <a:lnTo>
                    <a:pt x="0" y="219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17881120" y="48992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17880966" y="49021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36" y="418"/>
                  </a:lnTo>
                </a:path>
                <a:path w="1269" h="635">
                  <a:moveTo>
                    <a:pt x="0" y="0"/>
                  </a:moveTo>
                  <a:lnTo>
                    <a:pt x="1026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17881120" y="49011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6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17879760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17879779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05" y="0"/>
                  </a:moveTo>
                  <a:lnTo>
                    <a:pt x="0" y="0"/>
                  </a:lnTo>
                </a:path>
                <a:path w="1269">
                  <a:moveTo>
                    <a:pt x="1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17880778" y="49020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17880778" y="49021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157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6" name="object 9946"/>
            <p:cNvSpPr/>
            <p:nvPr/>
          </p:nvSpPr>
          <p:spPr>
            <a:xfrm>
              <a:off x="17878690" y="4904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7" name="object 9947"/>
            <p:cNvSpPr/>
            <p:nvPr/>
          </p:nvSpPr>
          <p:spPr>
            <a:xfrm>
              <a:off x="17878766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17878768" y="49033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17878432" y="4904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88"/>
                  </a:lnTo>
                  <a:lnTo>
                    <a:pt x="261" y="324"/>
                  </a:lnTo>
                </a:path>
                <a:path w="634" h="635">
                  <a:moveTo>
                    <a:pt x="0" y="0"/>
                  </a:moveTo>
                  <a:lnTo>
                    <a:pt x="31" y="188"/>
                  </a:lnTo>
                  <a:lnTo>
                    <a:pt x="188" y="293"/>
                  </a:lnTo>
                  <a:lnTo>
                    <a:pt x="356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17881193" y="490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  <a:lnTo>
                    <a:pt x="293" y="62"/>
                  </a:lnTo>
                  <a:lnTo>
                    <a:pt x="439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17880709" y="49036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17879766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17879766" y="49044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17880527" y="49045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67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17880369" y="4904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17881634" y="49036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51"/>
                  </a:moveTo>
                  <a:lnTo>
                    <a:pt x="314" y="1151"/>
                  </a:lnTo>
                  <a:lnTo>
                    <a:pt x="607" y="1047"/>
                  </a:lnTo>
                  <a:lnTo>
                    <a:pt x="827" y="827"/>
                  </a:lnTo>
                  <a:lnTo>
                    <a:pt x="1036" y="596"/>
                  </a:lnTo>
                  <a:lnTo>
                    <a:pt x="1193" y="293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18281812" y="48850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50" y="0"/>
                  </a:lnTo>
                  <a:lnTo>
                    <a:pt x="0" y="1382"/>
                  </a:lnTo>
                  <a:lnTo>
                    <a:pt x="0" y="3015"/>
                  </a:lnTo>
                  <a:lnTo>
                    <a:pt x="0" y="4659"/>
                  </a:lnTo>
                  <a:lnTo>
                    <a:pt x="1350" y="6010"/>
                  </a:lnTo>
                  <a:lnTo>
                    <a:pt x="2984" y="6010"/>
                  </a:lnTo>
                  <a:lnTo>
                    <a:pt x="4617" y="6010"/>
                  </a:lnTo>
                  <a:lnTo>
                    <a:pt x="5968" y="4659"/>
                  </a:lnTo>
                  <a:lnTo>
                    <a:pt x="5968" y="3015"/>
                  </a:lnTo>
                  <a:lnTo>
                    <a:pt x="5968" y="1382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18272111" y="4888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69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18272122" y="488579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10732" y="0"/>
                  </a:moveTo>
                  <a:lnTo>
                    <a:pt x="0" y="0"/>
                  </a:lnTo>
                  <a:lnTo>
                    <a:pt x="0" y="4586"/>
                  </a:lnTo>
                  <a:lnTo>
                    <a:pt x="10732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18283577" y="48880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18284796" y="48868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17893200" y="48850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50" y="0"/>
                  </a:lnTo>
                  <a:lnTo>
                    <a:pt x="0" y="1382"/>
                  </a:lnTo>
                  <a:lnTo>
                    <a:pt x="0" y="3015"/>
                  </a:lnTo>
                  <a:lnTo>
                    <a:pt x="0" y="4659"/>
                  </a:lnTo>
                  <a:lnTo>
                    <a:pt x="1350" y="6010"/>
                  </a:lnTo>
                  <a:lnTo>
                    <a:pt x="2984" y="6010"/>
                  </a:lnTo>
                  <a:lnTo>
                    <a:pt x="4617" y="6010"/>
                  </a:lnTo>
                  <a:lnTo>
                    <a:pt x="5947" y="4659"/>
                  </a:lnTo>
                  <a:lnTo>
                    <a:pt x="5947" y="3015"/>
                  </a:lnTo>
                  <a:lnTo>
                    <a:pt x="5947" y="1382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17883499" y="4888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69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17883509" y="488579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10732" y="0"/>
                  </a:moveTo>
                  <a:lnTo>
                    <a:pt x="0" y="0"/>
                  </a:lnTo>
                  <a:lnTo>
                    <a:pt x="0" y="4586"/>
                  </a:lnTo>
                  <a:lnTo>
                    <a:pt x="10732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17894963" y="48880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17896185" y="48868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18275838" y="46933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45"/>
                  </a:moveTo>
                  <a:lnTo>
                    <a:pt x="188" y="83"/>
                  </a:lnTo>
                  <a:lnTo>
                    <a:pt x="345" y="83"/>
                  </a:lnTo>
                  <a:lnTo>
                    <a:pt x="0" y="0"/>
                  </a:lnTo>
                  <a:lnTo>
                    <a:pt x="115" y="345"/>
                  </a:lnTo>
                  <a:lnTo>
                    <a:pt x="345" y="408"/>
                  </a:lnTo>
                  <a:lnTo>
                    <a:pt x="18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18275692" y="46930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18275620" y="4692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close/>
                </a:path>
                <a:path w="634" h="635">
                  <a:moveTo>
                    <a:pt x="73" y="10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18275842" y="4694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73"/>
                  </a:moveTo>
                  <a:lnTo>
                    <a:pt x="261" y="397"/>
                  </a:lnTo>
                  <a:lnTo>
                    <a:pt x="335" y="104"/>
                  </a:lnTo>
                  <a:lnTo>
                    <a:pt x="188" y="0"/>
                  </a:lnTo>
                  <a:lnTo>
                    <a:pt x="104" y="303"/>
                  </a:lnTo>
                  <a:lnTo>
                    <a:pt x="31" y="41"/>
                  </a:lnTo>
                  <a:lnTo>
                    <a:pt x="0" y="335"/>
                  </a:lnTo>
                  <a:lnTo>
                    <a:pt x="157" y="397"/>
                  </a:lnTo>
                  <a:lnTo>
                    <a:pt x="188" y="10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18273081" y="469080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942" y="670"/>
                  </a:moveTo>
                  <a:lnTo>
                    <a:pt x="565" y="1015"/>
                  </a:lnTo>
                  <a:lnTo>
                    <a:pt x="261" y="1465"/>
                  </a:lnTo>
                  <a:lnTo>
                    <a:pt x="73" y="1947"/>
                  </a:lnTo>
                  <a:lnTo>
                    <a:pt x="0" y="2460"/>
                  </a:lnTo>
                  <a:lnTo>
                    <a:pt x="73" y="2984"/>
                  </a:lnTo>
                  <a:lnTo>
                    <a:pt x="2607" y="4879"/>
                  </a:lnTo>
                  <a:lnTo>
                    <a:pt x="3507" y="4879"/>
                  </a:lnTo>
                  <a:lnTo>
                    <a:pt x="6083" y="2460"/>
                  </a:lnTo>
                  <a:lnTo>
                    <a:pt x="6010" y="1947"/>
                  </a:lnTo>
                  <a:lnTo>
                    <a:pt x="3507" y="0"/>
                  </a:lnTo>
                  <a:lnTo>
                    <a:pt x="2575" y="0"/>
                  </a:lnTo>
                  <a:lnTo>
                    <a:pt x="1717" y="230"/>
                  </a:lnTo>
                  <a:lnTo>
                    <a:pt x="942" y="67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2" name="object 9972"/>
            <p:cNvSpPr/>
            <p:nvPr/>
          </p:nvSpPr>
          <p:spPr>
            <a:xfrm>
              <a:off x="18274761" y="46968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31" y="0"/>
                  </a:move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3" name="object 9973"/>
            <p:cNvSpPr/>
            <p:nvPr/>
          </p:nvSpPr>
          <p:spPr>
            <a:xfrm>
              <a:off x="18272158" y="4695437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5402" y="0"/>
                  </a:moveTo>
                  <a:lnTo>
                    <a:pt x="4963" y="376"/>
                  </a:lnTo>
                  <a:lnTo>
                    <a:pt x="4575" y="858"/>
                  </a:lnTo>
                  <a:lnTo>
                    <a:pt x="4334" y="1371"/>
                  </a:lnTo>
                  <a:lnTo>
                    <a:pt x="3507" y="1413"/>
                  </a:lnTo>
                  <a:lnTo>
                    <a:pt x="2607" y="2157"/>
                  </a:lnTo>
                  <a:lnTo>
                    <a:pt x="2607" y="8156"/>
                  </a:lnTo>
                  <a:lnTo>
                    <a:pt x="2554" y="8313"/>
                  </a:lnTo>
                  <a:lnTo>
                    <a:pt x="2387" y="8450"/>
                  </a:lnTo>
                  <a:lnTo>
                    <a:pt x="2230" y="8502"/>
                  </a:lnTo>
                  <a:lnTo>
                    <a:pt x="712" y="8502"/>
                  </a:lnTo>
                  <a:lnTo>
                    <a:pt x="554" y="8575"/>
                  </a:lnTo>
                  <a:lnTo>
                    <a:pt x="73" y="8502"/>
                  </a:lnTo>
                  <a:lnTo>
                    <a:pt x="0" y="8795"/>
                  </a:lnTo>
                  <a:lnTo>
                    <a:pt x="2711" y="8868"/>
                  </a:lnTo>
                  <a:lnTo>
                    <a:pt x="3350" y="8387"/>
                  </a:lnTo>
                  <a:lnTo>
                    <a:pt x="3434" y="8230"/>
                  </a:lnTo>
                  <a:lnTo>
                    <a:pt x="4209" y="1968"/>
                  </a:lnTo>
                  <a:lnTo>
                    <a:pt x="4334" y="14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18272108" y="469513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659" y="8313"/>
                  </a:moveTo>
                  <a:lnTo>
                    <a:pt x="2586" y="8502"/>
                  </a:lnTo>
                  <a:lnTo>
                    <a:pt x="2471" y="8690"/>
                  </a:lnTo>
                  <a:lnTo>
                    <a:pt x="2282" y="8764"/>
                  </a:lnTo>
                  <a:lnTo>
                    <a:pt x="52" y="8764"/>
                  </a:lnTo>
                  <a:lnTo>
                    <a:pt x="0" y="3916"/>
                  </a:lnTo>
                  <a:lnTo>
                    <a:pt x="387" y="3842"/>
                  </a:lnTo>
                  <a:lnTo>
                    <a:pt x="534" y="3811"/>
                  </a:lnTo>
                  <a:lnTo>
                    <a:pt x="691" y="3654"/>
                  </a:lnTo>
                  <a:lnTo>
                    <a:pt x="1308" y="1256"/>
                  </a:lnTo>
                  <a:lnTo>
                    <a:pt x="1382" y="1088"/>
                  </a:lnTo>
                  <a:lnTo>
                    <a:pt x="1465" y="931"/>
                  </a:lnTo>
                  <a:lnTo>
                    <a:pt x="1622" y="827"/>
                  </a:lnTo>
                  <a:lnTo>
                    <a:pt x="1989" y="481"/>
                  </a:lnTo>
                  <a:lnTo>
                    <a:pt x="2104" y="293"/>
                  </a:lnTo>
                  <a:lnTo>
                    <a:pt x="2104" y="157"/>
                  </a:lnTo>
                  <a:lnTo>
                    <a:pt x="20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18274693" y="46888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31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18272111" y="4682613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020" y="8795"/>
                  </a:moveTo>
                  <a:lnTo>
                    <a:pt x="2094" y="8638"/>
                  </a:lnTo>
                  <a:lnTo>
                    <a:pt x="2062" y="8450"/>
                  </a:lnTo>
                  <a:lnTo>
                    <a:pt x="1947" y="8313"/>
                  </a:lnTo>
                  <a:lnTo>
                    <a:pt x="1539" y="7968"/>
                  </a:lnTo>
                  <a:lnTo>
                    <a:pt x="1434" y="7832"/>
                  </a:lnTo>
                  <a:lnTo>
                    <a:pt x="1308" y="7675"/>
                  </a:lnTo>
                  <a:lnTo>
                    <a:pt x="1277" y="7518"/>
                  </a:lnTo>
                  <a:lnTo>
                    <a:pt x="638" y="5172"/>
                  </a:lnTo>
                  <a:lnTo>
                    <a:pt x="534" y="4984"/>
                  </a:lnTo>
                  <a:lnTo>
                    <a:pt x="387" y="4910"/>
                  </a:lnTo>
                  <a:lnTo>
                    <a:pt x="52" y="4910"/>
                  </a:lnTo>
                  <a:lnTo>
                    <a:pt x="0" y="62"/>
                  </a:lnTo>
                  <a:lnTo>
                    <a:pt x="2125" y="0"/>
                  </a:lnTo>
                  <a:lnTo>
                    <a:pt x="2345" y="62"/>
                  </a:lnTo>
                  <a:lnTo>
                    <a:pt x="2502" y="219"/>
                  </a:lnTo>
                  <a:lnTo>
                    <a:pt x="2575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18275848" y="4693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76"/>
                  </a:moveTo>
                  <a:lnTo>
                    <a:pt x="230" y="376"/>
                  </a:lnTo>
                  <a:lnTo>
                    <a:pt x="335" y="0"/>
                  </a:lnTo>
                  <a:lnTo>
                    <a:pt x="261" y="314"/>
                  </a:lnTo>
                  <a:lnTo>
                    <a:pt x="73" y="314"/>
                  </a:lnTo>
                  <a:lnTo>
                    <a:pt x="31" y="52"/>
                  </a:lnTo>
                  <a:lnTo>
                    <a:pt x="0" y="31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18272168" y="4682238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4314" y="7455"/>
                  </a:moveTo>
                  <a:lnTo>
                    <a:pt x="4188" y="6785"/>
                  </a:lnTo>
                  <a:lnTo>
                    <a:pt x="2701" y="0"/>
                  </a:lnTo>
                  <a:lnTo>
                    <a:pt x="73" y="0"/>
                  </a:lnTo>
                  <a:lnTo>
                    <a:pt x="0" y="293"/>
                  </a:lnTo>
                  <a:lnTo>
                    <a:pt x="429" y="366"/>
                  </a:lnTo>
                  <a:lnTo>
                    <a:pt x="586" y="293"/>
                  </a:lnTo>
                  <a:lnTo>
                    <a:pt x="2188" y="366"/>
                  </a:lnTo>
                  <a:lnTo>
                    <a:pt x="2345" y="397"/>
                  </a:lnTo>
                  <a:lnTo>
                    <a:pt x="2481" y="513"/>
                  </a:lnTo>
                  <a:lnTo>
                    <a:pt x="2523" y="701"/>
                  </a:lnTo>
                  <a:lnTo>
                    <a:pt x="2523" y="6659"/>
                  </a:lnTo>
                  <a:lnTo>
                    <a:pt x="3413" y="7423"/>
                  </a:lnTo>
                  <a:lnTo>
                    <a:pt x="4314" y="7455"/>
                  </a:lnTo>
                  <a:lnTo>
                    <a:pt x="4638" y="8041"/>
                  </a:lnTo>
                  <a:lnTo>
                    <a:pt x="5057" y="8523"/>
                  </a:lnTo>
                  <a:lnTo>
                    <a:pt x="5539" y="8900"/>
                  </a:lnTo>
                  <a:lnTo>
                    <a:pt x="6135" y="9214"/>
                  </a:lnTo>
                  <a:lnTo>
                    <a:pt x="6732" y="9350"/>
                  </a:lnTo>
                  <a:lnTo>
                    <a:pt x="6879" y="10334"/>
                  </a:lnTo>
                  <a:lnTo>
                    <a:pt x="6921" y="10627"/>
                  </a:lnTo>
                  <a:lnTo>
                    <a:pt x="6952" y="11025"/>
                  </a:lnTo>
                  <a:lnTo>
                    <a:pt x="6921" y="11434"/>
                  </a:lnTo>
                  <a:lnTo>
                    <a:pt x="6795" y="12680"/>
                  </a:lnTo>
                  <a:lnTo>
                    <a:pt x="6334" y="12753"/>
                  </a:lnTo>
                  <a:lnTo>
                    <a:pt x="5926" y="128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18275841" y="4692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93"/>
                  </a:moveTo>
                  <a:lnTo>
                    <a:pt x="73" y="293"/>
                  </a:lnTo>
                  <a:lnTo>
                    <a:pt x="31" y="31"/>
                  </a:lnTo>
                  <a:lnTo>
                    <a:pt x="0" y="293"/>
                  </a:lnTo>
                  <a:lnTo>
                    <a:pt x="261" y="366"/>
                  </a:lnTo>
                  <a:lnTo>
                    <a:pt x="335" y="0"/>
                  </a:lnTo>
                  <a:lnTo>
                    <a:pt x="261" y="2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18275841" y="4692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335" y="345"/>
                  </a:lnTo>
                  <a:lnTo>
                    <a:pt x="0" y="418"/>
                  </a:lnTo>
                  <a:lnTo>
                    <a:pt x="261" y="345"/>
                  </a:lnTo>
                  <a:lnTo>
                    <a:pt x="314" y="73"/>
                  </a:lnTo>
                  <a:lnTo>
                    <a:pt x="0" y="73"/>
                  </a:lnTo>
                  <a:lnTo>
                    <a:pt x="26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18275845" y="4691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261" y="0"/>
                  </a:lnTo>
                  <a:lnTo>
                    <a:pt x="324" y="366"/>
                  </a:lnTo>
                  <a:lnTo>
                    <a:pt x="73" y="450"/>
                  </a:lnTo>
                  <a:lnTo>
                    <a:pt x="0" y="7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18275872" y="4691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230" y="261"/>
                  </a:lnTo>
                  <a:lnTo>
                    <a:pt x="41" y="293"/>
                  </a:lnTo>
                  <a:lnTo>
                    <a:pt x="0" y="0"/>
                  </a:lnTo>
                  <a:lnTo>
                    <a:pt x="23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18273081" y="509423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942" y="4209"/>
                  </a:moveTo>
                  <a:lnTo>
                    <a:pt x="565" y="3884"/>
                  </a:lnTo>
                  <a:lnTo>
                    <a:pt x="261" y="3434"/>
                  </a:lnTo>
                  <a:lnTo>
                    <a:pt x="73" y="2931"/>
                  </a:lnTo>
                  <a:lnTo>
                    <a:pt x="0" y="2418"/>
                  </a:lnTo>
                  <a:lnTo>
                    <a:pt x="73" y="1895"/>
                  </a:lnTo>
                  <a:lnTo>
                    <a:pt x="2607" y="0"/>
                  </a:lnTo>
                  <a:lnTo>
                    <a:pt x="3507" y="0"/>
                  </a:lnTo>
                  <a:lnTo>
                    <a:pt x="6083" y="2418"/>
                  </a:lnTo>
                  <a:lnTo>
                    <a:pt x="6010" y="2931"/>
                  </a:lnTo>
                  <a:lnTo>
                    <a:pt x="3507" y="4879"/>
                  </a:lnTo>
                  <a:lnTo>
                    <a:pt x="2575" y="4879"/>
                  </a:lnTo>
                  <a:lnTo>
                    <a:pt x="1717" y="4659"/>
                  </a:lnTo>
                  <a:lnTo>
                    <a:pt x="942" y="42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18272158" y="5085620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5402" y="8868"/>
                  </a:moveTo>
                  <a:lnTo>
                    <a:pt x="4963" y="8491"/>
                  </a:lnTo>
                  <a:lnTo>
                    <a:pt x="4575" y="8010"/>
                  </a:lnTo>
                  <a:lnTo>
                    <a:pt x="4334" y="7486"/>
                  </a:lnTo>
                  <a:lnTo>
                    <a:pt x="3507" y="7455"/>
                  </a:lnTo>
                  <a:lnTo>
                    <a:pt x="2607" y="6711"/>
                  </a:lnTo>
                  <a:lnTo>
                    <a:pt x="2607" y="712"/>
                  </a:lnTo>
                  <a:lnTo>
                    <a:pt x="2554" y="554"/>
                  </a:lnTo>
                  <a:lnTo>
                    <a:pt x="2387" y="397"/>
                  </a:lnTo>
                  <a:lnTo>
                    <a:pt x="2230" y="366"/>
                  </a:lnTo>
                  <a:lnTo>
                    <a:pt x="712" y="366"/>
                  </a:lnTo>
                  <a:lnTo>
                    <a:pt x="554" y="293"/>
                  </a:lnTo>
                  <a:lnTo>
                    <a:pt x="73" y="366"/>
                  </a:lnTo>
                  <a:lnTo>
                    <a:pt x="0" y="73"/>
                  </a:lnTo>
                  <a:lnTo>
                    <a:pt x="2711" y="0"/>
                  </a:lnTo>
                  <a:lnTo>
                    <a:pt x="3350" y="481"/>
                  </a:lnTo>
                  <a:lnTo>
                    <a:pt x="3434" y="638"/>
                  </a:lnTo>
                  <a:lnTo>
                    <a:pt x="4209" y="6900"/>
                  </a:lnTo>
                  <a:lnTo>
                    <a:pt x="4334" y="7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5" name="object 9985"/>
            <p:cNvSpPr/>
            <p:nvPr/>
          </p:nvSpPr>
          <p:spPr>
            <a:xfrm>
              <a:off x="18272108" y="508601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659" y="450"/>
                  </a:moveTo>
                  <a:lnTo>
                    <a:pt x="2586" y="261"/>
                  </a:lnTo>
                  <a:lnTo>
                    <a:pt x="2471" y="73"/>
                  </a:lnTo>
                  <a:lnTo>
                    <a:pt x="2282" y="0"/>
                  </a:lnTo>
                  <a:lnTo>
                    <a:pt x="52" y="0"/>
                  </a:lnTo>
                  <a:lnTo>
                    <a:pt x="0" y="4848"/>
                  </a:lnTo>
                  <a:lnTo>
                    <a:pt x="387" y="4921"/>
                  </a:lnTo>
                  <a:lnTo>
                    <a:pt x="534" y="4973"/>
                  </a:lnTo>
                  <a:lnTo>
                    <a:pt x="691" y="5109"/>
                  </a:lnTo>
                  <a:lnTo>
                    <a:pt x="1308" y="7507"/>
                  </a:lnTo>
                  <a:lnTo>
                    <a:pt x="1382" y="7685"/>
                  </a:lnTo>
                  <a:lnTo>
                    <a:pt x="1465" y="7832"/>
                  </a:lnTo>
                  <a:lnTo>
                    <a:pt x="1622" y="7936"/>
                  </a:lnTo>
                  <a:lnTo>
                    <a:pt x="1989" y="8282"/>
                  </a:lnTo>
                  <a:lnTo>
                    <a:pt x="2104" y="8470"/>
                  </a:lnTo>
                  <a:lnTo>
                    <a:pt x="2104" y="8617"/>
                  </a:lnTo>
                  <a:lnTo>
                    <a:pt x="2073" y="8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6" name="object 9986"/>
            <p:cNvSpPr/>
            <p:nvPr/>
          </p:nvSpPr>
          <p:spPr>
            <a:xfrm>
              <a:off x="18274693" y="5100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27"/>
                  </a:moveTo>
                  <a:lnTo>
                    <a:pt x="931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18272111" y="5098516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020" y="0"/>
                  </a:moveTo>
                  <a:lnTo>
                    <a:pt x="2094" y="157"/>
                  </a:lnTo>
                  <a:lnTo>
                    <a:pt x="2062" y="324"/>
                  </a:lnTo>
                  <a:lnTo>
                    <a:pt x="1947" y="481"/>
                  </a:lnTo>
                  <a:lnTo>
                    <a:pt x="1539" y="827"/>
                  </a:lnTo>
                  <a:lnTo>
                    <a:pt x="1434" y="963"/>
                  </a:lnTo>
                  <a:lnTo>
                    <a:pt x="1308" y="1120"/>
                  </a:lnTo>
                  <a:lnTo>
                    <a:pt x="1277" y="1277"/>
                  </a:lnTo>
                  <a:lnTo>
                    <a:pt x="638" y="3622"/>
                  </a:lnTo>
                  <a:lnTo>
                    <a:pt x="534" y="3811"/>
                  </a:lnTo>
                  <a:lnTo>
                    <a:pt x="387" y="3884"/>
                  </a:lnTo>
                  <a:lnTo>
                    <a:pt x="52" y="3884"/>
                  </a:lnTo>
                  <a:lnTo>
                    <a:pt x="0" y="8732"/>
                  </a:lnTo>
                  <a:lnTo>
                    <a:pt x="2125" y="8795"/>
                  </a:lnTo>
                  <a:lnTo>
                    <a:pt x="2345" y="8732"/>
                  </a:lnTo>
                  <a:lnTo>
                    <a:pt x="2502" y="8575"/>
                  </a:lnTo>
                  <a:lnTo>
                    <a:pt x="2575" y="835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18272168" y="5094775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4314" y="5455"/>
                  </a:moveTo>
                  <a:lnTo>
                    <a:pt x="4188" y="6125"/>
                  </a:lnTo>
                  <a:lnTo>
                    <a:pt x="2701" y="12910"/>
                  </a:lnTo>
                  <a:lnTo>
                    <a:pt x="73" y="12910"/>
                  </a:lnTo>
                  <a:lnTo>
                    <a:pt x="0" y="12617"/>
                  </a:lnTo>
                  <a:lnTo>
                    <a:pt x="429" y="12575"/>
                  </a:lnTo>
                  <a:lnTo>
                    <a:pt x="586" y="12617"/>
                  </a:lnTo>
                  <a:lnTo>
                    <a:pt x="2188" y="12575"/>
                  </a:lnTo>
                  <a:lnTo>
                    <a:pt x="2345" y="12512"/>
                  </a:lnTo>
                  <a:lnTo>
                    <a:pt x="2481" y="12387"/>
                  </a:lnTo>
                  <a:lnTo>
                    <a:pt x="2523" y="12209"/>
                  </a:lnTo>
                  <a:lnTo>
                    <a:pt x="2523" y="6230"/>
                  </a:lnTo>
                  <a:lnTo>
                    <a:pt x="3413" y="5486"/>
                  </a:lnTo>
                  <a:lnTo>
                    <a:pt x="4314" y="5455"/>
                  </a:lnTo>
                  <a:lnTo>
                    <a:pt x="4638" y="4900"/>
                  </a:lnTo>
                  <a:lnTo>
                    <a:pt x="5057" y="4366"/>
                  </a:lnTo>
                  <a:lnTo>
                    <a:pt x="5539" y="3999"/>
                  </a:lnTo>
                  <a:lnTo>
                    <a:pt x="6135" y="3696"/>
                  </a:lnTo>
                  <a:lnTo>
                    <a:pt x="6732" y="3549"/>
                  </a:lnTo>
                  <a:lnTo>
                    <a:pt x="6879" y="2586"/>
                  </a:lnTo>
                  <a:lnTo>
                    <a:pt x="6921" y="2282"/>
                  </a:lnTo>
                  <a:lnTo>
                    <a:pt x="6952" y="1884"/>
                  </a:lnTo>
                  <a:lnTo>
                    <a:pt x="6921" y="1507"/>
                  </a:lnTo>
                  <a:lnTo>
                    <a:pt x="6795" y="230"/>
                  </a:lnTo>
                  <a:lnTo>
                    <a:pt x="6334" y="157"/>
                  </a:lnTo>
                  <a:lnTo>
                    <a:pt x="5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18715025" y="5544990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680" y="0"/>
                  </a:moveTo>
                  <a:lnTo>
                    <a:pt x="2355" y="397"/>
                  </a:lnTo>
                  <a:lnTo>
                    <a:pt x="2355" y="1727"/>
                  </a:lnTo>
                  <a:lnTo>
                    <a:pt x="1266" y="1727"/>
                  </a:lnTo>
                  <a:lnTo>
                    <a:pt x="1109" y="1727"/>
                  </a:lnTo>
                  <a:lnTo>
                    <a:pt x="41" y="1727"/>
                  </a:lnTo>
                  <a:lnTo>
                    <a:pt x="0" y="1937"/>
                  </a:lnTo>
                  <a:lnTo>
                    <a:pt x="649" y="2167"/>
                  </a:lnTo>
                  <a:lnTo>
                    <a:pt x="764" y="2020"/>
                  </a:lnTo>
                  <a:lnTo>
                    <a:pt x="2355" y="2020"/>
                  </a:lnTo>
                  <a:lnTo>
                    <a:pt x="2355" y="19151"/>
                  </a:lnTo>
                  <a:lnTo>
                    <a:pt x="764" y="19151"/>
                  </a:lnTo>
                  <a:lnTo>
                    <a:pt x="701" y="18941"/>
                  </a:lnTo>
                  <a:lnTo>
                    <a:pt x="0" y="19203"/>
                  </a:lnTo>
                  <a:lnTo>
                    <a:pt x="41" y="19444"/>
                  </a:lnTo>
                  <a:lnTo>
                    <a:pt x="1109" y="19444"/>
                  </a:lnTo>
                  <a:lnTo>
                    <a:pt x="1266" y="19444"/>
                  </a:lnTo>
                  <a:lnTo>
                    <a:pt x="2355" y="19444"/>
                  </a:lnTo>
                  <a:lnTo>
                    <a:pt x="2355" y="20826"/>
                  </a:lnTo>
                  <a:lnTo>
                    <a:pt x="2680" y="21151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18715033" y="5544991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345" y="1727"/>
                  </a:moveTo>
                  <a:lnTo>
                    <a:pt x="1256" y="1727"/>
                  </a:lnTo>
                  <a:lnTo>
                    <a:pt x="1099" y="1727"/>
                  </a:lnTo>
                  <a:lnTo>
                    <a:pt x="167" y="1727"/>
                  </a:lnTo>
                  <a:lnTo>
                    <a:pt x="31" y="1727"/>
                  </a:lnTo>
                  <a:lnTo>
                    <a:pt x="0" y="1947"/>
                  </a:lnTo>
                  <a:lnTo>
                    <a:pt x="638" y="2167"/>
                  </a:lnTo>
                  <a:lnTo>
                    <a:pt x="764" y="2020"/>
                  </a:lnTo>
                  <a:lnTo>
                    <a:pt x="2345" y="2020"/>
                  </a:lnTo>
                  <a:lnTo>
                    <a:pt x="2345" y="19140"/>
                  </a:lnTo>
                  <a:lnTo>
                    <a:pt x="806" y="19140"/>
                  </a:lnTo>
                  <a:lnTo>
                    <a:pt x="701" y="18941"/>
                  </a:lnTo>
                  <a:lnTo>
                    <a:pt x="94" y="19172"/>
                  </a:lnTo>
                  <a:lnTo>
                    <a:pt x="31" y="19329"/>
                  </a:lnTo>
                  <a:lnTo>
                    <a:pt x="167" y="19444"/>
                  </a:lnTo>
                  <a:lnTo>
                    <a:pt x="1099" y="19444"/>
                  </a:lnTo>
                  <a:lnTo>
                    <a:pt x="1256" y="19444"/>
                  </a:lnTo>
                  <a:lnTo>
                    <a:pt x="2345" y="19444"/>
                  </a:lnTo>
                  <a:lnTo>
                    <a:pt x="2345" y="20826"/>
                  </a:lnTo>
                  <a:lnTo>
                    <a:pt x="2670" y="21151"/>
                  </a:lnTo>
                  <a:lnTo>
                    <a:pt x="2753" y="0"/>
                  </a:lnTo>
                  <a:lnTo>
                    <a:pt x="2345" y="387"/>
                  </a:lnTo>
                  <a:lnTo>
                    <a:pt x="2345" y="1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18682583" y="554854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14093"/>
                  </a:moveTo>
                  <a:lnTo>
                    <a:pt x="0" y="0"/>
                  </a:lnTo>
                  <a:lnTo>
                    <a:pt x="2083" y="0"/>
                  </a:lnTo>
                  <a:lnTo>
                    <a:pt x="2083" y="14093"/>
                  </a:lnTo>
                  <a:lnTo>
                    <a:pt x="0" y="14093"/>
                  </a:lnTo>
                  <a:close/>
                </a:path>
                <a:path w="2540" h="14604">
                  <a:moveTo>
                    <a:pt x="0" y="14093"/>
                  </a:moveTo>
                  <a:lnTo>
                    <a:pt x="20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18682589" y="554854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0"/>
                  </a:moveTo>
                  <a:lnTo>
                    <a:pt x="2083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18691192" y="5552834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0"/>
                  </a:moveTo>
                  <a:lnTo>
                    <a:pt x="7874" y="1790"/>
                  </a:lnTo>
                  <a:lnTo>
                    <a:pt x="7559" y="2052"/>
                  </a:lnTo>
                  <a:lnTo>
                    <a:pt x="7559" y="3434"/>
                  </a:lnTo>
                  <a:lnTo>
                    <a:pt x="7874" y="3727"/>
                  </a:lnTo>
                  <a:lnTo>
                    <a:pt x="7874" y="5486"/>
                  </a:lnTo>
                  <a:lnTo>
                    <a:pt x="0" y="5486"/>
                  </a:lnTo>
                  <a:lnTo>
                    <a:pt x="0" y="0"/>
                  </a:lnTo>
                  <a:lnTo>
                    <a:pt x="7874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18690295" y="5545523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5675" y="6900"/>
                  </a:moveTo>
                  <a:lnTo>
                    <a:pt x="5675" y="2460"/>
                  </a:lnTo>
                  <a:lnTo>
                    <a:pt x="5999" y="2460"/>
                  </a:lnTo>
                  <a:lnTo>
                    <a:pt x="5999" y="5999"/>
                  </a:lnTo>
                  <a:lnTo>
                    <a:pt x="6471" y="5999"/>
                  </a:lnTo>
                  <a:lnTo>
                    <a:pt x="6471" y="0"/>
                  </a:lnTo>
                  <a:lnTo>
                    <a:pt x="7696" y="0"/>
                  </a:lnTo>
                  <a:lnTo>
                    <a:pt x="7696" y="219"/>
                  </a:lnTo>
                  <a:lnTo>
                    <a:pt x="7308" y="376"/>
                  </a:lnTo>
                  <a:lnTo>
                    <a:pt x="6984" y="376"/>
                  </a:lnTo>
                  <a:lnTo>
                    <a:pt x="6984" y="6900"/>
                  </a:lnTo>
                  <a:lnTo>
                    <a:pt x="8638" y="6900"/>
                  </a:lnTo>
                  <a:lnTo>
                    <a:pt x="9182" y="7088"/>
                  </a:lnTo>
                  <a:lnTo>
                    <a:pt x="9182" y="9989"/>
                  </a:lnTo>
                  <a:lnTo>
                    <a:pt x="9182" y="13025"/>
                  </a:lnTo>
                  <a:lnTo>
                    <a:pt x="8638" y="13235"/>
                  </a:lnTo>
                  <a:lnTo>
                    <a:pt x="6984" y="13235"/>
                  </a:lnTo>
                  <a:lnTo>
                    <a:pt x="6984" y="19716"/>
                  </a:lnTo>
                  <a:lnTo>
                    <a:pt x="7308" y="19716"/>
                  </a:lnTo>
                  <a:lnTo>
                    <a:pt x="7696" y="19873"/>
                  </a:lnTo>
                  <a:lnTo>
                    <a:pt x="7696" y="20104"/>
                  </a:lnTo>
                  <a:lnTo>
                    <a:pt x="6471" y="20104"/>
                  </a:lnTo>
                  <a:lnTo>
                    <a:pt x="6471" y="14093"/>
                  </a:lnTo>
                  <a:lnTo>
                    <a:pt x="5999" y="14093"/>
                  </a:lnTo>
                  <a:lnTo>
                    <a:pt x="5999" y="17632"/>
                  </a:lnTo>
                  <a:lnTo>
                    <a:pt x="5675" y="17632"/>
                  </a:lnTo>
                  <a:lnTo>
                    <a:pt x="5675" y="13235"/>
                  </a:lnTo>
                  <a:lnTo>
                    <a:pt x="890" y="13235"/>
                  </a:lnTo>
                  <a:lnTo>
                    <a:pt x="890" y="15350"/>
                  </a:lnTo>
                  <a:lnTo>
                    <a:pt x="890" y="17109"/>
                  </a:lnTo>
                  <a:lnTo>
                    <a:pt x="0" y="17109"/>
                  </a:lnTo>
                  <a:lnTo>
                    <a:pt x="0" y="3015"/>
                  </a:lnTo>
                  <a:lnTo>
                    <a:pt x="890" y="3015"/>
                  </a:lnTo>
                  <a:lnTo>
                    <a:pt x="890" y="4628"/>
                  </a:lnTo>
                  <a:lnTo>
                    <a:pt x="890" y="6900"/>
                  </a:lnTo>
                  <a:lnTo>
                    <a:pt x="5675" y="690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18682581" y="5533548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39">
                  <a:moveTo>
                    <a:pt x="2083" y="14994"/>
                  </a:moveTo>
                  <a:lnTo>
                    <a:pt x="2083" y="0"/>
                  </a:lnTo>
                  <a:lnTo>
                    <a:pt x="0" y="0"/>
                  </a:lnTo>
                  <a:lnTo>
                    <a:pt x="0" y="14994"/>
                  </a:lnTo>
                  <a:lnTo>
                    <a:pt x="2083" y="1499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18684664" y="5548540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5" h="14604">
                  <a:moveTo>
                    <a:pt x="5298" y="14093"/>
                  </a:moveTo>
                  <a:lnTo>
                    <a:pt x="0" y="0"/>
                  </a:lnTo>
                  <a:lnTo>
                    <a:pt x="5298" y="0"/>
                  </a:lnTo>
                  <a:lnTo>
                    <a:pt x="0" y="14093"/>
                  </a:lnTo>
                  <a:lnTo>
                    <a:pt x="5298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18684664" y="5533548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5298" y="14994"/>
                  </a:moveTo>
                  <a:lnTo>
                    <a:pt x="5298" y="0"/>
                  </a:lnTo>
                  <a:lnTo>
                    <a:pt x="0" y="0"/>
                  </a:lnTo>
                  <a:lnTo>
                    <a:pt x="0" y="14994"/>
                  </a:lnTo>
                  <a:lnTo>
                    <a:pt x="5298" y="1499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18701599" y="5548543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670"/>
                  </a:lnTo>
                  <a:lnTo>
                    <a:pt x="7036" y="670"/>
                  </a:lnTo>
                  <a:lnTo>
                    <a:pt x="70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18275611" y="5500962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76" y="0"/>
                  </a:moveTo>
                  <a:lnTo>
                    <a:pt x="131975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34" y="7758"/>
                  </a:lnTo>
                  <a:lnTo>
                    <a:pt x="534" y="513"/>
                  </a:lnTo>
                  <a:lnTo>
                    <a:pt x="132163" y="513"/>
                  </a:lnTo>
                  <a:lnTo>
                    <a:pt x="132163" y="7758"/>
                  </a:lnTo>
                  <a:lnTo>
                    <a:pt x="132676" y="7758"/>
                  </a:lnTo>
                  <a:lnTo>
                    <a:pt x="132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18275620" y="5500970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66" y="7748"/>
                  </a:moveTo>
                  <a:lnTo>
                    <a:pt x="132666" y="691"/>
                  </a:lnTo>
                  <a:lnTo>
                    <a:pt x="132666" y="0"/>
                  </a:lnTo>
                  <a:lnTo>
                    <a:pt x="131964" y="0"/>
                  </a:lnTo>
                  <a:lnTo>
                    <a:pt x="712" y="0"/>
                  </a:lnTo>
                  <a:lnTo>
                    <a:pt x="0" y="0"/>
                  </a:lnTo>
                  <a:lnTo>
                    <a:pt x="0" y="691"/>
                  </a:lnTo>
                  <a:lnTo>
                    <a:pt x="0" y="7748"/>
                  </a:lnTo>
                  <a:lnTo>
                    <a:pt x="523" y="7748"/>
                  </a:lnTo>
                  <a:lnTo>
                    <a:pt x="523" y="691"/>
                  </a:lnTo>
                  <a:lnTo>
                    <a:pt x="523" y="513"/>
                  </a:lnTo>
                  <a:lnTo>
                    <a:pt x="712" y="513"/>
                  </a:lnTo>
                  <a:lnTo>
                    <a:pt x="131964" y="513"/>
                  </a:lnTo>
                  <a:lnTo>
                    <a:pt x="132153" y="513"/>
                  </a:lnTo>
                  <a:lnTo>
                    <a:pt x="132153" y="691"/>
                  </a:lnTo>
                  <a:lnTo>
                    <a:pt x="132153" y="7748"/>
                  </a:lnTo>
                  <a:lnTo>
                    <a:pt x="132666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1" name="object 10001"/>
            <p:cNvSpPr/>
            <p:nvPr/>
          </p:nvSpPr>
          <p:spPr>
            <a:xfrm>
              <a:off x="18410765" y="550096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37" y="0"/>
                  </a:moveTo>
                  <a:lnTo>
                    <a:pt x="132477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02" y="7758"/>
                  </a:lnTo>
                  <a:lnTo>
                    <a:pt x="502" y="513"/>
                  </a:lnTo>
                  <a:lnTo>
                    <a:pt x="132613" y="513"/>
                  </a:lnTo>
                  <a:lnTo>
                    <a:pt x="132613" y="7758"/>
                  </a:lnTo>
                  <a:lnTo>
                    <a:pt x="133137" y="7758"/>
                  </a:lnTo>
                  <a:lnTo>
                    <a:pt x="133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2" name="object 10002"/>
            <p:cNvSpPr/>
            <p:nvPr/>
          </p:nvSpPr>
          <p:spPr>
            <a:xfrm>
              <a:off x="18410759" y="5500970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7748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132477" y="0"/>
                  </a:lnTo>
                  <a:lnTo>
                    <a:pt x="133147" y="0"/>
                  </a:lnTo>
                  <a:lnTo>
                    <a:pt x="133147" y="691"/>
                  </a:lnTo>
                  <a:lnTo>
                    <a:pt x="133147" y="7748"/>
                  </a:lnTo>
                  <a:lnTo>
                    <a:pt x="132624" y="7748"/>
                  </a:lnTo>
                  <a:lnTo>
                    <a:pt x="132624" y="691"/>
                  </a:lnTo>
                  <a:lnTo>
                    <a:pt x="132624" y="513"/>
                  </a:lnTo>
                  <a:lnTo>
                    <a:pt x="132477" y="513"/>
                  </a:lnTo>
                  <a:lnTo>
                    <a:pt x="701" y="513"/>
                  </a:lnTo>
                  <a:lnTo>
                    <a:pt x="513" y="513"/>
                  </a:lnTo>
                  <a:lnTo>
                    <a:pt x="513" y="691"/>
                  </a:lnTo>
                  <a:lnTo>
                    <a:pt x="513" y="7748"/>
                  </a:lnTo>
                  <a:lnTo>
                    <a:pt x="0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18405828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18405828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18404978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18404978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18405130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1840828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82" y="2450"/>
                  </a:lnTo>
                  <a:lnTo>
                    <a:pt x="282" y="2261"/>
                  </a:lnTo>
                  <a:lnTo>
                    <a:pt x="282" y="178"/>
                  </a:lnTo>
                  <a:lnTo>
                    <a:pt x="282" y="0"/>
                  </a:lnTo>
                  <a:lnTo>
                    <a:pt x="73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18403935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57"/>
                  </a:moveTo>
                  <a:lnTo>
                    <a:pt x="481" y="0"/>
                  </a:lnTo>
                  <a:lnTo>
                    <a:pt x="167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167" y="1193"/>
                  </a:lnTo>
                  <a:lnTo>
                    <a:pt x="481" y="1193"/>
                  </a:lnTo>
                  <a:lnTo>
                    <a:pt x="481" y="1057"/>
                  </a:lnTo>
                </a:path>
                <a:path w="634" h="1270">
                  <a:moveTo>
                    <a:pt x="481" y="157"/>
                  </a:moveTo>
                  <a:lnTo>
                    <a:pt x="481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0" name="object 10010"/>
            <p:cNvSpPr/>
            <p:nvPr/>
          </p:nvSpPr>
          <p:spPr>
            <a:xfrm>
              <a:off x="18407769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1413"/>
                  </a:moveTo>
                  <a:lnTo>
                    <a:pt x="157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57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1" name="object 10011"/>
            <p:cNvSpPr/>
            <p:nvPr/>
          </p:nvSpPr>
          <p:spPr>
            <a:xfrm>
              <a:off x="1840441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1840441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18407394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76" y="3507"/>
                  </a:moveTo>
                  <a:lnTo>
                    <a:pt x="376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76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18404419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1790"/>
                  </a:moveTo>
                  <a:lnTo>
                    <a:pt x="2963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963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1840792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18405019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1840792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18407921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18407921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18405828" y="5506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125" y="408"/>
                  </a:lnTo>
                </a:path>
                <a:path w="634"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18404978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1840497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18405950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1840497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18405130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1840582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18403930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18408660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85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18408903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0"/>
                  </a:moveTo>
                  <a:lnTo>
                    <a:pt x="103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36" y="1570"/>
                  </a:lnTo>
                  <a:lnTo>
                    <a:pt x="209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67" y="1088"/>
                  </a:ln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18409071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18409071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18408845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42" y="1308"/>
                  </a:moveTo>
                  <a:lnTo>
                    <a:pt x="418" y="1308"/>
                  </a:lnTo>
                  <a:lnTo>
                    <a:pt x="0" y="1308"/>
                  </a:lnTo>
                  <a:lnTo>
                    <a:pt x="303" y="1570"/>
                  </a:lnTo>
                  <a:lnTo>
                    <a:pt x="680" y="1863"/>
                  </a:lnTo>
                  <a:lnTo>
                    <a:pt x="1015" y="1570"/>
                  </a:lnTo>
                  <a:lnTo>
                    <a:pt x="1350" y="1308"/>
                  </a:lnTo>
                  <a:lnTo>
                    <a:pt x="942" y="1308"/>
                  </a:lnTo>
                </a:path>
                <a:path w="1905" h="1904">
                  <a:moveTo>
                    <a:pt x="942" y="1308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18409256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1840994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18409119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18409529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18413216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18413059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18413065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184140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18413931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18410476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82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282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18414627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261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1841109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18411087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18411087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18411266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18411609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3015" y="0"/>
                  </a:lnTo>
                  <a:lnTo>
                    <a:pt x="3015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1841075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18408403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1841075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18410768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3" name="object 10053"/>
            <p:cNvSpPr/>
            <p:nvPr/>
          </p:nvSpPr>
          <p:spPr>
            <a:xfrm>
              <a:off x="18410768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18413059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18413065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184140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18413931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1841306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184140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18413216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18410486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18411269" y="5508719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321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18276140" y="5508719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62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18546404" y="550096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47" y="0"/>
                  </a:moveTo>
                  <a:lnTo>
                    <a:pt x="132446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23" y="7758"/>
                  </a:lnTo>
                  <a:lnTo>
                    <a:pt x="523" y="513"/>
                  </a:lnTo>
                  <a:lnTo>
                    <a:pt x="132634" y="513"/>
                  </a:lnTo>
                  <a:lnTo>
                    <a:pt x="132634" y="7758"/>
                  </a:lnTo>
                  <a:lnTo>
                    <a:pt x="133147" y="7758"/>
                  </a:lnTo>
                  <a:lnTo>
                    <a:pt x="133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18546401" y="5500970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7748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132446" y="0"/>
                  </a:lnTo>
                  <a:lnTo>
                    <a:pt x="133147" y="0"/>
                  </a:lnTo>
                  <a:lnTo>
                    <a:pt x="133147" y="691"/>
                  </a:lnTo>
                  <a:lnTo>
                    <a:pt x="133147" y="7748"/>
                  </a:lnTo>
                  <a:lnTo>
                    <a:pt x="132634" y="7748"/>
                  </a:lnTo>
                  <a:lnTo>
                    <a:pt x="132634" y="691"/>
                  </a:lnTo>
                  <a:lnTo>
                    <a:pt x="132634" y="513"/>
                  </a:lnTo>
                  <a:lnTo>
                    <a:pt x="132446" y="513"/>
                  </a:lnTo>
                  <a:lnTo>
                    <a:pt x="712" y="513"/>
                  </a:lnTo>
                  <a:lnTo>
                    <a:pt x="523" y="513"/>
                  </a:lnTo>
                  <a:lnTo>
                    <a:pt x="523" y="691"/>
                  </a:lnTo>
                  <a:lnTo>
                    <a:pt x="523" y="7748"/>
                  </a:lnTo>
                  <a:lnTo>
                    <a:pt x="0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1854145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18541455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18541592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185406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18540635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0"/>
                  </a:lnTo>
                </a:path>
                <a:path w="634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18543913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93" y="2450"/>
                  </a:lnTo>
                  <a:lnTo>
                    <a:pt x="293" y="2261"/>
                  </a:lnTo>
                  <a:lnTo>
                    <a:pt x="293" y="178"/>
                  </a:lnTo>
                  <a:lnTo>
                    <a:pt x="293" y="0"/>
                  </a:lnTo>
                  <a:lnTo>
                    <a:pt x="104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18539549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157"/>
                  </a:moveTo>
                  <a:lnTo>
                    <a:pt x="523" y="0"/>
                  </a:lnTo>
                  <a:lnTo>
                    <a:pt x="209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209" y="1193"/>
                  </a:lnTo>
                  <a:lnTo>
                    <a:pt x="523" y="1193"/>
                  </a:lnTo>
                  <a:lnTo>
                    <a:pt x="523" y="1057"/>
                  </a:lnTo>
                </a:path>
                <a:path w="634" h="1270">
                  <a:moveTo>
                    <a:pt x="523" y="157"/>
                  </a:moveTo>
                  <a:lnTo>
                    <a:pt x="523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18543378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98" y="1413"/>
                  </a:moveTo>
                  <a:lnTo>
                    <a:pt x="19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98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18540073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18540073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18543050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3507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24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18540085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1790"/>
                  </a:moveTo>
                  <a:lnTo>
                    <a:pt x="2963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963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1854358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18540662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1854358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18543578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18543578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18541455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18541592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185406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18540635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18541592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185406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1854145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18539542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18544317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64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18544554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26" y="0"/>
                  </a:moveTo>
                  <a:lnTo>
                    <a:pt x="102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26" y="1570"/>
                  </a:lnTo>
                  <a:lnTo>
                    <a:pt x="167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67" y="1088"/>
                  </a:ln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18544723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18544723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18544498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31" y="1308"/>
                  </a:moveTo>
                  <a:lnTo>
                    <a:pt x="387" y="1308"/>
                  </a:lnTo>
                  <a:lnTo>
                    <a:pt x="0" y="1308"/>
                  </a:lnTo>
                  <a:lnTo>
                    <a:pt x="314" y="1570"/>
                  </a:lnTo>
                  <a:lnTo>
                    <a:pt x="670" y="1863"/>
                  </a:lnTo>
                  <a:lnTo>
                    <a:pt x="1005" y="1570"/>
                  </a:lnTo>
                  <a:lnTo>
                    <a:pt x="1308" y="1308"/>
                  </a:lnTo>
                  <a:lnTo>
                    <a:pt x="931" y="1308"/>
                  </a:lnTo>
                </a:path>
                <a:path w="1905" h="1904">
                  <a:moveTo>
                    <a:pt x="931" y="1308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18544915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18545581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1854473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18545172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18548873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1" name="object 10101"/>
            <p:cNvSpPr/>
            <p:nvPr/>
          </p:nvSpPr>
          <p:spPr>
            <a:xfrm>
              <a:off x="18548716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2" name="object 10102"/>
            <p:cNvSpPr/>
            <p:nvPr/>
          </p:nvSpPr>
          <p:spPr>
            <a:xfrm>
              <a:off x="18548722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18549694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18549568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0"/>
                  </a:lnTo>
                </a:path>
                <a:path w="634" h="635">
                  <a:moveTo>
                    <a:pt x="125" y="0"/>
                  </a:moveTo>
                  <a:lnTo>
                    <a:pt x="125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18546139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18550285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261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1854674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1854674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1854674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18546933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18547258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3015" y="0"/>
                  </a:lnTo>
                  <a:lnTo>
                    <a:pt x="3015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18546401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18544061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18546401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18546403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18546403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18548716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18548722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18549694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1854956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18548722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18549694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1854887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18546143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18546927" y="5508719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321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18682589" y="550871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1740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18694362" y="5508719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5">
                  <a:moveTo>
                    <a:pt x="0" y="0"/>
                  </a:moveTo>
                  <a:lnTo>
                    <a:pt x="0" y="35768"/>
                  </a:lnTo>
                  <a:lnTo>
                    <a:pt x="5622" y="357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18276144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18272114" y="5503610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978" y="0"/>
                  </a:moveTo>
                  <a:lnTo>
                    <a:pt x="5434" y="0"/>
                  </a:lnTo>
                  <a:lnTo>
                    <a:pt x="5434" y="6533"/>
                  </a:lnTo>
                  <a:lnTo>
                    <a:pt x="0" y="6533"/>
                  </a:lnTo>
                  <a:lnTo>
                    <a:pt x="0" y="12334"/>
                  </a:lnTo>
                  <a:lnTo>
                    <a:pt x="523" y="12334"/>
                  </a:lnTo>
                  <a:lnTo>
                    <a:pt x="523" y="7057"/>
                  </a:lnTo>
                  <a:lnTo>
                    <a:pt x="5978" y="7057"/>
                  </a:lnTo>
                  <a:lnTo>
                    <a:pt x="59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18272110" y="5503614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34" y="12334"/>
                  </a:moveTo>
                  <a:lnTo>
                    <a:pt x="534" y="7224"/>
                  </a:lnTo>
                  <a:lnTo>
                    <a:pt x="534" y="7057"/>
                  </a:lnTo>
                  <a:lnTo>
                    <a:pt x="722" y="7057"/>
                  </a:lnTo>
                  <a:lnTo>
                    <a:pt x="5277" y="7057"/>
                  </a:lnTo>
                  <a:lnTo>
                    <a:pt x="5989" y="7057"/>
                  </a:lnTo>
                  <a:lnTo>
                    <a:pt x="5989" y="6334"/>
                  </a:lnTo>
                  <a:lnTo>
                    <a:pt x="5989" y="0"/>
                  </a:lnTo>
                  <a:lnTo>
                    <a:pt x="5444" y="0"/>
                  </a:lnTo>
                  <a:lnTo>
                    <a:pt x="5444" y="6334"/>
                  </a:lnTo>
                  <a:lnTo>
                    <a:pt x="5444" y="6523"/>
                  </a:lnTo>
                  <a:lnTo>
                    <a:pt x="5277" y="6523"/>
                  </a:lnTo>
                  <a:lnTo>
                    <a:pt x="722" y="6523"/>
                  </a:lnTo>
                  <a:lnTo>
                    <a:pt x="0" y="6523"/>
                  </a:lnTo>
                  <a:lnTo>
                    <a:pt x="0" y="7224"/>
                  </a:lnTo>
                  <a:lnTo>
                    <a:pt x="0" y="12334"/>
                  </a:lnTo>
                  <a:lnTo>
                    <a:pt x="534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18400734" y="551964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01" y="12146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17601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18400730" y="55310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18400734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1759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01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01" y="0"/>
                  </a:lnTo>
                  <a:lnTo>
                    <a:pt x="17601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18408771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18410227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18408642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18408893" y="5528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18408895" y="55290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18409074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18409301" y="55437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18409074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18408559" y="5545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18408515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18408404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1"/>
                  </a:moveTo>
                  <a:lnTo>
                    <a:pt x="0" y="31"/>
                  </a:lnTo>
                </a:path>
                <a:path w="634" h="635">
                  <a:moveTo>
                    <a:pt x="230" y="31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18409711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18408634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18408634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18408642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18408642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18408696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18408691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18409711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481"/>
                  </a:lnTo>
                  <a:lnTo>
                    <a:pt x="586" y="41"/>
                  </a:lnTo>
                  <a:lnTo>
                    <a:pt x="293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18409940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36" y="345"/>
                  </a:lnTo>
                  <a:lnTo>
                    <a:pt x="293" y="157"/>
                  </a:lnTo>
                  <a:lnTo>
                    <a:pt x="104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18408691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413"/>
                  </a:moveTo>
                  <a:lnTo>
                    <a:pt x="1455" y="1518"/>
                  </a:lnTo>
                  <a:lnTo>
                    <a:pt x="1287" y="1570"/>
                  </a:lnTo>
                  <a:lnTo>
                    <a:pt x="1026" y="1518"/>
                  </a:lnTo>
                  <a:lnTo>
                    <a:pt x="869" y="1350"/>
                  </a:lnTo>
                  <a:lnTo>
                    <a:pt x="753" y="1088"/>
                  </a:lnTo>
                  <a:lnTo>
                    <a:pt x="712" y="827"/>
                  </a:lnTo>
                  <a:lnTo>
                    <a:pt x="680" y="136"/>
                  </a:lnTo>
                  <a:lnTo>
                    <a:pt x="544" y="0"/>
                  </a:lnTo>
                  <a:lnTo>
                    <a:pt x="387" y="0"/>
                  </a:lnTo>
                  <a:lnTo>
                    <a:pt x="303" y="774"/>
                  </a:lnTo>
                  <a:lnTo>
                    <a:pt x="230" y="1005"/>
                  </a:lnTo>
                  <a:lnTo>
                    <a:pt x="198" y="1193"/>
                  </a:lnTo>
                  <a:lnTo>
                    <a:pt x="73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18408634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18408404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8083"/>
                  </a:moveTo>
                  <a:lnTo>
                    <a:pt x="2020" y="18240"/>
                  </a:lnTo>
                  <a:lnTo>
                    <a:pt x="1978" y="18669"/>
                  </a:lnTo>
                  <a:lnTo>
                    <a:pt x="1978" y="19119"/>
                  </a:lnTo>
                  <a:lnTo>
                    <a:pt x="1727" y="19392"/>
                  </a:lnTo>
                  <a:lnTo>
                    <a:pt x="481" y="19392"/>
                  </a:lnTo>
                  <a:lnTo>
                    <a:pt x="230" y="19119"/>
                  </a:lnTo>
                  <a:lnTo>
                    <a:pt x="230" y="18669"/>
                  </a:lnTo>
                  <a:lnTo>
                    <a:pt x="293" y="18376"/>
                  </a:lnTo>
                  <a:lnTo>
                    <a:pt x="83" y="18407"/>
                  </a:lnTo>
                  <a:lnTo>
                    <a:pt x="115" y="18051"/>
                  </a:lnTo>
                  <a:lnTo>
                    <a:pt x="0" y="17894"/>
                  </a:lnTo>
                  <a:lnTo>
                    <a:pt x="157" y="17339"/>
                  </a:lnTo>
                  <a:lnTo>
                    <a:pt x="83" y="16994"/>
                  </a:lnTo>
                  <a:lnTo>
                    <a:pt x="230" y="15245"/>
                  </a:lnTo>
                  <a:lnTo>
                    <a:pt x="230" y="14837"/>
                  </a:lnTo>
                  <a:lnTo>
                    <a:pt x="293" y="8837"/>
                  </a:lnTo>
                  <a:lnTo>
                    <a:pt x="230" y="774"/>
                  </a:lnTo>
                  <a:lnTo>
                    <a:pt x="481" y="523"/>
                  </a:lnTo>
                  <a:lnTo>
                    <a:pt x="481" y="104"/>
                  </a:lnTo>
                  <a:lnTo>
                    <a:pt x="1643" y="0"/>
                  </a:lnTo>
                  <a:lnTo>
                    <a:pt x="1738" y="523"/>
                  </a:lnTo>
                  <a:lnTo>
                    <a:pt x="1978" y="774"/>
                  </a:lnTo>
                  <a:lnTo>
                    <a:pt x="1978" y="8837"/>
                  </a:lnTo>
                  <a:lnTo>
                    <a:pt x="1895" y="14837"/>
                  </a:lnTo>
                  <a:lnTo>
                    <a:pt x="1978" y="15245"/>
                  </a:lnTo>
                  <a:lnTo>
                    <a:pt x="2083" y="17528"/>
                  </a:lnTo>
                  <a:lnTo>
                    <a:pt x="2125" y="17790"/>
                  </a:lnTo>
                  <a:lnTo>
                    <a:pt x="2052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18409529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8" name="object 10158"/>
            <p:cNvSpPr/>
            <p:nvPr/>
          </p:nvSpPr>
          <p:spPr>
            <a:xfrm>
              <a:off x="18407766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9" name="object 10159"/>
            <p:cNvSpPr/>
            <p:nvPr/>
          </p:nvSpPr>
          <p:spPr>
            <a:xfrm>
              <a:off x="18407766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18411274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18407769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18410456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18408588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18409529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18407888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0"/>
                  </a:moveTo>
                  <a:lnTo>
                    <a:pt x="3277" y="157"/>
                  </a:lnTo>
                  <a:lnTo>
                    <a:pt x="3277" y="1308"/>
                  </a:lnTo>
                  <a:lnTo>
                    <a:pt x="2900" y="1455"/>
                  </a:lnTo>
                  <a:lnTo>
                    <a:pt x="335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35" y="0"/>
                  </a:lnTo>
                  <a:lnTo>
                    <a:pt x="290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18410380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18408663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18407871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157"/>
                  </a:moveTo>
                  <a:lnTo>
                    <a:pt x="2889" y="0"/>
                  </a:lnTo>
                  <a:lnTo>
                    <a:pt x="2502" y="157"/>
                  </a:lnTo>
                  <a:lnTo>
                    <a:pt x="1664" y="0"/>
                  </a:lnTo>
                  <a:lnTo>
                    <a:pt x="795" y="157"/>
                  </a:lnTo>
                  <a:lnTo>
                    <a:pt x="397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18407871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0"/>
                  </a:moveTo>
                  <a:lnTo>
                    <a:pt x="2889" y="157"/>
                  </a:lnTo>
                  <a:lnTo>
                    <a:pt x="2502" y="0"/>
                  </a:lnTo>
                  <a:lnTo>
                    <a:pt x="1664" y="157"/>
                  </a:lnTo>
                  <a:lnTo>
                    <a:pt x="795" y="0"/>
                  </a:lnTo>
                  <a:lnTo>
                    <a:pt x="397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18410275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04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18408634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36" y="73"/>
                  </a:lnTo>
                  <a:lnTo>
                    <a:pt x="136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18408764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18408764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18410380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1840863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18409529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18402470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18402475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18405121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58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858" y="0"/>
                  </a:lnTo>
                  <a:lnTo>
                    <a:pt x="1759" y="513"/>
                  </a:lnTo>
                  <a:lnTo>
                    <a:pt x="1759" y="1518"/>
                  </a:lnTo>
                  <a:lnTo>
                    <a:pt x="858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18405425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18405121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58" y="0"/>
                  </a:moveTo>
                  <a:lnTo>
                    <a:pt x="376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376" y="1759"/>
                  </a:lnTo>
                  <a:lnTo>
                    <a:pt x="858" y="1759"/>
                  </a:lnTo>
                  <a:lnTo>
                    <a:pt x="1340" y="1759"/>
                  </a:lnTo>
                  <a:lnTo>
                    <a:pt x="1759" y="1340"/>
                  </a:lnTo>
                  <a:lnTo>
                    <a:pt x="1759" y="858"/>
                  </a:lnTo>
                  <a:lnTo>
                    <a:pt x="1759" y="376"/>
                  </a:lnTo>
                  <a:lnTo>
                    <a:pt x="1340" y="0"/>
                  </a:lnTo>
                  <a:lnTo>
                    <a:pt x="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18404786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87" y="1863"/>
                  </a:lnTo>
                  <a:lnTo>
                    <a:pt x="2387" y="1193"/>
                  </a:lnTo>
                  <a:lnTo>
                    <a:pt x="2387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18405464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16" y="869"/>
                  </a:lnTo>
                  <a:lnTo>
                    <a:pt x="1675" y="1717"/>
                  </a:lnTo>
                  <a:lnTo>
                    <a:pt x="481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18404085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18405980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1841216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69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869" y="0"/>
                  </a:lnTo>
                  <a:lnTo>
                    <a:pt x="1769" y="513"/>
                  </a:lnTo>
                  <a:lnTo>
                    <a:pt x="1769" y="1518"/>
                  </a:lnTo>
                  <a:lnTo>
                    <a:pt x="869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18412480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1841216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69" y="0"/>
                  </a:moveTo>
                  <a:lnTo>
                    <a:pt x="387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387" y="1759"/>
                  </a:lnTo>
                  <a:lnTo>
                    <a:pt x="869" y="1759"/>
                  </a:lnTo>
                  <a:lnTo>
                    <a:pt x="1350" y="1759"/>
                  </a:lnTo>
                  <a:lnTo>
                    <a:pt x="1769" y="1340"/>
                  </a:lnTo>
                  <a:lnTo>
                    <a:pt x="1769" y="858"/>
                  </a:lnTo>
                  <a:lnTo>
                    <a:pt x="1769" y="376"/>
                  </a:lnTo>
                  <a:lnTo>
                    <a:pt x="1350" y="0"/>
                  </a:lnTo>
                  <a:lnTo>
                    <a:pt x="8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18411842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18412499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27" y="869"/>
                  </a:lnTo>
                  <a:lnTo>
                    <a:pt x="1696" y="1717"/>
                  </a:lnTo>
                  <a:lnTo>
                    <a:pt x="481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1841112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18413035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18536337" y="551964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32" y="12146"/>
                  </a:moveTo>
                  <a:lnTo>
                    <a:pt x="17632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17632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18536340" y="55310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18536337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32" y="1759"/>
                  </a:moveTo>
                  <a:lnTo>
                    <a:pt x="17632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32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32" y="0"/>
                  </a:lnTo>
                  <a:lnTo>
                    <a:pt x="17632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18544428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18545885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18544276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9" name="object 10199"/>
            <p:cNvSpPr/>
            <p:nvPr/>
          </p:nvSpPr>
          <p:spPr>
            <a:xfrm>
              <a:off x="18544548" y="5528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0" name="object 10200"/>
            <p:cNvSpPr/>
            <p:nvPr/>
          </p:nvSpPr>
          <p:spPr>
            <a:xfrm>
              <a:off x="18544554" y="55290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18544730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18544917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18544730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18544171" y="5545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1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18544140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18544055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31"/>
                  </a:moveTo>
                  <a:lnTo>
                    <a:pt x="0" y="31"/>
                  </a:lnTo>
                </a:path>
                <a:path w="634" h="635">
                  <a:moveTo>
                    <a:pt x="219" y="31"/>
                  </a:moveTo>
                  <a:lnTo>
                    <a:pt x="1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18545369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18544275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18544275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18544276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18544276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18544353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18544347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4" name="object 10214"/>
            <p:cNvSpPr/>
            <p:nvPr/>
          </p:nvSpPr>
          <p:spPr>
            <a:xfrm>
              <a:off x="18545369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293" y="481"/>
                  </a:lnTo>
                  <a:lnTo>
                    <a:pt x="586" y="41"/>
                  </a:lnTo>
                  <a:lnTo>
                    <a:pt x="293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18545581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57" y="345"/>
                  </a:lnTo>
                  <a:lnTo>
                    <a:pt x="282" y="157"/>
                  </a:lnTo>
                  <a:lnTo>
                    <a:pt x="125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18544347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413"/>
                  </a:moveTo>
                  <a:lnTo>
                    <a:pt x="1424" y="1518"/>
                  </a:lnTo>
                  <a:lnTo>
                    <a:pt x="1287" y="1570"/>
                  </a:lnTo>
                  <a:lnTo>
                    <a:pt x="1026" y="1518"/>
                  </a:lnTo>
                  <a:lnTo>
                    <a:pt x="816" y="1350"/>
                  </a:lnTo>
                  <a:lnTo>
                    <a:pt x="743" y="1088"/>
                  </a:lnTo>
                  <a:lnTo>
                    <a:pt x="680" y="827"/>
                  </a:lnTo>
                  <a:lnTo>
                    <a:pt x="649" y="136"/>
                  </a:lnTo>
                  <a:lnTo>
                    <a:pt x="492" y="0"/>
                  </a:lnTo>
                  <a:lnTo>
                    <a:pt x="335" y="104"/>
                  </a:lnTo>
                  <a:lnTo>
                    <a:pt x="303" y="774"/>
                  </a:lnTo>
                  <a:lnTo>
                    <a:pt x="230" y="1005"/>
                  </a:lnTo>
                  <a:lnTo>
                    <a:pt x="146" y="1193"/>
                  </a:lnTo>
                  <a:lnTo>
                    <a:pt x="73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18544275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18544059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8083"/>
                  </a:moveTo>
                  <a:lnTo>
                    <a:pt x="1978" y="18240"/>
                  </a:lnTo>
                  <a:lnTo>
                    <a:pt x="1978" y="18669"/>
                  </a:lnTo>
                  <a:lnTo>
                    <a:pt x="1978" y="19119"/>
                  </a:lnTo>
                  <a:lnTo>
                    <a:pt x="1727" y="19392"/>
                  </a:lnTo>
                  <a:lnTo>
                    <a:pt x="481" y="19392"/>
                  </a:lnTo>
                  <a:lnTo>
                    <a:pt x="219" y="19119"/>
                  </a:lnTo>
                  <a:lnTo>
                    <a:pt x="219" y="18669"/>
                  </a:lnTo>
                  <a:lnTo>
                    <a:pt x="293" y="18376"/>
                  </a:lnTo>
                  <a:lnTo>
                    <a:pt x="83" y="18407"/>
                  </a:lnTo>
                  <a:lnTo>
                    <a:pt x="83" y="18051"/>
                  </a:lnTo>
                  <a:lnTo>
                    <a:pt x="0" y="17894"/>
                  </a:lnTo>
                  <a:lnTo>
                    <a:pt x="115" y="17339"/>
                  </a:lnTo>
                  <a:lnTo>
                    <a:pt x="83" y="16994"/>
                  </a:lnTo>
                  <a:lnTo>
                    <a:pt x="219" y="15245"/>
                  </a:lnTo>
                  <a:lnTo>
                    <a:pt x="219" y="14837"/>
                  </a:lnTo>
                  <a:lnTo>
                    <a:pt x="293" y="8837"/>
                  </a:lnTo>
                  <a:lnTo>
                    <a:pt x="219" y="774"/>
                  </a:lnTo>
                  <a:lnTo>
                    <a:pt x="481" y="523"/>
                  </a:lnTo>
                  <a:lnTo>
                    <a:pt x="481" y="104"/>
                  </a:lnTo>
                  <a:lnTo>
                    <a:pt x="1602" y="0"/>
                  </a:lnTo>
                  <a:lnTo>
                    <a:pt x="1727" y="523"/>
                  </a:lnTo>
                  <a:lnTo>
                    <a:pt x="1978" y="774"/>
                  </a:lnTo>
                  <a:lnTo>
                    <a:pt x="1978" y="8837"/>
                  </a:lnTo>
                  <a:lnTo>
                    <a:pt x="1895" y="14837"/>
                  </a:lnTo>
                  <a:lnTo>
                    <a:pt x="1978" y="15245"/>
                  </a:lnTo>
                  <a:lnTo>
                    <a:pt x="2083" y="17528"/>
                  </a:lnTo>
                  <a:lnTo>
                    <a:pt x="2083" y="17790"/>
                  </a:lnTo>
                  <a:lnTo>
                    <a:pt x="2052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18545172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18543372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18543372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18546932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18543381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18546067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18544246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18545172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18543514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31" y="0"/>
                  </a:moveTo>
                  <a:lnTo>
                    <a:pt x="3308" y="157"/>
                  </a:lnTo>
                  <a:lnTo>
                    <a:pt x="3308" y="1308"/>
                  </a:lnTo>
                  <a:lnTo>
                    <a:pt x="2931" y="1455"/>
                  </a:lnTo>
                  <a:lnTo>
                    <a:pt x="356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56" y="0"/>
                  </a:lnTo>
                  <a:lnTo>
                    <a:pt x="2931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18546035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18544275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18543496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157"/>
                  </a:moveTo>
                  <a:lnTo>
                    <a:pt x="2910" y="0"/>
                  </a:lnTo>
                  <a:lnTo>
                    <a:pt x="2533" y="157"/>
                  </a:lnTo>
                  <a:lnTo>
                    <a:pt x="1685" y="0"/>
                  </a:lnTo>
                  <a:lnTo>
                    <a:pt x="785" y="157"/>
                  </a:lnTo>
                  <a:lnTo>
                    <a:pt x="429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18543496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0"/>
                  </a:moveTo>
                  <a:lnTo>
                    <a:pt x="2910" y="157"/>
                  </a:lnTo>
                  <a:lnTo>
                    <a:pt x="2533" y="0"/>
                  </a:lnTo>
                  <a:lnTo>
                    <a:pt x="1685" y="157"/>
                  </a:lnTo>
                  <a:lnTo>
                    <a:pt x="785" y="0"/>
                  </a:lnTo>
                  <a:lnTo>
                    <a:pt x="429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18545878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73"/>
                  </a:lnTo>
                  <a:lnTo>
                    <a:pt x="0" y="1382"/>
                  </a:lnTo>
                  <a:lnTo>
                    <a:pt x="157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18544275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73"/>
                  </a:lnTo>
                  <a:lnTo>
                    <a:pt x="157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18544420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18544420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18546035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18544275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18545172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18538137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18538131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1854073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800" y="513"/>
                  </a:lnTo>
                  <a:lnTo>
                    <a:pt x="1800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18541082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1854073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40"/>
                  </a:lnTo>
                  <a:lnTo>
                    <a:pt x="1800" y="858"/>
                  </a:lnTo>
                  <a:lnTo>
                    <a:pt x="1800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18540443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18541070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13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1853972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18541637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1854777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800" y="513"/>
                  </a:lnTo>
                  <a:lnTo>
                    <a:pt x="1800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18548121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61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61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1854777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40"/>
                  </a:lnTo>
                  <a:lnTo>
                    <a:pt x="1800" y="858"/>
                  </a:lnTo>
                  <a:lnTo>
                    <a:pt x="1800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18547493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65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65" y="2397"/>
                  </a:lnTo>
                  <a:lnTo>
                    <a:pt x="118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18548111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18546777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18548676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18661449" y="551964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28187" y="12146"/>
                  </a:moveTo>
                  <a:lnTo>
                    <a:pt x="28187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28187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18661439" y="553109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18661439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1759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01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01" y="0"/>
                  </a:lnTo>
                  <a:lnTo>
                    <a:pt x="17601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18669526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18670952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18669344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18669601" y="5528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18669598" y="55290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18669798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18670010" y="55437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18669798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18669268" y="5545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18669237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18669156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"/>
                  </a:moveTo>
                  <a:lnTo>
                    <a:pt x="0" y="31"/>
                  </a:lnTo>
                </a:path>
                <a:path w="634" h="635">
                  <a:moveTo>
                    <a:pt x="188" y="31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18670421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18669344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18669344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18669344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18669344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18669449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18669445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18670421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45" y="481"/>
                  </a:lnTo>
                  <a:lnTo>
                    <a:pt x="607" y="41"/>
                  </a:lnTo>
                  <a:lnTo>
                    <a:pt x="314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18670647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57" y="345"/>
                  </a:lnTo>
                  <a:lnTo>
                    <a:pt x="314" y="157"/>
                  </a:lnTo>
                  <a:lnTo>
                    <a:pt x="157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18669424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413"/>
                  </a:moveTo>
                  <a:lnTo>
                    <a:pt x="1444" y="1518"/>
                  </a:lnTo>
                  <a:lnTo>
                    <a:pt x="1277" y="1570"/>
                  </a:lnTo>
                  <a:lnTo>
                    <a:pt x="1047" y="1518"/>
                  </a:lnTo>
                  <a:lnTo>
                    <a:pt x="858" y="1350"/>
                  </a:lnTo>
                  <a:lnTo>
                    <a:pt x="774" y="1088"/>
                  </a:lnTo>
                  <a:lnTo>
                    <a:pt x="701" y="827"/>
                  </a:lnTo>
                  <a:lnTo>
                    <a:pt x="670" y="136"/>
                  </a:lnTo>
                  <a:lnTo>
                    <a:pt x="513" y="0"/>
                  </a:lnTo>
                  <a:lnTo>
                    <a:pt x="376" y="0"/>
                  </a:lnTo>
                  <a:lnTo>
                    <a:pt x="293" y="774"/>
                  </a:lnTo>
                  <a:lnTo>
                    <a:pt x="219" y="1005"/>
                  </a:lnTo>
                  <a:lnTo>
                    <a:pt x="178" y="1193"/>
                  </a:lnTo>
                  <a:lnTo>
                    <a:pt x="62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18669389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18669158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20" y="18083"/>
                  </a:moveTo>
                  <a:lnTo>
                    <a:pt x="1978" y="18240"/>
                  </a:lnTo>
                  <a:lnTo>
                    <a:pt x="1947" y="18669"/>
                  </a:lnTo>
                  <a:lnTo>
                    <a:pt x="1947" y="19119"/>
                  </a:lnTo>
                  <a:lnTo>
                    <a:pt x="1675" y="19392"/>
                  </a:lnTo>
                  <a:lnTo>
                    <a:pt x="439" y="19392"/>
                  </a:lnTo>
                  <a:lnTo>
                    <a:pt x="188" y="19119"/>
                  </a:lnTo>
                  <a:lnTo>
                    <a:pt x="188" y="18669"/>
                  </a:lnTo>
                  <a:lnTo>
                    <a:pt x="261" y="18376"/>
                  </a:lnTo>
                  <a:lnTo>
                    <a:pt x="31" y="18407"/>
                  </a:lnTo>
                  <a:lnTo>
                    <a:pt x="83" y="18051"/>
                  </a:lnTo>
                  <a:lnTo>
                    <a:pt x="0" y="17894"/>
                  </a:lnTo>
                  <a:lnTo>
                    <a:pt x="115" y="17339"/>
                  </a:lnTo>
                  <a:lnTo>
                    <a:pt x="31" y="16994"/>
                  </a:lnTo>
                  <a:lnTo>
                    <a:pt x="230" y="15245"/>
                  </a:lnTo>
                  <a:lnTo>
                    <a:pt x="188" y="14837"/>
                  </a:lnTo>
                  <a:lnTo>
                    <a:pt x="293" y="8837"/>
                  </a:lnTo>
                  <a:lnTo>
                    <a:pt x="188" y="774"/>
                  </a:lnTo>
                  <a:lnTo>
                    <a:pt x="439" y="523"/>
                  </a:lnTo>
                  <a:lnTo>
                    <a:pt x="439" y="104"/>
                  </a:lnTo>
                  <a:lnTo>
                    <a:pt x="1612" y="0"/>
                  </a:lnTo>
                  <a:lnTo>
                    <a:pt x="1706" y="523"/>
                  </a:lnTo>
                  <a:lnTo>
                    <a:pt x="1947" y="774"/>
                  </a:lnTo>
                  <a:lnTo>
                    <a:pt x="1947" y="8837"/>
                  </a:lnTo>
                  <a:lnTo>
                    <a:pt x="1863" y="14837"/>
                  </a:lnTo>
                  <a:lnTo>
                    <a:pt x="1947" y="15245"/>
                  </a:lnTo>
                  <a:lnTo>
                    <a:pt x="2052" y="17528"/>
                  </a:lnTo>
                  <a:lnTo>
                    <a:pt x="2083" y="17790"/>
                  </a:lnTo>
                  <a:lnTo>
                    <a:pt x="2020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18670239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2" name="object 10282"/>
            <p:cNvSpPr/>
            <p:nvPr/>
          </p:nvSpPr>
          <p:spPr>
            <a:xfrm>
              <a:off x="18668490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18668490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18671998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18668494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18671179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7" name="object 10287"/>
            <p:cNvSpPr/>
            <p:nvPr/>
          </p:nvSpPr>
          <p:spPr>
            <a:xfrm>
              <a:off x="18669312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18670239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18668612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0"/>
                  </a:moveTo>
                  <a:lnTo>
                    <a:pt x="3256" y="157"/>
                  </a:lnTo>
                  <a:lnTo>
                    <a:pt x="3256" y="1308"/>
                  </a:lnTo>
                  <a:lnTo>
                    <a:pt x="2900" y="1455"/>
                  </a:lnTo>
                  <a:lnTo>
                    <a:pt x="324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24" y="0"/>
                  </a:lnTo>
                  <a:lnTo>
                    <a:pt x="290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18671104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18669389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2" name="object 10292"/>
            <p:cNvSpPr/>
            <p:nvPr/>
          </p:nvSpPr>
          <p:spPr>
            <a:xfrm>
              <a:off x="18668599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157"/>
                  </a:moveTo>
                  <a:lnTo>
                    <a:pt x="2921" y="0"/>
                  </a:lnTo>
                  <a:lnTo>
                    <a:pt x="2502" y="157"/>
                  </a:lnTo>
                  <a:lnTo>
                    <a:pt x="1643" y="0"/>
                  </a:lnTo>
                  <a:lnTo>
                    <a:pt x="795" y="157"/>
                  </a:lnTo>
                  <a:lnTo>
                    <a:pt x="376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18668599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0"/>
                  </a:moveTo>
                  <a:lnTo>
                    <a:pt x="2921" y="157"/>
                  </a:lnTo>
                  <a:lnTo>
                    <a:pt x="2502" y="0"/>
                  </a:lnTo>
                  <a:lnTo>
                    <a:pt x="1643" y="157"/>
                  </a:lnTo>
                  <a:lnTo>
                    <a:pt x="795" y="0"/>
                  </a:lnTo>
                  <a:lnTo>
                    <a:pt x="376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18670978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18669344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73"/>
                  </a:lnTo>
                  <a:lnTo>
                    <a:pt x="157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18669496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18669496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1867110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1866934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0" name="object 10300"/>
            <p:cNvSpPr/>
            <p:nvPr/>
          </p:nvSpPr>
          <p:spPr>
            <a:xfrm>
              <a:off x="18670239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18673740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18673744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18676393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759" y="513"/>
                  </a:lnTo>
                  <a:lnTo>
                    <a:pt x="1759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18676738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5" name="object 10305"/>
            <p:cNvSpPr/>
            <p:nvPr/>
          </p:nvSpPr>
          <p:spPr>
            <a:xfrm>
              <a:off x="18676393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59" y="1340"/>
                  </a:lnTo>
                  <a:lnTo>
                    <a:pt x="1759" y="858"/>
                  </a:lnTo>
                  <a:lnTo>
                    <a:pt x="1759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18676099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397"/>
                  </a:lnTo>
                  <a:lnTo>
                    <a:pt x="1193" y="2397"/>
                  </a:lnTo>
                  <a:lnTo>
                    <a:pt x="1811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11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18676734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48" y="869"/>
                  </a:lnTo>
                  <a:lnTo>
                    <a:pt x="1717" y="1717"/>
                  </a:lnTo>
                  <a:lnTo>
                    <a:pt x="513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18675378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18677293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18683434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769" y="513"/>
                  </a:lnTo>
                  <a:lnTo>
                    <a:pt x="1769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18683778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18683434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69" y="1340"/>
                  </a:lnTo>
                  <a:lnTo>
                    <a:pt x="1769" y="858"/>
                  </a:lnTo>
                  <a:lnTo>
                    <a:pt x="1769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18683140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2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23" y="2397"/>
                  </a:lnTo>
                  <a:lnTo>
                    <a:pt x="1193" y="2397"/>
                  </a:lnTo>
                  <a:lnTo>
                    <a:pt x="1832" y="2397"/>
                  </a:lnTo>
                  <a:lnTo>
                    <a:pt x="2387" y="1863"/>
                  </a:lnTo>
                  <a:lnTo>
                    <a:pt x="2387" y="1193"/>
                  </a:lnTo>
                  <a:lnTo>
                    <a:pt x="2387" y="554"/>
                  </a:lnTo>
                  <a:lnTo>
                    <a:pt x="183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18683768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1868244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18684333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18297587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18342332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18387073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18431818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18476561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18521305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18562332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18607075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18651818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18272651" y="4256362"/>
              <a:ext cx="419100" cy="17780"/>
            </a:xfrm>
            <a:custGeom>
              <a:avLst/>
              <a:gdLst/>
              <a:ahLst/>
              <a:cxnLst/>
              <a:rect l="l" t="t" r="r" b="b"/>
              <a:pathLst>
                <a:path w="419100" h="17779">
                  <a:moveTo>
                    <a:pt x="418741" y="0"/>
                  </a:moveTo>
                  <a:lnTo>
                    <a:pt x="418741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41874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18695520" y="42282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7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18272900" y="42757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905"/>
                  </a:moveTo>
                  <a:lnTo>
                    <a:pt x="481" y="1905"/>
                  </a:lnTo>
                  <a:lnTo>
                    <a:pt x="638" y="1497"/>
                  </a:lnTo>
                  <a:lnTo>
                    <a:pt x="712" y="1298"/>
                  </a:lnTo>
                  <a:lnTo>
                    <a:pt x="712" y="1078"/>
                  </a:lnTo>
                  <a:lnTo>
                    <a:pt x="638" y="869"/>
                  </a:lnTo>
                  <a:lnTo>
                    <a:pt x="712" y="628"/>
                  </a:lnTo>
                  <a:lnTo>
                    <a:pt x="638" y="439"/>
                  </a:lnTo>
                  <a:lnTo>
                    <a:pt x="481" y="0"/>
                  </a:lnTo>
                  <a:lnTo>
                    <a:pt x="0" y="0"/>
                  </a:lnTo>
                  <a:lnTo>
                    <a:pt x="0" y="1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18272905" y="42761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86" y="0"/>
                  </a:moveTo>
                  <a:lnTo>
                    <a:pt x="146" y="230"/>
                  </a:lnTo>
                  <a:lnTo>
                    <a:pt x="0" y="554"/>
                  </a:lnTo>
                  <a:lnTo>
                    <a:pt x="146" y="900"/>
                  </a:lnTo>
                  <a:lnTo>
                    <a:pt x="586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18273059" y="4276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  <a:path w="634" h="635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18273056" y="42763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18273059" y="4276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31"/>
                  </a:moveTo>
                  <a:lnTo>
                    <a:pt x="0" y="0"/>
                  </a:lnTo>
                </a:path>
                <a:path w="634" h="635">
                  <a:moveTo>
                    <a:pt x="554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18273056" y="4277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1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18273052" y="42763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18272648" y="427568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083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2083"/>
                  </a:lnTo>
                  <a:lnTo>
                    <a:pt x="0" y="208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6" name="object 10336"/>
            <p:cNvSpPr/>
            <p:nvPr/>
          </p:nvSpPr>
          <p:spPr>
            <a:xfrm>
              <a:off x="18270110" y="42763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33" y="0"/>
                  </a:moveTo>
                  <a:lnTo>
                    <a:pt x="1099" y="0"/>
                  </a:lnTo>
                  <a:lnTo>
                    <a:pt x="0" y="376"/>
                  </a:lnTo>
                  <a:lnTo>
                    <a:pt x="921" y="743"/>
                  </a:lnTo>
                  <a:lnTo>
                    <a:pt x="2533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7" name="object 10337"/>
            <p:cNvSpPr/>
            <p:nvPr/>
          </p:nvSpPr>
          <p:spPr>
            <a:xfrm>
              <a:off x="18271292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18271597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18271931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18272234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18270952" y="42762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18270651" y="42763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18272566" y="4276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18269401" y="42767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18695520" y="4240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7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18682581" y="4241385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39">
                  <a:moveTo>
                    <a:pt x="2083" y="0"/>
                  </a:moveTo>
                  <a:lnTo>
                    <a:pt x="2083" y="14994"/>
                  </a:lnTo>
                  <a:lnTo>
                    <a:pt x="0" y="14994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18684664" y="424138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5298" y="0"/>
                  </a:moveTo>
                  <a:lnTo>
                    <a:pt x="5298" y="14994"/>
                  </a:lnTo>
                  <a:lnTo>
                    <a:pt x="0" y="14994"/>
                  </a:lnTo>
                  <a:lnTo>
                    <a:pt x="0" y="0"/>
                  </a:lnTo>
                  <a:lnTo>
                    <a:pt x="529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18275612" y="4281202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76" y="0"/>
                  </a:moveTo>
                  <a:lnTo>
                    <a:pt x="132163" y="0"/>
                  </a:lnTo>
                  <a:lnTo>
                    <a:pt x="132163" y="7224"/>
                  </a:lnTo>
                  <a:lnTo>
                    <a:pt x="534" y="7224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2676" y="7758"/>
                  </a:lnTo>
                  <a:lnTo>
                    <a:pt x="132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18275620" y="4281205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66" y="0"/>
                  </a:moveTo>
                  <a:lnTo>
                    <a:pt x="132666" y="7057"/>
                  </a:lnTo>
                  <a:lnTo>
                    <a:pt x="132666" y="7748"/>
                  </a:lnTo>
                  <a:lnTo>
                    <a:pt x="131964" y="7748"/>
                  </a:lnTo>
                  <a:lnTo>
                    <a:pt x="712" y="7748"/>
                  </a:lnTo>
                  <a:lnTo>
                    <a:pt x="0" y="7748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523" y="0"/>
                  </a:lnTo>
                  <a:lnTo>
                    <a:pt x="523" y="7057"/>
                  </a:lnTo>
                  <a:lnTo>
                    <a:pt x="523" y="7224"/>
                  </a:lnTo>
                  <a:lnTo>
                    <a:pt x="712" y="7224"/>
                  </a:lnTo>
                  <a:lnTo>
                    <a:pt x="131964" y="7224"/>
                  </a:lnTo>
                  <a:lnTo>
                    <a:pt x="132153" y="7224"/>
                  </a:lnTo>
                  <a:lnTo>
                    <a:pt x="132153" y="7057"/>
                  </a:lnTo>
                  <a:lnTo>
                    <a:pt x="132153" y="0"/>
                  </a:lnTo>
                  <a:lnTo>
                    <a:pt x="13266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18410761" y="428120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37" y="0"/>
                  </a:moveTo>
                  <a:lnTo>
                    <a:pt x="132613" y="0"/>
                  </a:lnTo>
                  <a:lnTo>
                    <a:pt x="132613" y="7224"/>
                  </a:lnTo>
                  <a:lnTo>
                    <a:pt x="513" y="7224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3137" y="7758"/>
                  </a:lnTo>
                  <a:lnTo>
                    <a:pt x="133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18410759" y="4281205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0"/>
                  </a:moveTo>
                  <a:lnTo>
                    <a:pt x="0" y="7057"/>
                  </a:lnTo>
                  <a:lnTo>
                    <a:pt x="0" y="7748"/>
                  </a:lnTo>
                  <a:lnTo>
                    <a:pt x="701" y="7748"/>
                  </a:lnTo>
                  <a:lnTo>
                    <a:pt x="132477" y="7748"/>
                  </a:lnTo>
                  <a:lnTo>
                    <a:pt x="133147" y="7748"/>
                  </a:lnTo>
                  <a:lnTo>
                    <a:pt x="133147" y="7057"/>
                  </a:lnTo>
                  <a:lnTo>
                    <a:pt x="133147" y="0"/>
                  </a:lnTo>
                  <a:lnTo>
                    <a:pt x="132624" y="0"/>
                  </a:lnTo>
                  <a:lnTo>
                    <a:pt x="132624" y="7057"/>
                  </a:lnTo>
                  <a:lnTo>
                    <a:pt x="132624" y="7224"/>
                  </a:lnTo>
                  <a:lnTo>
                    <a:pt x="132477" y="7224"/>
                  </a:lnTo>
                  <a:lnTo>
                    <a:pt x="701" y="7224"/>
                  </a:lnTo>
                  <a:lnTo>
                    <a:pt x="513" y="7224"/>
                  </a:lnTo>
                  <a:lnTo>
                    <a:pt x="513" y="7057"/>
                  </a:lnTo>
                  <a:lnTo>
                    <a:pt x="513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18405828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18405828" y="4284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125" y="408"/>
                  </a:lnTo>
                </a:path>
                <a:path w="634"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18404978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18404978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18405130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1840828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82" y="0"/>
                  </a:lnTo>
                  <a:lnTo>
                    <a:pt x="282" y="188"/>
                  </a:lnTo>
                  <a:lnTo>
                    <a:pt x="282" y="2272"/>
                  </a:lnTo>
                  <a:lnTo>
                    <a:pt x="282" y="2471"/>
                  </a:lnTo>
                  <a:lnTo>
                    <a:pt x="73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18403935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036"/>
                  </a:moveTo>
                  <a:lnTo>
                    <a:pt x="481" y="1172"/>
                  </a:lnTo>
                  <a:lnTo>
                    <a:pt x="167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167" y="0"/>
                  </a:lnTo>
                  <a:lnTo>
                    <a:pt x="481" y="0"/>
                  </a:lnTo>
                  <a:lnTo>
                    <a:pt x="481" y="136"/>
                  </a:lnTo>
                </a:path>
                <a:path w="634" h="1270">
                  <a:moveTo>
                    <a:pt x="481" y="1036"/>
                  </a:moveTo>
                  <a:lnTo>
                    <a:pt x="481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18407769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157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5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1840441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1840441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18407394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76" y="0"/>
                  </a:moveTo>
                  <a:lnTo>
                    <a:pt x="376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18404419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0"/>
                  </a:moveTo>
                  <a:lnTo>
                    <a:pt x="2963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1840792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18405019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1840792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18407921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18407921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18405828" y="42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18404978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1840497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18405950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1840497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18405130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1840582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18403930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18408660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85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18408903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1570"/>
                  </a:moveTo>
                  <a:lnTo>
                    <a:pt x="103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36" y="0"/>
                  </a:lnTo>
                  <a:lnTo>
                    <a:pt x="209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67" y="534"/>
                  </a:lnTo>
                  <a:lnTo>
                    <a:pt x="167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18409071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18409071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18408845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42" y="554"/>
                  </a:moveTo>
                  <a:lnTo>
                    <a:pt x="418" y="554"/>
                  </a:lnTo>
                  <a:lnTo>
                    <a:pt x="0" y="554"/>
                  </a:lnTo>
                  <a:lnTo>
                    <a:pt x="303" y="293"/>
                  </a:lnTo>
                  <a:lnTo>
                    <a:pt x="680" y="0"/>
                  </a:lnTo>
                  <a:lnTo>
                    <a:pt x="1015" y="293"/>
                  </a:lnTo>
                  <a:lnTo>
                    <a:pt x="1350" y="554"/>
                  </a:lnTo>
                  <a:lnTo>
                    <a:pt x="942" y="554"/>
                  </a:lnTo>
                </a:path>
                <a:path w="1905" h="1904">
                  <a:moveTo>
                    <a:pt x="942" y="554"/>
                  </a:moveTo>
                  <a:lnTo>
                    <a:pt x="942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18409256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1840994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18409119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18409529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18413216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18413059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18413065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184140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18413931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88"/>
                  </a:moveTo>
                  <a:lnTo>
                    <a:pt x="0" y="188"/>
                  </a:lnTo>
                </a:path>
                <a:path w="634" h="635">
                  <a:moveTo>
                    <a:pt x="104" y="18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18410476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82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57" y="2471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18414627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261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1841109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18411087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18411087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18411266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18411609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3015" y="1790"/>
                  </a:lnTo>
                  <a:lnTo>
                    <a:pt x="301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1841075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18408403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1841075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18410768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18410768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18413059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18413065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184140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18413931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1841306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184140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18413216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18410486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18411783" y="428120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5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18276144" y="4281205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>
                  <a:moveTo>
                    <a:pt x="1310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18546405" y="428120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47" y="0"/>
                  </a:moveTo>
                  <a:lnTo>
                    <a:pt x="132634" y="0"/>
                  </a:lnTo>
                  <a:lnTo>
                    <a:pt x="132634" y="7224"/>
                  </a:lnTo>
                  <a:lnTo>
                    <a:pt x="523" y="7224"/>
                  </a:lnTo>
                  <a:lnTo>
                    <a:pt x="523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3147" y="7758"/>
                  </a:lnTo>
                  <a:lnTo>
                    <a:pt x="133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18546401" y="4281205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0"/>
                  </a:moveTo>
                  <a:lnTo>
                    <a:pt x="0" y="7057"/>
                  </a:lnTo>
                  <a:lnTo>
                    <a:pt x="0" y="7748"/>
                  </a:lnTo>
                  <a:lnTo>
                    <a:pt x="712" y="7748"/>
                  </a:lnTo>
                  <a:lnTo>
                    <a:pt x="132446" y="7748"/>
                  </a:lnTo>
                  <a:lnTo>
                    <a:pt x="133147" y="7748"/>
                  </a:lnTo>
                  <a:lnTo>
                    <a:pt x="133147" y="7057"/>
                  </a:lnTo>
                  <a:lnTo>
                    <a:pt x="133147" y="0"/>
                  </a:lnTo>
                  <a:lnTo>
                    <a:pt x="132634" y="0"/>
                  </a:lnTo>
                  <a:lnTo>
                    <a:pt x="132634" y="7057"/>
                  </a:lnTo>
                  <a:lnTo>
                    <a:pt x="132634" y="7224"/>
                  </a:lnTo>
                  <a:lnTo>
                    <a:pt x="132446" y="7224"/>
                  </a:lnTo>
                  <a:lnTo>
                    <a:pt x="712" y="7224"/>
                  </a:lnTo>
                  <a:lnTo>
                    <a:pt x="523" y="7224"/>
                  </a:lnTo>
                  <a:lnTo>
                    <a:pt x="523" y="7057"/>
                  </a:lnTo>
                  <a:lnTo>
                    <a:pt x="523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18544317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64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18544554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26" y="1570"/>
                  </a:moveTo>
                  <a:lnTo>
                    <a:pt x="102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26" y="0"/>
                  </a:lnTo>
                  <a:lnTo>
                    <a:pt x="167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67" y="534"/>
                  </a:lnTo>
                  <a:lnTo>
                    <a:pt x="167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18544723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18544723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18544498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31" y="554"/>
                  </a:moveTo>
                  <a:lnTo>
                    <a:pt x="387" y="554"/>
                  </a:lnTo>
                  <a:lnTo>
                    <a:pt x="0" y="554"/>
                  </a:lnTo>
                  <a:lnTo>
                    <a:pt x="314" y="293"/>
                  </a:lnTo>
                  <a:lnTo>
                    <a:pt x="670" y="0"/>
                  </a:lnTo>
                  <a:lnTo>
                    <a:pt x="1005" y="293"/>
                  </a:lnTo>
                  <a:lnTo>
                    <a:pt x="1308" y="554"/>
                  </a:lnTo>
                  <a:lnTo>
                    <a:pt x="931" y="554"/>
                  </a:lnTo>
                </a:path>
                <a:path w="1905" h="1904">
                  <a:moveTo>
                    <a:pt x="931" y="554"/>
                  </a:moveTo>
                  <a:lnTo>
                    <a:pt x="931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18544915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18545581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1854473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18545172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18546926" y="428120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5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18683103" y="428120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8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18682030" y="4241750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17968" y="0"/>
                  </a:lnTo>
                  <a:lnTo>
                    <a:pt x="17968" y="46689"/>
                  </a:lnTo>
                  <a:lnTo>
                    <a:pt x="565" y="46689"/>
                  </a:lnTo>
                  <a:lnTo>
                    <a:pt x="565" y="39464"/>
                  </a:lnTo>
                  <a:lnTo>
                    <a:pt x="0" y="39464"/>
                  </a:lnTo>
                  <a:lnTo>
                    <a:pt x="0" y="47213"/>
                  </a:lnTo>
                  <a:lnTo>
                    <a:pt x="18522" y="47213"/>
                  </a:lnTo>
                  <a:lnTo>
                    <a:pt x="18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18682030" y="4241750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18522" y="46501"/>
                  </a:lnTo>
                  <a:lnTo>
                    <a:pt x="18522" y="47213"/>
                  </a:lnTo>
                  <a:lnTo>
                    <a:pt x="17810" y="47213"/>
                  </a:lnTo>
                  <a:lnTo>
                    <a:pt x="701" y="47213"/>
                  </a:lnTo>
                  <a:lnTo>
                    <a:pt x="0" y="47213"/>
                  </a:lnTo>
                  <a:lnTo>
                    <a:pt x="0" y="46501"/>
                  </a:lnTo>
                  <a:lnTo>
                    <a:pt x="0" y="39464"/>
                  </a:lnTo>
                  <a:lnTo>
                    <a:pt x="565" y="39464"/>
                  </a:lnTo>
                  <a:lnTo>
                    <a:pt x="565" y="46501"/>
                  </a:lnTo>
                  <a:lnTo>
                    <a:pt x="565" y="46689"/>
                  </a:lnTo>
                  <a:lnTo>
                    <a:pt x="701" y="46689"/>
                  </a:lnTo>
                  <a:lnTo>
                    <a:pt x="17810" y="46689"/>
                  </a:lnTo>
                  <a:lnTo>
                    <a:pt x="17968" y="46689"/>
                  </a:lnTo>
                  <a:lnTo>
                    <a:pt x="17968" y="46501"/>
                  </a:lnTo>
                  <a:lnTo>
                    <a:pt x="17968" y="0"/>
                  </a:lnTo>
                  <a:lnTo>
                    <a:pt x="1852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8" name="object 10428"/>
            <p:cNvSpPr/>
            <p:nvPr/>
          </p:nvSpPr>
          <p:spPr>
            <a:xfrm>
              <a:off x="18694362" y="4245437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5">
                  <a:moveTo>
                    <a:pt x="0" y="35768"/>
                  </a:moveTo>
                  <a:lnTo>
                    <a:pt x="0" y="0"/>
                  </a:lnTo>
                  <a:lnTo>
                    <a:pt x="562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9" name="object 10429"/>
            <p:cNvSpPr/>
            <p:nvPr/>
          </p:nvSpPr>
          <p:spPr>
            <a:xfrm>
              <a:off x="18679975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64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18680203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1570"/>
                  </a:moveTo>
                  <a:lnTo>
                    <a:pt x="103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05" y="0"/>
                  </a:lnTo>
                  <a:lnTo>
                    <a:pt x="178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78" y="534"/>
                  </a:lnTo>
                  <a:lnTo>
                    <a:pt x="178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18680381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18680381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3" name="object 10433"/>
            <p:cNvSpPr/>
            <p:nvPr/>
          </p:nvSpPr>
          <p:spPr>
            <a:xfrm>
              <a:off x="18680155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554"/>
                  </a:moveTo>
                  <a:lnTo>
                    <a:pt x="376" y="554"/>
                  </a:lnTo>
                  <a:lnTo>
                    <a:pt x="0" y="554"/>
                  </a:lnTo>
                  <a:lnTo>
                    <a:pt x="314" y="293"/>
                  </a:lnTo>
                  <a:lnTo>
                    <a:pt x="638" y="0"/>
                  </a:lnTo>
                  <a:lnTo>
                    <a:pt x="1005" y="293"/>
                  </a:lnTo>
                  <a:lnTo>
                    <a:pt x="1308" y="554"/>
                  </a:lnTo>
                  <a:lnTo>
                    <a:pt x="900" y="554"/>
                  </a:lnTo>
                </a:path>
                <a:path w="1905" h="1904">
                  <a:moveTo>
                    <a:pt x="900" y="554"/>
                  </a:moveTo>
                  <a:lnTo>
                    <a:pt x="90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4" name="object 10434"/>
            <p:cNvSpPr/>
            <p:nvPr/>
          </p:nvSpPr>
          <p:spPr>
            <a:xfrm>
              <a:off x="18680570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18681207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1868039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18680800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18277561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18277456" y="4284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08"/>
                  </a:moveTo>
                  <a:lnTo>
                    <a:pt x="0" y="408"/>
                  </a:lnTo>
                </a:path>
                <a:path w="634" h="635">
                  <a:moveTo>
                    <a:pt x="104" y="40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18278423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18278267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18278274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1827535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88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18279502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314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18275990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57" y="1413"/>
                  </a:lnTo>
                  <a:lnTo>
                    <a:pt x="15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18275994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18275994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18276144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56" y="3507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18276518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2984" y="1790"/>
                  </a:lnTo>
                  <a:lnTo>
                    <a:pt x="298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18275617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18273307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18275617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18275620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18275620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18277456" y="42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18278423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18278267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1827745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1827842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18278274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18277561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18275361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18272111" y="4273965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23" y="0"/>
                  </a:moveTo>
                  <a:lnTo>
                    <a:pt x="0" y="0"/>
                  </a:lnTo>
                  <a:lnTo>
                    <a:pt x="0" y="5832"/>
                  </a:lnTo>
                  <a:lnTo>
                    <a:pt x="5434" y="5832"/>
                  </a:lnTo>
                  <a:lnTo>
                    <a:pt x="5434" y="12334"/>
                  </a:lnTo>
                  <a:lnTo>
                    <a:pt x="5989" y="12334"/>
                  </a:lnTo>
                  <a:lnTo>
                    <a:pt x="5989" y="5308"/>
                  </a:lnTo>
                  <a:lnTo>
                    <a:pt x="523" y="5308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18272110" y="4273968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34" y="0"/>
                  </a:moveTo>
                  <a:lnTo>
                    <a:pt x="534" y="5109"/>
                  </a:lnTo>
                  <a:lnTo>
                    <a:pt x="534" y="5298"/>
                  </a:lnTo>
                  <a:lnTo>
                    <a:pt x="722" y="5298"/>
                  </a:lnTo>
                  <a:lnTo>
                    <a:pt x="5277" y="5298"/>
                  </a:lnTo>
                  <a:lnTo>
                    <a:pt x="5989" y="5298"/>
                  </a:lnTo>
                  <a:lnTo>
                    <a:pt x="5989" y="5999"/>
                  </a:lnTo>
                  <a:lnTo>
                    <a:pt x="5989" y="12334"/>
                  </a:lnTo>
                  <a:lnTo>
                    <a:pt x="5444" y="12334"/>
                  </a:lnTo>
                  <a:lnTo>
                    <a:pt x="5444" y="5999"/>
                  </a:lnTo>
                  <a:lnTo>
                    <a:pt x="5444" y="5821"/>
                  </a:lnTo>
                  <a:lnTo>
                    <a:pt x="5277" y="5821"/>
                  </a:lnTo>
                  <a:lnTo>
                    <a:pt x="722" y="5821"/>
                  </a:lnTo>
                  <a:lnTo>
                    <a:pt x="0" y="5821"/>
                  </a:lnTo>
                  <a:lnTo>
                    <a:pt x="0" y="5109"/>
                  </a:lnTo>
                  <a:lnTo>
                    <a:pt x="0" y="0"/>
                  </a:lnTo>
                  <a:lnTo>
                    <a:pt x="53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18400734" y="425811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01" y="0"/>
                  </a:moveTo>
                  <a:lnTo>
                    <a:pt x="17601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18400730" y="42588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18400734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0"/>
                  </a:moveTo>
                  <a:lnTo>
                    <a:pt x="17601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01" y="1759"/>
                  </a:lnTo>
                  <a:lnTo>
                    <a:pt x="17601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18402470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18402475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18405121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58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858" y="0"/>
                  </a:lnTo>
                  <a:lnTo>
                    <a:pt x="1759" y="481"/>
                  </a:lnTo>
                  <a:lnTo>
                    <a:pt x="1759" y="1539"/>
                  </a:lnTo>
                  <a:lnTo>
                    <a:pt x="858" y="202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18405425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18405121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58" y="0"/>
                  </a:moveTo>
                  <a:lnTo>
                    <a:pt x="376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376" y="1759"/>
                  </a:lnTo>
                  <a:lnTo>
                    <a:pt x="858" y="1759"/>
                  </a:lnTo>
                  <a:lnTo>
                    <a:pt x="1340" y="1759"/>
                  </a:lnTo>
                  <a:lnTo>
                    <a:pt x="1759" y="1382"/>
                  </a:lnTo>
                  <a:lnTo>
                    <a:pt x="1759" y="900"/>
                  </a:lnTo>
                  <a:lnTo>
                    <a:pt x="1759" y="408"/>
                  </a:lnTo>
                  <a:lnTo>
                    <a:pt x="1340" y="0"/>
                  </a:lnTo>
                  <a:lnTo>
                    <a:pt x="85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18404786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87" y="1832"/>
                  </a:lnTo>
                  <a:lnTo>
                    <a:pt x="2387" y="1193"/>
                  </a:lnTo>
                  <a:lnTo>
                    <a:pt x="2387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18405464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16" y="869"/>
                  </a:lnTo>
                  <a:lnTo>
                    <a:pt x="1675" y="1717"/>
                  </a:lnTo>
                  <a:lnTo>
                    <a:pt x="481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18404085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18405980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1841216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69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869" y="0"/>
                  </a:lnTo>
                  <a:lnTo>
                    <a:pt x="1769" y="481"/>
                  </a:lnTo>
                  <a:lnTo>
                    <a:pt x="1769" y="1539"/>
                  </a:lnTo>
                  <a:lnTo>
                    <a:pt x="869" y="202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18412480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1841216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69" y="0"/>
                  </a:moveTo>
                  <a:lnTo>
                    <a:pt x="387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387" y="1759"/>
                  </a:lnTo>
                  <a:lnTo>
                    <a:pt x="869" y="1759"/>
                  </a:lnTo>
                  <a:lnTo>
                    <a:pt x="1350" y="1759"/>
                  </a:lnTo>
                  <a:lnTo>
                    <a:pt x="1769" y="1382"/>
                  </a:lnTo>
                  <a:lnTo>
                    <a:pt x="1769" y="900"/>
                  </a:lnTo>
                  <a:lnTo>
                    <a:pt x="1769" y="408"/>
                  </a:lnTo>
                  <a:lnTo>
                    <a:pt x="1350" y="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18411842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18412499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27" y="869"/>
                  </a:lnTo>
                  <a:lnTo>
                    <a:pt x="1696" y="1717"/>
                  </a:lnTo>
                  <a:lnTo>
                    <a:pt x="481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1841112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18413035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18536337" y="425811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32" y="0"/>
                  </a:moveTo>
                  <a:lnTo>
                    <a:pt x="17632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18536340" y="42588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18536337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32" y="0"/>
                  </a:moveTo>
                  <a:lnTo>
                    <a:pt x="17632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32" y="1759"/>
                  </a:lnTo>
                  <a:lnTo>
                    <a:pt x="17632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18538137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18538131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1854073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800" y="481"/>
                  </a:lnTo>
                  <a:lnTo>
                    <a:pt x="1800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18541082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1854073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82"/>
                  </a:lnTo>
                  <a:lnTo>
                    <a:pt x="1800" y="900"/>
                  </a:lnTo>
                  <a:lnTo>
                    <a:pt x="1800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18540443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18541070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13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1853972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18541637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1854777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800" y="481"/>
                  </a:lnTo>
                  <a:lnTo>
                    <a:pt x="1800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7" name="object 10497"/>
            <p:cNvSpPr/>
            <p:nvPr/>
          </p:nvSpPr>
          <p:spPr>
            <a:xfrm>
              <a:off x="18548121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61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61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8" name="object 10498"/>
            <p:cNvSpPr/>
            <p:nvPr/>
          </p:nvSpPr>
          <p:spPr>
            <a:xfrm>
              <a:off x="1854777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82"/>
                  </a:lnTo>
                  <a:lnTo>
                    <a:pt x="1800" y="900"/>
                  </a:lnTo>
                  <a:lnTo>
                    <a:pt x="1800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18547493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65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65" y="2376"/>
                  </a:lnTo>
                  <a:lnTo>
                    <a:pt x="118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18548111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18546777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18548676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18661449" y="425811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28187" y="0"/>
                  </a:moveTo>
                  <a:lnTo>
                    <a:pt x="28187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2818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18661439" y="425882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18661439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0"/>
                  </a:moveTo>
                  <a:lnTo>
                    <a:pt x="17601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01" y="1759"/>
                  </a:lnTo>
                  <a:lnTo>
                    <a:pt x="17601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18673740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18673744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18676393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759" y="481"/>
                  </a:lnTo>
                  <a:lnTo>
                    <a:pt x="1759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18676738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18676393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59" y="1382"/>
                  </a:lnTo>
                  <a:lnTo>
                    <a:pt x="1759" y="900"/>
                  </a:lnTo>
                  <a:lnTo>
                    <a:pt x="1759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18676099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13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13" y="2376"/>
                  </a:lnTo>
                  <a:lnTo>
                    <a:pt x="1193" y="2376"/>
                  </a:lnTo>
                  <a:lnTo>
                    <a:pt x="1811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11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18676734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48" y="869"/>
                  </a:lnTo>
                  <a:lnTo>
                    <a:pt x="1717" y="1717"/>
                  </a:lnTo>
                  <a:lnTo>
                    <a:pt x="513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18675378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18677293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18683434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769" y="481"/>
                  </a:lnTo>
                  <a:lnTo>
                    <a:pt x="1769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18683778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7" name="object 10517"/>
            <p:cNvSpPr/>
            <p:nvPr/>
          </p:nvSpPr>
          <p:spPr>
            <a:xfrm>
              <a:off x="18683434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69" y="1382"/>
                  </a:lnTo>
                  <a:lnTo>
                    <a:pt x="1769" y="900"/>
                  </a:lnTo>
                  <a:lnTo>
                    <a:pt x="1769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18683140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23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23" y="2376"/>
                  </a:lnTo>
                  <a:lnTo>
                    <a:pt x="1193" y="2376"/>
                  </a:lnTo>
                  <a:lnTo>
                    <a:pt x="1832" y="2376"/>
                  </a:lnTo>
                  <a:lnTo>
                    <a:pt x="2387" y="1832"/>
                  </a:lnTo>
                  <a:lnTo>
                    <a:pt x="2387" y="1193"/>
                  </a:lnTo>
                  <a:lnTo>
                    <a:pt x="2387" y="513"/>
                  </a:lnTo>
                  <a:lnTo>
                    <a:pt x="183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18683768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1868244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18684333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18249627" y="4868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18247350" y="48680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18257426" y="48883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18259596" y="4886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18258015" y="48897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18258015" y="488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18255332" y="48864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18254817" y="4886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18254150" y="48862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18254026" y="48868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18255332" y="4890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18254817" y="4889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18254150" y="4889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18253057" y="48898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18255071" y="48895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18254710" y="48890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18254710" y="48876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18258017" y="48867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18258017" y="4886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18255071" y="48865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18250904" y="48833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18250823" y="48863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18247657" y="4884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18251054" y="4867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18251235" y="48644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18250904" y="48674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18250823" y="48644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18248521" y="4865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18253026" y="4884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18254588" y="486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18251750" y="488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18254026" y="48860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18258014" y="488553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5622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5622"/>
                  </a:lnTo>
                  <a:lnTo>
                    <a:pt x="0" y="562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17870982" y="4886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17869401" y="48897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17869401" y="488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17869405" y="48867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17869405" y="4886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17869412" y="488553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5622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5622"/>
                  </a:lnTo>
                  <a:lnTo>
                    <a:pt x="0" y="5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18669526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18670952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18669344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18669601" y="42613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18669598" y="42609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18669791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104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18670010" y="4245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18669798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18669268" y="4244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18669240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18669156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</a:path>
                <a:path w="634" h="635">
                  <a:moveTo>
                    <a:pt x="188" y="0"/>
                  </a:moveTo>
                  <a:lnTo>
                    <a:pt x="8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18670421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07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18669344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18669344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18669344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18669344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18669449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18669445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18670421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45" y="0"/>
                  </a:lnTo>
                  <a:lnTo>
                    <a:pt x="607" y="439"/>
                  </a:lnTo>
                  <a:lnTo>
                    <a:pt x="314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18670647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57" y="0"/>
                  </a:lnTo>
                  <a:lnTo>
                    <a:pt x="314" y="188"/>
                  </a:lnTo>
                  <a:lnTo>
                    <a:pt x="157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18669424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57"/>
                  </a:moveTo>
                  <a:lnTo>
                    <a:pt x="1444" y="52"/>
                  </a:lnTo>
                  <a:lnTo>
                    <a:pt x="1277" y="0"/>
                  </a:lnTo>
                  <a:lnTo>
                    <a:pt x="1047" y="52"/>
                  </a:lnTo>
                  <a:lnTo>
                    <a:pt x="858" y="230"/>
                  </a:lnTo>
                  <a:lnTo>
                    <a:pt x="774" y="481"/>
                  </a:lnTo>
                  <a:lnTo>
                    <a:pt x="701" y="764"/>
                  </a:lnTo>
                  <a:lnTo>
                    <a:pt x="670" y="1434"/>
                  </a:lnTo>
                  <a:lnTo>
                    <a:pt x="513" y="1570"/>
                  </a:lnTo>
                  <a:lnTo>
                    <a:pt x="376" y="1570"/>
                  </a:lnTo>
                  <a:lnTo>
                    <a:pt x="293" y="795"/>
                  </a:lnTo>
                  <a:lnTo>
                    <a:pt x="219" y="565"/>
                  </a:lnTo>
                  <a:lnTo>
                    <a:pt x="178" y="387"/>
                  </a:lnTo>
                  <a:lnTo>
                    <a:pt x="62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18669389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3" name="object 10583"/>
            <p:cNvSpPr/>
            <p:nvPr/>
          </p:nvSpPr>
          <p:spPr>
            <a:xfrm>
              <a:off x="18669158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20" y="1308"/>
                  </a:moveTo>
                  <a:lnTo>
                    <a:pt x="1978" y="1151"/>
                  </a:lnTo>
                  <a:lnTo>
                    <a:pt x="1947" y="701"/>
                  </a:lnTo>
                  <a:lnTo>
                    <a:pt x="1947" y="272"/>
                  </a:lnTo>
                  <a:lnTo>
                    <a:pt x="1675" y="0"/>
                  </a:lnTo>
                  <a:lnTo>
                    <a:pt x="439" y="0"/>
                  </a:lnTo>
                  <a:lnTo>
                    <a:pt x="188" y="272"/>
                  </a:lnTo>
                  <a:lnTo>
                    <a:pt x="188" y="701"/>
                  </a:lnTo>
                  <a:lnTo>
                    <a:pt x="261" y="994"/>
                  </a:lnTo>
                  <a:lnTo>
                    <a:pt x="31" y="963"/>
                  </a:lnTo>
                  <a:lnTo>
                    <a:pt x="83" y="1340"/>
                  </a:lnTo>
                  <a:lnTo>
                    <a:pt x="0" y="1497"/>
                  </a:lnTo>
                  <a:lnTo>
                    <a:pt x="115" y="2052"/>
                  </a:lnTo>
                  <a:lnTo>
                    <a:pt x="31" y="2376"/>
                  </a:lnTo>
                  <a:lnTo>
                    <a:pt x="230" y="4135"/>
                  </a:lnTo>
                  <a:lnTo>
                    <a:pt x="188" y="4544"/>
                  </a:lnTo>
                  <a:lnTo>
                    <a:pt x="293" y="10554"/>
                  </a:lnTo>
                  <a:lnTo>
                    <a:pt x="188" y="18596"/>
                  </a:lnTo>
                  <a:lnTo>
                    <a:pt x="439" y="18868"/>
                  </a:lnTo>
                  <a:lnTo>
                    <a:pt x="439" y="19287"/>
                  </a:lnTo>
                  <a:lnTo>
                    <a:pt x="1612" y="19392"/>
                  </a:lnTo>
                  <a:lnTo>
                    <a:pt x="1706" y="18868"/>
                  </a:lnTo>
                  <a:lnTo>
                    <a:pt x="1947" y="18596"/>
                  </a:lnTo>
                  <a:lnTo>
                    <a:pt x="1947" y="10554"/>
                  </a:lnTo>
                  <a:lnTo>
                    <a:pt x="1863" y="4544"/>
                  </a:lnTo>
                  <a:lnTo>
                    <a:pt x="1947" y="4135"/>
                  </a:lnTo>
                  <a:lnTo>
                    <a:pt x="2052" y="1863"/>
                  </a:lnTo>
                  <a:lnTo>
                    <a:pt x="2083" y="1602"/>
                  </a:lnTo>
                  <a:lnTo>
                    <a:pt x="202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4" name="object 10584"/>
            <p:cNvSpPr/>
            <p:nvPr/>
          </p:nvSpPr>
          <p:spPr>
            <a:xfrm>
              <a:off x="18670239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18668490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18668490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18671998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18668494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18671179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18669312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18670239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18668612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1444"/>
                  </a:moveTo>
                  <a:lnTo>
                    <a:pt x="3256" y="1308"/>
                  </a:lnTo>
                  <a:lnTo>
                    <a:pt x="3256" y="136"/>
                  </a:lnTo>
                  <a:lnTo>
                    <a:pt x="2900" y="0"/>
                  </a:lnTo>
                  <a:lnTo>
                    <a:pt x="324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24" y="1444"/>
                  </a:lnTo>
                  <a:lnTo>
                    <a:pt x="2900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18671104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18669389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18668599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0"/>
                  </a:moveTo>
                  <a:lnTo>
                    <a:pt x="2921" y="136"/>
                  </a:lnTo>
                  <a:lnTo>
                    <a:pt x="2502" y="0"/>
                  </a:lnTo>
                  <a:lnTo>
                    <a:pt x="1643" y="136"/>
                  </a:lnTo>
                  <a:lnTo>
                    <a:pt x="795" y="0"/>
                  </a:lnTo>
                  <a:lnTo>
                    <a:pt x="376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18668599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136"/>
                  </a:moveTo>
                  <a:lnTo>
                    <a:pt x="2921" y="0"/>
                  </a:lnTo>
                  <a:lnTo>
                    <a:pt x="2502" y="136"/>
                  </a:lnTo>
                  <a:lnTo>
                    <a:pt x="1643" y="0"/>
                  </a:lnTo>
                  <a:lnTo>
                    <a:pt x="795" y="136"/>
                  </a:lnTo>
                  <a:lnTo>
                    <a:pt x="376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18670978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1444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18669344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57" y="1371"/>
                  </a:lnTo>
                  <a:lnTo>
                    <a:pt x="157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18669496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18669496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1867110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1866934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18670239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18544428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18545885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18544276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18544548" y="42613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18544554" y="4260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18544729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04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18544917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18544730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18544169" y="4244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24"/>
                  </a:moveTo>
                  <a:lnTo>
                    <a:pt x="31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18544139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18544055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0"/>
                  </a:lnTo>
                </a:path>
                <a:path w="634" h="635">
                  <a:moveTo>
                    <a:pt x="219" y="0"/>
                  </a:moveTo>
                  <a:lnTo>
                    <a:pt x="115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18545369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18544275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18544275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18544276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18544276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18544353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18544347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18545369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293" y="0"/>
                  </a:lnTo>
                  <a:lnTo>
                    <a:pt x="586" y="439"/>
                  </a:lnTo>
                  <a:lnTo>
                    <a:pt x="293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18545581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57" y="0"/>
                  </a:lnTo>
                  <a:lnTo>
                    <a:pt x="282" y="188"/>
                  </a:lnTo>
                  <a:lnTo>
                    <a:pt x="125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18544347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57"/>
                  </a:moveTo>
                  <a:lnTo>
                    <a:pt x="1424" y="52"/>
                  </a:lnTo>
                  <a:lnTo>
                    <a:pt x="1287" y="0"/>
                  </a:lnTo>
                  <a:lnTo>
                    <a:pt x="1026" y="52"/>
                  </a:lnTo>
                  <a:lnTo>
                    <a:pt x="816" y="230"/>
                  </a:lnTo>
                  <a:lnTo>
                    <a:pt x="743" y="481"/>
                  </a:lnTo>
                  <a:lnTo>
                    <a:pt x="680" y="764"/>
                  </a:lnTo>
                  <a:lnTo>
                    <a:pt x="649" y="1434"/>
                  </a:lnTo>
                  <a:lnTo>
                    <a:pt x="492" y="1570"/>
                  </a:lnTo>
                  <a:lnTo>
                    <a:pt x="335" y="1465"/>
                  </a:lnTo>
                  <a:lnTo>
                    <a:pt x="303" y="795"/>
                  </a:lnTo>
                  <a:lnTo>
                    <a:pt x="230" y="565"/>
                  </a:lnTo>
                  <a:lnTo>
                    <a:pt x="146" y="387"/>
                  </a:ln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18544275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18544059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308"/>
                  </a:moveTo>
                  <a:lnTo>
                    <a:pt x="1978" y="1151"/>
                  </a:lnTo>
                  <a:lnTo>
                    <a:pt x="1978" y="701"/>
                  </a:lnTo>
                  <a:lnTo>
                    <a:pt x="1978" y="272"/>
                  </a:lnTo>
                  <a:lnTo>
                    <a:pt x="1727" y="0"/>
                  </a:lnTo>
                  <a:lnTo>
                    <a:pt x="481" y="0"/>
                  </a:lnTo>
                  <a:lnTo>
                    <a:pt x="219" y="272"/>
                  </a:lnTo>
                  <a:lnTo>
                    <a:pt x="219" y="701"/>
                  </a:lnTo>
                  <a:lnTo>
                    <a:pt x="293" y="994"/>
                  </a:lnTo>
                  <a:lnTo>
                    <a:pt x="83" y="963"/>
                  </a:lnTo>
                  <a:lnTo>
                    <a:pt x="83" y="1340"/>
                  </a:lnTo>
                  <a:lnTo>
                    <a:pt x="0" y="1497"/>
                  </a:lnTo>
                  <a:lnTo>
                    <a:pt x="115" y="2052"/>
                  </a:lnTo>
                  <a:lnTo>
                    <a:pt x="83" y="2376"/>
                  </a:lnTo>
                  <a:lnTo>
                    <a:pt x="219" y="4135"/>
                  </a:lnTo>
                  <a:lnTo>
                    <a:pt x="219" y="4544"/>
                  </a:lnTo>
                  <a:lnTo>
                    <a:pt x="293" y="10554"/>
                  </a:lnTo>
                  <a:lnTo>
                    <a:pt x="219" y="18596"/>
                  </a:lnTo>
                  <a:lnTo>
                    <a:pt x="481" y="18868"/>
                  </a:lnTo>
                  <a:lnTo>
                    <a:pt x="481" y="19287"/>
                  </a:lnTo>
                  <a:lnTo>
                    <a:pt x="1602" y="19392"/>
                  </a:lnTo>
                  <a:lnTo>
                    <a:pt x="1727" y="18868"/>
                  </a:lnTo>
                  <a:lnTo>
                    <a:pt x="1978" y="18596"/>
                  </a:lnTo>
                  <a:lnTo>
                    <a:pt x="1978" y="10554"/>
                  </a:lnTo>
                  <a:lnTo>
                    <a:pt x="1895" y="4544"/>
                  </a:lnTo>
                  <a:lnTo>
                    <a:pt x="1978" y="4135"/>
                  </a:lnTo>
                  <a:lnTo>
                    <a:pt x="2083" y="1863"/>
                  </a:lnTo>
                  <a:lnTo>
                    <a:pt x="2083" y="1602"/>
                  </a:lnTo>
                  <a:lnTo>
                    <a:pt x="2052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18545172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18543372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18543372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18546932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18543381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18546067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18544246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18545172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18543514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31" y="1444"/>
                  </a:moveTo>
                  <a:lnTo>
                    <a:pt x="3308" y="1308"/>
                  </a:lnTo>
                  <a:lnTo>
                    <a:pt x="3308" y="136"/>
                  </a:lnTo>
                  <a:lnTo>
                    <a:pt x="2931" y="0"/>
                  </a:lnTo>
                  <a:lnTo>
                    <a:pt x="356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56" y="1444"/>
                  </a:lnTo>
                  <a:lnTo>
                    <a:pt x="2931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6" name="object 10636"/>
            <p:cNvSpPr/>
            <p:nvPr/>
          </p:nvSpPr>
          <p:spPr>
            <a:xfrm>
              <a:off x="18546035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18544275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18543496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0"/>
                  </a:moveTo>
                  <a:lnTo>
                    <a:pt x="2910" y="136"/>
                  </a:lnTo>
                  <a:lnTo>
                    <a:pt x="2533" y="0"/>
                  </a:lnTo>
                  <a:lnTo>
                    <a:pt x="1685" y="136"/>
                  </a:lnTo>
                  <a:lnTo>
                    <a:pt x="785" y="0"/>
                  </a:lnTo>
                  <a:lnTo>
                    <a:pt x="429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18543496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136"/>
                  </a:moveTo>
                  <a:lnTo>
                    <a:pt x="2910" y="0"/>
                  </a:lnTo>
                  <a:lnTo>
                    <a:pt x="2533" y="136"/>
                  </a:lnTo>
                  <a:lnTo>
                    <a:pt x="1685" y="0"/>
                  </a:lnTo>
                  <a:lnTo>
                    <a:pt x="785" y="136"/>
                  </a:lnTo>
                  <a:lnTo>
                    <a:pt x="429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18545878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1444"/>
                  </a:moveTo>
                  <a:lnTo>
                    <a:pt x="0" y="1371"/>
                  </a:lnTo>
                  <a:lnTo>
                    <a:pt x="0" y="62"/>
                  </a:ln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1" name="object 10641"/>
            <p:cNvSpPr/>
            <p:nvPr/>
          </p:nvSpPr>
          <p:spPr>
            <a:xfrm>
              <a:off x="18544275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57" y="1371"/>
                  </a:lnTo>
                  <a:lnTo>
                    <a:pt x="157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2" name="object 10642"/>
            <p:cNvSpPr/>
            <p:nvPr/>
          </p:nvSpPr>
          <p:spPr>
            <a:xfrm>
              <a:off x="18544420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3" name="object 10643"/>
            <p:cNvSpPr/>
            <p:nvPr/>
          </p:nvSpPr>
          <p:spPr>
            <a:xfrm>
              <a:off x="18544420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18546035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18544275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18545172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18408771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18410227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18408642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18408893" y="42613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18408895" y="4260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18409071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04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18409301" y="4245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18409074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18408559" y="4244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18408508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18408404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0"/>
                  </a:lnTo>
                </a:path>
                <a:path w="634" h="635">
                  <a:moveTo>
                    <a:pt x="230" y="0"/>
                  </a:moveTo>
                  <a:lnTo>
                    <a:pt x="10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18409711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18408634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0" name="object 10660"/>
            <p:cNvSpPr/>
            <p:nvPr/>
          </p:nvSpPr>
          <p:spPr>
            <a:xfrm>
              <a:off x="18408634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18408642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18408642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18408696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18408691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18409711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24" y="0"/>
                  </a:lnTo>
                  <a:lnTo>
                    <a:pt x="586" y="439"/>
                  </a:lnTo>
                  <a:lnTo>
                    <a:pt x="293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18409940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36" y="0"/>
                  </a:lnTo>
                  <a:lnTo>
                    <a:pt x="293" y="188"/>
                  </a:lnTo>
                  <a:lnTo>
                    <a:pt x="104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18408691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57"/>
                  </a:moveTo>
                  <a:lnTo>
                    <a:pt x="1455" y="52"/>
                  </a:lnTo>
                  <a:lnTo>
                    <a:pt x="1287" y="0"/>
                  </a:lnTo>
                  <a:lnTo>
                    <a:pt x="1026" y="52"/>
                  </a:lnTo>
                  <a:lnTo>
                    <a:pt x="869" y="230"/>
                  </a:lnTo>
                  <a:lnTo>
                    <a:pt x="753" y="481"/>
                  </a:lnTo>
                  <a:lnTo>
                    <a:pt x="712" y="764"/>
                  </a:lnTo>
                  <a:lnTo>
                    <a:pt x="680" y="1434"/>
                  </a:lnTo>
                  <a:lnTo>
                    <a:pt x="544" y="1570"/>
                  </a:lnTo>
                  <a:lnTo>
                    <a:pt x="387" y="1570"/>
                  </a:lnTo>
                  <a:lnTo>
                    <a:pt x="303" y="795"/>
                  </a:lnTo>
                  <a:lnTo>
                    <a:pt x="230" y="565"/>
                  </a:lnTo>
                  <a:lnTo>
                    <a:pt x="198" y="387"/>
                  </a:ln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18408634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18408404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308"/>
                  </a:moveTo>
                  <a:lnTo>
                    <a:pt x="2020" y="1151"/>
                  </a:lnTo>
                  <a:lnTo>
                    <a:pt x="1978" y="701"/>
                  </a:lnTo>
                  <a:lnTo>
                    <a:pt x="1978" y="272"/>
                  </a:lnTo>
                  <a:lnTo>
                    <a:pt x="1727" y="0"/>
                  </a:lnTo>
                  <a:lnTo>
                    <a:pt x="481" y="0"/>
                  </a:lnTo>
                  <a:lnTo>
                    <a:pt x="230" y="272"/>
                  </a:lnTo>
                  <a:lnTo>
                    <a:pt x="230" y="701"/>
                  </a:lnTo>
                  <a:lnTo>
                    <a:pt x="293" y="994"/>
                  </a:lnTo>
                  <a:lnTo>
                    <a:pt x="83" y="963"/>
                  </a:lnTo>
                  <a:lnTo>
                    <a:pt x="115" y="1340"/>
                  </a:lnTo>
                  <a:lnTo>
                    <a:pt x="0" y="1497"/>
                  </a:lnTo>
                  <a:lnTo>
                    <a:pt x="157" y="2052"/>
                  </a:lnTo>
                  <a:lnTo>
                    <a:pt x="83" y="2376"/>
                  </a:lnTo>
                  <a:lnTo>
                    <a:pt x="230" y="4135"/>
                  </a:lnTo>
                  <a:lnTo>
                    <a:pt x="230" y="4544"/>
                  </a:lnTo>
                  <a:lnTo>
                    <a:pt x="293" y="10554"/>
                  </a:lnTo>
                  <a:lnTo>
                    <a:pt x="230" y="18596"/>
                  </a:lnTo>
                  <a:lnTo>
                    <a:pt x="481" y="18868"/>
                  </a:lnTo>
                  <a:lnTo>
                    <a:pt x="481" y="19287"/>
                  </a:lnTo>
                  <a:lnTo>
                    <a:pt x="1643" y="19392"/>
                  </a:lnTo>
                  <a:lnTo>
                    <a:pt x="1738" y="18868"/>
                  </a:lnTo>
                  <a:lnTo>
                    <a:pt x="1978" y="18596"/>
                  </a:lnTo>
                  <a:lnTo>
                    <a:pt x="1978" y="10554"/>
                  </a:lnTo>
                  <a:lnTo>
                    <a:pt x="1895" y="4544"/>
                  </a:lnTo>
                  <a:lnTo>
                    <a:pt x="1978" y="4135"/>
                  </a:lnTo>
                  <a:lnTo>
                    <a:pt x="2083" y="1863"/>
                  </a:lnTo>
                  <a:lnTo>
                    <a:pt x="2125" y="1602"/>
                  </a:lnTo>
                  <a:lnTo>
                    <a:pt x="2052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18409529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18407766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18407766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18411274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18407769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18410456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18408588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18409529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18407888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1444"/>
                  </a:moveTo>
                  <a:lnTo>
                    <a:pt x="3277" y="1308"/>
                  </a:lnTo>
                  <a:lnTo>
                    <a:pt x="3277" y="136"/>
                  </a:lnTo>
                  <a:lnTo>
                    <a:pt x="2900" y="0"/>
                  </a:lnTo>
                  <a:lnTo>
                    <a:pt x="335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35" y="1444"/>
                  </a:lnTo>
                  <a:lnTo>
                    <a:pt x="2900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18410380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18408663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18407871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0"/>
                  </a:moveTo>
                  <a:lnTo>
                    <a:pt x="2889" y="136"/>
                  </a:lnTo>
                  <a:lnTo>
                    <a:pt x="2502" y="0"/>
                  </a:lnTo>
                  <a:lnTo>
                    <a:pt x="1664" y="136"/>
                  </a:lnTo>
                  <a:lnTo>
                    <a:pt x="795" y="0"/>
                  </a:lnTo>
                  <a:lnTo>
                    <a:pt x="397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18407871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136"/>
                  </a:moveTo>
                  <a:lnTo>
                    <a:pt x="2889" y="0"/>
                  </a:lnTo>
                  <a:lnTo>
                    <a:pt x="2502" y="136"/>
                  </a:lnTo>
                  <a:lnTo>
                    <a:pt x="1664" y="0"/>
                  </a:lnTo>
                  <a:lnTo>
                    <a:pt x="795" y="136"/>
                  </a:lnTo>
                  <a:lnTo>
                    <a:pt x="397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18410275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04" y="1444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18408634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36" y="1371"/>
                  </a:lnTo>
                  <a:lnTo>
                    <a:pt x="136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18408764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18408764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18410380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1840863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18409529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18677096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18677096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18677247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18676277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18676277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25" y="188"/>
                  </a:lnTo>
                </a:path>
                <a:path w="634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1867955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82" y="0"/>
                  </a:lnTo>
                  <a:lnTo>
                    <a:pt x="282" y="188"/>
                  </a:lnTo>
                  <a:lnTo>
                    <a:pt x="282" y="2272"/>
                  </a:lnTo>
                  <a:lnTo>
                    <a:pt x="282" y="2471"/>
                  </a:lnTo>
                  <a:lnTo>
                    <a:pt x="125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18675204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036"/>
                  </a:moveTo>
                  <a:lnTo>
                    <a:pt x="481" y="1172"/>
                  </a:lnTo>
                  <a:lnTo>
                    <a:pt x="219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219" y="0"/>
                  </a:lnTo>
                  <a:lnTo>
                    <a:pt x="481" y="0"/>
                  </a:lnTo>
                  <a:lnTo>
                    <a:pt x="481" y="136"/>
                  </a:lnTo>
                </a:path>
                <a:path w="634" h="1270">
                  <a:moveTo>
                    <a:pt x="481" y="1036"/>
                  </a:moveTo>
                  <a:lnTo>
                    <a:pt x="481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18679038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0"/>
                  </a:moveTo>
                  <a:lnTo>
                    <a:pt x="188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8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1867568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1867568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18678716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0"/>
                  </a:moveTo>
                  <a:lnTo>
                    <a:pt x="324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18675683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15" y="0"/>
                  </a:moveTo>
                  <a:lnTo>
                    <a:pt x="3015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301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18679230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18676319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18679230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18679221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18679221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18677096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18677247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18676277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18676277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18677247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18676277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18677096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18675200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18684515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18684378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18684378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186853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18685199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18685199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18681766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88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18685897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314" y="1172"/>
                  </a:lnTo>
                  <a:lnTo>
                    <a:pt x="523" y="1005"/>
                  </a:lnTo>
                  <a:lnTo>
                    <a:pt x="523" y="178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1868239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98" y="1413"/>
                  </a:lnTo>
                  <a:lnTo>
                    <a:pt x="19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18682389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18682389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18682583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18682924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2963" y="1790"/>
                  </a:lnTo>
                  <a:lnTo>
                    <a:pt x="296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18682028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18679717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18682028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18682037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18682037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1868437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18684378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186853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18685199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1868437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186853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18685199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1868451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18681769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18548873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18548716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18548722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18549694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18549568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188"/>
                  </a:moveTo>
                  <a:lnTo>
                    <a:pt x="0" y="188"/>
                  </a:lnTo>
                </a:path>
                <a:path w="634" h="635">
                  <a:moveTo>
                    <a:pt x="125" y="188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18546139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57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18550285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261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1854674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1854674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1854674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18546933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18547258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3015" y="1790"/>
                  </a:lnTo>
                  <a:lnTo>
                    <a:pt x="301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18546401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18544061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18546401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18546403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18546403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18548716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18548722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18549694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1854956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18548722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18549694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1854887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18546143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18541455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18541455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18541592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185406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18540635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04" y="188"/>
                  </a:lnTo>
                </a:path>
                <a:path w="634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18543913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93" y="0"/>
                  </a:lnTo>
                  <a:lnTo>
                    <a:pt x="293" y="188"/>
                  </a:lnTo>
                  <a:lnTo>
                    <a:pt x="293" y="2272"/>
                  </a:lnTo>
                  <a:lnTo>
                    <a:pt x="293" y="2471"/>
                  </a:lnTo>
                  <a:lnTo>
                    <a:pt x="104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18539549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1036"/>
                  </a:moveTo>
                  <a:lnTo>
                    <a:pt x="523" y="1172"/>
                  </a:lnTo>
                  <a:lnTo>
                    <a:pt x="209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209" y="0"/>
                  </a:lnTo>
                  <a:lnTo>
                    <a:pt x="523" y="0"/>
                  </a:lnTo>
                  <a:lnTo>
                    <a:pt x="523" y="136"/>
                  </a:lnTo>
                </a:path>
                <a:path w="634" h="1270">
                  <a:moveTo>
                    <a:pt x="523" y="1036"/>
                  </a:moveTo>
                  <a:lnTo>
                    <a:pt x="52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18543378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98" y="0"/>
                  </a:moveTo>
                  <a:lnTo>
                    <a:pt x="198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9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18540073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18540073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18543050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0"/>
                  </a:moveTo>
                  <a:lnTo>
                    <a:pt x="324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18540085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0"/>
                  </a:moveTo>
                  <a:lnTo>
                    <a:pt x="2963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1854358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18540662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1854358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18543578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18543578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18541455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18541592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185406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18540635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18541592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185406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1854145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18539542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18698247" y="5545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21" y="1068"/>
                  </a:moveTo>
                  <a:lnTo>
                    <a:pt x="2198" y="1444"/>
                  </a:lnTo>
                  <a:lnTo>
                    <a:pt x="2303" y="0"/>
                  </a:lnTo>
                  <a:lnTo>
                    <a:pt x="1821" y="366"/>
                  </a:lnTo>
                  <a:lnTo>
                    <a:pt x="1633" y="429"/>
                  </a:lnTo>
                  <a:lnTo>
                    <a:pt x="701" y="429"/>
                  </a:lnTo>
                  <a:lnTo>
                    <a:pt x="0" y="691"/>
                  </a:lnTo>
                  <a:lnTo>
                    <a:pt x="858" y="994"/>
                  </a:lnTo>
                  <a:lnTo>
                    <a:pt x="1633" y="994"/>
                  </a:lnTo>
                  <a:lnTo>
                    <a:pt x="1821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18700446" y="5545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18699142" y="5545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18699399" y="5545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18698916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18698657" y="55457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18699658" y="55457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18700145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701"/>
                  </a:moveTo>
                  <a:lnTo>
                    <a:pt x="178" y="701"/>
                  </a:lnTo>
                  <a:lnTo>
                    <a:pt x="0" y="324"/>
                  </a:lnTo>
                  <a:lnTo>
                    <a:pt x="178" y="0"/>
                  </a:lnTo>
                  <a:lnTo>
                    <a:pt x="408" y="0"/>
                  </a:lnTo>
                </a:path>
                <a:path w="634" h="1270">
                  <a:moveTo>
                    <a:pt x="408" y="701"/>
                  </a:moveTo>
                  <a:lnTo>
                    <a:pt x="408" y="565"/>
                  </a:lnTo>
                  <a:lnTo>
                    <a:pt x="335" y="324"/>
                  </a:lnTo>
                  <a:lnTo>
                    <a:pt x="481" y="178"/>
                  </a:ln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18700220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01"/>
                  </a:moveTo>
                  <a:lnTo>
                    <a:pt x="73" y="565"/>
                  </a:lnTo>
                  <a:lnTo>
                    <a:pt x="0" y="324"/>
                  </a:lnTo>
                  <a:lnTo>
                    <a:pt x="157" y="178"/>
                  </a:ln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18700477" y="55457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18700289" y="55462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18700289" y="55459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18697539" y="55460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18679975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64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18680203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0"/>
                  </a:moveTo>
                  <a:lnTo>
                    <a:pt x="103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05" y="1570"/>
                  </a:lnTo>
                  <a:lnTo>
                    <a:pt x="178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78" y="1088"/>
                  </a:lnTo>
                  <a:lnTo>
                    <a:pt x="1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18680381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18680381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18680155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1308"/>
                  </a:moveTo>
                  <a:lnTo>
                    <a:pt x="376" y="1308"/>
                  </a:lnTo>
                  <a:lnTo>
                    <a:pt x="0" y="1308"/>
                  </a:lnTo>
                  <a:lnTo>
                    <a:pt x="314" y="1570"/>
                  </a:lnTo>
                  <a:lnTo>
                    <a:pt x="638" y="1863"/>
                  </a:lnTo>
                  <a:lnTo>
                    <a:pt x="1005" y="1570"/>
                  </a:lnTo>
                  <a:lnTo>
                    <a:pt x="1308" y="1308"/>
                  </a:lnTo>
                  <a:lnTo>
                    <a:pt x="900" y="1308"/>
                  </a:lnTo>
                </a:path>
                <a:path w="1905" h="1904">
                  <a:moveTo>
                    <a:pt x="900" y="1308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18680570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18681207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1868039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18680800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18277561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18277456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18278423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7" name="object 10817"/>
            <p:cNvSpPr/>
            <p:nvPr/>
          </p:nvSpPr>
          <p:spPr>
            <a:xfrm>
              <a:off x="18278267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18278274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1827535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18279502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314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18275990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57" y="0"/>
                  </a:lnTo>
                  <a:lnTo>
                    <a:pt x="157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18275994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18275994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18276518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2984" y="0"/>
                  </a:lnTo>
                  <a:lnTo>
                    <a:pt x="2984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18275617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18273307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18275617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18275620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18275620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18277456" y="5506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08"/>
                  </a:moveTo>
                  <a:lnTo>
                    <a:pt x="0" y="408"/>
                  </a:lnTo>
                </a:path>
                <a:path w="634" h="635">
                  <a:moveTo>
                    <a:pt x="104" y="40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18278423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18278267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1827745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1827842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18278274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18277561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7" name="object 10837"/>
            <p:cNvSpPr/>
            <p:nvPr/>
          </p:nvSpPr>
          <p:spPr>
            <a:xfrm>
              <a:off x="18275361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18272113" y="5520576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0" y="0"/>
                  </a:moveTo>
                  <a:lnTo>
                    <a:pt x="0" y="4848"/>
                  </a:lnTo>
                  <a:lnTo>
                    <a:pt x="0" y="5067"/>
                  </a:lnTo>
                  <a:lnTo>
                    <a:pt x="125" y="5298"/>
                  </a:lnTo>
                  <a:lnTo>
                    <a:pt x="523" y="5936"/>
                  </a:lnTo>
                  <a:lnTo>
                    <a:pt x="523" y="6303"/>
                  </a:lnTo>
                  <a:lnTo>
                    <a:pt x="523" y="6711"/>
                  </a:lnTo>
                  <a:lnTo>
                    <a:pt x="827" y="6973"/>
                  </a:lnTo>
                  <a:lnTo>
                    <a:pt x="1151" y="7266"/>
                  </a:lnTo>
                  <a:lnTo>
                    <a:pt x="1151" y="8020"/>
                  </a:lnTo>
                  <a:lnTo>
                    <a:pt x="607" y="9287"/>
                  </a:lnTo>
                  <a:lnTo>
                    <a:pt x="523" y="9465"/>
                  </a:lnTo>
                  <a:lnTo>
                    <a:pt x="523" y="9612"/>
                  </a:lnTo>
                  <a:lnTo>
                    <a:pt x="523" y="11559"/>
                  </a:lnTo>
                  <a:lnTo>
                    <a:pt x="523" y="12460"/>
                  </a:lnTo>
                  <a:lnTo>
                    <a:pt x="1424" y="12460"/>
                  </a:lnTo>
                  <a:lnTo>
                    <a:pt x="2848" y="12460"/>
                  </a:lnTo>
                  <a:lnTo>
                    <a:pt x="3727" y="12460"/>
                  </a:lnTo>
                  <a:lnTo>
                    <a:pt x="3727" y="11559"/>
                  </a:lnTo>
                  <a:lnTo>
                    <a:pt x="6764" y="11455"/>
                  </a:lnTo>
                  <a:lnTo>
                    <a:pt x="6764" y="12460"/>
                  </a:lnTo>
                  <a:lnTo>
                    <a:pt x="7643" y="12460"/>
                  </a:lnTo>
                  <a:lnTo>
                    <a:pt x="10565" y="12460"/>
                  </a:lnTo>
                  <a:lnTo>
                    <a:pt x="10889" y="12753"/>
                  </a:lnTo>
                  <a:lnTo>
                    <a:pt x="11151" y="12973"/>
                  </a:lnTo>
                  <a:lnTo>
                    <a:pt x="11486" y="12973"/>
                  </a:lnTo>
                  <a:lnTo>
                    <a:pt x="16219" y="12973"/>
                  </a:lnTo>
                  <a:lnTo>
                    <a:pt x="16219" y="12627"/>
                  </a:lnTo>
                  <a:lnTo>
                    <a:pt x="11486" y="12627"/>
                  </a:lnTo>
                  <a:lnTo>
                    <a:pt x="11266" y="12627"/>
                  </a:lnTo>
                  <a:lnTo>
                    <a:pt x="11120" y="12491"/>
                  </a:lnTo>
                  <a:lnTo>
                    <a:pt x="10816" y="12198"/>
                  </a:lnTo>
                  <a:lnTo>
                    <a:pt x="10565" y="12072"/>
                  </a:lnTo>
                  <a:lnTo>
                    <a:pt x="7643" y="12072"/>
                  </a:lnTo>
                  <a:lnTo>
                    <a:pt x="7130" y="12072"/>
                  </a:lnTo>
                  <a:lnTo>
                    <a:pt x="7130" y="11559"/>
                  </a:lnTo>
                  <a:lnTo>
                    <a:pt x="7130" y="11109"/>
                  </a:lnTo>
                  <a:lnTo>
                    <a:pt x="6764" y="11109"/>
                  </a:lnTo>
                  <a:lnTo>
                    <a:pt x="3727" y="11109"/>
                  </a:lnTo>
                  <a:lnTo>
                    <a:pt x="3371" y="11109"/>
                  </a:lnTo>
                  <a:lnTo>
                    <a:pt x="3371" y="11455"/>
                  </a:lnTo>
                  <a:lnTo>
                    <a:pt x="3371" y="12072"/>
                  </a:lnTo>
                  <a:lnTo>
                    <a:pt x="2848" y="12072"/>
                  </a:lnTo>
                  <a:lnTo>
                    <a:pt x="1424" y="12072"/>
                  </a:lnTo>
                  <a:lnTo>
                    <a:pt x="869" y="12072"/>
                  </a:lnTo>
                  <a:lnTo>
                    <a:pt x="869" y="11559"/>
                  </a:lnTo>
                  <a:lnTo>
                    <a:pt x="869" y="9612"/>
                  </a:lnTo>
                  <a:lnTo>
                    <a:pt x="952" y="9434"/>
                  </a:lnTo>
                  <a:lnTo>
                    <a:pt x="1465" y="8156"/>
                  </a:lnTo>
                  <a:lnTo>
                    <a:pt x="1507" y="8020"/>
                  </a:lnTo>
                  <a:lnTo>
                    <a:pt x="1507" y="7266"/>
                  </a:lnTo>
                  <a:lnTo>
                    <a:pt x="1507" y="7088"/>
                  </a:lnTo>
                  <a:lnTo>
                    <a:pt x="1036" y="6711"/>
                  </a:lnTo>
                  <a:lnTo>
                    <a:pt x="869" y="6554"/>
                  </a:lnTo>
                  <a:lnTo>
                    <a:pt x="869" y="6303"/>
                  </a:lnTo>
                  <a:lnTo>
                    <a:pt x="869" y="5936"/>
                  </a:lnTo>
                  <a:lnTo>
                    <a:pt x="827" y="5748"/>
                  </a:lnTo>
                  <a:lnTo>
                    <a:pt x="408" y="5109"/>
                  </a:lnTo>
                  <a:lnTo>
                    <a:pt x="324" y="4848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18272104" y="55205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18272105" y="55205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18272104" y="552236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18272105" y="55223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18272104" y="55241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18272105" y="552411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18272262" y="5525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14" y="0"/>
                  </a:moveTo>
                  <a:lnTo>
                    <a:pt x="0" y="178"/>
                  </a:lnTo>
                  <a:lnTo>
                    <a:pt x="376" y="743"/>
                  </a:lnTo>
                  <a:lnTo>
                    <a:pt x="712" y="848"/>
                  </a:lnTo>
                  <a:lnTo>
                    <a:pt x="712" y="628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18272263" y="5525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88"/>
                  </a:moveTo>
                  <a:lnTo>
                    <a:pt x="376" y="743"/>
                  </a:lnTo>
                  <a:lnTo>
                    <a:pt x="712" y="858"/>
                  </a:lnTo>
                  <a:lnTo>
                    <a:pt x="712" y="638"/>
                  </a:lnTo>
                  <a:lnTo>
                    <a:pt x="314" y="0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18272901" y="55272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261" y="0"/>
                  </a:moveTo>
                  <a:lnTo>
                    <a:pt x="0" y="219"/>
                  </a:lnTo>
                  <a:lnTo>
                    <a:pt x="356" y="554"/>
                  </a:lnTo>
                  <a:lnTo>
                    <a:pt x="356" y="858"/>
                  </a:lnTo>
                  <a:lnTo>
                    <a:pt x="712" y="858"/>
                  </a:lnTo>
                  <a:lnTo>
                    <a:pt x="712" y="37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18272900" y="55272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219"/>
                  </a:moveTo>
                  <a:lnTo>
                    <a:pt x="356" y="544"/>
                  </a:lnTo>
                  <a:lnTo>
                    <a:pt x="356" y="858"/>
                  </a:lnTo>
                  <a:lnTo>
                    <a:pt x="712" y="858"/>
                  </a:lnTo>
                  <a:lnTo>
                    <a:pt x="712" y="544"/>
                  </a:lnTo>
                  <a:lnTo>
                    <a:pt x="712" y="376"/>
                  </a:lnTo>
                  <a:lnTo>
                    <a:pt x="261" y="0"/>
                  </a:ln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18272750" y="5528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0"/>
                  </a:moveTo>
                  <a:lnTo>
                    <a:pt x="0" y="774"/>
                  </a:lnTo>
                  <a:lnTo>
                    <a:pt x="324" y="931"/>
                  </a:lnTo>
                  <a:lnTo>
                    <a:pt x="712" y="157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18272752" y="5528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0"/>
                  </a:moveTo>
                  <a:lnTo>
                    <a:pt x="0" y="774"/>
                  </a:lnTo>
                  <a:lnTo>
                    <a:pt x="335" y="931"/>
                  </a:lnTo>
                  <a:lnTo>
                    <a:pt x="701" y="157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18272648" y="55306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18272648" y="5530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18272714" y="55323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03" y="0"/>
                  </a:moveTo>
                  <a:lnTo>
                    <a:pt x="0" y="115"/>
                  </a:lnTo>
                  <a:lnTo>
                    <a:pt x="230" y="670"/>
                  </a:lnTo>
                  <a:lnTo>
                    <a:pt x="858" y="670"/>
                  </a:lnTo>
                  <a:lnTo>
                    <a:pt x="858" y="293"/>
                  </a:lnTo>
                  <a:lnTo>
                    <a:pt x="439" y="293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18272719" y="5532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4"/>
                  </a:moveTo>
                  <a:lnTo>
                    <a:pt x="219" y="659"/>
                  </a:lnTo>
                  <a:lnTo>
                    <a:pt x="827" y="659"/>
                  </a:lnTo>
                  <a:lnTo>
                    <a:pt x="858" y="293"/>
                  </a:lnTo>
                  <a:lnTo>
                    <a:pt x="439" y="293"/>
                  </a:lnTo>
                  <a:lnTo>
                    <a:pt x="293" y="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18274438" y="55326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0"/>
                  </a:moveTo>
                  <a:lnTo>
                    <a:pt x="0" y="41"/>
                  </a:lnTo>
                  <a:lnTo>
                    <a:pt x="0" y="408"/>
                  </a:lnTo>
                  <a:lnTo>
                    <a:pt x="774" y="408"/>
                  </a:lnTo>
                  <a:lnTo>
                    <a:pt x="963" y="303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18274434" y="55326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08"/>
                  </a:moveTo>
                  <a:lnTo>
                    <a:pt x="513" y="408"/>
                  </a:lnTo>
                  <a:lnTo>
                    <a:pt x="774" y="408"/>
                  </a:lnTo>
                  <a:lnTo>
                    <a:pt x="963" y="303"/>
                  </a:lnTo>
                  <a:lnTo>
                    <a:pt x="774" y="0"/>
                  </a:lnTo>
                  <a:lnTo>
                    <a:pt x="513" y="31"/>
                  </a:lnTo>
                  <a:lnTo>
                    <a:pt x="0" y="31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18275518" y="5531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63" y="0"/>
                  </a:moveTo>
                  <a:lnTo>
                    <a:pt x="324" y="0"/>
                  </a:lnTo>
                  <a:lnTo>
                    <a:pt x="10" y="0"/>
                  </a:lnTo>
                  <a:lnTo>
                    <a:pt x="0" y="303"/>
                  </a:lnTo>
                  <a:lnTo>
                    <a:pt x="324" y="324"/>
                  </a:lnTo>
                  <a:lnTo>
                    <a:pt x="963" y="32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18275521" y="55316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324" y="324"/>
                  </a:moveTo>
                  <a:lnTo>
                    <a:pt x="963" y="324"/>
                  </a:lnTo>
                  <a:lnTo>
                    <a:pt x="963" y="0"/>
                  </a:lnTo>
                  <a:lnTo>
                    <a:pt x="324" y="0"/>
                  </a:lnTo>
                  <a:lnTo>
                    <a:pt x="10" y="0"/>
                  </a:lnTo>
                  <a:lnTo>
                    <a:pt x="0" y="293"/>
                  </a:ln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18277318" y="553169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18277327" y="55317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18278858" y="5531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73"/>
                  </a:lnTo>
                  <a:lnTo>
                    <a:pt x="0" y="712"/>
                  </a:lnTo>
                  <a:lnTo>
                    <a:pt x="450" y="931"/>
                  </a:lnTo>
                  <a:lnTo>
                    <a:pt x="596" y="628"/>
                  </a:lnTo>
                  <a:lnTo>
                    <a:pt x="376" y="481"/>
                  </a:lnTo>
                  <a:lnTo>
                    <a:pt x="376" y="4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18278864" y="5531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50" y="931"/>
                  </a:lnTo>
                  <a:lnTo>
                    <a:pt x="586" y="628"/>
                  </a:lnTo>
                  <a:lnTo>
                    <a:pt x="376" y="481"/>
                  </a:lnTo>
                  <a:lnTo>
                    <a:pt x="376" y="178"/>
                  </a:lnTo>
                  <a:lnTo>
                    <a:pt x="376" y="4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18280239" y="55326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18280246" y="55326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76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18282005" y="55326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16" y="0"/>
                  </a:moveTo>
                  <a:lnTo>
                    <a:pt x="67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670" y="366"/>
                  </a:lnTo>
                  <a:lnTo>
                    <a:pt x="963" y="13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18282005" y="55326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76"/>
                  </a:moveTo>
                  <a:lnTo>
                    <a:pt x="670" y="376"/>
                  </a:lnTo>
                  <a:lnTo>
                    <a:pt x="963" y="146"/>
                  </a:lnTo>
                  <a:lnTo>
                    <a:pt x="827" y="0"/>
                  </a:lnTo>
                  <a:lnTo>
                    <a:pt x="670" y="0"/>
                  </a:lnTo>
                  <a:lnTo>
                    <a:pt x="0" y="0"/>
                  </a:ln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18283590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18283587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18285359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18285359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18287097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18287099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18272826" y="55276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314" y="0"/>
                  </a:lnTo>
                  <a:lnTo>
                    <a:pt x="408" y="293"/>
                  </a:lnTo>
                  <a:lnTo>
                    <a:pt x="439" y="523"/>
                  </a:lnTo>
                  <a:lnTo>
                    <a:pt x="376" y="701"/>
                  </a:lnTo>
                  <a:lnTo>
                    <a:pt x="408" y="900"/>
                  </a:lnTo>
                  <a:lnTo>
                    <a:pt x="314" y="1225"/>
                  </a:lnTo>
                  <a:lnTo>
                    <a:pt x="0" y="122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18272829" y="552792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76" y="670"/>
                  </a:moveTo>
                  <a:lnTo>
                    <a:pt x="94" y="565"/>
                  </a:lnTo>
                  <a:lnTo>
                    <a:pt x="0" y="345"/>
                  </a:lnTo>
                  <a:lnTo>
                    <a:pt x="94" y="146"/>
                  </a:lnTo>
                  <a:lnTo>
                    <a:pt x="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18272941" y="55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  <a:path w="634" h="635">
                  <a:moveTo>
                    <a:pt x="324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18272941" y="55281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18272932" y="55280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18272648" y="552755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18268947" y="552803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96" y="450"/>
                  </a:moveTo>
                  <a:lnTo>
                    <a:pt x="712" y="450"/>
                  </a:lnTo>
                  <a:lnTo>
                    <a:pt x="0" y="230"/>
                  </a:lnTo>
                  <a:lnTo>
                    <a:pt x="607" y="0"/>
                  </a:lnTo>
                  <a:lnTo>
                    <a:pt x="3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18269729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18269958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18270171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18270397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18270626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18270884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18271111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1827134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1827155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1827178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18272006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18272234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18269498" y="55279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18269287" y="55280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18272493" y="55279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18268251" y="5528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18698247" y="42431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21" y="376"/>
                  </a:moveTo>
                  <a:lnTo>
                    <a:pt x="2198" y="0"/>
                  </a:lnTo>
                  <a:lnTo>
                    <a:pt x="2303" y="1465"/>
                  </a:lnTo>
                  <a:lnTo>
                    <a:pt x="1821" y="1088"/>
                  </a:lnTo>
                  <a:lnTo>
                    <a:pt x="1633" y="1015"/>
                  </a:lnTo>
                  <a:lnTo>
                    <a:pt x="701" y="1015"/>
                  </a:lnTo>
                  <a:lnTo>
                    <a:pt x="0" y="753"/>
                  </a:lnTo>
                  <a:lnTo>
                    <a:pt x="858" y="450"/>
                  </a:lnTo>
                  <a:lnTo>
                    <a:pt x="1633" y="450"/>
                  </a:lnTo>
                  <a:lnTo>
                    <a:pt x="1821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18700446" y="42431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18699142" y="42435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18699399" y="42435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18698916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18698657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18699658" y="42438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18700145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178" y="0"/>
                  </a:lnTo>
                  <a:lnTo>
                    <a:pt x="0" y="376"/>
                  </a:lnTo>
                  <a:lnTo>
                    <a:pt x="178" y="712"/>
                  </a:lnTo>
                  <a:lnTo>
                    <a:pt x="408" y="712"/>
                  </a:lnTo>
                </a:path>
                <a:path w="634" h="1270">
                  <a:moveTo>
                    <a:pt x="408" y="0"/>
                  </a:moveTo>
                  <a:lnTo>
                    <a:pt x="408" y="157"/>
                  </a:lnTo>
                  <a:lnTo>
                    <a:pt x="335" y="376"/>
                  </a:lnTo>
                  <a:lnTo>
                    <a:pt x="481" y="534"/>
                  </a:lnTo>
                  <a:lnTo>
                    <a:pt x="408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18700220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73" y="157"/>
                  </a:lnTo>
                  <a:lnTo>
                    <a:pt x="0" y="376"/>
                  </a:lnTo>
                  <a:lnTo>
                    <a:pt x="157" y="534"/>
                  </a:lnTo>
                  <a:lnTo>
                    <a:pt x="104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18700477" y="42435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18700289" y="42436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18700289" y="42439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18697539" y="42438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17869746" y="51142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23" y="774"/>
                  </a:moveTo>
                  <a:lnTo>
                    <a:pt x="523" y="1738"/>
                  </a:lnTo>
                  <a:lnTo>
                    <a:pt x="324" y="1738"/>
                  </a:lnTo>
                  <a:lnTo>
                    <a:pt x="41" y="1382"/>
                  </a:lnTo>
                  <a:lnTo>
                    <a:pt x="0" y="963"/>
                  </a:lnTo>
                  <a:lnTo>
                    <a:pt x="41" y="774"/>
                  </a:lnTo>
                  <a:lnTo>
                    <a:pt x="41" y="366"/>
                  </a:lnTo>
                  <a:lnTo>
                    <a:pt x="324" y="104"/>
                  </a:lnTo>
                  <a:lnTo>
                    <a:pt x="523" y="0"/>
                  </a:lnTo>
                  <a:lnTo>
                    <a:pt x="523" y="963"/>
                  </a:lnTo>
                  <a:lnTo>
                    <a:pt x="523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17870072" y="51144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17870269" y="5115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17869784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293" y="565"/>
                  </a:lnTo>
                  <a:lnTo>
                    <a:pt x="408" y="376"/>
                  </a:lnTo>
                  <a:lnTo>
                    <a:pt x="29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17869784" y="5115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93" y="31"/>
                  </a:lnTo>
                </a:path>
                <a:path w="634" h="635">
                  <a:moveTo>
                    <a:pt x="0" y="31"/>
                  </a:moveTo>
                  <a:lnTo>
                    <a:pt x="324" y="31"/>
                  </a:lnTo>
                </a:path>
                <a:path w="634" h="635">
                  <a:moveTo>
                    <a:pt x="0" y="31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17869784" y="5115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0"/>
                  </a:lnTo>
                </a:path>
                <a:path w="634" h="635">
                  <a:moveTo>
                    <a:pt x="0" y="0"/>
                  </a:moveTo>
                  <a:lnTo>
                    <a:pt x="324" y="0"/>
                  </a:lnTo>
                </a:path>
                <a:path w="634" h="635">
                  <a:moveTo>
                    <a:pt x="0" y="0"/>
                  </a:moveTo>
                  <a:lnTo>
                    <a:pt x="32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17870072" y="5114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17870269" y="511484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0" y="638"/>
                  </a:moveTo>
                  <a:lnTo>
                    <a:pt x="3015" y="607"/>
                  </a:lnTo>
                  <a:lnTo>
                    <a:pt x="3863" y="345"/>
                  </a:lnTo>
                  <a:lnTo>
                    <a:pt x="3172" y="52"/>
                  </a:lnTo>
                  <a:lnTo>
                    <a:pt x="31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1787310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8" name="object 10918"/>
            <p:cNvSpPr/>
            <p:nvPr/>
          </p:nvSpPr>
          <p:spPr>
            <a:xfrm>
              <a:off x="1787288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1787262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17872395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1787213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2" name="object 10922"/>
            <p:cNvSpPr/>
            <p:nvPr/>
          </p:nvSpPr>
          <p:spPr>
            <a:xfrm>
              <a:off x="1787185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17871651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1787137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17871114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17870909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1787062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17873364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17873622" y="5114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17870496" y="511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17869040" y="5115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17873698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17873708" y="5114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17873622" y="51147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17873698" y="5114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17873802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17873774" y="5115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17873029" y="51147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104"/>
                  </a:moveTo>
                  <a:lnTo>
                    <a:pt x="0" y="0"/>
                  </a:lnTo>
                </a:path>
                <a:path w="634" h="1270">
                  <a:moveTo>
                    <a:pt x="31" y="104"/>
                  </a:moveTo>
                  <a:lnTo>
                    <a:pt x="136" y="10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17873322" y="5114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17873549" y="511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  <a:lnTo>
                    <a:pt x="0" y="104"/>
                  </a:lnTo>
                </a:path>
                <a:path w="634" h="635">
                  <a:moveTo>
                    <a:pt x="73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17873247" y="51146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104"/>
                  </a:lnTo>
                </a:path>
                <a:path w="634" h="1270">
                  <a:moveTo>
                    <a:pt x="73" y="0"/>
                  </a:moveTo>
                  <a:lnTo>
                    <a:pt x="23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17873030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1787324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1787354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17873357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6" name="object 10946"/>
            <p:cNvSpPr/>
            <p:nvPr/>
          </p:nvSpPr>
          <p:spPr>
            <a:xfrm>
              <a:off x="17873056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01"/>
                  </a:moveTo>
                  <a:lnTo>
                    <a:pt x="0" y="0"/>
                  </a:lnTo>
                </a:path>
                <a:path w="634" h="1270">
                  <a:moveTo>
                    <a:pt x="157" y="701"/>
                  </a:moveTo>
                  <a:lnTo>
                    <a:pt x="83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17873593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62" y="31"/>
                  </a:lnTo>
                </a:path>
                <a:path w="634" h="635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17873206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9" name="object 10949"/>
            <p:cNvSpPr/>
            <p:nvPr/>
          </p:nvSpPr>
          <p:spPr>
            <a:xfrm>
              <a:off x="17873136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17873106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17873471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17873395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17873055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17873357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17885585" y="512684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17886493" y="51280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193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17883905" y="512547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17885750" y="51272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17884622" y="512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17887719" y="51261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17883885" y="51254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1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16"/>
                  </a:lnTo>
                  <a:lnTo>
                    <a:pt x="7675" y="3811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17875367" y="512819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607" y="1612"/>
                  </a:moveTo>
                  <a:lnTo>
                    <a:pt x="83" y="2136"/>
                  </a:lnTo>
                  <a:lnTo>
                    <a:pt x="0" y="0"/>
                  </a:lnTo>
                  <a:lnTo>
                    <a:pt x="607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17875442" y="51281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17875367" y="5128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450" y="774"/>
                  </a:lnTo>
                  <a:lnTo>
                    <a:pt x="680" y="366"/>
                  </a:lnTo>
                  <a:lnTo>
                    <a:pt x="45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17875822" y="51288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74"/>
                  </a:moveTo>
                  <a:lnTo>
                    <a:pt x="0" y="586"/>
                  </a:lnTo>
                  <a:lnTo>
                    <a:pt x="73" y="366"/>
                  </a:lnTo>
                  <a:lnTo>
                    <a:pt x="0" y="167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17875367" y="51294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17875367" y="51290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17875974" y="51287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1088"/>
                  </a:moveTo>
                  <a:lnTo>
                    <a:pt x="439" y="1088"/>
                  </a:lnTo>
                  <a:lnTo>
                    <a:pt x="1413" y="1088"/>
                  </a:lnTo>
                  <a:lnTo>
                    <a:pt x="1539" y="125"/>
                  </a:lnTo>
                  <a:lnTo>
                    <a:pt x="439" y="0"/>
                  </a:lnTo>
                  <a:lnTo>
                    <a:pt x="31" y="52"/>
                  </a:lnTo>
                </a:path>
                <a:path w="1905" h="1270">
                  <a:moveTo>
                    <a:pt x="0" y="1088"/>
                  </a:moveTo>
                  <a:lnTo>
                    <a:pt x="408" y="1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17876004" y="5128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17876414" y="5129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17876414" y="5128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17876414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17877386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17874670" y="51292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17885585" y="509866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5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17886493" y="5099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63"/>
                  </a:lnTo>
                  <a:lnTo>
                    <a:pt x="554" y="2418"/>
                  </a:lnTo>
                  <a:lnTo>
                    <a:pt x="1225" y="2418"/>
                  </a:lnTo>
                  <a:lnTo>
                    <a:pt x="1895" y="2418"/>
                  </a:lnTo>
                  <a:lnTo>
                    <a:pt x="2450" y="1863"/>
                  </a:lnTo>
                  <a:lnTo>
                    <a:pt x="2450" y="1225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17883905" y="50972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17885750" y="509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99"/>
                  </a:lnTo>
                  <a:lnTo>
                    <a:pt x="0" y="3088"/>
                  </a:lnTo>
                  <a:lnTo>
                    <a:pt x="900" y="3978"/>
                  </a:lnTo>
                  <a:lnTo>
                    <a:pt x="1968" y="3978"/>
                  </a:lnTo>
                  <a:lnTo>
                    <a:pt x="3036" y="3978"/>
                  </a:lnTo>
                  <a:lnTo>
                    <a:pt x="3937" y="3088"/>
                  </a:lnTo>
                  <a:lnTo>
                    <a:pt x="3937" y="1999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17884622" y="51010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17887719" y="50979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17883885" y="50972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16"/>
                  </a:lnTo>
                  <a:lnTo>
                    <a:pt x="7675" y="3842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17877724" y="508345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5183" y="0"/>
                  </a:lnTo>
                  <a:lnTo>
                    <a:pt x="4952" y="188"/>
                  </a:lnTo>
                  <a:lnTo>
                    <a:pt x="5402" y="303"/>
                  </a:lnTo>
                  <a:lnTo>
                    <a:pt x="5402" y="890"/>
                  </a:lnTo>
                  <a:lnTo>
                    <a:pt x="4177" y="890"/>
                  </a:lnTo>
                  <a:lnTo>
                    <a:pt x="3989" y="890"/>
                  </a:lnTo>
                  <a:lnTo>
                    <a:pt x="2607" y="890"/>
                  </a:lnTo>
                  <a:lnTo>
                    <a:pt x="2607" y="303"/>
                  </a:lnTo>
                  <a:lnTo>
                    <a:pt x="3214" y="303"/>
                  </a:lnTo>
                  <a:lnTo>
                    <a:pt x="3214" y="41"/>
                  </a:lnTo>
                  <a:lnTo>
                    <a:pt x="1486" y="41"/>
                  </a:lnTo>
                  <a:lnTo>
                    <a:pt x="1298" y="83"/>
                  </a:lnTo>
                  <a:lnTo>
                    <a:pt x="931" y="41"/>
                  </a:lnTo>
                  <a:lnTo>
                    <a:pt x="931" y="324"/>
                  </a:lnTo>
                  <a:lnTo>
                    <a:pt x="1486" y="324"/>
                  </a:lnTo>
                  <a:lnTo>
                    <a:pt x="1486" y="1193"/>
                  </a:lnTo>
                  <a:lnTo>
                    <a:pt x="1277" y="1193"/>
                  </a:lnTo>
                  <a:lnTo>
                    <a:pt x="848" y="931"/>
                  </a:lnTo>
                  <a:lnTo>
                    <a:pt x="816" y="1308"/>
                  </a:lnTo>
                  <a:lnTo>
                    <a:pt x="0" y="1308"/>
                  </a:lnTo>
                  <a:lnTo>
                    <a:pt x="0" y="8429"/>
                  </a:lnTo>
                  <a:lnTo>
                    <a:pt x="816" y="8429"/>
                  </a:lnTo>
                  <a:lnTo>
                    <a:pt x="816" y="8795"/>
                  </a:lnTo>
                  <a:lnTo>
                    <a:pt x="1277" y="8544"/>
                  </a:lnTo>
                  <a:lnTo>
                    <a:pt x="1486" y="8544"/>
                  </a:lnTo>
                  <a:lnTo>
                    <a:pt x="1486" y="9434"/>
                  </a:lnTo>
                  <a:lnTo>
                    <a:pt x="931" y="9434"/>
                  </a:lnTo>
                  <a:lnTo>
                    <a:pt x="931" y="9696"/>
                  </a:lnTo>
                  <a:lnTo>
                    <a:pt x="1298" y="9696"/>
                  </a:lnTo>
                  <a:lnTo>
                    <a:pt x="1486" y="9654"/>
                  </a:lnTo>
                  <a:lnTo>
                    <a:pt x="2691" y="9696"/>
                  </a:lnTo>
                  <a:lnTo>
                    <a:pt x="2879" y="9696"/>
                  </a:lnTo>
                  <a:lnTo>
                    <a:pt x="4031" y="9696"/>
                  </a:lnTo>
                  <a:lnTo>
                    <a:pt x="4031" y="10230"/>
                  </a:lnTo>
                  <a:lnTo>
                    <a:pt x="5402" y="10230"/>
                  </a:lnTo>
                  <a:lnTo>
                    <a:pt x="5402" y="11329"/>
                  </a:lnTo>
                  <a:lnTo>
                    <a:pt x="4868" y="11329"/>
                  </a:lnTo>
                  <a:lnTo>
                    <a:pt x="4868" y="11748"/>
                  </a:lnTo>
                  <a:lnTo>
                    <a:pt x="5057" y="11748"/>
                  </a:lnTo>
                  <a:lnTo>
                    <a:pt x="5057" y="11591"/>
                  </a:lnTo>
                  <a:lnTo>
                    <a:pt x="5507" y="11591"/>
                  </a:lnTo>
                  <a:lnTo>
                    <a:pt x="5507" y="12638"/>
                  </a:lnTo>
                  <a:lnTo>
                    <a:pt x="5057" y="12638"/>
                  </a:lnTo>
                  <a:lnTo>
                    <a:pt x="5057" y="12470"/>
                  </a:lnTo>
                  <a:lnTo>
                    <a:pt x="4868" y="12470"/>
                  </a:lnTo>
                  <a:lnTo>
                    <a:pt x="4868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17877718" y="5083448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12868"/>
                  </a:moveTo>
                  <a:lnTo>
                    <a:pt x="4963" y="12868"/>
                  </a:lnTo>
                  <a:lnTo>
                    <a:pt x="4879" y="12575"/>
                  </a:lnTo>
                  <a:lnTo>
                    <a:pt x="5067" y="12460"/>
                  </a:lnTo>
                  <a:lnTo>
                    <a:pt x="5067" y="12638"/>
                  </a:lnTo>
                  <a:lnTo>
                    <a:pt x="5350" y="12638"/>
                  </a:lnTo>
                  <a:lnTo>
                    <a:pt x="5518" y="12638"/>
                  </a:lnTo>
                  <a:lnTo>
                    <a:pt x="5518" y="12460"/>
                  </a:lnTo>
                  <a:lnTo>
                    <a:pt x="5518" y="11748"/>
                  </a:lnTo>
                  <a:lnTo>
                    <a:pt x="5518" y="11591"/>
                  </a:lnTo>
                  <a:lnTo>
                    <a:pt x="5350" y="11591"/>
                  </a:lnTo>
                  <a:lnTo>
                    <a:pt x="5067" y="11591"/>
                  </a:lnTo>
                  <a:lnTo>
                    <a:pt x="5067" y="11748"/>
                  </a:lnTo>
                  <a:lnTo>
                    <a:pt x="4879" y="11748"/>
                  </a:lnTo>
                  <a:lnTo>
                    <a:pt x="4879" y="11455"/>
                  </a:lnTo>
                  <a:lnTo>
                    <a:pt x="5350" y="11329"/>
                  </a:lnTo>
                  <a:lnTo>
                    <a:pt x="5413" y="10334"/>
                  </a:lnTo>
                  <a:lnTo>
                    <a:pt x="4135" y="10230"/>
                  </a:lnTo>
                  <a:lnTo>
                    <a:pt x="4041" y="9696"/>
                  </a:lnTo>
                  <a:lnTo>
                    <a:pt x="2879" y="9696"/>
                  </a:lnTo>
                  <a:lnTo>
                    <a:pt x="2691" y="9696"/>
                  </a:lnTo>
                  <a:lnTo>
                    <a:pt x="1497" y="9696"/>
                  </a:lnTo>
                  <a:lnTo>
                    <a:pt x="1361" y="9654"/>
                  </a:lnTo>
                  <a:lnTo>
                    <a:pt x="963" y="9696"/>
                  </a:lnTo>
                  <a:lnTo>
                    <a:pt x="931" y="9486"/>
                  </a:lnTo>
                  <a:lnTo>
                    <a:pt x="1465" y="9434"/>
                  </a:lnTo>
                  <a:lnTo>
                    <a:pt x="1497" y="8659"/>
                  </a:lnTo>
                  <a:lnTo>
                    <a:pt x="1277" y="8554"/>
                  </a:lnTo>
                  <a:lnTo>
                    <a:pt x="858" y="8795"/>
                  </a:lnTo>
                  <a:lnTo>
                    <a:pt x="827" y="8554"/>
                  </a:lnTo>
                  <a:lnTo>
                    <a:pt x="376" y="8429"/>
                  </a:lnTo>
                  <a:lnTo>
                    <a:pt x="0" y="8429"/>
                  </a:lnTo>
                  <a:lnTo>
                    <a:pt x="0" y="8093"/>
                  </a:lnTo>
                  <a:lnTo>
                    <a:pt x="0" y="1633"/>
                  </a:lnTo>
                  <a:lnTo>
                    <a:pt x="0" y="1308"/>
                  </a:lnTo>
                  <a:lnTo>
                    <a:pt x="376" y="1308"/>
                  </a:lnTo>
                  <a:lnTo>
                    <a:pt x="753" y="1308"/>
                  </a:lnTo>
                  <a:lnTo>
                    <a:pt x="827" y="963"/>
                  </a:lnTo>
                  <a:lnTo>
                    <a:pt x="1277" y="1204"/>
                  </a:lnTo>
                  <a:lnTo>
                    <a:pt x="1497" y="1204"/>
                  </a:lnTo>
                  <a:lnTo>
                    <a:pt x="1497" y="335"/>
                  </a:lnTo>
                  <a:lnTo>
                    <a:pt x="963" y="335"/>
                  </a:lnTo>
                  <a:lnTo>
                    <a:pt x="931" y="83"/>
                  </a:lnTo>
                  <a:lnTo>
                    <a:pt x="1308" y="31"/>
                  </a:lnTo>
                  <a:lnTo>
                    <a:pt x="1465" y="83"/>
                  </a:lnTo>
                  <a:lnTo>
                    <a:pt x="3015" y="31"/>
                  </a:lnTo>
                  <a:lnTo>
                    <a:pt x="3225" y="31"/>
                  </a:lnTo>
                  <a:lnTo>
                    <a:pt x="3225" y="240"/>
                  </a:lnTo>
                  <a:lnTo>
                    <a:pt x="2774" y="303"/>
                  </a:lnTo>
                  <a:lnTo>
                    <a:pt x="2617" y="303"/>
                  </a:lnTo>
                  <a:lnTo>
                    <a:pt x="2617" y="481"/>
                  </a:lnTo>
                  <a:lnTo>
                    <a:pt x="2617" y="701"/>
                  </a:lnTo>
                  <a:lnTo>
                    <a:pt x="2617" y="890"/>
                  </a:lnTo>
                  <a:lnTo>
                    <a:pt x="2774" y="890"/>
                  </a:lnTo>
                  <a:lnTo>
                    <a:pt x="3999" y="890"/>
                  </a:lnTo>
                  <a:lnTo>
                    <a:pt x="4188" y="890"/>
                  </a:lnTo>
                  <a:lnTo>
                    <a:pt x="5224" y="890"/>
                  </a:lnTo>
                  <a:lnTo>
                    <a:pt x="5413" y="890"/>
                  </a:lnTo>
                  <a:lnTo>
                    <a:pt x="5413" y="701"/>
                  </a:lnTo>
                  <a:lnTo>
                    <a:pt x="5413" y="481"/>
                  </a:lnTo>
                  <a:lnTo>
                    <a:pt x="5413" y="303"/>
                  </a:lnTo>
                  <a:lnTo>
                    <a:pt x="5224" y="303"/>
                  </a:lnTo>
                  <a:lnTo>
                    <a:pt x="4963" y="303"/>
                  </a:lnTo>
                  <a:lnTo>
                    <a:pt x="5193" y="0"/>
                  </a:lnTo>
                  <a:lnTo>
                    <a:pt x="5779" y="0"/>
                  </a:lnTo>
                  <a:lnTo>
                    <a:pt x="5779" y="1279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17878025" y="508386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2020" y="0"/>
                  </a:moveTo>
                  <a:lnTo>
                    <a:pt x="1476" y="0"/>
                  </a:lnTo>
                  <a:lnTo>
                    <a:pt x="1476" y="1172"/>
                  </a:lnTo>
                  <a:lnTo>
                    <a:pt x="0" y="1172"/>
                  </a:lnTo>
                  <a:lnTo>
                    <a:pt x="0" y="7717"/>
                  </a:lnTo>
                  <a:lnTo>
                    <a:pt x="1476" y="7717"/>
                  </a:lnTo>
                  <a:lnTo>
                    <a:pt x="1476" y="8984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20" y="8984"/>
                  </a:lnTo>
                  <a:lnTo>
                    <a:pt x="4020" y="8984"/>
                  </a:lnTo>
                  <a:lnTo>
                    <a:pt x="4020" y="9507"/>
                  </a:lnTo>
                  <a:lnTo>
                    <a:pt x="5109" y="9507"/>
                  </a:lnTo>
                  <a:lnTo>
                    <a:pt x="5109" y="774"/>
                  </a:lnTo>
                  <a:lnTo>
                    <a:pt x="2020" y="77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17878025" y="508386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9507"/>
                  </a:moveTo>
                  <a:lnTo>
                    <a:pt x="5109" y="858"/>
                  </a:lnTo>
                  <a:lnTo>
                    <a:pt x="2272" y="774"/>
                  </a:lnTo>
                  <a:lnTo>
                    <a:pt x="2020" y="774"/>
                  </a:lnTo>
                  <a:lnTo>
                    <a:pt x="2020" y="513"/>
                  </a:lnTo>
                  <a:lnTo>
                    <a:pt x="2020" y="73"/>
                  </a:lnTo>
                  <a:lnTo>
                    <a:pt x="1560" y="0"/>
                  </a:lnTo>
                  <a:lnTo>
                    <a:pt x="1476" y="1005"/>
                  </a:lnTo>
                  <a:lnTo>
                    <a:pt x="1476" y="1183"/>
                  </a:lnTo>
                  <a:lnTo>
                    <a:pt x="1308" y="1183"/>
                  </a:lnTo>
                  <a:lnTo>
                    <a:pt x="115" y="1183"/>
                  </a:lnTo>
                  <a:lnTo>
                    <a:pt x="0" y="7643"/>
                  </a:lnTo>
                  <a:lnTo>
                    <a:pt x="1308" y="7717"/>
                  </a:lnTo>
                  <a:lnTo>
                    <a:pt x="1476" y="7717"/>
                  </a:lnTo>
                  <a:lnTo>
                    <a:pt x="1476" y="7895"/>
                  </a:lnTo>
                  <a:lnTo>
                    <a:pt x="1476" y="8900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30" y="8984"/>
                  </a:lnTo>
                  <a:lnTo>
                    <a:pt x="3884" y="8984"/>
                  </a:lnTo>
                  <a:lnTo>
                    <a:pt x="4031" y="8984"/>
                  </a:lnTo>
                  <a:lnTo>
                    <a:pt x="4031" y="9162"/>
                  </a:lnTo>
                  <a:lnTo>
                    <a:pt x="4031" y="9434"/>
                  </a:lnTo>
                  <a:lnTo>
                    <a:pt x="5036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17870072" y="510858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60"/>
                  </a:lnTo>
                  <a:lnTo>
                    <a:pt x="198" y="1664"/>
                  </a:lnTo>
                  <a:lnTo>
                    <a:pt x="198" y="0"/>
                  </a:lnTo>
                  <a:lnTo>
                    <a:pt x="0" y="115"/>
                  </a:lnTo>
                  <a:lnTo>
                    <a:pt x="0" y="335"/>
                  </a:ln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17870269" y="510881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36"/>
                  </a:moveTo>
                  <a:lnTo>
                    <a:pt x="2303" y="1036"/>
                  </a:lnTo>
                  <a:lnTo>
                    <a:pt x="2303" y="1225"/>
                  </a:lnTo>
                  <a:lnTo>
                    <a:pt x="2565" y="1225"/>
                  </a:lnTo>
                  <a:lnTo>
                    <a:pt x="2795" y="1036"/>
                  </a:lnTo>
                  <a:lnTo>
                    <a:pt x="2795" y="178"/>
                  </a:lnTo>
                  <a:lnTo>
                    <a:pt x="2565" y="0"/>
                  </a:lnTo>
                  <a:lnTo>
                    <a:pt x="2303" y="0"/>
                  </a:lnTo>
                  <a:lnTo>
                    <a:pt x="2303" y="136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17872574" y="51089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17870269" y="51089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17870077" y="51087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994"/>
                  </a:moveTo>
                  <a:lnTo>
                    <a:pt x="2544" y="439"/>
                  </a:lnTo>
                  <a:lnTo>
                    <a:pt x="2544" y="0"/>
                  </a:lnTo>
                  <a:lnTo>
                    <a:pt x="2806" y="324"/>
                  </a:lnTo>
                  <a:lnTo>
                    <a:pt x="3088" y="701"/>
                  </a:lnTo>
                  <a:lnTo>
                    <a:pt x="2806" y="1068"/>
                  </a:lnTo>
                  <a:lnTo>
                    <a:pt x="2544" y="1413"/>
                  </a:lnTo>
                  <a:lnTo>
                    <a:pt x="2544" y="994"/>
                  </a:lnTo>
                </a:path>
                <a:path w="3175" h="1904">
                  <a:moveTo>
                    <a:pt x="2544" y="994"/>
                  </a:moveTo>
                  <a:lnTo>
                    <a:pt x="0" y="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1" name="object 10991"/>
            <p:cNvSpPr/>
            <p:nvPr/>
          </p:nvSpPr>
          <p:spPr>
            <a:xfrm>
              <a:off x="17870077" y="51091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2" name="object 10992"/>
            <p:cNvSpPr/>
            <p:nvPr/>
          </p:nvSpPr>
          <p:spPr>
            <a:xfrm>
              <a:off x="17872747" y="510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3" name="object 10993"/>
            <p:cNvSpPr/>
            <p:nvPr/>
          </p:nvSpPr>
          <p:spPr>
            <a:xfrm>
              <a:off x="17872747" y="51089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17869556" y="51094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17870263" y="507904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27" y="0"/>
                  </a:moveTo>
                  <a:lnTo>
                    <a:pt x="0" y="0"/>
                  </a:lnTo>
                  <a:lnTo>
                    <a:pt x="0" y="12868"/>
                  </a:lnTo>
                  <a:lnTo>
                    <a:pt x="1497" y="12868"/>
                  </a:lnTo>
                  <a:lnTo>
                    <a:pt x="1497" y="14627"/>
                  </a:lnTo>
                  <a:lnTo>
                    <a:pt x="1759" y="14627"/>
                  </a:lnTo>
                  <a:lnTo>
                    <a:pt x="1759" y="14093"/>
                  </a:lnTo>
                  <a:lnTo>
                    <a:pt x="1895" y="14093"/>
                  </a:lnTo>
                  <a:lnTo>
                    <a:pt x="2052" y="14062"/>
                  </a:lnTo>
                  <a:lnTo>
                    <a:pt x="2460" y="14093"/>
                  </a:lnTo>
                  <a:lnTo>
                    <a:pt x="2460" y="13842"/>
                  </a:lnTo>
                  <a:lnTo>
                    <a:pt x="1895" y="13842"/>
                  </a:lnTo>
                  <a:lnTo>
                    <a:pt x="1895" y="12952"/>
                  </a:lnTo>
                  <a:lnTo>
                    <a:pt x="2125" y="12952"/>
                  </a:lnTo>
                  <a:lnTo>
                    <a:pt x="2533" y="13203"/>
                  </a:lnTo>
                  <a:lnTo>
                    <a:pt x="2481" y="12596"/>
                  </a:lnTo>
                  <a:lnTo>
                    <a:pt x="1895" y="12387"/>
                  </a:lnTo>
                  <a:lnTo>
                    <a:pt x="1895" y="6156"/>
                  </a:lnTo>
                  <a:lnTo>
                    <a:pt x="2481" y="5936"/>
                  </a:lnTo>
                  <a:lnTo>
                    <a:pt x="2565" y="5329"/>
                  </a:lnTo>
                  <a:lnTo>
                    <a:pt x="2125" y="5601"/>
                  </a:lnTo>
                  <a:lnTo>
                    <a:pt x="1895" y="5601"/>
                  </a:lnTo>
                  <a:lnTo>
                    <a:pt x="1895" y="4743"/>
                  </a:lnTo>
                  <a:lnTo>
                    <a:pt x="2460" y="4743"/>
                  </a:lnTo>
                  <a:lnTo>
                    <a:pt x="2460" y="4450"/>
                  </a:lnTo>
                  <a:lnTo>
                    <a:pt x="2083" y="4450"/>
                  </a:lnTo>
                  <a:lnTo>
                    <a:pt x="1895" y="4471"/>
                  </a:lnTo>
                  <a:lnTo>
                    <a:pt x="1539" y="4450"/>
                  </a:lnTo>
                  <a:lnTo>
                    <a:pt x="1539" y="4816"/>
                  </a:lnTo>
                  <a:lnTo>
                    <a:pt x="450" y="4816"/>
                  </a:lnTo>
                  <a:lnTo>
                    <a:pt x="376" y="3539"/>
                  </a:lnTo>
                  <a:lnTo>
                    <a:pt x="376" y="1539"/>
                  </a:lnTo>
                  <a:lnTo>
                    <a:pt x="670" y="1539"/>
                  </a:lnTo>
                  <a:lnTo>
                    <a:pt x="670" y="1790"/>
                  </a:lnTo>
                  <a:lnTo>
                    <a:pt x="900" y="1790"/>
                  </a:lnTo>
                  <a:lnTo>
                    <a:pt x="900" y="1120"/>
                  </a:lnTo>
                  <a:lnTo>
                    <a:pt x="712" y="1120"/>
                  </a:lnTo>
                  <a:lnTo>
                    <a:pt x="712" y="1308"/>
                  </a:lnTo>
                  <a:lnTo>
                    <a:pt x="261" y="1308"/>
                  </a:lnTo>
                  <a:lnTo>
                    <a:pt x="261" y="230"/>
                  </a:lnTo>
                  <a:lnTo>
                    <a:pt x="712" y="230"/>
                  </a:lnTo>
                  <a:lnTo>
                    <a:pt x="712" y="408"/>
                  </a:lnTo>
                  <a:lnTo>
                    <a:pt x="900" y="408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17870269" y="507904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14544"/>
                  </a:moveTo>
                  <a:lnTo>
                    <a:pt x="1486" y="12942"/>
                  </a:lnTo>
                  <a:lnTo>
                    <a:pt x="104" y="12868"/>
                  </a:lnTo>
                  <a:lnTo>
                    <a:pt x="0" y="83"/>
                  </a:lnTo>
                  <a:lnTo>
                    <a:pt x="816" y="0"/>
                  </a:lnTo>
                  <a:lnTo>
                    <a:pt x="900" y="324"/>
                  </a:lnTo>
                  <a:lnTo>
                    <a:pt x="712" y="408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61" y="230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308"/>
                  </a:lnTo>
                  <a:lnTo>
                    <a:pt x="450" y="1308"/>
                  </a:lnTo>
                  <a:lnTo>
                    <a:pt x="712" y="1308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675"/>
                  </a:lnTo>
                  <a:lnTo>
                    <a:pt x="659" y="1790"/>
                  </a:lnTo>
                  <a:lnTo>
                    <a:pt x="659" y="1602"/>
                  </a:lnTo>
                  <a:lnTo>
                    <a:pt x="450" y="1539"/>
                  </a:lnTo>
                  <a:lnTo>
                    <a:pt x="366" y="3549"/>
                  </a:lnTo>
                  <a:lnTo>
                    <a:pt x="450" y="4628"/>
                  </a:lnTo>
                  <a:lnTo>
                    <a:pt x="450" y="4816"/>
                  </a:lnTo>
                  <a:lnTo>
                    <a:pt x="628" y="4816"/>
                  </a:lnTo>
                  <a:lnTo>
                    <a:pt x="1455" y="4816"/>
                  </a:lnTo>
                  <a:lnTo>
                    <a:pt x="1528" y="4502"/>
                  </a:lnTo>
                  <a:lnTo>
                    <a:pt x="1895" y="4450"/>
                  </a:lnTo>
                  <a:lnTo>
                    <a:pt x="2041" y="4481"/>
                  </a:lnTo>
                  <a:lnTo>
                    <a:pt x="2387" y="4450"/>
                  </a:lnTo>
                  <a:lnTo>
                    <a:pt x="2450" y="4659"/>
                  </a:lnTo>
                  <a:lnTo>
                    <a:pt x="1895" y="4743"/>
                  </a:lnTo>
                  <a:lnTo>
                    <a:pt x="1895" y="5486"/>
                  </a:lnTo>
                  <a:lnTo>
                    <a:pt x="2125" y="5591"/>
                  </a:lnTo>
                  <a:lnTo>
                    <a:pt x="2523" y="5329"/>
                  </a:lnTo>
                  <a:lnTo>
                    <a:pt x="2481" y="5936"/>
                  </a:lnTo>
                  <a:lnTo>
                    <a:pt x="1968" y="6125"/>
                  </a:lnTo>
                  <a:lnTo>
                    <a:pt x="1895" y="12334"/>
                  </a:lnTo>
                  <a:lnTo>
                    <a:pt x="2481" y="12606"/>
                  </a:lnTo>
                  <a:lnTo>
                    <a:pt x="2554" y="13161"/>
                  </a:lnTo>
                  <a:lnTo>
                    <a:pt x="2125" y="12942"/>
                  </a:lnTo>
                  <a:lnTo>
                    <a:pt x="1968" y="12942"/>
                  </a:lnTo>
                  <a:lnTo>
                    <a:pt x="1895" y="13800"/>
                  </a:lnTo>
                  <a:lnTo>
                    <a:pt x="2387" y="13842"/>
                  </a:lnTo>
                  <a:lnTo>
                    <a:pt x="2450" y="14062"/>
                  </a:lnTo>
                  <a:lnTo>
                    <a:pt x="2073" y="14093"/>
                  </a:lnTo>
                  <a:lnTo>
                    <a:pt x="1937" y="14062"/>
                  </a:lnTo>
                  <a:lnTo>
                    <a:pt x="1748" y="14093"/>
                  </a:lnTo>
                  <a:lnTo>
                    <a:pt x="1748" y="14544"/>
                  </a:lnTo>
                  <a:lnTo>
                    <a:pt x="1591" y="1461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7" name="object 10997"/>
            <p:cNvSpPr/>
            <p:nvPr/>
          </p:nvSpPr>
          <p:spPr>
            <a:xfrm>
              <a:off x="17870630" y="508414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76"/>
                  </a:lnTo>
                  <a:lnTo>
                    <a:pt x="1235" y="7476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17870633" y="508415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7392"/>
                  </a:moveTo>
                  <a:lnTo>
                    <a:pt x="1120" y="7465"/>
                  </a:lnTo>
                  <a:lnTo>
                    <a:pt x="1225" y="73"/>
                  </a:lnTo>
                  <a:lnTo>
                    <a:pt x="73" y="0"/>
                  </a:lnTo>
                  <a:lnTo>
                    <a:pt x="0" y="739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17877723" y="469360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4868" y="0"/>
                  </a:lnTo>
                  <a:lnTo>
                    <a:pt x="4868" y="408"/>
                  </a:lnTo>
                  <a:lnTo>
                    <a:pt x="5067" y="408"/>
                  </a:lnTo>
                  <a:lnTo>
                    <a:pt x="5067" y="219"/>
                  </a:lnTo>
                  <a:lnTo>
                    <a:pt x="5518" y="219"/>
                  </a:lnTo>
                  <a:lnTo>
                    <a:pt x="5518" y="1308"/>
                  </a:lnTo>
                  <a:lnTo>
                    <a:pt x="5067" y="1308"/>
                  </a:lnTo>
                  <a:lnTo>
                    <a:pt x="5067" y="1120"/>
                  </a:lnTo>
                  <a:lnTo>
                    <a:pt x="4868" y="1120"/>
                  </a:lnTo>
                  <a:lnTo>
                    <a:pt x="4868" y="1528"/>
                  </a:lnTo>
                  <a:lnTo>
                    <a:pt x="5402" y="1528"/>
                  </a:lnTo>
                  <a:lnTo>
                    <a:pt x="5402" y="2649"/>
                  </a:lnTo>
                  <a:lnTo>
                    <a:pt x="4031" y="2649"/>
                  </a:lnTo>
                  <a:lnTo>
                    <a:pt x="4031" y="3172"/>
                  </a:lnTo>
                  <a:lnTo>
                    <a:pt x="2879" y="3172"/>
                  </a:lnTo>
                  <a:lnTo>
                    <a:pt x="2691" y="3172"/>
                  </a:lnTo>
                  <a:lnTo>
                    <a:pt x="1486" y="3172"/>
                  </a:lnTo>
                  <a:lnTo>
                    <a:pt x="1298" y="3204"/>
                  </a:lnTo>
                  <a:lnTo>
                    <a:pt x="931" y="3172"/>
                  </a:lnTo>
                  <a:lnTo>
                    <a:pt x="931" y="3465"/>
                  </a:lnTo>
                  <a:lnTo>
                    <a:pt x="1486" y="3465"/>
                  </a:lnTo>
                  <a:lnTo>
                    <a:pt x="1486" y="4324"/>
                  </a:lnTo>
                  <a:lnTo>
                    <a:pt x="1277" y="4324"/>
                  </a:lnTo>
                  <a:lnTo>
                    <a:pt x="848" y="4062"/>
                  </a:lnTo>
                  <a:lnTo>
                    <a:pt x="816" y="4450"/>
                  </a:lnTo>
                  <a:lnTo>
                    <a:pt x="0" y="4450"/>
                  </a:lnTo>
                  <a:lnTo>
                    <a:pt x="0" y="11559"/>
                  </a:lnTo>
                  <a:lnTo>
                    <a:pt x="816" y="11559"/>
                  </a:lnTo>
                  <a:lnTo>
                    <a:pt x="816" y="11926"/>
                  </a:lnTo>
                  <a:lnTo>
                    <a:pt x="1277" y="11664"/>
                  </a:lnTo>
                  <a:lnTo>
                    <a:pt x="1486" y="11664"/>
                  </a:lnTo>
                  <a:lnTo>
                    <a:pt x="1486" y="12523"/>
                  </a:lnTo>
                  <a:lnTo>
                    <a:pt x="931" y="12523"/>
                  </a:lnTo>
                  <a:lnTo>
                    <a:pt x="931" y="12837"/>
                  </a:lnTo>
                  <a:lnTo>
                    <a:pt x="1298" y="12837"/>
                  </a:lnTo>
                  <a:lnTo>
                    <a:pt x="1486" y="12784"/>
                  </a:lnTo>
                  <a:lnTo>
                    <a:pt x="3214" y="12837"/>
                  </a:lnTo>
                  <a:lnTo>
                    <a:pt x="3214" y="12575"/>
                  </a:lnTo>
                  <a:lnTo>
                    <a:pt x="2607" y="12575"/>
                  </a:lnTo>
                  <a:lnTo>
                    <a:pt x="2607" y="11968"/>
                  </a:lnTo>
                  <a:lnTo>
                    <a:pt x="3989" y="11968"/>
                  </a:lnTo>
                  <a:lnTo>
                    <a:pt x="4177" y="11968"/>
                  </a:lnTo>
                  <a:lnTo>
                    <a:pt x="5402" y="11968"/>
                  </a:lnTo>
                  <a:lnTo>
                    <a:pt x="5402" y="12575"/>
                  </a:lnTo>
                  <a:lnTo>
                    <a:pt x="4952" y="12575"/>
                  </a:lnTo>
                  <a:lnTo>
                    <a:pt x="5183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0" name="object 11000"/>
            <p:cNvSpPr/>
            <p:nvPr/>
          </p:nvSpPr>
          <p:spPr>
            <a:xfrm>
              <a:off x="17877718" y="4693609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0"/>
                  </a:moveTo>
                  <a:lnTo>
                    <a:pt x="4963" y="0"/>
                  </a:lnTo>
                  <a:lnTo>
                    <a:pt x="4879" y="324"/>
                  </a:lnTo>
                  <a:lnTo>
                    <a:pt x="5067" y="408"/>
                  </a:lnTo>
                  <a:lnTo>
                    <a:pt x="5067" y="219"/>
                  </a:lnTo>
                  <a:lnTo>
                    <a:pt x="5350" y="219"/>
                  </a:lnTo>
                  <a:lnTo>
                    <a:pt x="5518" y="219"/>
                  </a:lnTo>
                  <a:lnTo>
                    <a:pt x="5518" y="408"/>
                  </a:lnTo>
                  <a:lnTo>
                    <a:pt x="5518" y="1120"/>
                  </a:lnTo>
                  <a:lnTo>
                    <a:pt x="5518" y="1308"/>
                  </a:lnTo>
                  <a:lnTo>
                    <a:pt x="5350" y="1308"/>
                  </a:lnTo>
                  <a:lnTo>
                    <a:pt x="5067" y="1308"/>
                  </a:lnTo>
                  <a:lnTo>
                    <a:pt x="5067" y="1120"/>
                  </a:lnTo>
                  <a:lnTo>
                    <a:pt x="4879" y="1120"/>
                  </a:lnTo>
                  <a:lnTo>
                    <a:pt x="4879" y="1413"/>
                  </a:lnTo>
                  <a:lnTo>
                    <a:pt x="5350" y="1528"/>
                  </a:lnTo>
                  <a:lnTo>
                    <a:pt x="5413" y="2575"/>
                  </a:lnTo>
                  <a:lnTo>
                    <a:pt x="4135" y="2638"/>
                  </a:lnTo>
                  <a:lnTo>
                    <a:pt x="4041" y="3172"/>
                  </a:lnTo>
                  <a:lnTo>
                    <a:pt x="2879" y="3172"/>
                  </a:lnTo>
                  <a:lnTo>
                    <a:pt x="2691" y="3172"/>
                  </a:lnTo>
                  <a:lnTo>
                    <a:pt x="1497" y="3172"/>
                  </a:lnTo>
                  <a:lnTo>
                    <a:pt x="1361" y="3204"/>
                  </a:lnTo>
                  <a:lnTo>
                    <a:pt x="963" y="3172"/>
                  </a:lnTo>
                  <a:lnTo>
                    <a:pt x="931" y="3382"/>
                  </a:lnTo>
                  <a:lnTo>
                    <a:pt x="1465" y="3465"/>
                  </a:lnTo>
                  <a:lnTo>
                    <a:pt x="1497" y="4209"/>
                  </a:lnTo>
                  <a:lnTo>
                    <a:pt x="1277" y="4324"/>
                  </a:lnTo>
                  <a:lnTo>
                    <a:pt x="858" y="4052"/>
                  </a:lnTo>
                  <a:lnTo>
                    <a:pt x="827" y="4324"/>
                  </a:lnTo>
                  <a:lnTo>
                    <a:pt x="376" y="4439"/>
                  </a:lnTo>
                  <a:lnTo>
                    <a:pt x="0" y="4439"/>
                  </a:lnTo>
                  <a:lnTo>
                    <a:pt x="0" y="4774"/>
                  </a:lnTo>
                  <a:lnTo>
                    <a:pt x="0" y="11214"/>
                  </a:lnTo>
                  <a:lnTo>
                    <a:pt x="0" y="11559"/>
                  </a:lnTo>
                  <a:lnTo>
                    <a:pt x="376" y="11559"/>
                  </a:lnTo>
                  <a:lnTo>
                    <a:pt x="753" y="11559"/>
                  </a:lnTo>
                  <a:lnTo>
                    <a:pt x="827" y="11905"/>
                  </a:lnTo>
                  <a:lnTo>
                    <a:pt x="1277" y="11664"/>
                  </a:lnTo>
                  <a:lnTo>
                    <a:pt x="1497" y="11664"/>
                  </a:lnTo>
                  <a:lnTo>
                    <a:pt x="1497" y="12523"/>
                  </a:lnTo>
                  <a:lnTo>
                    <a:pt x="963" y="12523"/>
                  </a:lnTo>
                  <a:lnTo>
                    <a:pt x="931" y="12784"/>
                  </a:lnTo>
                  <a:lnTo>
                    <a:pt x="1308" y="12837"/>
                  </a:lnTo>
                  <a:lnTo>
                    <a:pt x="1465" y="12784"/>
                  </a:lnTo>
                  <a:lnTo>
                    <a:pt x="3015" y="12837"/>
                  </a:lnTo>
                  <a:lnTo>
                    <a:pt x="3225" y="12837"/>
                  </a:lnTo>
                  <a:lnTo>
                    <a:pt x="3225" y="12627"/>
                  </a:lnTo>
                  <a:lnTo>
                    <a:pt x="2774" y="12565"/>
                  </a:lnTo>
                  <a:lnTo>
                    <a:pt x="2617" y="12565"/>
                  </a:lnTo>
                  <a:lnTo>
                    <a:pt x="2617" y="12387"/>
                  </a:lnTo>
                  <a:lnTo>
                    <a:pt x="2617" y="12146"/>
                  </a:lnTo>
                  <a:lnTo>
                    <a:pt x="2617" y="11968"/>
                  </a:lnTo>
                  <a:lnTo>
                    <a:pt x="2774" y="11968"/>
                  </a:lnTo>
                  <a:lnTo>
                    <a:pt x="3999" y="11968"/>
                  </a:lnTo>
                  <a:lnTo>
                    <a:pt x="4188" y="11968"/>
                  </a:lnTo>
                  <a:lnTo>
                    <a:pt x="5224" y="11968"/>
                  </a:lnTo>
                  <a:lnTo>
                    <a:pt x="5413" y="11968"/>
                  </a:lnTo>
                  <a:lnTo>
                    <a:pt x="5413" y="12146"/>
                  </a:lnTo>
                  <a:lnTo>
                    <a:pt x="5413" y="12387"/>
                  </a:lnTo>
                  <a:lnTo>
                    <a:pt x="5413" y="12565"/>
                  </a:lnTo>
                  <a:lnTo>
                    <a:pt x="5224" y="12565"/>
                  </a:lnTo>
                  <a:lnTo>
                    <a:pt x="4963" y="12565"/>
                  </a:lnTo>
                  <a:lnTo>
                    <a:pt x="5193" y="12868"/>
                  </a:lnTo>
                  <a:lnTo>
                    <a:pt x="5779" y="12868"/>
                  </a:lnTo>
                  <a:lnTo>
                    <a:pt x="5779" y="6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1" name="object 11001"/>
            <p:cNvSpPr/>
            <p:nvPr/>
          </p:nvSpPr>
          <p:spPr>
            <a:xfrm>
              <a:off x="17878021" y="469655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036" y="0"/>
                  </a:moveTo>
                  <a:lnTo>
                    <a:pt x="4031" y="0"/>
                  </a:lnTo>
                  <a:lnTo>
                    <a:pt x="4031" y="523"/>
                  </a:lnTo>
                  <a:lnTo>
                    <a:pt x="3120" y="523"/>
                  </a:lnTo>
                  <a:lnTo>
                    <a:pt x="3015" y="670"/>
                  </a:lnTo>
                  <a:lnTo>
                    <a:pt x="1947" y="670"/>
                  </a:lnTo>
                  <a:lnTo>
                    <a:pt x="1790" y="523"/>
                  </a:lnTo>
                  <a:lnTo>
                    <a:pt x="1486" y="523"/>
                  </a:lnTo>
                  <a:lnTo>
                    <a:pt x="1486" y="1780"/>
                  </a:lnTo>
                  <a:lnTo>
                    <a:pt x="0" y="1780"/>
                  </a:lnTo>
                  <a:lnTo>
                    <a:pt x="0" y="8313"/>
                  </a:lnTo>
                  <a:lnTo>
                    <a:pt x="1486" y="8313"/>
                  </a:lnTo>
                  <a:lnTo>
                    <a:pt x="1486" y="9538"/>
                  </a:lnTo>
                  <a:lnTo>
                    <a:pt x="2020" y="9538"/>
                  </a:lnTo>
                  <a:lnTo>
                    <a:pt x="2020" y="8722"/>
                  </a:lnTo>
                  <a:lnTo>
                    <a:pt x="5109" y="8722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17878025" y="4696552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036" y="0"/>
                  </a:moveTo>
                  <a:lnTo>
                    <a:pt x="5109" y="8648"/>
                  </a:lnTo>
                  <a:lnTo>
                    <a:pt x="2272" y="8732"/>
                  </a:lnTo>
                  <a:lnTo>
                    <a:pt x="2020" y="8732"/>
                  </a:lnTo>
                  <a:lnTo>
                    <a:pt x="2020" y="8994"/>
                  </a:lnTo>
                  <a:lnTo>
                    <a:pt x="2020" y="9434"/>
                  </a:lnTo>
                  <a:lnTo>
                    <a:pt x="1560" y="9538"/>
                  </a:lnTo>
                  <a:lnTo>
                    <a:pt x="1476" y="8502"/>
                  </a:lnTo>
                  <a:lnTo>
                    <a:pt x="1476" y="8313"/>
                  </a:lnTo>
                  <a:lnTo>
                    <a:pt x="1308" y="8313"/>
                  </a:lnTo>
                  <a:lnTo>
                    <a:pt x="115" y="8313"/>
                  </a:lnTo>
                  <a:lnTo>
                    <a:pt x="0" y="1863"/>
                  </a:lnTo>
                  <a:lnTo>
                    <a:pt x="1308" y="1790"/>
                  </a:lnTo>
                  <a:lnTo>
                    <a:pt x="1476" y="1790"/>
                  </a:lnTo>
                  <a:lnTo>
                    <a:pt x="1476" y="1602"/>
                  </a:lnTo>
                  <a:lnTo>
                    <a:pt x="1476" y="607"/>
                  </a:lnTo>
                  <a:lnTo>
                    <a:pt x="1790" y="523"/>
                  </a:lnTo>
                  <a:lnTo>
                    <a:pt x="1947" y="670"/>
                  </a:lnTo>
                  <a:lnTo>
                    <a:pt x="3015" y="670"/>
                  </a:lnTo>
                  <a:lnTo>
                    <a:pt x="3130" y="523"/>
                  </a:lnTo>
                  <a:lnTo>
                    <a:pt x="3884" y="523"/>
                  </a:lnTo>
                  <a:lnTo>
                    <a:pt x="4031" y="523"/>
                  </a:lnTo>
                  <a:lnTo>
                    <a:pt x="4031" y="324"/>
                  </a:lnTo>
                  <a:lnTo>
                    <a:pt x="4031" y="73"/>
                  </a:lnTo>
                  <a:lnTo>
                    <a:pt x="503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17870265" y="469625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759" y="0"/>
                  </a:moveTo>
                  <a:lnTo>
                    <a:pt x="1497" y="0"/>
                  </a:lnTo>
                  <a:lnTo>
                    <a:pt x="1497" y="1748"/>
                  </a:lnTo>
                  <a:lnTo>
                    <a:pt x="0" y="1748"/>
                  </a:lnTo>
                  <a:lnTo>
                    <a:pt x="0" y="14627"/>
                  </a:lnTo>
                  <a:lnTo>
                    <a:pt x="900" y="14627"/>
                  </a:lnTo>
                  <a:lnTo>
                    <a:pt x="900" y="14198"/>
                  </a:lnTo>
                  <a:lnTo>
                    <a:pt x="712" y="14198"/>
                  </a:lnTo>
                  <a:lnTo>
                    <a:pt x="712" y="14386"/>
                  </a:lnTo>
                  <a:lnTo>
                    <a:pt x="261" y="14386"/>
                  </a:lnTo>
                  <a:lnTo>
                    <a:pt x="261" y="13339"/>
                  </a:lnTo>
                  <a:lnTo>
                    <a:pt x="712" y="13339"/>
                  </a:lnTo>
                  <a:lnTo>
                    <a:pt x="712" y="13507"/>
                  </a:lnTo>
                  <a:lnTo>
                    <a:pt x="900" y="13507"/>
                  </a:lnTo>
                  <a:lnTo>
                    <a:pt x="900" y="12816"/>
                  </a:lnTo>
                  <a:lnTo>
                    <a:pt x="659" y="12816"/>
                  </a:lnTo>
                  <a:lnTo>
                    <a:pt x="659" y="13078"/>
                  </a:lnTo>
                  <a:lnTo>
                    <a:pt x="376" y="13078"/>
                  </a:lnTo>
                  <a:lnTo>
                    <a:pt x="376" y="11078"/>
                  </a:lnTo>
                  <a:lnTo>
                    <a:pt x="450" y="9842"/>
                  </a:lnTo>
                  <a:lnTo>
                    <a:pt x="1528" y="9842"/>
                  </a:lnTo>
                  <a:lnTo>
                    <a:pt x="1528" y="10177"/>
                  </a:lnTo>
                  <a:lnTo>
                    <a:pt x="1884" y="10177"/>
                  </a:lnTo>
                  <a:lnTo>
                    <a:pt x="2052" y="10146"/>
                  </a:lnTo>
                  <a:lnTo>
                    <a:pt x="2450" y="10177"/>
                  </a:lnTo>
                  <a:lnTo>
                    <a:pt x="2450" y="9884"/>
                  </a:lnTo>
                  <a:lnTo>
                    <a:pt x="1884" y="9884"/>
                  </a:lnTo>
                  <a:lnTo>
                    <a:pt x="1884" y="9025"/>
                  </a:lnTo>
                  <a:lnTo>
                    <a:pt x="2125" y="9025"/>
                  </a:lnTo>
                  <a:lnTo>
                    <a:pt x="2554" y="9287"/>
                  </a:lnTo>
                  <a:lnTo>
                    <a:pt x="2481" y="8690"/>
                  </a:lnTo>
                  <a:lnTo>
                    <a:pt x="1884" y="8470"/>
                  </a:lnTo>
                  <a:lnTo>
                    <a:pt x="1884" y="2230"/>
                  </a:lnTo>
                  <a:lnTo>
                    <a:pt x="2481" y="2020"/>
                  </a:lnTo>
                  <a:lnTo>
                    <a:pt x="2554" y="1413"/>
                  </a:lnTo>
                  <a:lnTo>
                    <a:pt x="2125" y="1675"/>
                  </a:lnTo>
                  <a:lnTo>
                    <a:pt x="1884" y="1675"/>
                  </a:lnTo>
                  <a:lnTo>
                    <a:pt x="1884" y="816"/>
                  </a:lnTo>
                  <a:lnTo>
                    <a:pt x="2450" y="816"/>
                  </a:lnTo>
                  <a:lnTo>
                    <a:pt x="2450" y="513"/>
                  </a:lnTo>
                  <a:lnTo>
                    <a:pt x="2083" y="513"/>
                  </a:lnTo>
                  <a:lnTo>
                    <a:pt x="1884" y="55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17870269" y="469625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73"/>
                  </a:moveTo>
                  <a:lnTo>
                    <a:pt x="1486" y="1675"/>
                  </a:lnTo>
                  <a:lnTo>
                    <a:pt x="104" y="1748"/>
                  </a:lnTo>
                  <a:lnTo>
                    <a:pt x="0" y="14533"/>
                  </a:lnTo>
                  <a:lnTo>
                    <a:pt x="816" y="14617"/>
                  </a:lnTo>
                  <a:lnTo>
                    <a:pt x="900" y="14324"/>
                  </a:lnTo>
                  <a:lnTo>
                    <a:pt x="712" y="14198"/>
                  </a:lnTo>
                  <a:lnTo>
                    <a:pt x="712" y="14386"/>
                  </a:lnTo>
                  <a:lnTo>
                    <a:pt x="450" y="14386"/>
                  </a:lnTo>
                  <a:lnTo>
                    <a:pt x="261" y="14386"/>
                  </a:lnTo>
                  <a:lnTo>
                    <a:pt x="261" y="14198"/>
                  </a:lnTo>
                  <a:lnTo>
                    <a:pt x="261" y="13496"/>
                  </a:lnTo>
                  <a:lnTo>
                    <a:pt x="261" y="13339"/>
                  </a:lnTo>
                  <a:lnTo>
                    <a:pt x="450" y="13339"/>
                  </a:lnTo>
                  <a:lnTo>
                    <a:pt x="712" y="13339"/>
                  </a:lnTo>
                  <a:lnTo>
                    <a:pt x="712" y="13496"/>
                  </a:lnTo>
                  <a:lnTo>
                    <a:pt x="900" y="13496"/>
                  </a:lnTo>
                  <a:lnTo>
                    <a:pt x="900" y="12942"/>
                  </a:lnTo>
                  <a:lnTo>
                    <a:pt x="659" y="12816"/>
                  </a:lnTo>
                  <a:lnTo>
                    <a:pt x="659" y="13015"/>
                  </a:lnTo>
                  <a:lnTo>
                    <a:pt x="450" y="13078"/>
                  </a:lnTo>
                  <a:lnTo>
                    <a:pt x="366" y="11078"/>
                  </a:lnTo>
                  <a:lnTo>
                    <a:pt x="450" y="9989"/>
                  </a:lnTo>
                  <a:lnTo>
                    <a:pt x="450" y="9832"/>
                  </a:lnTo>
                  <a:lnTo>
                    <a:pt x="628" y="9832"/>
                  </a:lnTo>
                  <a:lnTo>
                    <a:pt x="1455" y="9832"/>
                  </a:lnTo>
                  <a:lnTo>
                    <a:pt x="1528" y="10114"/>
                  </a:lnTo>
                  <a:lnTo>
                    <a:pt x="1895" y="10177"/>
                  </a:lnTo>
                  <a:lnTo>
                    <a:pt x="2041" y="10146"/>
                  </a:lnTo>
                  <a:lnTo>
                    <a:pt x="2387" y="10177"/>
                  </a:lnTo>
                  <a:lnTo>
                    <a:pt x="2450" y="9957"/>
                  </a:lnTo>
                  <a:lnTo>
                    <a:pt x="1895" y="9874"/>
                  </a:lnTo>
                  <a:lnTo>
                    <a:pt x="1895" y="9130"/>
                  </a:lnTo>
                  <a:lnTo>
                    <a:pt x="2125" y="9025"/>
                  </a:lnTo>
                  <a:lnTo>
                    <a:pt x="2523" y="9287"/>
                  </a:lnTo>
                  <a:lnTo>
                    <a:pt x="2481" y="8680"/>
                  </a:lnTo>
                  <a:lnTo>
                    <a:pt x="1968" y="8491"/>
                  </a:lnTo>
                  <a:lnTo>
                    <a:pt x="1895" y="2282"/>
                  </a:lnTo>
                  <a:lnTo>
                    <a:pt x="2481" y="2020"/>
                  </a:lnTo>
                  <a:lnTo>
                    <a:pt x="2554" y="1444"/>
                  </a:lnTo>
                  <a:lnTo>
                    <a:pt x="2125" y="1675"/>
                  </a:lnTo>
                  <a:lnTo>
                    <a:pt x="1968" y="1675"/>
                  </a:lnTo>
                  <a:lnTo>
                    <a:pt x="1895" y="816"/>
                  </a:lnTo>
                  <a:lnTo>
                    <a:pt x="2387" y="816"/>
                  </a:lnTo>
                  <a:lnTo>
                    <a:pt x="2450" y="554"/>
                  </a:lnTo>
                  <a:lnTo>
                    <a:pt x="2073" y="513"/>
                  </a:lnTo>
                  <a:lnTo>
                    <a:pt x="1937" y="554"/>
                  </a:lnTo>
                  <a:lnTo>
                    <a:pt x="1748" y="513"/>
                  </a:lnTo>
                  <a:lnTo>
                    <a:pt x="1748" y="73"/>
                  </a:lnTo>
                  <a:lnTo>
                    <a:pt x="159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17870630" y="469830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35" y="7455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17870633" y="469831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104"/>
                  </a:moveTo>
                  <a:lnTo>
                    <a:pt x="1120" y="0"/>
                  </a:lnTo>
                  <a:lnTo>
                    <a:pt x="1225" y="7371"/>
                  </a:lnTo>
                  <a:lnTo>
                    <a:pt x="73" y="7455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17875367" y="465959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607" y="523"/>
                  </a:moveTo>
                  <a:lnTo>
                    <a:pt x="83" y="0"/>
                  </a:lnTo>
                  <a:lnTo>
                    <a:pt x="0" y="2125"/>
                  </a:lnTo>
                  <a:lnTo>
                    <a:pt x="607" y="15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17875442" y="46595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17875367" y="4660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450" y="0"/>
                  </a:lnTo>
                  <a:lnTo>
                    <a:pt x="680" y="418"/>
                  </a:lnTo>
                  <a:lnTo>
                    <a:pt x="450" y="795"/>
                  </a:ln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17875822" y="46602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188"/>
                  </a:lnTo>
                  <a:lnTo>
                    <a:pt x="73" y="418"/>
                  </a:lnTo>
                  <a:lnTo>
                    <a:pt x="0" y="607"/>
                  </a:ln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17875367" y="46604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17875367" y="466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17875974" y="46601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439" y="0"/>
                  </a:lnTo>
                  <a:lnTo>
                    <a:pt x="1413" y="0"/>
                  </a:lnTo>
                  <a:lnTo>
                    <a:pt x="1539" y="963"/>
                  </a:lnTo>
                  <a:lnTo>
                    <a:pt x="439" y="1068"/>
                  </a:lnTo>
                  <a:lnTo>
                    <a:pt x="31" y="1036"/>
                  </a:lnTo>
                </a:path>
                <a:path w="1905" h="1270">
                  <a:moveTo>
                    <a:pt x="0" y="0"/>
                  </a:moveTo>
                  <a:lnTo>
                    <a:pt x="40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17876004" y="4661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17876414" y="4660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17876414" y="46610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17876414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17877386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17874670" y="46606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17885585" y="465824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17886493" y="4659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246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17883905" y="46568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17885750" y="4658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2020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2020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17884622" y="46606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17887719" y="4657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17883885" y="46568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36"/>
                  </a:lnTo>
                  <a:lnTo>
                    <a:pt x="7675" y="3853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17885585" y="4686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17886493" y="4687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193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17883905" y="46850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17885750" y="4686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17884622" y="46888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17887719" y="4685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17883885" y="468502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36"/>
                  </a:lnTo>
                  <a:lnTo>
                    <a:pt x="7675" y="3811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17870262" y="468845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722" y="0"/>
                  </a:moveTo>
                  <a:lnTo>
                    <a:pt x="2366" y="0"/>
                  </a:lnTo>
                  <a:lnTo>
                    <a:pt x="1895" y="0"/>
                  </a:lnTo>
                  <a:lnTo>
                    <a:pt x="1895" y="2795"/>
                  </a:lnTo>
                  <a:lnTo>
                    <a:pt x="1005" y="2848"/>
                  </a:lnTo>
                  <a:lnTo>
                    <a:pt x="973" y="4376"/>
                  </a:lnTo>
                  <a:lnTo>
                    <a:pt x="303" y="4397"/>
                  </a:lnTo>
                  <a:lnTo>
                    <a:pt x="0" y="4376"/>
                  </a:lnTo>
                  <a:lnTo>
                    <a:pt x="0" y="8617"/>
                  </a:lnTo>
                  <a:lnTo>
                    <a:pt x="827" y="8711"/>
                  </a:lnTo>
                  <a:lnTo>
                    <a:pt x="900" y="8313"/>
                  </a:lnTo>
                  <a:lnTo>
                    <a:pt x="712" y="8282"/>
                  </a:lnTo>
                  <a:lnTo>
                    <a:pt x="712" y="8439"/>
                  </a:lnTo>
                  <a:lnTo>
                    <a:pt x="335" y="8439"/>
                  </a:lnTo>
                  <a:lnTo>
                    <a:pt x="261" y="7539"/>
                  </a:lnTo>
                  <a:lnTo>
                    <a:pt x="376" y="7392"/>
                  </a:lnTo>
                  <a:lnTo>
                    <a:pt x="712" y="7392"/>
                  </a:lnTo>
                  <a:lnTo>
                    <a:pt x="712" y="7570"/>
                  </a:lnTo>
                  <a:lnTo>
                    <a:pt x="858" y="7539"/>
                  </a:lnTo>
                  <a:lnTo>
                    <a:pt x="900" y="7214"/>
                  </a:lnTo>
                  <a:lnTo>
                    <a:pt x="418" y="7162"/>
                  </a:lnTo>
                  <a:lnTo>
                    <a:pt x="376" y="6052"/>
                  </a:lnTo>
                  <a:lnTo>
                    <a:pt x="1675" y="6052"/>
                  </a:lnTo>
                  <a:lnTo>
                    <a:pt x="1748" y="5528"/>
                  </a:lnTo>
                  <a:lnTo>
                    <a:pt x="2774" y="5486"/>
                  </a:lnTo>
                  <a:lnTo>
                    <a:pt x="2774" y="5224"/>
                  </a:lnTo>
                  <a:lnTo>
                    <a:pt x="2198" y="5224"/>
                  </a:lnTo>
                  <a:lnTo>
                    <a:pt x="2198" y="4397"/>
                  </a:lnTo>
                  <a:lnTo>
                    <a:pt x="2418" y="4376"/>
                  </a:lnTo>
                  <a:lnTo>
                    <a:pt x="2848" y="4596"/>
                  </a:lnTo>
                  <a:lnTo>
                    <a:pt x="2869" y="4450"/>
                  </a:lnTo>
                  <a:lnTo>
                    <a:pt x="2722" y="4104"/>
                  </a:lnTo>
                  <a:lnTo>
                    <a:pt x="2418" y="3884"/>
                  </a:lnTo>
                  <a:lnTo>
                    <a:pt x="2240" y="3811"/>
                  </a:lnTo>
                  <a:lnTo>
                    <a:pt x="2198" y="1759"/>
                  </a:lnTo>
                  <a:lnTo>
                    <a:pt x="2397" y="1654"/>
                  </a:lnTo>
                  <a:lnTo>
                    <a:pt x="2607" y="1497"/>
                  </a:lnTo>
                  <a:lnTo>
                    <a:pt x="2848" y="1172"/>
                  </a:lnTo>
                  <a:lnTo>
                    <a:pt x="2869" y="900"/>
                  </a:lnTo>
                  <a:lnTo>
                    <a:pt x="2418" y="1120"/>
                  </a:lnTo>
                  <a:lnTo>
                    <a:pt x="2240" y="1120"/>
                  </a:lnTo>
                  <a:lnTo>
                    <a:pt x="2198" y="261"/>
                  </a:lnTo>
                  <a:lnTo>
                    <a:pt x="2774" y="261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17870265" y="468845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900" y="7235"/>
                  </a:moveTo>
                  <a:lnTo>
                    <a:pt x="450" y="7162"/>
                  </a:lnTo>
                  <a:lnTo>
                    <a:pt x="376" y="6114"/>
                  </a:lnTo>
                  <a:lnTo>
                    <a:pt x="1643" y="6041"/>
                  </a:lnTo>
                  <a:lnTo>
                    <a:pt x="1759" y="5601"/>
                  </a:lnTo>
                  <a:lnTo>
                    <a:pt x="2209" y="5476"/>
                  </a:lnTo>
                  <a:lnTo>
                    <a:pt x="2240" y="5476"/>
                  </a:lnTo>
                  <a:lnTo>
                    <a:pt x="2764" y="5476"/>
                  </a:lnTo>
                  <a:lnTo>
                    <a:pt x="2764" y="5266"/>
                  </a:lnTo>
                  <a:lnTo>
                    <a:pt x="2240" y="5214"/>
                  </a:lnTo>
                  <a:lnTo>
                    <a:pt x="2209" y="4439"/>
                  </a:lnTo>
                  <a:lnTo>
                    <a:pt x="2418" y="4366"/>
                  </a:lnTo>
                  <a:lnTo>
                    <a:pt x="2837" y="4596"/>
                  </a:lnTo>
                  <a:lnTo>
                    <a:pt x="2869" y="4439"/>
                  </a:lnTo>
                  <a:lnTo>
                    <a:pt x="2795" y="4219"/>
                  </a:lnTo>
                  <a:lnTo>
                    <a:pt x="2607" y="4020"/>
                  </a:lnTo>
                  <a:lnTo>
                    <a:pt x="2418" y="3884"/>
                  </a:lnTo>
                  <a:lnTo>
                    <a:pt x="2282" y="3853"/>
                  </a:lnTo>
                  <a:lnTo>
                    <a:pt x="2209" y="1748"/>
                  </a:lnTo>
                  <a:lnTo>
                    <a:pt x="2387" y="1643"/>
                  </a:lnTo>
                  <a:lnTo>
                    <a:pt x="2607" y="1486"/>
                  </a:lnTo>
                  <a:lnTo>
                    <a:pt x="2764" y="1266"/>
                  </a:lnTo>
                  <a:lnTo>
                    <a:pt x="2869" y="1047"/>
                  </a:lnTo>
                  <a:lnTo>
                    <a:pt x="2869" y="900"/>
                  </a:lnTo>
                  <a:lnTo>
                    <a:pt x="2418" y="1109"/>
                  </a:lnTo>
                  <a:lnTo>
                    <a:pt x="2282" y="1109"/>
                  </a:lnTo>
                  <a:lnTo>
                    <a:pt x="2209" y="303"/>
                  </a:lnTo>
                  <a:lnTo>
                    <a:pt x="2722" y="261"/>
                  </a:lnTo>
                  <a:lnTo>
                    <a:pt x="2764" y="41"/>
                  </a:lnTo>
                  <a:lnTo>
                    <a:pt x="2387" y="0"/>
                  </a:lnTo>
                  <a:lnTo>
                    <a:pt x="2240" y="41"/>
                  </a:lnTo>
                  <a:lnTo>
                    <a:pt x="1968" y="0"/>
                  </a:lnTo>
                  <a:lnTo>
                    <a:pt x="1895" y="2764"/>
                  </a:lnTo>
                  <a:lnTo>
                    <a:pt x="1088" y="2837"/>
                  </a:lnTo>
                  <a:lnTo>
                    <a:pt x="973" y="4303"/>
                  </a:lnTo>
                  <a:lnTo>
                    <a:pt x="293" y="4397"/>
                  </a:lnTo>
                  <a:lnTo>
                    <a:pt x="0" y="4366"/>
                  </a:lnTo>
                  <a:lnTo>
                    <a:pt x="0" y="8575"/>
                  </a:lnTo>
                  <a:lnTo>
                    <a:pt x="827" y="8701"/>
                  </a:lnTo>
                  <a:lnTo>
                    <a:pt x="900" y="8355"/>
                  </a:lnTo>
                  <a:lnTo>
                    <a:pt x="712" y="8271"/>
                  </a:lnTo>
                  <a:lnTo>
                    <a:pt x="712" y="8429"/>
                  </a:lnTo>
                  <a:lnTo>
                    <a:pt x="450" y="8429"/>
                  </a:lnTo>
                  <a:lnTo>
                    <a:pt x="293" y="8355"/>
                  </a:lnTo>
                  <a:lnTo>
                    <a:pt x="261" y="7559"/>
                  </a:lnTo>
                  <a:lnTo>
                    <a:pt x="345" y="7423"/>
                  </a:lnTo>
                  <a:lnTo>
                    <a:pt x="712" y="7392"/>
                  </a:lnTo>
                  <a:lnTo>
                    <a:pt x="712" y="7559"/>
                  </a:lnTo>
                  <a:lnTo>
                    <a:pt x="848" y="7528"/>
                  </a:lnTo>
                  <a:lnTo>
                    <a:pt x="900" y="723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17870560" y="46915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8" y="0"/>
                  </a:moveTo>
                  <a:lnTo>
                    <a:pt x="1015" y="0"/>
                  </a:lnTo>
                  <a:lnTo>
                    <a:pt x="963" y="1350"/>
                  </a:lnTo>
                  <a:lnTo>
                    <a:pt x="858" y="1486"/>
                  </a:lnTo>
                  <a:lnTo>
                    <a:pt x="41" y="1539"/>
                  </a:lnTo>
                  <a:lnTo>
                    <a:pt x="0" y="2586"/>
                  </a:lnTo>
                  <a:lnTo>
                    <a:pt x="1120" y="2607"/>
                  </a:lnTo>
                  <a:lnTo>
                    <a:pt x="1172" y="2282"/>
                  </a:lnTo>
                  <a:lnTo>
                    <a:pt x="1287" y="2125"/>
                  </a:lnTo>
                  <a:lnTo>
                    <a:pt x="1581" y="2083"/>
                  </a:lnTo>
                  <a:lnTo>
                    <a:pt x="1602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17870566" y="469159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63" y="73"/>
                  </a:moveTo>
                  <a:lnTo>
                    <a:pt x="1518" y="0"/>
                  </a:lnTo>
                  <a:lnTo>
                    <a:pt x="1602" y="2010"/>
                  </a:lnTo>
                  <a:lnTo>
                    <a:pt x="1570" y="2073"/>
                  </a:lnTo>
                  <a:lnTo>
                    <a:pt x="1287" y="2073"/>
                  </a:lnTo>
                  <a:lnTo>
                    <a:pt x="1193" y="2230"/>
                  </a:lnTo>
                  <a:lnTo>
                    <a:pt x="1162" y="2544"/>
                  </a:lnTo>
                  <a:lnTo>
                    <a:pt x="62" y="2607"/>
                  </a:lnTo>
                  <a:lnTo>
                    <a:pt x="0" y="1643"/>
                  </a:lnTo>
                  <a:lnTo>
                    <a:pt x="701" y="1539"/>
                  </a:lnTo>
                  <a:lnTo>
                    <a:pt x="858" y="1486"/>
                  </a:lnTo>
                  <a:lnTo>
                    <a:pt x="963" y="1350"/>
                  </a:lnTo>
                  <a:lnTo>
                    <a:pt x="963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17870072" y="467965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345"/>
                  </a:moveTo>
                  <a:lnTo>
                    <a:pt x="0" y="115"/>
                  </a:lnTo>
                  <a:lnTo>
                    <a:pt x="198" y="0"/>
                  </a:lnTo>
                  <a:lnTo>
                    <a:pt x="198" y="1685"/>
                  </a:lnTo>
                  <a:lnTo>
                    <a:pt x="0" y="1570"/>
                  </a:lnTo>
                  <a:lnTo>
                    <a:pt x="0" y="1340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17870269" y="467987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88"/>
                  </a:moveTo>
                  <a:lnTo>
                    <a:pt x="2303" y="188"/>
                  </a:lnTo>
                  <a:lnTo>
                    <a:pt x="2303" y="0"/>
                  </a:lnTo>
                  <a:lnTo>
                    <a:pt x="2565" y="0"/>
                  </a:lnTo>
                  <a:lnTo>
                    <a:pt x="2795" y="188"/>
                  </a:lnTo>
                  <a:lnTo>
                    <a:pt x="2795" y="1057"/>
                  </a:lnTo>
                  <a:lnTo>
                    <a:pt x="2565" y="1225"/>
                  </a:lnTo>
                  <a:lnTo>
                    <a:pt x="2303" y="1225"/>
                  </a:lnTo>
                  <a:lnTo>
                    <a:pt x="2303" y="1088"/>
                  </a:ln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17872574" y="46800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17870269" y="46800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17870077" y="46798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408"/>
                  </a:moveTo>
                  <a:lnTo>
                    <a:pt x="2544" y="963"/>
                  </a:lnTo>
                  <a:lnTo>
                    <a:pt x="2544" y="1413"/>
                  </a:lnTo>
                  <a:lnTo>
                    <a:pt x="2806" y="1078"/>
                  </a:lnTo>
                  <a:lnTo>
                    <a:pt x="3088" y="722"/>
                  </a:lnTo>
                  <a:lnTo>
                    <a:pt x="2806" y="335"/>
                  </a:lnTo>
                  <a:lnTo>
                    <a:pt x="2544" y="0"/>
                  </a:lnTo>
                  <a:lnTo>
                    <a:pt x="2544" y="408"/>
                  </a:lnTo>
                </a:path>
                <a:path w="3175" h="1904">
                  <a:moveTo>
                    <a:pt x="2544" y="408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17870077" y="468078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17872747" y="46800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17872747" y="46809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17869556" y="46805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17873698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17873708" y="4674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17873622" y="46743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17873698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17873802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17873774" y="4674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17873029" y="46742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858"/>
                  </a:moveTo>
                  <a:lnTo>
                    <a:pt x="0" y="963"/>
                  </a:lnTo>
                </a:path>
                <a:path w="634" h="1270">
                  <a:moveTo>
                    <a:pt x="31" y="858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17873322" y="467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17873549" y="4675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  <a:lnTo>
                    <a:pt x="0" y="0"/>
                  </a:lnTo>
                </a:path>
                <a:path w="634" h="635">
                  <a:moveTo>
                    <a:pt x="73" y="73"/>
                  </a:moveTo>
                  <a:lnTo>
                    <a:pt x="0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17873247" y="46742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931"/>
                  </a:moveTo>
                  <a:lnTo>
                    <a:pt x="0" y="827"/>
                  </a:lnTo>
                </a:path>
                <a:path w="634" h="1270">
                  <a:moveTo>
                    <a:pt x="73" y="931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17873030" y="46743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1787324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17873546" y="4674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7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17873357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17873056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12"/>
                  </a:lnTo>
                </a:path>
                <a:path w="634" h="1270">
                  <a:moveTo>
                    <a:pt x="157" y="0"/>
                  </a:moveTo>
                  <a:lnTo>
                    <a:pt x="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17873593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1"/>
                  </a:moveTo>
                  <a:lnTo>
                    <a:pt x="62" y="0"/>
                  </a:lnTo>
                </a:path>
                <a:path w="634" h="635">
                  <a:moveTo>
                    <a:pt x="104" y="31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17873206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17873136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209"/>
                  </a:lnTo>
                </a:path>
                <a:path w="634" h="635">
                  <a:moveTo>
                    <a:pt x="0" y="104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17873471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209"/>
                  </a:lnTo>
                </a:path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6" name="object 11066"/>
            <p:cNvSpPr/>
            <p:nvPr/>
          </p:nvSpPr>
          <p:spPr>
            <a:xfrm>
              <a:off x="17873055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17873357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17869746" y="46738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23" y="963"/>
                  </a:moveTo>
                  <a:lnTo>
                    <a:pt x="523" y="0"/>
                  </a:lnTo>
                  <a:lnTo>
                    <a:pt x="324" y="0"/>
                  </a:lnTo>
                  <a:lnTo>
                    <a:pt x="41" y="376"/>
                  </a:lnTo>
                  <a:lnTo>
                    <a:pt x="0" y="774"/>
                  </a:lnTo>
                  <a:lnTo>
                    <a:pt x="41" y="963"/>
                  </a:lnTo>
                  <a:lnTo>
                    <a:pt x="41" y="1371"/>
                  </a:lnTo>
                  <a:lnTo>
                    <a:pt x="324" y="1633"/>
                  </a:lnTo>
                  <a:lnTo>
                    <a:pt x="523" y="1759"/>
                  </a:lnTo>
                  <a:lnTo>
                    <a:pt x="523" y="774"/>
                  </a:lnTo>
                  <a:lnTo>
                    <a:pt x="523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17870072" y="4673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17870269" y="4674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17869784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93" y="157"/>
                  </a:lnTo>
                  <a:lnTo>
                    <a:pt x="408" y="345"/>
                  </a:lnTo>
                  <a:lnTo>
                    <a:pt x="293" y="554"/>
                  </a:lnTo>
                  <a:lnTo>
                    <a:pt x="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17869784" y="4674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0"/>
                  </a:lnTo>
                </a:path>
                <a:path w="634" h="635">
                  <a:moveTo>
                    <a:pt x="0" y="0"/>
                  </a:moveTo>
                  <a:lnTo>
                    <a:pt x="324" y="0"/>
                  </a:lnTo>
                </a:path>
                <a:path w="634" h="635">
                  <a:moveTo>
                    <a:pt x="0" y="0"/>
                  </a:moveTo>
                  <a:lnTo>
                    <a:pt x="32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17869784" y="4674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93" y="31"/>
                  </a:lnTo>
                </a:path>
                <a:path w="634" h="635">
                  <a:moveTo>
                    <a:pt x="0" y="31"/>
                  </a:moveTo>
                  <a:lnTo>
                    <a:pt x="324" y="31"/>
                  </a:lnTo>
                </a:path>
                <a:path w="634" h="635">
                  <a:moveTo>
                    <a:pt x="0" y="31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17870072" y="46745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17870269" y="467443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0" y="0"/>
                  </a:moveTo>
                  <a:lnTo>
                    <a:pt x="3015" y="31"/>
                  </a:lnTo>
                  <a:lnTo>
                    <a:pt x="3863" y="314"/>
                  </a:lnTo>
                  <a:lnTo>
                    <a:pt x="3172" y="607"/>
                  </a:lnTo>
                  <a:lnTo>
                    <a:pt x="31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1787310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1787288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1787262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17872395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1787213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1787185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17871651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1787137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17871114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17870909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1787062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17873364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17873622" y="4674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17870496" y="467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17869040" y="46747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1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17868433" y="46740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17868171" y="46738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61" y="1895"/>
                  </a:moveTo>
                  <a:lnTo>
                    <a:pt x="712" y="1895"/>
                  </a:lnTo>
                  <a:lnTo>
                    <a:pt x="712" y="0"/>
                  </a:lnTo>
                  <a:lnTo>
                    <a:pt x="261" y="0"/>
                  </a:lnTo>
                  <a:lnTo>
                    <a:pt x="73" y="219"/>
                  </a:lnTo>
                  <a:lnTo>
                    <a:pt x="0" y="450"/>
                  </a:lnTo>
                  <a:lnTo>
                    <a:pt x="0" y="1444"/>
                  </a:lnTo>
                  <a:lnTo>
                    <a:pt x="73" y="1675"/>
                  </a:lnTo>
                  <a:lnTo>
                    <a:pt x="261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17868479" y="4674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17868479" y="46745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0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17868165" y="46743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17868174" y="46745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17868174" y="46748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17868174" y="4674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17868475" y="4674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7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17868479" y="4674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17868174" y="46751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17868165" y="46750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17868479" y="46750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17877898" y="46875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4670" y="0"/>
                  </a:moveTo>
                  <a:lnTo>
                    <a:pt x="4523" y="62"/>
                  </a:lnTo>
                  <a:lnTo>
                    <a:pt x="4523" y="858"/>
                  </a:lnTo>
                  <a:lnTo>
                    <a:pt x="1581" y="931"/>
                  </a:lnTo>
                  <a:lnTo>
                    <a:pt x="1047" y="931"/>
                  </a:lnTo>
                  <a:lnTo>
                    <a:pt x="1047" y="1151"/>
                  </a:lnTo>
                  <a:lnTo>
                    <a:pt x="1612" y="1193"/>
                  </a:lnTo>
                  <a:lnTo>
                    <a:pt x="1612" y="2052"/>
                  </a:lnTo>
                  <a:lnTo>
                    <a:pt x="1424" y="2052"/>
                  </a:lnTo>
                  <a:lnTo>
                    <a:pt x="973" y="1821"/>
                  </a:lnTo>
                  <a:lnTo>
                    <a:pt x="942" y="2167"/>
                  </a:lnTo>
                  <a:lnTo>
                    <a:pt x="356" y="2167"/>
                  </a:lnTo>
                  <a:lnTo>
                    <a:pt x="198" y="2240"/>
                  </a:lnTo>
                  <a:lnTo>
                    <a:pt x="41" y="2429"/>
                  </a:lnTo>
                  <a:lnTo>
                    <a:pt x="0" y="4816"/>
                  </a:lnTo>
                  <a:lnTo>
                    <a:pt x="115" y="5046"/>
                  </a:lnTo>
                  <a:lnTo>
                    <a:pt x="272" y="5141"/>
                  </a:lnTo>
                  <a:lnTo>
                    <a:pt x="942" y="5193"/>
                  </a:lnTo>
                  <a:lnTo>
                    <a:pt x="942" y="5518"/>
                  </a:lnTo>
                  <a:lnTo>
                    <a:pt x="1424" y="5287"/>
                  </a:lnTo>
                  <a:lnTo>
                    <a:pt x="1612" y="5287"/>
                  </a:lnTo>
                  <a:lnTo>
                    <a:pt x="1612" y="6156"/>
                  </a:lnTo>
                  <a:lnTo>
                    <a:pt x="1099" y="6156"/>
                  </a:lnTo>
                  <a:lnTo>
                    <a:pt x="1047" y="6418"/>
                  </a:lnTo>
                  <a:lnTo>
                    <a:pt x="3863" y="6418"/>
                  </a:lnTo>
                  <a:lnTo>
                    <a:pt x="3863" y="6900"/>
                  </a:lnTo>
                  <a:lnTo>
                    <a:pt x="4041" y="6984"/>
                  </a:lnTo>
                  <a:lnTo>
                    <a:pt x="4115" y="5224"/>
                  </a:lnTo>
                  <a:lnTo>
                    <a:pt x="5570" y="5193"/>
                  </a:lnTo>
                  <a:lnTo>
                    <a:pt x="5601" y="900"/>
                  </a:lnTo>
                  <a:lnTo>
                    <a:pt x="5308" y="900"/>
                  </a:lnTo>
                  <a:lnTo>
                    <a:pt x="4858" y="931"/>
                  </a:lnTo>
                  <a:lnTo>
                    <a:pt x="4785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17877909" y="46875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963" y="5518"/>
                  </a:moveTo>
                  <a:lnTo>
                    <a:pt x="1413" y="5287"/>
                  </a:lnTo>
                  <a:lnTo>
                    <a:pt x="1570" y="5287"/>
                  </a:lnTo>
                  <a:lnTo>
                    <a:pt x="1602" y="6125"/>
                  </a:lnTo>
                  <a:lnTo>
                    <a:pt x="1120" y="6156"/>
                  </a:lnTo>
                  <a:lnTo>
                    <a:pt x="1036" y="6376"/>
                  </a:lnTo>
                  <a:lnTo>
                    <a:pt x="1088" y="6418"/>
                  </a:lnTo>
                  <a:lnTo>
                    <a:pt x="3853" y="6418"/>
                  </a:lnTo>
                  <a:lnTo>
                    <a:pt x="3853" y="6858"/>
                  </a:lnTo>
                  <a:lnTo>
                    <a:pt x="3989" y="6984"/>
                  </a:lnTo>
                  <a:lnTo>
                    <a:pt x="4104" y="5287"/>
                  </a:lnTo>
                  <a:lnTo>
                    <a:pt x="5486" y="5193"/>
                  </a:lnTo>
                  <a:lnTo>
                    <a:pt x="5591" y="900"/>
                  </a:lnTo>
                  <a:lnTo>
                    <a:pt x="5298" y="900"/>
                  </a:lnTo>
                  <a:lnTo>
                    <a:pt x="4848" y="931"/>
                  </a:lnTo>
                  <a:lnTo>
                    <a:pt x="4774" y="146"/>
                  </a:lnTo>
                  <a:lnTo>
                    <a:pt x="4690" y="0"/>
                  </a:lnTo>
                  <a:lnTo>
                    <a:pt x="4533" y="31"/>
                  </a:lnTo>
                  <a:lnTo>
                    <a:pt x="4523" y="827"/>
                  </a:lnTo>
                  <a:lnTo>
                    <a:pt x="1602" y="931"/>
                  </a:lnTo>
                  <a:lnTo>
                    <a:pt x="1444" y="931"/>
                  </a:lnTo>
                  <a:lnTo>
                    <a:pt x="1120" y="931"/>
                  </a:lnTo>
                  <a:lnTo>
                    <a:pt x="1036" y="1151"/>
                  </a:lnTo>
                  <a:lnTo>
                    <a:pt x="1602" y="1204"/>
                  </a:lnTo>
                  <a:lnTo>
                    <a:pt x="1602" y="1978"/>
                  </a:lnTo>
                  <a:lnTo>
                    <a:pt x="1413" y="2052"/>
                  </a:lnTo>
                  <a:lnTo>
                    <a:pt x="963" y="1821"/>
                  </a:lnTo>
                  <a:lnTo>
                    <a:pt x="931" y="2083"/>
                  </a:lnTo>
                  <a:lnTo>
                    <a:pt x="450" y="2167"/>
                  </a:lnTo>
                  <a:lnTo>
                    <a:pt x="261" y="2209"/>
                  </a:lnTo>
                  <a:lnTo>
                    <a:pt x="0" y="2533"/>
                  </a:lnTo>
                  <a:lnTo>
                    <a:pt x="0" y="4743"/>
                  </a:lnTo>
                  <a:lnTo>
                    <a:pt x="31" y="4910"/>
                  </a:lnTo>
                  <a:lnTo>
                    <a:pt x="188" y="5109"/>
                  </a:lnTo>
                  <a:lnTo>
                    <a:pt x="345" y="5193"/>
                  </a:lnTo>
                  <a:lnTo>
                    <a:pt x="858" y="5193"/>
                  </a:lnTo>
                  <a:lnTo>
                    <a:pt x="931" y="551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17878197" y="46887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89" y="0"/>
                  </a:moveTo>
                  <a:lnTo>
                    <a:pt x="1696" y="0"/>
                  </a:lnTo>
                  <a:lnTo>
                    <a:pt x="1622" y="1193"/>
                  </a:lnTo>
                  <a:lnTo>
                    <a:pt x="41" y="1277"/>
                  </a:lnTo>
                  <a:lnTo>
                    <a:pt x="0" y="3643"/>
                  </a:lnTo>
                  <a:lnTo>
                    <a:pt x="1539" y="3696"/>
                  </a:lnTo>
                  <a:lnTo>
                    <a:pt x="1622" y="4743"/>
                  </a:lnTo>
                  <a:lnTo>
                    <a:pt x="2848" y="4816"/>
                  </a:lnTo>
                  <a:lnTo>
                    <a:pt x="2994" y="4952"/>
                  </a:lnTo>
                  <a:lnTo>
                    <a:pt x="3476" y="4952"/>
                  </a:lnTo>
                  <a:lnTo>
                    <a:pt x="3518" y="3779"/>
                  </a:lnTo>
                  <a:lnTo>
                    <a:pt x="4973" y="3696"/>
                  </a:lnTo>
                  <a:lnTo>
                    <a:pt x="5026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17878200" y="468871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3507" y="3884"/>
                  </a:moveTo>
                  <a:lnTo>
                    <a:pt x="3507" y="4889"/>
                  </a:lnTo>
                  <a:lnTo>
                    <a:pt x="2994" y="4952"/>
                  </a:lnTo>
                  <a:lnTo>
                    <a:pt x="2837" y="4816"/>
                  </a:lnTo>
                  <a:lnTo>
                    <a:pt x="1717" y="4816"/>
                  </a:lnTo>
                  <a:lnTo>
                    <a:pt x="1612" y="3884"/>
                  </a:lnTo>
                  <a:lnTo>
                    <a:pt x="1570" y="3727"/>
                  </a:lnTo>
                  <a:lnTo>
                    <a:pt x="73" y="3696"/>
                  </a:lnTo>
                  <a:lnTo>
                    <a:pt x="0" y="1382"/>
                  </a:lnTo>
                  <a:lnTo>
                    <a:pt x="1455" y="1277"/>
                  </a:lnTo>
                  <a:lnTo>
                    <a:pt x="1612" y="1193"/>
                  </a:lnTo>
                  <a:lnTo>
                    <a:pt x="1612" y="73"/>
                  </a:lnTo>
                  <a:lnTo>
                    <a:pt x="4889" y="0"/>
                  </a:lnTo>
                  <a:lnTo>
                    <a:pt x="5015" y="3622"/>
                  </a:lnTo>
                  <a:lnTo>
                    <a:pt x="4942" y="3696"/>
                  </a:lnTo>
                  <a:lnTo>
                    <a:pt x="3581" y="3696"/>
                  </a:lnTo>
                  <a:lnTo>
                    <a:pt x="3507" y="385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17861014" y="4868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6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17858738" y="48680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17866719" y="48864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17866204" y="4886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17865414" y="48868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17866719" y="4890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17866204" y="4889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17864442" y="48898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17866458" y="48895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17866458" y="48865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17859377" y="488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17859044" y="4884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17862440" y="4867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17862622" y="48644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17859909" y="4865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17859377" y="4865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17863108" y="4883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17864413" y="4884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17865976" y="486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17863185" y="4888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17863139" y="488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17865414" y="48860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17870274" y="489321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816" y="0"/>
                  </a:moveTo>
                  <a:lnTo>
                    <a:pt x="0" y="0"/>
                  </a:lnTo>
                  <a:lnTo>
                    <a:pt x="0" y="17266"/>
                  </a:lnTo>
                  <a:lnTo>
                    <a:pt x="879" y="17266"/>
                  </a:lnTo>
                  <a:lnTo>
                    <a:pt x="879" y="16847"/>
                  </a:lnTo>
                  <a:lnTo>
                    <a:pt x="712" y="16847"/>
                  </a:lnTo>
                  <a:lnTo>
                    <a:pt x="712" y="17025"/>
                  </a:lnTo>
                  <a:lnTo>
                    <a:pt x="251" y="17025"/>
                  </a:lnTo>
                  <a:lnTo>
                    <a:pt x="251" y="15947"/>
                  </a:lnTo>
                  <a:lnTo>
                    <a:pt x="712" y="15947"/>
                  </a:lnTo>
                  <a:lnTo>
                    <a:pt x="712" y="16146"/>
                  </a:lnTo>
                  <a:lnTo>
                    <a:pt x="879" y="16146"/>
                  </a:lnTo>
                  <a:lnTo>
                    <a:pt x="879" y="15486"/>
                  </a:lnTo>
                  <a:lnTo>
                    <a:pt x="670" y="15486"/>
                  </a:lnTo>
                  <a:lnTo>
                    <a:pt x="670" y="15727"/>
                  </a:lnTo>
                  <a:lnTo>
                    <a:pt x="356" y="15727"/>
                  </a:lnTo>
                  <a:lnTo>
                    <a:pt x="356" y="13674"/>
                  </a:lnTo>
                  <a:lnTo>
                    <a:pt x="429" y="12449"/>
                  </a:lnTo>
                  <a:lnTo>
                    <a:pt x="1528" y="12449"/>
                  </a:lnTo>
                  <a:lnTo>
                    <a:pt x="1528" y="12826"/>
                  </a:lnTo>
                  <a:lnTo>
                    <a:pt x="1895" y="12826"/>
                  </a:lnTo>
                  <a:lnTo>
                    <a:pt x="2052" y="12784"/>
                  </a:lnTo>
                  <a:lnTo>
                    <a:pt x="2460" y="12826"/>
                  </a:lnTo>
                  <a:lnTo>
                    <a:pt x="2460" y="12523"/>
                  </a:lnTo>
                  <a:lnTo>
                    <a:pt x="1895" y="12523"/>
                  </a:lnTo>
                  <a:lnTo>
                    <a:pt x="1895" y="11675"/>
                  </a:lnTo>
                  <a:lnTo>
                    <a:pt x="2125" y="11675"/>
                  </a:lnTo>
                  <a:lnTo>
                    <a:pt x="2565" y="11936"/>
                  </a:lnTo>
                  <a:lnTo>
                    <a:pt x="2481" y="11298"/>
                  </a:lnTo>
                  <a:lnTo>
                    <a:pt x="1978" y="11151"/>
                  </a:lnTo>
                  <a:lnTo>
                    <a:pt x="1895" y="4858"/>
                  </a:lnTo>
                  <a:lnTo>
                    <a:pt x="2481" y="4649"/>
                  </a:lnTo>
                  <a:lnTo>
                    <a:pt x="2565" y="4020"/>
                  </a:lnTo>
                  <a:lnTo>
                    <a:pt x="2125" y="4324"/>
                  </a:lnTo>
                  <a:lnTo>
                    <a:pt x="1895" y="4324"/>
                  </a:lnTo>
                  <a:lnTo>
                    <a:pt x="1895" y="3423"/>
                  </a:lnTo>
                  <a:lnTo>
                    <a:pt x="2460" y="3423"/>
                  </a:lnTo>
                  <a:lnTo>
                    <a:pt x="2460" y="3172"/>
                  </a:lnTo>
                  <a:lnTo>
                    <a:pt x="2083" y="3172"/>
                  </a:lnTo>
                  <a:lnTo>
                    <a:pt x="1895" y="3204"/>
                  </a:lnTo>
                  <a:lnTo>
                    <a:pt x="1895" y="2649"/>
                  </a:lnTo>
                  <a:lnTo>
                    <a:pt x="356" y="2649"/>
                  </a:lnTo>
                  <a:lnTo>
                    <a:pt x="356" y="1476"/>
                  </a:lnTo>
                  <a:lnTo>
                    <a:pt x="879" y="1476"/>
                  </a:lnTo>
                  <a:lnTo>
                    <a:pt x="879" y="1109"/>
                  </a:lnTo>
                  <a:lnTo>
                    <a:pt x="712" y="1109"/>
                  </a:lnTo>
                  <a:lnTo>
                    <a:pt x="712" y="1266"/>
                  </a:lnTo>
                  <a:lnTo>
                    <a:pt x="251" y="1266"/>
                  </a:lnTo>
                  <a:lnTo>
                    <a:pt x="251" y="230"/>
                  </a:lnTo>
                  <a:lnTo>
                    <a:pt x="712" y="230"/>
                  </a:lnTo>
                  <a:lnTo>
                    <a:pt x="712" y="408"/>
                  </a:lnTo>
                  <a:lnTo>
                    <a:pt x="879" y="408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17870268" y="4893218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1821" y="2638"/>
                  </a:moveTo>
                  <a:lnTo>
                    <a:pt x="439" y="2638"/>
                  </a:lnTo>
                  <a:lnTo>
                    <a:pt x="366" y="1602"/>
                  </a:lnTo>
                  <a:lnTo>
                    <a:pt x="827" y="1476"/>
                  </a:lnTo>
                  <a:lnTo>
                    <a:pt x="890" y="1183"/>
                  </a:lnTo>
                  <a:lnTo>
                    <a:pt x="722" y="1099"/>
                  </a:lnTo>
                  <a:lnTo>
                    <a:pt x="722" y="1256"/>
                  </a:lnTo>
                  <a:lnTo>
                    <a:pt x="439" y="1256"/>
                  </a:lnTo>
                  <a:lnTo>
                    <a:pt x="251" y="1256"/>
                  </a:lnTo>
                  <a:lnTo>
                    <a:pt x="251" y="1099"/>
                  </a:lnTo>
                  <a:lnTo>
                    <a:pt x="251" y="397"/>
                  </a:lnTo>
                  <a:lnTo>
                    <a:pt x="251" y="219"/>
                  </a:lnTo>
                  <a:lnTo>
                    <a:pt x="439" y="219"/>
                  </a:lnTo>
                  <a:lnTo>
                    <a:pt x="722" y="219"/>
                  </a:lnTo>
                  <a:lnTo>
                    <a:pt x="722" y="397"/>
                  </a:lnTo>
                  <a:lnTo>
                    <a:pt x="890" y="397"/>
                  </a:lnTo>
                  <a:lnTo>
                    <a:pt x="890" y="62"/>
                  </a:lnTo>
                  <a:lnTo>
                    <a:pt x="115" y="0"/>
                  </a:lnTo>
                  <a:lnTo>
                    <a:pt x="0" y="17151"/>
                  </a:lnTo>
                  <a:lnTo>
                    <a:pt x="827" y="17256"/>
                  </a:lnTo>
                  <a:lnTo>
                    <a:pt x="890" y="16920"/>
                  </a:lnTo>
                  <a:lnTo>
                    <a:pt x="722" y="16837"/>
                  </a:lnTo>
                  <a:lnTo>
                    <a:pt x="722" y="17025"/>
                  </a:lnTo>
                  <a:lnTo>
                    <a:pt x="439" y="17025"/>
                  </a:lnTo>
                  <a:lnTo>
                    <a:pt x="251" y="17025"/>
                  </a:lnTo>
                  <a:lnTo>
                    <a:pt x="251" y="16837"/>
                  </a:lnTo>
                  <a:lnTo>
                    <a:pt x="251" y="16135"/>
                  </a:lnTo>
                  <a:lnTo>
                    <a:pt x="251" y="15936"/>
                  </a:lnTo>
                  <a:lnTo>
                    <a:pt x="439" y="15936"/>
                  </a:lnTo>
                  <a:lnTo>
                    <a:pt x="722" y="15936"/>
                  </a:lnTo>
                  <a:lnTo>
                    <a:pt x="722" y="16135"/>
                  </a:lnTo>
                  <a:lnTo>
                    <a:pt x="890" y="16135"/>
                  </a:lnTo>
                  <a:lnTo>
                    <a:pt x="890" y="15538"/>
                  </a:lnTo>
                  <a:lnTo>
                    <a:pt x="670" y="15475"/>
                  </a:lnTo>
                  <a:lnTo>
                    <a:pt x="670" y="15643"/>
                  </a:lnTo>
                  <a:lnTo>
                    <a:pt x="439" y="15716"/>
                  </a:lnTo>
                  <a:lnTo>
                    <a:pt x="366" y="13674"/>
                  </a:lnTo>
                  <a:lnTo>
                    <a:pt x="439" y="12627"/>
                  </a:lnTo>
                  <a:lnTo>
                    <a:pt x="439" y="12439"/>
                  </a:lnTo>
                  <a:lnTo>
                    <a:pt x="638" y="12439"/>
                  </a:lnTo>
                  <a:lnTo>
                    <a:pt x="1465" y="12439"/>
                  </a:lnTo>
                  <a:lnTo>
                    <a:pt x="1528" y="12711"/>
                  </a:lnTo>
                  <a:lnTo>
                    <a:pt x="1895" y="12816"/>
                  </a:lnTo>
                  <a:lnTo>
                    <a:pt x="2052" y="12784"/>
                  </a:lnTo>
                  <a:lnTo>
                    <a:pt x="2376" y="12816"/>
                  </a:lnTo>
                  <a:lnTo>
                    <a:pt x="2460" y="12596"/>
                  </a:lnTo>
                  <a:lnTo>
                    <a:pt x="1895" y="12523"/>
                  </a:lnTo>
                  <a:lnTo>
                    <a:pt x="1895" y="11727"/>
                  </a:lnTo>
                  <a:lnTo>
                    <a:pt x="2136" y="11664"/>
                  </a:lnTo>
                  <a:lnTo>
                    <a:pt x="2533" y="11926"/>
                  </a:lnTo>
                  <a:lnTo>
                    <a:pt x="2492" y="11287"/>
                  </a:lnTo>
                  <a:lnTo>
                    <a:pt x="1978" y="11141"/>
                  </a:lnTo>
                  <a:lnTo>
                    <a:pt x="1895" y="4910"/>
                  </a:lnTo>
                  <a:lnTo>
                    <a:pt x="2492" y="4638"/>
                  </a:lnTo>
                  <a:lnTo>
                    <a:pt x="2565" y="4083"/>
                  </a:lnTo>
                  <a:lnTo>
                    <a:pt x="2136" y="4314"/>
                  </a:lnTo>
                  <a:lnTo>
                    <a:pt x="1978" y="4314"/>
                  </a:lnTo>
                  <a:lnTo>
                    <a:pt x="1895" y="3465"/>
                  </a:lnTo>
                  <a:lnTo>
                    <a:pt x="2376" y="3413"/>
                  </a:lnTo>
                  <a:lnTo>
                    <a:pt x="2460" y="3193"/>
                  </a:lnTo>
                  <a:lnTo>
                    <a:pt x="2083" y="3172"/>
                  </a:lnTo>
                  <a:lnTo>
                    <a:pt x="1947" y="3193"/>
                  </a:lnTo>
                  <a:lnTo>
                    <a:pt x="1895" y="2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17870630" y="4896152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20" y="0"/>
                  </a:moveTo>
                  <a:lnTo>
                    <a:pt x="0" y="0"/>
                  </a:lnTo>
                  <a:lnTo>
                    <a:pt x="0" y="9214"/>
                  </a:lnTo>
                  <a:lnTo>
                    <a:pt x="1225" y="9214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17870636" y="4896153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73" y="0"/>
                  </a:moveTo>
                  <a:lnTo>
                    <a:pt x="1109" y="0"/>
                  </a:lnTo>
                  <a:lnTo>
                    <a:pt x="1225" y="9141"/>
                  </a:lnTo>
                  <a:lnTo>
                    <a:pt x="73" y="9214"/>
                  </a:lnTo>
                  <a:lnTo>
                    <a:pt x="0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1868451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18684378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18684378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186853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18685199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18685199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18681766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18685897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523" y="188"/>
                  </a:lnTo>
                  <a:lnTo>
                    <a:pt x="523" y="1015"/>
                  </a:lnTo>
                  <a:lnTo>
                    <a:pt x="314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1868239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98" y="0"/>
                  </a:lnTo>
                  <a:lnTo>
                    <a:pt x="19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18682389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18682389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18682583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18682924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2963" y="0"/>
                  </a:lnTo>
                  <a:lnTo>
                    <a:pt x="2963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18682028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18679717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18682028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18682037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18682037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1868437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18684378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186853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18685199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1868437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186853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18685199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9" name="object 11159"/>
            <p:cNvSpPr/>
            <p:nvPr/>
          </p:nvSpPr>
          <p:spPr>
            <a:xfrm>
              <a:off x="1868451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0" name="object 11160"/>
            <p:cNvSpPr/>
            <p:nvPr/>
          </p:nvSpPr>
          <p:spPr>
            <a:xfrm>
              <a:off x="18681769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1" name="object 11161"/>
            <p:cNvSpPr/>
            <p:nvPr/>
          </p:nvSpPr>
          <p:spPr>
            <a:xfrm>
              <a:off x="18677096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2" name="object 11162"/>
            <p:cNvSpPr/>
            <p:nvPr/>
          </p:nvSpPr>
          <p:spPr>
            <a:xfrm>
              <a:off x="18677096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18677247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18676277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18676277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1867955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82" y="2450"/>
                  </a:lnTo>
                  <a:lnTo>
                    <a:pt x="282" y="2261"/>
                  </a:lnTo>
                  <a:lnTo>
                    <a:pt x="282" y="178"/>
                  </a:lnTo>
                  <a:lnTo>
                    <a:pt x="282" y="0"/>
                  </a:lnTo>
                  <a:lnTo>
                    <a:pt x="125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18675204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57"/>
                  </a:moveTo>
                  <a:lnTo>
                    <a:pt x="481" y="0"/>
                  </a:lnTo>
                  <a:lnTo>
                    <a:pt x="219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219" y="1193"/>
                  </a:lnTo>
                  <a:lnTo>
                    <a:pt x="481" y="1193"/>
                  </a:lnTo>
                  <a:lnTo>
                    <a:pt x="481" y="1057"/>
                  </a:lnTo>
                </a:path>
                <a:path w="634" h="1270">
                  <a:moveTo>
                    <a:pt x="481" y="157"/>
                  </a:moveTo>
                  <a:lnTo>
                    <a:pt x="481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18679038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1413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88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1867568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1867568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18678716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3507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24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18675683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15" y="1790"/>
                  </a:moveTo>
                  <a:lnTo>
                    <a:pt x="3015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3015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18679230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18676319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18679230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18679221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18679221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18677096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18677247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18676277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18676277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18677247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18676277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18677096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18675200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17899022" y="4667731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0" y="0"/>
                  </a:moveTo>
                  <a:lnTo>
                    <a:pt x="33908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17899022" y="4681789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3390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17899992" y="4668399"/>
              <a:ext cx="337185" cy="0"/>
            </a:xfrm>
            <a:custGeom>
              <a:avLst/>
              <a:gdLst/>
              <a:ahLst/>
              <a:cxnLst/>
              <a:rect l="l" t="t" r="r" b="b"/>
              <a:pathLst>
                <a:path w="337184">
                  <a:moveTo>
                    <a:pt x="0" y="0"/>
                  </a:moveTo>
                  <a:lnTo>
                    <a:pt x="33671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17899022" y="512223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5">
                  <a:moveTo>
                    <a:pt x="0" y="0"/>
                  </a:moveTo>
                  <a:lnTo>
                    <a:pt x="338345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17899022" y="5108135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3390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18982048" y="5555577"/>
              <a:ext cx="493395" cy="2129155"/>
            </a:xfrm>
            <a:custGeom>
              <a:avLst/>
              <a:gdLst/>
              <a:ahLst/>
              <a:cxnLst/>
              <a:rect l="l" t="t" r="r" b="b"/>
              <a:pathLst>
                <a:path w="493394" h="2129154">
                  <a:moveTo>
                    <a:pt x="493241" y="2129068"/>
                  </a:moveTo>
                  <a:lnTo>
                    <a:pt x="493241" y="1039371"/>
                  </a:lnTo>
                  <a:lnTo>
                    <a:pt x="246610" y="1039371"/>
                  </a:lnTo>
                  <a:lnTo>
                    <a:pt x="246610" y="0"/>
                  </a:lnTo>
                  <a:lnTo>
                    <a:pt x="0" y="0"/>
                  </a:lnTo>
                  <a:lnTo>
                    <a:pt x="0" y="212906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19228664" y="4234552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0" y="1321027"/>
                  </a:moveTo>
                  <a:lnTo>
                    <a:pt x="0" y="0"/>
                  </a:lnTo>
                  <a:lnTo>
                    <a:pt x="232537" y="0"/>
                  </a:lnTo>
                  <a:lnTo>
                    <a:pt x="232537" y="1321027"/>
                  </a:lnTo>
                  <a:lnTo>
                    <a:pt x="0" y="132102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18983790" y="686888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87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18983792" y="6595834"/>
              <a:ext cx="245110" cy="271780"/>
            </a:xfrm>
            <a:custGeom>
              <a:avLst/>
              <a:gdLst/>
              <a:ahLst/>
              <a:cxnLst/>
              <a:rect l="l" t="t" r="r" b="b"/>
              <a:pathLst>
                <a:path w="245109" h="271779">
                  <a:moveTo>
                    <a:pt x="244872" y="0"/>
                  </a:moveTo>
                  <a:lnTo>
                    <a:pt x="244872" y="271279"/>
                  </a:lnTo>
                  <a:lnTo>
                    <a:pt x="0" y="271279"/>
                  </a:lnTo>
                  <a:lnTo>
                    <a:pt x="0" y="0"/>
                  </a:lnTo>
                  <a:lnTo>
                    <a:pt x="24487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19230422" y="6594951"/>
              <a:ext cx="245110" cy="1090295"/>
            </a:xfrm>
            <a:custGeom>
              <a:avLst/>
              <a:gdLst/>
              <a:ahLst/>
              <a:cxnLst/>
              <a:rect l="l" t="t" r="r" b="b"/>
              <a:pathLst>
                <a:path w="245109" h="1090295">
                  <a:moveTo>
                    <a:pt x="244872" y="1089694"/>
                  </a:moveTo>
                  <a:lnTo>
                    <a:pt x="244872" y="0"/>
                  </a:lnTo>
                  <a:lnTo>
                    <a:pt x="0" y="0"/>
                  </a:lnTo>
                  <a:lnTo>
                    <a:pt x="0" y="10896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18983792" y="5557336"/>
              <a:ext cx="245110" cy="2127885"/>
            </a:xfrm>
            <a:custGeom>
              <a:avLst/>
              <a:gdLst/>
              <a:ahLst/>
              <a:cxnLst/>
              <a:rect l="l" t="t" r="r" b="b"/>
              <a:pathLst>
                <a:path w="245109" h="2127884">
                  <a:moveTo>
                    <a:pt x="244872" y="0"/>
                  </a:moveTo>
                  <a:lnTo>
                    <a:pt x="244872" y="2127308"/>
                  </a:lnTo>
                </a:path>
                <a:path w="245109" h="2127884">
                  <a:moveTo>
                    <a:pt x="0" y="2127308"/>
                  </a:moveTo>
                  <a:lnTo>
                    <a:pt x="0" y="0"/>
                  </a:lnTo>
                  <a:lnTo>
                    <a:pt x="24487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19228663" y="4234564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232537" y="0"/>
                  </a:moveTo>
                  <a:lnTo>
                    <a:pt x="232537" y="1321027"/>
                  </a:lnTo>
                  <a:lnTo>
                    <a:pt x="0" y="1321027"/>
                  </a:lnTo>
                  <a:lnTo>
                    <a:pt x="0" y="0"/>
                  </a:lnTo>
                  <a:lnTo>
                    <a:pt x="23253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19286802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19344927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19403054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19230422" y="55115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19230422" y="55027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19461194" y="550275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63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19230416" y="5555587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19230422" y="484033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19230422" y="484033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19453730" y="48403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19461194" y="484033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19230416" y="4946048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19230426" y="49460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19281539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19339663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19397805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19455930" y="4234558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0"/>
                  </a:moveTo>
                  <a:lnTo>
                    <a:pt x="0" y="132102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19230422" y="428721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19230422" y="4278405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19461194" y="427840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63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19230416" y="4322217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19443594" y="6594956"/>
              <a:ext cx="0" cy="1090295"/>
            </a:xfrm>
            <a:custGeom>
              <a:avLst/>
              <a:gdLst/>
              <a:ahLst/>
              <a:cxnLst/>
              <a:rect l="l" t="t" r="r" b="b"/>
              <a:pathLst>
                <a:path h="1090295">
                  <a:moveTo>
                    <a:pt x="0" y="0"/>
                  </a:moveTo>
                  <a:lnTo>
                    <a:pt x="0" y="1089689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19102558" y="6868000"/>
              <a:ext cx="5715" cy="817244"/>
            </a:xfrm>
            <a:custGeom>
              <a:avLst/>
              <a:gdLst/>
              <a:ahLst/>
              <a:cxnLst/>
              <a:rect l="l" t="t" r="r" b="b"/>
              <a:pathLst>
                <a:path w="5715" h="817245">
                  <a:moveTo>
                    <a:pt x="5591" y="0"/>
                  </a:moveTo>
                  <a:lnTo>
                    <a:pt x="0" y="0"/>
                  </a:lnTo>
                  <a:lnTo>
                    <a:pt x="0" y="816645"/>
                  </a:lnTo>
                  <a:lnTo>
                    <a:pt x="5591" y="816645"/>
                  </a:lnTo>
                  <a:lnTo>
                    <a:pt x="55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19096707" y="686801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0" y="14973"/>
                  </a:moveTo>
                  <a:lnTo>
                    <a:pt x="8648" y="0"/>
                  </a:lnTo>
                  <a:lnTo>
                    <a:pt x="17287" y="14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19105302" y="5557343"/>
              <a:ext cx="635" cy="1038225"/>
            </a:xfrm>
            <a:custGeom>
              <a:avLst/>
              <a:gdLst/>
              <a:ahLst/>
              <a:cxnLst/>
              <a:rect l="l" t="t" r="r" b="b"/>
              <a:pathLst>
                <a:path w="634" h="1038225">
                  <a:moveTo>
                    <a:pt x="52" y="10376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19096707" y="555733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0" y="14994"/>
                  </a:moveTo>
                  <a:lnTo>
                    <a:pt x="8607" y="0"/>
                  </a:lnTo>
                  <a:lnTo>
                    <a:pt x="17256" y="14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19349173" y="6594956"/>
              <a:ext cx="5715" cy="1090295"/>
            </a:xfrm>
            <a:custGeom>
              <a:avLst/>
              <a:gdLst/>
              <a:ahLst/>
              <a:cxnLst/>
              <a:rect l="l" t="t" r="r" b="b"/>
              <a:pathLst>
                <a:path w="5715" h="1090295">
                  <a:moveTo>
                    <a:pt x="5633" y="0"/>
                  </a:moveTo>
                  <a:lnTo>
                    <a:pt x="0" y="0"/>
                  </a:lnTo>
                  <a:lnTo>
                    <a:pt x="0" y="1089689"/>
                  </a:lnTo>
                  <a:lnTo>
                    <a:pt x="5633" y="1089689"/>
                  </a:lnTo>
                  <a:lnTo>
                    <a:pt x="563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19175818" y="4250396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35403" y="0"/>
                  </a:moveTo>
                  <a:lnTo>
                    <a:pt x="334691" y="0"/>
                  </a:lnTo>
                  <a:lnTo>
                    <a:pt x="2848" y="0"/>
                  </a:lnTo>
                  <a:lnTo>
                    <a:pt x="1528" y="565"/>
                  </a:lnTo>
                  <a:lnTo>
                    <a:pt x="534" y="1549"/>
                  </a:lnTo>
                  <a:lnTo>
                    <a:pt x="0" y="2848"/>
                  </a:lnTo>
                  <a:lnTo>
                    <a:pt x="0" y="4209"/>
                  </a:lnTo>
                  <a:lnTo>
                    <a:pt x="534" y="5518"/>
                  </a:lnTo>
                  <a:lnTo>
                    <a:pt x="1528" y="6533"/>
                  </a:lnTo>
                  <a:lnTo>
                    <a:pt x="2848" y="7057"/>
                  </a:lnTo>
                  <a:lnTo>
                    <a:pt x="335403" y="7057"/>
                  </a:lnTo>
                  <a:lnTo>
                    <a:pt x="336722" y="6533"/>
                  </a:lnTo>
                  <a:lnTo>
                    <a:pt x="337686" y="5518"/>
                  </a:lnTo>
                  <a:lnTo>
                    <a:pt x="338251" y="4209"/>
                  </a:lnTo>
                  <a:lnTo>
                    <a:pt x="338251" y="2848"/>
                  </a:lnTo>
                  <a:lnTo>
                    <a:pt x="337686" y="1549"/>
                  </a:lnTo>
                  <a:lnTo>
                    <a:pt x="336722" y="565"/>
                  </a:lnTo>
                  <a:lnTo>
                    <a:pt x="3354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19175827" y="4250395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507" y="7057"/>
                  </a:moveTo>
                  <a:lnTo>
                    <a:pt x="2837" y="7057"/>
                  </a:lnTo>
                  <a:lnTo>
                    <a:pt x="2157" y="6795"/>
                  </a:lnTo>
                  <a:lnTo>
                    <a:pt x="1518" y="6533"/>
                  </a:lnTo>
                  <a:lnTo>
                    <a:pt x="1057" y="6020"/>
                  </a:lnTo>
                  <a:lnTo>
                    <a:pt x="523" y="5518"/>
                  </a:lnTo>
                  <a:lnTo>
                    <a:pt x="261" y="4879"/>
                  </a:lnTo>
                  <a:lnTo>
                    <a:pt x="0" y="4219"/>
                  </a:lnTo>
                  <a:lnTo>
                    <a:pt x="0" y="3549"/>
                  </a:lnTo>
                  <a:lnTo>
                    <a:pt x="0" y="2848"/>
                  </a:lnTo>
                  <a:lnTo>
                    <a:pt x="261" y="2177"/>
                  </a:lnTo>
                  <a:lnTo>
                    <a:pt x="523" y="1539"/>
                  </a:lnTo>
                  <a:lnTo>
                    <a:pt x="1057" y="1047"/>
                  </a:lnTo>
                  <a:lnTo>
                    <a:pt x="1518" y="565"/>
                  </a:lnTo>
                  <a:lnTo>
                    <a:pt x="2157" y="272"/>
                  </a:lnTo>
                  <a:lnTo>
                    <a:pt x="2837" y="0"/>
                  </a:lnTo>
                  <a:lnTo>
                    <a:pt x="3507" y="0"/>
                  </a:lnTo>
                  <a:lnTo>
                    <a:pt x="334691" y="0"/>
                  </a:lnTo>
                  <a:lnTo>
                    <a:pt x="335403" y="0"/>
                  </a:lnTo>
                  <a:lnTo>
                    <a:pt x="336042" y="272"/>
                  </a:lnTo>
                  <a:lnTo>
                    <a:pt x="338241" y="2848"/>
                  </a:lnTo>
                  <a:lnTo>
                    <a:pt x="338241" y="3549"/>
                  </a:lnTo>
                  <a:lnTo>
                    <a:pt x="338241" y="4219"/>
                  </a:lnTo>
                  <a:lnTo>
                    <a:pt x="336042" y="6795"/>
                  </a:lnTo>
                  <a:lnTo>
                    <a:pt x="335403" y="7057"/>
                  </a:lnTo>
                  <a:lnTo>
                    <a:pt x="334691" y="7057"/>
                  </a:lnTo>
                  <a:lnTo>
                    <a:pt x="3507" y="70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19248052" y="6603770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19248052" y="659495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78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19441835" y="65949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2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19246302" y="664780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53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19175818" y="4891450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35403" y="0"/>
                  </a:moveTo>
                  <a:lnTo>
                    <a:pt x="334691" y="0"/>
                  </a:lnTo>
                  <a:lnTo>
                    <a:pt x="2848" y="0"/>
                  </a:lnTo>
                  <a:lnTo>
                    <a:pt x="1528" y="523"/>
                  </a:lnTo>
                  <a:lnTo>
                    <a:pt x="534" y="1539"/>
                  </a:lnTo>
                  <a:lnTo>
                    <a:pt x="0" y="2795"/>
                  </a:lnTo>
                  <a:lnTo>
                    <a:pt x="0" y="4209"/>
                  </a:lnTo>
                  <a:lnTo>
                    <a:pt x="534" y="5507"/>
                  </a:lnTo>
                  <a:lnTo>
                    <a:pt x="1528" y="6491"/>
                  </a:lnTo>
                  <a:lnTo>
                    <a:pt x="2848" y="7057"/>
                  </a:lnTo>
                  <a:lnTo>
                    <a:pt x="335403" y="7057"/>
                  </a:lnTo>
                  <a:lnTo>
                    <a:pt x="336722" y="6491"/>
                  </a:lnTo>
                  <a:lnTo>
                    <a:pt x="337686" y="5507"/>
                  </a:lnTo>
                  <a:lnTo>
                    <a:pt x="338251" y="4209"/>
                  </a:lnTo>
                  <a:lnTo>
                    <a:pt x="338251" y="2795"/>
                  </a:lnTo>
                  <a:lnTo>
                    <a:pt x="337686" y="1539"/>
                  </a:lnTo>
                  <a:lnTo>
                    <a:pt x="336722" y="523"/>
                  </a:lnTo>
                  <a:lnTo>
                    <a:pt x="3354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19175827" y="4891448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507" y="7057"/>
                  </a:moveTo>
                  <a:lnTo>
                    <a:pt x="2837" y="7057"/>
                  </a:lnTo>
                  <a:lnTo>
                    <a:pt x="2157" y="6743"/>
                  </a:lnTo>
                  <a:lnTo>
                    <a:pt x="1518" y="6502"/>
                  </a:lnTo>
                  <a:lnTo>
                    <a:pt x="1057" y="6020"/>
                  </a:lnTo>
                  <a:lnTo>
                    <a:pt x="523" y="5518"/>
                  </a:lnTo>
                  <a:lnTo>
                    <a:pt x="261" y="4848"/>
                  </a:lnTo>
                  <a:lnTo>
                    <a:pt x="0" y="4209"/>
                  </a:lnTo>
                  <a:lnTo>
                    <a:pt x="0" y="3518"/>
                  </a:lnTo>
                  <a:lnTo>
                    <a:pt x="0" y="2795"/>
                  </a:lnTo>
                  <a:lnTo>
                    <a:pt x="261" y="2177"/>
                  </a:lnTo>
                  <a:lnTo>
                    <a:pt x="523" y="1539"/>
                  </a:lnTo>
                  <a:lnTo>
                    <a:pt x="1057" y="1015"/>
                  </a:lnTo>
                  <a:lnTo>
                    <a:pt x="1518" y="534"/>
                  </a:lnTo>
                  <a:lnTo>
                    <a:pt x="2157" y="272"/>
                  </a:lnTo>
                  <a:lnTo>
                    <a:pt x="2837" y="0"/>
                  </a:lnTo>
                  <a:lnTo>
                    <a:pt x="3507" y="0"/>
                  </a:lnTo>
                  <a:lnTo>
                    <a:pt x="334691" y="0"/>
                  </a:lnTo>
                  <a:lnTo>
                    <a:pt x="335403" y="0"/>
                  </a:lnTo>
                  <a:lnTo>
                    <a:pt x="336042" y="272"/>
                  </a:lnTo>
                  <a:lnTo>
                    <a:pt x="336701" y="534"/>
                  </a:lnTo>
                  <a:lnTo>
                    <a:pt x="337204" y="1015"/>
                  </a:lnTo>
                  <a:lnTo>
                    <a:pt x="337686" y="1539"/>
                  </a:lnTo>
                  <a:lnTo>
                    <a:pt x="337968" y="2177"/>
                  </a:lnTo>
                  <a:lnTo>
                    <a:pt x="338241" y="2795"/>
                  </a:lnTo>
                  <a:lnTo>
                    <a:pt x="338241" y="3518"/>
                  </a:lnTo>
                  <a:lnTo>
                    <a:pt x="338241" y="4209"/>
                  </a:lnTo>
                  <a:lnTo>
                    <a:pt x="337968" y="4848"/>
                  </a:lnTo>
                  <a:lnTo>
                    <a:pt x="337686" y="5518"/>
                  </a:lnTo>
                  <a:lnTo>
                    <a:pt x="337204" y="6020"/>
                  </a:lnTo>
                  <a:lnTo>
                    <a:pt x="336701" y="6502"/>
                  </a:lnTo>
                  <a:lnTo>
                    <a:pt x="336042" y="6743"/>
                  </a:lnTo>
                  <a:lnTo>
                    <a:pt x="335403" y="7057"/>
                  </a:lnTo>
                  <a:lnTo>
                    <a:pt x="334691" y="7057"/>
                  </a:lnTo>
                  <a:lnTo>
                    <a:pt x="3507" y="70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19228663" y="5590834"/>
              <a:ext cx="0" cy="2094230"/>
            </a:xfrm>
            <a:custGeom>
              <a:avLst/>
              <a:gdLst/>
              <a:ahLst/>
              <a:cxnLst/>
              <a:rect l="l" t="t" r="r" b="b"/>
              <a:pathLst>
                <a:path h="2094229">
                  <a:moveTo>
                    <a:pt x="0" y="20938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19209315" y="6001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19209649" y="60013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19209984" y="60013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19210318" y="60014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19210652" y="6001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19210954" y="6001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19211243" y="60018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19211546" y="6002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19211774" y="6002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19212031" y="6002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19212215" y="60028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19212413" y="60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19212547" y="6003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19212669" y="60038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19212745" y="6004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19212821" y="60044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19212821" y="60048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19212747" y="60051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19212672" y="600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19212544" y="6005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19212411" y="6006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19212214" y="6006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19212027" y="6006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19211770" y="6007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19211544" y="60073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19211232" y="6007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19210950" y="60077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19210640" y="6007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19210327" y="6008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19209993" y="60081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19209660" y="6008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19209325" y="6008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19208939" y="6008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19208612" y="6008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19208278" y="6008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19207946" y="6008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19207622" y="6007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19207317" y="60077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19207067" y="60075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19206810" y="6007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19206583" y="60070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19206366" y="60067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19206174" y="60064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19206019" y="6006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19205919" y="60058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19205846" y="6005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19205810" y="60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19205759" y="6004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19205766" y="6004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19205811" y="60041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19205841" y="6003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19205919" y="6003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19206023" y="60031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19206175" y="6002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19206373" y="6002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19206586" y="6002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19206813" y="6002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19207071" y="6001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19207328" y="60017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19207631" y="6001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19207936" y="6001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19208270" y="60013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19208602" y="60013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7" name="object 11297"/>
            <p:cNvSpPr/>
            <p:nvPr/>
          </p:nvSpPr>
          <p:spPr>
            <a:xfrm>
              <a:off x="19208936" y="6001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8" name="object 11298"/>
            <p:cNvSpPr/>
            <p:nvPr/>
          </p:nvSpPr>
          <p:spPr>
            <a:xfrm>
              <a:off x="19209315" y="64328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19209649" y="6432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19209984" y="6432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19210318" y="6433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19210652" y="6433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19210954" y="6433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19211243" y="64334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19211546" y="64336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19211774" y="6433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19212031" y="6434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19212215" y="64344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19212413" y="6434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19212547" y="6435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19212669" y="64353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19212745" y="6435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19212821" y="6436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19212821" y="64364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19212747" y="6436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19212672" y="6437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19212544" y="6437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19212411" y="643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19212214" y="6438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19212027" y="64383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19211770" y="6438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19211544" y="64388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19211232" y="6439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19210950" y="6439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19210640" y="6439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19210327" y="6439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19209993" y="6439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19209660" y="6439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19209325" y="64399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19208939" y="6439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19208612" y="6439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19208278" y="64397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19207946" y="64396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19207622" y="64395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19207317" y="6439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19207067" y="6439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19206810" y="6438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19206583" y="6438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5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19206366" y="64383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19206174" y="64380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19206019" y="6437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19205919" y="64374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19205846" y="6437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19205810" y="6436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19205759" y="6436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19205766" y="6436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19205811" y="64357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19205841" y="64353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19205919" y="64350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19206023" y="6434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19206175" y="6434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19206373" y="64341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19206586" y="6433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19206813" y="6433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19207071" y="6433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19207328" y="6433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19207631" y="643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19207936" y="6433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19208270" y="6432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19208602" y="6432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19208936" y="6432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19209315" y="68644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19209649" y="6864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19209984" y="6864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19210318" y="68646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19210652" y="6864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19210954" y="6864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19211243" y="68650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19211546" y="6865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19211774" y="686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19212031" y="6865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19212215" y="68660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19212413" y="6866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19212547" y="68666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19212669" y="68669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19212745" y="6867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19212821" y="6867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19212821" y="68680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19212747" y="6868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19212672" y="68686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19212544" y="68690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19212411" y="68693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19212214" y="6869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19212027" y="6869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19211770" y="6870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19211544" y="6870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19211232" y="6870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19210950" y="68709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19210640" y="6871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19210327" y="68712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19209993" y="6871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19209660" y="68714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19209325" y="6871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19208939" y="68715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19208612" y="68714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19208278" y="6871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19207946" y="6871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19207622" y="6871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19207317" y="6870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19207067" y="6870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1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19206810" y="68705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19206583" y="6870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19206366" y="6869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19206174" y="68696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19206019" y="6869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19205919" y="6869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19205846" y="6868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19205810" y="6868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19205759" y="6868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19205766" y="68676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19205811" y="6867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19205841" y="68669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19205919" y="68666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19206023" y="68663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19206175" y="6866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19206373" y="6865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19206586" y="686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19206813" y="68652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19207071" y="68650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19207328" y="6864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19207631" y="6864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19207936" y="6864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19208270" y="68645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19208602" y="68645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19208936" y="6864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19209315" y="72960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19209649" y="7296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19209984" y="72961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19210318" y="72962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19210652" y="729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19210954" y="72965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19211243" y="7296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19211546" y="72968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19211774" y="7297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19212031" y="7297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19212215" y="72976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19212413" y="7297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19212547" y="7298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19212669" y="7298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19212745" y="7298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19212821" y="72992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19212821" y="72996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19212747" y="7299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19212672" y="7300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19212544" y="7300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19212411" y="7300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19212214" y="7301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19212027" y="7301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19211770" y="7301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19211544" y="7302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19211232" y="73023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19210950" y="7302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19210640" y="73027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19210327" y="73028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19209993" y="7302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19209660" y="73030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19209325" y="73031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19208939" y="73031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19208612" y="73030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19208278" y="7302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19207946" y="7302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19207622" y="7302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19207317" y="73025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19207067" y="7302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1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19206810" y="73020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19206583" y="73018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5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19206366" y="73015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19206174" y="73012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19206019" y="7300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19205919" y="73006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19205846" y="7300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19205810" y="7299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19205759" y="7299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19205766" y="7299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19205811" y="7298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19205841" y="7298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19205919" y="7298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19206023" y="7297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19206175" y="7297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19206373" y="72973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19206586" y="7297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19206813" y="7296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19207071" y="72966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19207328" y="729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19207631" y="7296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19207936" y="72962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19208270" y="72961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19208602" y="729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19208936" y="7296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19248052" y="740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19248387" y="7405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19248720" y="7405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19249054" y="74054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19249402" y="7405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19249691" y="7405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19249994" y="7405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19250297" y="7406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19250555" y="7406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19250768" y="7406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19250966" y="74068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19251147" y="740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19251300" y="7407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19251405" y="7407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19251526" y="7408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19251557" y="74084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19251557" y="74088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19251526" y="7409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8" name="object 11508"/>
            <p:cNvSpPr/>
            <p:nvPr/>
          </p:nvSpPr>
          <p:spPr>
            <a:xfrm>
              <a:off x="19251400" y="7409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19251300" y="7409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19251142" y="74101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19250959" y="7410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19250766" y="7410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19250548" y="7411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19250293" y="74113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19249983" y="7411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19249680" y="74117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19249398" y="74119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19249057" y="7412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19248729" y="7412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19248395" y="7412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19248062" y="7412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19247727" y="7412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19247341" y="7412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19247046" y="7412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19246725" y="7412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19246371" y="7411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19246074" y="74117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19245817" y="74115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19245539" y="74113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19245329" y="7411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19245106" y="7410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19244950" y="74104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19244799" y="7410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19244700" y="74098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19244573" y="7409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19244546" y="7409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19244516" y="7408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19244516" y="7408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19244547" y="7408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19244578" y="7407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1" name="object 11541"/>
            <p:cNvSpPr/>
            <p:nvPr/>
          </p:nvSpPr>
          <p:spPr>
            <a:xfrm>
              <a:off x="19244698" y="7407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2" name="object 11542"/>
            <p:cNvSpPr/>
            <p:nvPr/>
          </p:nvSpPr>
          <p:spPr>
            <a:xfrm>
              <a:off x="19244805" y="74071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19244957" y="74068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19245107" y="7406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19245336" y="7406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19245549" y="7406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19245822" y="7405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19246079" y="74057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19246368" y="7405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19246716" y="740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19247049" y="74053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19247339" y="74053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19247718" y="7405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19248052" y="69737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19248387" y="6973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19248720" y="6973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19249054" y="6973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19249402" y="69739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19249691" y="6974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19249994" y="6974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19250297" y="6974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19250555" y="6974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19250768" y="697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19250966" y="69752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19251147" y="69755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19251300" y="6975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19251405" y="697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19251526" y="6976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19251557" y="69768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19251557" y="69772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19251526" y="6977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19251400" y="69779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19251300" y="6978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19251142" y="69785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19250959" y="6978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19250766" y="6979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19250548" y="6979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19250293" y="6979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19249983" y="69799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19249680" y="69801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19249398" y="6980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19249057" y="6980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19248729" y="69806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19248395" y="6980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19248062" y="6980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19247727" y="6980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19247341" y="6980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19247046" y="6980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19246725" y="6980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19246371" y="6980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19246074" y="69801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19245817" y="6979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19245539" y="6979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19245329" y="6979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19245106" y="697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19244950" y="6978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19244799" y="6978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19244700" y="69782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19244573" y="6977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19244546" y="6977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19244516" y="69772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19244516" y="6976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19244547" y="69765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19244578" y="6976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19244698" y="6975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19244805" y="6975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19244957" y="6975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19245107" y="69749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19245336" y="69747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19245549" y="6974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19245822" y="6974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19246079" y="69741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19246368" y="6973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19246716" y="69738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19247049" y="69737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19247339" y="6973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19247718" y="6973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19248052" y="6542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19248387" y="6542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19248720" y="6542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19249054" y="6542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19249402" y="6542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19249691" y="6542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19249994" y="6542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19250297" y="65429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19250555" y="65431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19250768" y="6543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19250996" y="6543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19251147" y="6543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19251300" y="6544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19251405" y="6544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19251526" y="65449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19251557" y="65452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19251557" y="65456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19251526" y="6545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19251400" y="6546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19251300" y="6546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19251142" y="6546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19250990" y="65472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19250766" y="6547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19250548" y="6547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19250293" y="6548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19249983" y="65483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19249680" y="65485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19249398" y="6548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19249057" y="65488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19248729" y="6549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19248395" y="65490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19248062" y="6549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19247727" y="6549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19247393" y="6549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19247060" y="65490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19246725" y="6548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19246371" y="6548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19246074" y="6548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19245817" y="6548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19245539" y="6548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19245329" y="65478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19245106" y="6547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19244950" y="6547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19244799" y="6546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19244700" y="6546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19244573" y="6546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19244546" y="65459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19244516" y="6545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19244516" y="65452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19244547" y="65449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19244578" y="6544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19244698" y="6544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19244805" y="6543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19244957" y="6543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19245107" y="65433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19245336" y="6543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5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19245549" y="6542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19245822" y="6542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19246079" y="6542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19246368" y="65423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19246716" y="6542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19247049" y="6542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19247384" y="65421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19247718" y="65421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19209315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19209649" y="5532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19209984" y="5532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19210318" y="5532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19210652" y="5533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19210954" y="55332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19211243" y="5533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19211546" y="5533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19211774" y="5533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19212031" y="55341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19212215" y="5534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19212413" y="5534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19212547" y="5534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19212669" y="553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19212745" y="5535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19212821" y="55359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19212821" y="55363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19212747" y="553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19212672" y="5537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19212544" y="5537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19212411" y="5537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19212214" y="5537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19212027" y="5538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19211770" y="5538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19211544" y="5538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19211232" y="5539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19210950" y="55392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19210640" y="5539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19210327" y="5539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19209993" y="5539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19209660" y="5539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19209325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19208939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19208612" y="5539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19208278" y="5539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19207946" y="5539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19207622" y="553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19207317" y="55392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19207067" y="5539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1" name="object 11721"/>
            <p:cNvSpPr/>
            <p:nvPr/>
          </p:nvSpPr>
          <p:spPr>
            <a:xfrm>
              <a:off x="19206810" y="55388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2" name="object 11722"/>
            <p:cNvSpPr/>
            <p:nvPr/>
          </p:nvSpPr>
          <p:spPr>
            <a:xfrm>
              <a:off x="19206583" y="55385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19206366" y="55382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19206174" y="5537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19206019" y="5537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19205919" y="5537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19205846" y="55370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19205810" y="553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9" name="object 11729"/>
            <p:cNvSpPr/>
            <p:nvPr/>
          </p:nvSpPr>
          <p:spPr>
            <a:xfrm>
              <a:off x="19205759" y="55363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19205766" y="5535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19205811" y="553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19205841" y="5535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19205919" y="5534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19206023" y="5534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19206175" y="5534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19206373" y="5534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19206586" y="5533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19206813" y="5533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19207071" y="55333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19207328" y="5533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19207631" y="5533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19207936" y="553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19208270" y="5532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19208602" y="55328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19208936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19510521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19510901" y="5532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19511234" y="5532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19511567" y="5532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19511871" y="5533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19512206" y="55332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19512493" y="5533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82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19512766" y="5533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19513024" y="5533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19513252" y="55341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19513463" y="5534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19513660" y="5534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19513798" y="5534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19513919" y="553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19513995" y="5535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19514025" y="5535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19514029" y="5536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19513993" y="553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19513922" y="5537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19513793" y="5537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19513661" y="5537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19513461" y="5537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19513243" y="5538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19513022" y="5538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19512762" y="5538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19512484" y="5539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82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19512199" y="55392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19511881" y="5539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19511557" y="5539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19511243" y="5539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19510909" y="5539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19510524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19510196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19509864" y="5539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19509529" y="5539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19509195" y="5539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19508872" y="553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19508568" y="55392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19508286" y="5539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19508028" y="55388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19507803" y="55385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19507605" y="55382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19507420" y="5537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19507267" y="5537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19507170" y="5537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19507094" y="55370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19507019" y="553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19507017" y="55363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19507017" y="55359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19507017" y="553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19507092" y="5535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19507167" y="5534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19507275" y="5534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19507424" y="5534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8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19507608" y="5534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19507804" y="5533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19508034" y="5533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19508289" y="55333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19508580" y="5533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19508882" y="5533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19509186" y="553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19509519" y="5532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19509853" y="55328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19510188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19001423" y="6815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19195222" y="681516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19001416" y="692085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19001423" y="681515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19205765" y="5532795"/>
              <a:ext cx="308610" cy="2152015"/>
            </a:xfrm>
            <a:custGeom>
              <a:avLst/>
              <a:gdLst/>
              <a:ahLst/>
              <a:cxnLst/>
              <a:rect l="l" t="t" r="r" b="b"/>
              <a:pathLst>
                <a:path w="308609" h="2152015">
                  <a:moveTo>
                    <a:pt x="305467" y="0"/>
                  </a:moveTo>
                  <a:lnTo>
                    <a:pt x="2848" y="0"/>
                  </a:lnTo>
                  <a:lnTo>
                    <a:pt x="2177" y="282"/>
                  </a:lnTo>
                  <a:lnTo>
                    <a:pt x="1539" y="523"/>
                  </a:lnTo>
                  <a:lnTo>
                    <a:pt x="1047" y="1068"/>
                  </a:lnTo>
                  <a:lnTo>
                    <a:pt x="523" y="1549"/>
                  </a:lnTo>
                  <a:lnTo>
                    <a:pt x="0" y="2848"/>
                  </a:lnTo>
                  <a:lnTo>
                    <a:pt x="0" y="2151850"/>
                  </a:lnTo>
                  <a:lnTo>
                    <a:pt x="7057" y="2151850"/>
                  </a:lnTo>
                  <a:lnTo>
                    <a:pt x="7057" y="7057"/>
                  </a:lnTo>
                  <a:lnTo>
                    <a:pt x="305467" y="7057"/>
                  </a:lnTo>
                  <a:lnTo>
                    <a:pt x="306775" y="6533"/>
                  </a:lnTo>
                  <a:lnTo>
                    <a:pt x="307257" y="6010"/>
                  </a:lnTo>
                  <a:lnTo>
                    <a:pt x="307749" y="5528"/>
                  </a:lnTo>
                  <a:lnTo>
                    <a:pt x="308304" y="4230"/>
                  </a:lnTo>
                  <a:lnTo>
                    <a:pt x="308304" y="2848"/>
                  </a:lnTo>
                  <a:lnTo>
                    <a:pt x="307749" y="1549"/>
                  </a:lnTo>
                  <a:lnTo>
                    <a:pt x="307257" y="1068"/>
                  </a:lnTo>
                  <a:lnTo>
                    <a:pt x="306775" y="523"/>
                  </a:lnTo>
                  <a:lnTo>
                    <a:pt x="306105" y="282"/>
                  </a:lnTo>
                  <a:lnTo>
                    <a:pt x="305467" y="0"/>
                  </a:lnTo>
                  <a:close/>
                </a:path>
                <a:path w="308609" h="2152015">
                  <a:moveTo>
                    <a:pt x="43003" y="1009309"/>
                  </a:moveTo>
                  <a:lnTo>
                    <a:pt x="41579" y="1009309"/>
                  </a:lnTo>
                  <a:lnTo>
                    <a:pt x="40271" y="1009833"/>
                  </a:lnTo>
                  <a:lnTo>
                    <a:pt x="39789" y="1010356"/>
                  </a:lnTo>
                  <a:lnTo>
                    <a:pt x="39297" y="1010838"/>
                  </a:lnTo>
                  <a:lnTo>
                    <a:pt x="39045" y="1011487"/>
                  </a:lnTo>
                  <a:lnTo>
                    <a:pt x="38752" y="1012126"/>
                  </a:lnTo>
                  <a:lnTo>
                    <a:pt x="38752" y="2151850"/>
                  </a:lnTo>
                  <a:lnTo>
                    <a:pt x="45789" y="2151850"/>
                  </a:lnTo>
                  <a:lnTo>
                    <a:pt x="45789" y="1012126"/>
                  </a:lnTo>
                  <a:lnTo>
                    <a:pt x="45276" y="1010838"/>
                  </a:lnTo>
                  <a:lnTo>
                    <a:pt x="44260" y="1009833"/>
                  </a:lnTo>
                  <a:lnTo>
                    <a:pt x="43003" y="10093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19205766" y="5532803"/>
              <a:ext cx="308610" cy="2152015"/>
            </a:xfrm>
            <a:custGeom>
              <a:avLst/>
              <a:gdLst/>
              <a:ahLst/>
              <a:cxnLst/>
              <a:rect l="l" t="t" r="r" b="b"/>
              <a:pathLst>
                <a:path w="308609" h="2152015">
                  <a:moveTo>
                    <a:pt x="0" y="3507"/>
                  </a:moveTo>
                  <a:lnTo>
                    <a:pt x="0" y="2837"/>
                  </a:lnTo>
                  <a:lnTo>
                    <a:pt x="261" y="2167"/>
                  </a:lnTo>
                  <a:lnTo>
                    <a:pt x="523" y="1539"/>
                  </a:lnTo>
                  <a:lnTo>
                    <a:pt x="1036" y="1057"/>
                  </a:lnTo>
                  <a:lnTo>
                    <a:pt x="1539" y="523"/>
                  </a:lnTo>
                  <a:lnTo>
                    <a:pt x="2177" y="272"/>
                  </a:lnTo>
                  <a:lnTo>
                    <a:pt x="2837" y="0"/>
                  </a:lnTo>
                  <a:lnTo>
                    <a:pt x="3560" y="0"/>
                  </a:lnTo>
                  <a:lnTo>
                    <a:pt x="304744" y="0"/>
                  </a:lnTo>
                  <a:lnTo>
                    <a:pt x="305467" y="0"/>
                  </a:lnTo>
                  <a:lnTo>
                    <a:pt x="306105" y="272"/>
                  </a:lnTo>
                  <a:lnTo>
                    <a:pt x="306765" y="523"/>
                  </a:lnTo>
                  <a:lnTo>
                    <a:pt x="307247" y="1057"/>
                  </a:lnTo>
                  <a:lnTo>
                    <a:pt x="307749" y="1539"/>
                  </a:lnTo>
                  <a:lnTo>
                    <a:pt x="308032" y="2167"/>
                  </a:lnTo>
                  <a:lnTo>
                    <a:pt x="308304" y="2837"/>
                  </a:lnTo>
                  <a:lnTo>
                    <a:pt x="308304" y="3507"/>
                  </a:lnTo>
                  <a:lnTo>
                    <a:pt x="308304" y="4219"/>
                  </a:lnTo>
                  <a:lnTo>
                    <a:pt x="308032" y="4889"/>
                  </a:lnTo>
                  <a:lnTo>
                    <a:pt x="307749" y="5528"/>
                  </a:lnTo>
                  <a:lnTo>
                    <a:pt x="307247" y="6010"/>
                  </a:lnTo>
                  <a:lnTo>
                    <a:pt x="306765" y="6523"/>
                  </a:lnTo>
                  <a:lnTo>
                    <a:pt x="306105" y="6785"/>
                  </a:lnTo>
                  <a:lnTo>
                    <a:pt x="305467" y="7046"/>
                  </a:lnTo>
                  <a:lnTo>
                    <a:pt x="304744" y="7046"/>
                  </a:lnTo>
                  <a:lnTo>
                    <a:pt x="7057" y="7046"/>
                  </a:lnTo>
                  <a:lnTo>
                    <a:pt x="7057" y="2151842"/>
                  </a:lnTo>
                </a:path>
                <a:path w="308609" h="2152015">
                  <a:moveTo>
                    <a:pt x="38752" y="2151842"/>
                  </a:moveTo>
                  <a:lnTo>
                    <a:pt x="38752" y="1012827"/>
                  </a:lnTo>
                  <a:lnTo>
                    <a:pt x="38752" y="1012115"/>
                  </a:lnTo>
                  <a:lnTo>
                    <a:pt x="39045" y="1011477"/>
                  </a:lnTo>
                  <a:lnTo>
                    <a:pt x="39286" y="1010827"/>
                  </a:lnTo>
                  <a:lnTo>
                    <a:pt x="39789" y="1010346"/>
                  </a:lnTo>
                  <a:lnTo>
                    <a:pt x="40271" y="1009833"/>
                  </a:lnTo>
                  <a:lnTo>
                    <a:pt x="40951" y="1009560"/>
                  </a:lnTo>
                  <a:lnTo>
                    <a:pt x="41579" y="1009299"/>
                  </a:lnTo>
                  <a:lnTo>
                    <a:pt x="42291" y="1009299"/>
                  </a:lnTo>
                  <a:lnTo>
                    <a:pt x="43003" y="1009299"/>
                  </a:lnTo>
                  <a:lnTo>
                    <a:pt x="43642" y="1009560"/>
                  </a:lnTo>
                  <a:lnTo>
                    <a:pt x="45789" y="1012115"/>
                  </a:lnTo>
                  <a:lnTo>
                    <a:pt x="45789" y="1012827"/>
                  </a:lnTo>
                  <a:lnTo>
                    <a:pt x="45789" y="2151842"/>
                  </a:lnTo>
                </a:path>
                <a:path w="308609" h="2152015">
                  <a:moveTo>
                    <a:pt x="0" y="2151842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19196966" y="5590826"/>
              <a:ext cx="0" cy="2094230"/>
            </a:xfrm>
            <a:custGeom>
              <a:avLst/>
              <a:gdLst/>
              <a:ahLst/>
              <a:cxnLst/>
              <a:rect l="l" t="t" r="r" b="b"/>
              <a:pathLst>
                <a:path h="2094229">
                  <a:moveTo>
                    <a:pt x="0" y="209381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19196966" y="55908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19001423" y="654210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19195222" y="654210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19001416" y="664780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19001423" y="65421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19001423" y="55555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23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19001423" y="5555587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19195222" y="555558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2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18999678" y="5590825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54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18982052" y="6594074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61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19001423" y="730930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19195222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19001416" y="7415004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19001423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19248052" y="730930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78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19441835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19248050" y="7415004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78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19248052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19001423" y="602331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19195222" y="6023310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19001416" y="612900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19001423" y="6023308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10180013" y="73171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10206112" y="73171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10173891" y="7317219"/>
              <a:ext cx="44450" cy="8890"/>
            </a:xfrm>
            <a:custGeom>
              <a:avLst/>
              <a:gdLst/>
              <a:ahLst/>
              <a:cxnLst/>
              <a:rect l="l" t="t" r="r" b="b"/>
              <a:pathLst>
                <a:path w="44450" h="8890">
                  <a:moveTo>
                    <a:pt x="0" y="8806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8806"/>
                  </a:lnTo>
                  <a:lnTo>
                    <a:pt x="0" y="8806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18674199" y="55571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18673746" y="5533550"/>
              <a:ext cx="8890" cy="44450"/>
            </a:xfrm>
            <a:custGeom>
              <a:avLst/>
              <a:gdLst/>
              <a:ahLst/>
              <a:cxnLst/>
              <a:rect l="l" t="t" r="r" b="b"/>
              <a:pathLst>
                <a:path w="8890" h="44450">
                  <a:moveTo>
                    <a:pt x="8837" y="0"/>
                  </a:moveTo>
                  <a:lnTo>
                    <a:pt x="883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18674199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18673746" y="4212331"/>
              <a:ext cx="8890" cy="44450"/>
            </a:xfrm>
            <a:custGeom>
              <a:avLst/>
              <a:gdLst/>
              <a:ahLst/>
              <a:cxnLst/>
              <a:rect l="l" t="t" r="r" b="b"/>
              <a:pathLst>
                <a:path w="8890" h="44450">
                  <a:moveTo>
                    <a:pt x="8837" y="0"/>
                  </a:moveTo>
                  <a:lnTo>
                    <a:pt x="883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14601752" y="4173588"/>
              <a:ext cx="394335" cy="39370"/>
            </a:xfrm>
            <a:custGeom>
              <a:avLst/>
              <a:gdLst/>
              <a:ahLst/>
              <a:cxnLst/>
              <a:rect l="l" t="t" r="r" b="b"/>
              <a:pathLst>
                <a:path w="394334" h="39370">
                  <a:moveTo>
                    <a:pt x="393726" y="0"/>
                  </a:moveTo>
                  <a:lnTo>
                    <a:pt x="73" y="0"/>
                  </a:lnTo>
                  <a:lnTo>
                    <a:pt x="0" y="38752"/>
                  </a:lnTo>
                  <a:lnTo>
                    <a:pt x="8355" y="9507"/>
                  </a:lnTo>
                  <a:lnTo>
                    <a:pt x="393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14601752" y="4173588"/>
              <a:ext cx="394335" cy="39370"/>
            </a:xfrm>
            <a:custGeom>
              <a:avLst/>
              <a:gdLst/>
              <a:ahLst/>
              <a:cxnLst/>
              <a:rect l="l" t="t" r="r" b="b"/>
              <a:pathLst>
                <a:path w="394334" h="39370">
                  <a:moveTo>
                    <a:pt x="393726" y="0"/>
                  </a:moveTo>
                  <a:lnTo>
                    <a:pt x="8355" y="9507"/>
                  </a:lnTo>
                  <a:lnTo>
                    <a:pt x="0" y="38752"/>
                  </a:lnTo>
                  <a:lnTo>
                    <a:pt x="73" y="0"/>
                  </a:lnTo>
                  <a:lnTo>
                    <a:pt x="39372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13494575" y="3331332"/>
              <a:ext cx="70485" cy="410845"/>
            </a:xfrm>
            <a:custGeom>
              <a:avLst/>
              <a:gdLst/>
              <a:ahLst/>
              <a:cxnLst/>
              <a:rect l="l" t="t" r="r" b="b"/>
              <a:pathLst>
                <a:path w="70484" h="410845">
                  <a:moveTo>
                    <a:pt x="70427" y="0"/>
                  </a:moveTo>
                  <a:lnTo>
                    <a:pt x="0" y="0"/>
                  </a:lnTo>
                  <a:lnTo>
                    <a:pt x="0" y="410458"/>
                  </a:lnTo>
                  <a:lnTo>
                    <a:pt x="11716" y="9915"/>
                  </a:lnTo>
                  <a:lnTo>
                    <a:pt x="7042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13494575" y="3331332"/>
              <a:ext cx="70485" cy="410845"/>
            </a:xfrm>
            <a:custGeom>
              <a:avLst/>
              <a:gdLst/>
              <a:ahLst/>
              <a:cxnLst/>
              <a:rect l="l" t="t" r="r" b="b"/>
              <a:pathLst>
                <a:path w="70484" h="410845">
                  <a:moveTo>
                    <a:pt x="70427" y="0"/>
                  </a:moveTo>
                  <a:lnTo>
                    <a:pt x="11716" y="9915"/>
                  </a:lnTo>
                  <a:lnTo>
                    <a:pt x="0" y="410458"/>
                  </a:lnTo>
                  <a:lnTo>
                    <a:pt x="0" y="0"/>
                  </a:lnTo>
                  <a:lnTo>
                    <a:pt x="7042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12133711" y="5085207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0" y="14093"/>
                  </a:moveTo>
                  <a:lnTo>
                    <a:pt x="0" y="0"/>
                  </a:lnTo>
                  <a:lnTo>
                    <a:pt x="12324" y="0"/>
                  </a:lnTo>
                  <a:lnTo>
                    <a:pt x="12324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9232290" y="2578411"/>
              <a:ext cx="9371330" cy="1634489"/>
            </a:xfrm>
            <a:custGeom>
              <a:avLst/>
              <a:gdLst/>
              <a:ahLst/>
              <a:cxnLst/>
              <a:rect l="l" t="t" r="r" b="b"/>
              <a:pathLst>
                <a:path w="9371330" h="1634489">
                  <a:moveTo>
                    <a:pt x="9371023" y="1633918"/>
                  </a:moveTo>
                  <a:lnTo>
                    <a:pt x="9371023" y="0"/>
                  </a:lnTo>
                  <a:lnTo>
                    <a:pt x="62" y="0"/>
                  </a:lnTo>
                  <a:lnTo>
                    <a:pt x="0" y="70479"/>
                  </a:lnTo>
                  <a:lnTo>
                    <a:pt x="9300554" y="70479"/>
                  </a:lnTo>
                  <a:lnTo>
                    <a:pt x="9300554" y="1633918"/>
                  </a:lnTo>
                  <a:lnTo>
                    <a:pt x="9371023" y="1633918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16410073" y="2648864"/>
              <a:ext cx="70485" cy="704850"/>
            </a:xfrm>
            <a:custGeom>
              <a:avLst/>
              <a:gdLst/>
              <a:ahLst/>
              <a:cxnLst/>
              <a:rect l="l" t="t" r="r" b="b"/>
              <a:pathLst>
                <a:path w="70484" h="704850">
                  <a:moveTo>
                    <a:pt x="0" y="704648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48"/>
                  </a:lnTo>
                  <a:lnTo>
                    <a:pt x="0" y="704648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9232295" y="2648881"/>
              <a:ext cx="70485" cy="1564005"/>
            </a:xfrm>
            <a:custGeom>
              <a:avLst/>
              <a:gdLst/>
              <a:ahLst/>
              <a:cxnLst/>
              <a:rect l="l" t="t" r="r" b="b"/>
              <a:pathLst>
                <a:path w="70484" h="1564004">
                  <a:moveTo>
                    <a:pt x="0" y="156344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563449"/>
                  </a:lnTo>
                  <a:lnTo>
                    <a:pt x="0" y="156344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13626679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13626679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13697156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13626687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14183357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14183357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14253834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14183365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1504127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1504127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15111746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15041277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160682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160682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16138771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16068302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163395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163395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16410070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16339601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18034299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18034299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18104775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18034306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1741770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1741770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17488181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17417712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131122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131122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13182763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13112294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12611967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12611967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12682442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12611973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1210817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1210817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12178602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12108175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1113044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1113044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11200918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11130448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9232288" y="396489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9232288" y="394102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9302757" y="398655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41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9232288" y="401149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9232288" y="3549167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9232288" y="352530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9302757" y="357079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9232288" y="359577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10217919" y="5577587"/>
              <a:ext cx="8385809" cy="1634489"/>
            </a:xfrm>
            <a:custGeom>
              <a:avLst/>
              <a:gdLst/>
              <a:ahLst/>
              <a:cxnLst/>
              <a:rect l="l" t="t" r="r" b="b"/>
              <a:pathLst>
                <a:path w="8385809" h="1634490">
                  <a:moveTo>
                    <a:pt x="8385346" y="0"/>
                  </a:moveTo>
                  <a:lnTo>
                    <a:pt x="8314877" y="0"/>
                  </a:lnTo>
                  <a:lnTo>
                    <a:pt x="8314919" y="1563449"/>
                  </a:lnTo>
                  <a:lnTo>
                    <a:pt x="0" y="1563449"/>
                  </a:lnTo>
                  <a:lnTo>
                    <a:pt x="0" y="1633918"/>
                  </a:lnTo>
                  <a:lnTo>
                    <a:pt x="8385399" y="1633918"/>
                  </a:lnTo>
                  <a:lnTo>
                    <a:pt x="8385346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18339054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18339054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18409529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1833906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1782291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1782291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1789334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1782292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5" name="object 11915"/>
            <p:cNvSpPr/>
            <p:nvPr/>
          </p:nvSpPr>
          <p:spPr>
            <a:xfrm>
              <a:off x="1720985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1720985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17280303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17209855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16417125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16417125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16487555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16417128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15936189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15936189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5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16006649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1593619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5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14644905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14644905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1471538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1464491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14093521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14093521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1416396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14093519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12983691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12983691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1305416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1298369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12363592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12363592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1243406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12363599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10306008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10306008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10376483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10306014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1075170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1075170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10822146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10751698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11252004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11252004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1132248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1125201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18532836" y="685663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18532836" y="683277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18603313" y="687827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18532844" y="690324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18532836" y="642522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18532836" y="640135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18603313" y="644684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18532844" y="647181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18532836" y="599343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18532836" y="596957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18603313" y="601507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6" name="object 11966"/>
            <p:cNvSpPr/>
            <p:nvPr/>
          </p:nvSpPr>
          <p:spPr>
            <a:xfrm>
              <a:off x="18532844" y="604004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7" name="object 11967"/>
            <p:cNvSpPr/>
            <p:nvPr/>
          </p:nvSpPr>
          <p:spPr>
            <a:xfrm>
              <a:off x="18532836" y="560145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8" name="object 11968"/>
            <p:cNvSpPr/>
            <p:nvPr/>
          </p:nvSpPr>
          <p:spPr>
            <a:xfrm>
              <a:off x="18532836" y="557758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9" name="object 11969"/>
            <p:cNvSpPr/>
            <p:nvPr/>
          </p:nvSpPr>
          <p:spPr>
            <a:xfrm>
              <a:off x="18603313" y="562308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0" name="object 11970"/>
            <p:cNvSpPr/>
            <p:nvPr/>
          </p:nvSpPr>
          <p:spPr>
            <a:xfrm>
              <a:off x="18532844" y="564806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1" name="object 11971"/>
            <p:cNvSpPr/>
            <p:nvPr/>
          </p:nvSpPr>
          <p:spPr>
            <a:xfrm>
              <a:off x="10952169" y="4212343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0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09" y="16732"/>
                  </a:lnTo>
                  <a:lnTo>
                    <a:pt x="183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2" name="object 11972"/>
            <p:cNvSpPr/>
            <p:nvPr/>
          </p:nvSpPr>
          <p:spPr>
            <a:xfrm>
              <a:off x="10952168" y="4212347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09" y="0"/>
                  </a:lnTo>
                  <a:lnTo>
                    <a:pt x="18320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3" name="object 11973"/>
            <p:cNvSpPr/>
            <p:nvPr/>
          </p:nvSpPr>
          <p:spPr>
            <a:xfrm>
              <a:off x="11040610" y="420397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172" y="5486"/>
                  </a:moveTo>
                  <a:lnTo>
                    <a:pt x="6387" y="0"/>
                  </a:lnTo>
                  <a:lnTo>
                    <a:pt x="0" y="0"/>
                  </a:lnTo>
                  <a:lnTo>
                    <a:pt x="3172" y="548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4" name="object 11974"/>
            <p:cNvSpPr/>
            <p:nvPr/>
          </p:nvSpPr>
          <p:spPr>
            <a:xfrm>
              <a:off x="15481497" y="4212343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0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09" y="16732"/>
                  </a:lnTo>
                  <a:lnTo>
                    <a:pt x="183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5" name="object 11975"/>
            <p:cNvSpPr/>
            <p:nvPr/>
          </p:nvSpPr>
          <p:spPr>
            <a:xfrm>
              <a:off x="15481495" y="4212347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09" y="0"/>
                  </a:lnTo>
                  <a:lnTo>
                    <a:pt x="18320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6" name="object 11976"/>
            <p:cNvSpPr/>
            <p:nvPr/>
          </p:nvSpPr>
          <p:spPr>
            <a:xfrm>
              <a:off x="15569938" y="420397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204" y="5486"/>
                  </a:moveTo>
                  <a:lnTo>
                    <a:pt x="6376" y="0"/>
                  </a:lnTo>
                  <a:lnTo>
                    <a:pt x="0" y="0"/>
                  </a:lnTo>
                  <a:lnTo>
                    <a:pt x="3204" y="548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7" name="object 11977"/>
            <p:cNvSpPr/>
            <p:nvPr/>
          </p:nvSpPr>
          <p:spPr>
            <a:xfrm>
              <a:off x="16523675" y="5560846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1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19" y="16732"/>
                  </a:lnTo>
                  <a:lnTo>
                    <a:pt x="183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8" name="object 11978"/>
            <p:cNvSpPr/>
            <p:nvPr/>
          </p:nvSpPr>
          <p:spPr>
            <a:xfrm>
              <a:off x="16523676" y="5560848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19" y="0"/>
                  </a:lnTo>
                  <a:lnTo>
                    <a:pt x="18321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9" name="object 11979"/>
            <p:cNvSpPr/>
            <p:nvPr/>
          </p:nvSpPr>
          <p:spPr>
            <a:xfrm>
              <a:off x="16612136" y="558042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172" y="0"/>
                  </a:moveTo>
                  <a:lnTo>
                    <a:pt x="6376" y="5518"/>
                  </a:lnTo>
                  <a:lnTo>
                    <a:pt x="0" y="5518"/>
                  </a:lnTo>
                  <a:lnTo>
                    <a:pt x="317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80" name="object 1198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5037021" y="5321465"/>
              <a:ext cx="483291" cy="262693"/>
            </a:xfrm>
            <a:prstGeom prst="rect">
              <a:avLst/>
            </a:prstGeom>
          </p:spPr>
        </p:pic>
        <p:pic>
          <p:nvPicPr>
            <p:cNvPr id="11981" name="object 1198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7353109" y="4205770"/>
              <a:ext cx="331798" cy="245241"/>
            </a:xfrm>
            <a:prstGeom prst="rect">
              <a:avLst/>
            </a:prstGeom>
          </p:spPr>
        </p:pic>
        <p:pic>
          <p:nvPicPr>
            <p:cNvPr id="11982" name="object 1198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801736" y="3776476"/>
              <a:ext cx="245199" cy="331777"/>
            </a:xfrm>
            <a:prstGeom prst="rect">
              <a:avLst/>
            </a:prstGeom>
          </p:spPr>
        </p:pic>
        <p:pic>
          <p:nvPicPr>
            <p:cNvPr id="11983" name="object 1198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197257" y="3280020"/>
              <a:ext cx="202320" cy="240509"/>
            </a:xfrm>
            <a:prstGeom prst="rect">
              <a:avLst/>
            </a:prstGeom>
          </p:spPr>
        </p:pic>
        <p:pic>
          <p:nvPicPr>
            <p:cNvPr id="11984" name="object 1198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911894" y="3280020"/>
              <a:ext cx="202272" cy="240507"/>
            </a:xfrm>
            <a:prstGeom prst="rect">
              <a:avLst/>
            </a:prstGeom>
          </p:spPr>
        </p:pic>
        <p:pic>
          <p:nvPicPr>
            <p:cNvPr id="11985" name="object 1198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035785" y="3280020"/>
              <a:ext cx="202313" cy="240509"/>
            </a:xfrm>
            <a:prstGeom prst="rect">
              <a:avLst/>
            </a:prstGeom>
          </p:spPr>
        </p:pic>
        <p:pic>
          <p:nvPicPr>
            <p:cNvPr id="11986" name="object 1198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375106" y="3036576"/>
              <a:ext cx="240489" cy="202311"/>
            </a:xfrm>
            <a:prstGeom prst="rect">
              <a:avLst/>
            </a:prstGeom>
          </p:spPr>
        </p:pic>
        <p:pic>
          <p:nvPicPr>
            <p:cNvPr id="11987" name="object 1198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212765" y="5339057"/>
              <a:ext cx="379015" cy="245101"/>
            </a:xfrm>
            <a:prstGeom prst="rect">
              <a:avLst/>
            </a:prstGeom>
          </p:spPr>
        </p:pic>
        <p:pic>
          <p:nvPicPr>
            <p:cNvPr id="11988" name="object 1198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643289" y="4399554"/>
              <a:ext cx="196318" cy="221446"/>
            </a:xfrm>
            <a:prstGeom prst="rect">
              <a:avLst/>
            </a:prstGeom>
          </p:spPr>
        </p:pic>
        <p:pic>
          <p:nvPicPr>
            <p:cNvPr id="11989" name="object 1198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6743113" y="5321464"/>
              <a:ext cx="469248" cy="262694"/>
            </a:xfrm>
            <a:prstGeom prst="rect">
              <a:avLst/>
            </a:prstGeom>
          </p:spPr>
        </p:pic>
        <p:pic>
          <p:nvPicPr>
            <p:cNvPr id="11990" name="object 1199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035230" y="4205775"/>
              <a:ext cx="379026" cy="245085"/>
            </a:xfrm>
            <a:prstGeom prst="rect">
              <a:avLst/>
            </a:prstGeom>
          </p:spPr>
        </p:pic>
        <p:pic>
          <p:nvPicPr>
            <p:cNvPr id="11991" name="object 1199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636803" y="4646770"/>
              <a:ext cx="203371" cy="223927"/>
            </a:xfrm>
            <a:prstGeom prst="rect">
              <a:avLst/>
            </a:prstGeom>
          </p:spPr>
        </p:pic>
        <p:sp>
          <p:nvSpPr>
            <p:cNvPr id="11992" name="object 11992"/>
            <p:cNvSpPr/>
            <p:nvPr/>
          </p:nvSpPr>
          <p:spPr>
            <a:xfrm>
              <a:off x="15277329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869" y="0"/>
                  </a:moveTo>
                  <a:lnTo>
                    <a:pt x="8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6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15278572" y="7282087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093" y="0"/>
                  </a:moveTo>
                  <a:lnTo>
                    <a:pt x="8093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15274359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083" y="0"/>
                  </a:moveTo>
                  <a:lnTo>
                    <a:pt x="2083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15288459" y="7305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15288460" y="73059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15288459" y="7302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15287899" y="73016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15288797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125" y="0"/>
                  </a:moveTo>
                  <a:lnTo>
                    <a:pt x="2125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12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15275062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0"/>
                  </a:moveTo>
                  <a:lnTo>
                    <a:pt x="1382" y="0"/>
                  </a:lnTo>
                  <a:lnTo>
                    <a:pt x="1382" y="37883"/>
                  </a:lnTo>
                  <a:lnTo>
                    <a:pt x="0" y="37883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15271662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30" h="33654">
                  <a:moveTo>
                    <a:pt x="11188" y="5588"/>
                  </a:moveTo>
                  <a:lnTo>
                    <a:pt x="9550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50" y="31915"/>
                  </a:lnTo>
                  <a:lnTo>
                    <a:pt x="11188" y="27965"/>
                  </a:lnTo>
                  <a:lnTo>
                    <a:pt x="10414" y="26098"/>
                  </a:lnTo>
                  <a:lnTo>
                    <a:pt x="11188" y="24231"/>
                  </a:lnTo>
                  <a:lnTo>
                    <a:pt x="10414" y="22377"/>
                  </a:lnTo>
                  <a:lnTo>
                    <a:pt x="11188" y="20497"/>
                  </a:lnTo>
                  <a:lnTo>
                    <a:pt x="10414" y="18643"/>
                  </a:lnTo>
                  <a:lnTo>
                    <a:pt x="11188" y="16776"/>
                  </a:lnTo>
                  <a:lnTo>
                    <a:pt x="10414" y="14922"/>
                  </a:lnTo>
                  <a:lnTo>
                    <a:pt x="11188" y="13042"/>
                  </a:lnTo>
                  <a:lnTo>
                    <a:pt x="10414" y="11188"/>
                  </a:lnTo>
                  <a:lnTo>
                    <a:pt x="11188" y="9321"/>
                  </a:lnTo>
                  <a:lnTo>
                    <a:pt x="10414" y="7454"/>
                  </a:lnTo>
                  <a:lnTo>
                    <a:pt x="11188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1527506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0" y="38763"/>
                  </a:moveTo>
                  <a:lnTo>
                    <a:pt x="2272" y="38763"/>
                  </a:lnTo>
                  <a:lnTo>
                    <a:pt x="2272" y="0"/>
                  </a:lnTo>
                  <a:lnTo>
                    <a:pt x="1382" y="0"/>
                  </a:lnTo>
                  <a:lnTo>
                    <a:pt x="1382" y="37873"/>
                  </a:lnTo>
                  <a:lnTo>
                    <a:pt x="0" y="37873"/>
                  </a:lnTo>
                  <a:lnTo>
                    <a:pt x="0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15287025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869" y="0"/>
                  </a:moveTo>
                  <a:lnTo>
                    <a:pt x="8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6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15278208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16" y="0"/>
                  </a:moveTo>
                  <a:lnTo>
                    <a:pt x="0" y="0"/>
                  </a:lnTo>
                  <a:lnTo>
                    <a:pt x="0" y="4408"/>
                  </a:lnTo>
                  <a:lnTo>
                    <a:pt x="356" y="4408"/>
                  </a:lnTo>
                  <a:lnTo>
                    <a:pt x="356" y="356"/>
                  </a:lnTo>
                  <a:lnTo>
                    <a:pt x="8816" y="356"/>
                  </a:lnTo>
                  <a:lnTo>
                    <a:pt x="8816" y="0"/>
                  </a:lnTo>
                  <a:close/>
                </a:path>
                <a:path w="8890" h="4445">
                  <a:moveTo>
                    <a:pt x="8816" y="356"/>
                  </a:moveTo>
                  <a:lnTo>
                    <a:pt x="8470" y="356"/>
                  </a:lnTo>
                  <a:lnTo>
                    <a:pt x="8470" y="4408"/>
                  </a:lnTo>
                  <a:lnTo>
                    <a:pt x="8816" y="4408"/>
                  </a:lnTo>
                  <a:lnTo>
                    <a:pt x="8816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15278206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26" y="4146"/>
                  </a:moveTo>
                  <a:lnTo>
                    <a:pt x="8826" y="4408"/>
                  </a:lnTo>
                  <a:lnTo>
                    <a:pt x="8826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356" y="4408"/>
                  </a:lnTo>
                  <a:lnTo>
                    <a:pt x="356" y="356"/>
                  </a:lnTo>
                  <a:lnTo>
                    <a:pt x="8470" y="356"/>
                  </a:lnTo>
                  <a:lnTo>
                    <a:pt x="8470" y="4408"/>
                  </a:lnTo>
                  <a:lnTo>
                    <a:pt x="8826" y="4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15278209" y="729530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16" y="0"/>
                  </a:moveTo>
                  <a:lnTo>
                    <a:pt x="8816" y="261"/>
                  </a:lnTo>
                  <a:lnTo>
                    <a:pt x="8816" y="0"/>
                  </a:lnTo>
                  <a:lnTo>
                    <a:pt x="8470" y="0"/>
                  </a:lnTo>
                  <a:lnTo>
                    <a:pt x="8470" y="4062"/>
                  </a:lnTo>
                  <a:lnTo>
                    <a:pt x="356" y="4062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4418"/>
                  </a:lnTo>
                  <a:lnTo>
                    <a:pt x="8816" y="4418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15278206" y="729530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26" y="261"/>
                  </a:moveTo>
                  <a:lnTo>
                    <a:pt x="8826" y="0"/>
                  </a:lnTo>
                  <a:lnTo>
                    <a:pt x="8826" y="4408"/>
                  </a:lnTo>
                  <a:lnTo>
                    <a:pt x="0" y="4408"/>
                  </a:lnTo>
                  <a:lnTo>
                    <a:pt x="0" y="0"/>
                  </a:lnTo>
                  <a:lnTo>
                    <a:pt x="356" y="0"/>
                  </a:lnTo>
                  <a:lnTo>
                    <a:pt x="356" y="4052"/>
                  </a:lnTo>
                  <a:lnTo>
                    <a:pt x="8470" y="4052"/>
                  </a:lnTo>
                  <a:lnTo>
                    <a:pt x="8470" y="0"/>
                  </a:lnTo>
                  <a:lnTo>
                    <a:pt x="882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15287905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890" y="0"/>
                  </a:moveTo>
                  <a:lnTo>
                    <a:pt x="0" y="0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37883"/>
                  </a:lnTo>
                  <a:lnTo>
                    <a:pt x="890" y="37883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15282863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30" h="33654">
                  <a:moveTo>
                    <a:pt x="11176" y="5588"/>
                  </a:moveTo>
                  <a:lnTo>
                    <a:pt x="9550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50" y="31915"/>
                  </a:lnTo>
                  <a:lnTo>
                    <a:pt x="11176" y="27965"/>
                  </a:lnTo>
                  <a:lnTo>
                    <a:pt x="10401" y="26098"/>
                  </a:lnTo>
                  <a:lnTo>
                    <a:pt x="11176" y="24231"/>
                  </a:lnTo>
                  <a:lnTo>
                    <a:pt x="10401" y="22377"/>
                  </a:lnTo>
                  <a:lnTo>
                    <a:pt x="11176" y="20497"/>
                  </a:lnTo>
                  <a:lnTo>
                    <a:pt x="10401" y="18643"/>
                  </a:lnTo>
                  <a:lnTo>
                    <a:pt x="11176" y="16776"/>
                  </a:lnTo>
                  <a:lnTo>
                    <a:pt x="10401" y="14922"/>
                  </a:lnTo>
                  <a:lnTo>
                    <a:pt x="11176" y="13042"/>
                  </a:lnTo>
                  <a:lnTo>
                    <a:pt x="10401" y="11188"/>
                  </a:lnTo>
                  <a:lnTo>
                    <a:pt x="11176" y="9321"/>
                  </a:lnTo>
                  <a:lnTo>
                    <a:pt x="10401" y="7454"/>
                  </a:lnTo>
                  <a:lnTo>
                    <a:pt x="11176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1528790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38763"/>
                  </a:moveTo>
                  <a:lnTo>
                    <a:pt x="0" y="38763"/>
                  </a:lnTo>
                  <a:lnTo>
                    <a:pt x="0" y="0"/>
                  </a:lnTo>
                  <a:lnTo>
                    <a:pt x="890" y="0"/>
                  </a:lnTo>
                  <a:lnTo>
                    <a:pt x="890" y="37873"/>
                  </a:lnTo>
                  <a:lnTo>
                    <a:pt x="2272" y="37873"/>
                  </a:lnTo>
                  <a:lnTo>
                    <a:pt x="2272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15274376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15287899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15274364" y="7319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136" y="628"/>
                  </a:lnTo>
                  <a:lnTo>
                    <a:pt x="136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15290718" y="73199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98" y="0"/>
                  </a:moveTo>
                  <a:lnTo>
                    <a:pt x="0" y="282"/>
                  </a:lnTo>
                  <a:lnTo>
                    <a:pt x="0" y="617"/>
                  </a:lnTo>
                  <a:lnTo>
                    <a:pt x="198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15274374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37" y="0"/>
                  </a:moveTo>
                  <a:lnTo>
                    <a:pt x="0" y="0"/>
                  </a:lnTo>
                  <a:lnTo>
                    <a:pt x="272" y="429"/>
                  </a:lnTo>
                  <a:lnTo>
                    <a:pt x="0" y="869"/>
                  </a:lnTo>
                  <a:lnTo>
                    <a:pt x="837" y="869"/>
                  </a:lnTo>
                  <a:lnTo>
                    <a:pt x="1026" y="774"/>
                  </a:lnTo>
                  <a:lnTo>
                    <a:pt x="1141" y="586"/>
                  </a:lnTo>
                  <a:lnTo>
                    <a:pt x="1172" y="356"/>
                  </a:lnTo>
                  <a:lnTo>
                    <a:pt x="1099" y="209"/>
                  </a:lnTo>
                  <a:lnTo>
                    <a:pt x="942" y="41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15274374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99" y="649"/>
                  </a:moveTo>
                  <a:lnTo>
                    <a:pt x="942" y="806"/>
                  </a:lnTo>
                  <a:lnTo>
                    <a:pt x="774" y="869"/>
                  </a:lnTo>
                  <a:lnTo>
                    <a:pt x="0" y="869"/>
                  </a:lnTo>
                  <a:lnTo>
                    <a:pt x="272" y="429"/>
                  </a:lnTo>
                  <a:lnTo>
                    <a:pt x="0" y="0"/>
                  </a:lnTo>
                  <a:lnTo>
                    <a:pt x="774" y="0"/>
                  </a:lnTo>
                  <a:lnTo>
                    <a:pt x="942" y="41"/>
                  </a:lnTo>
                  <a:lnTo>
                    <a:pt x="1099" y="209"/>
                  </a:lnTo>
                  <a:lnTo>
                    <a:pt x="1172" y="356"/>
                  </a:lnTo>
                  <a:lnTo>
                    <a:pt x="1172" y="513"/>
                  </a:lnTo>
                  <a:lnTo>
                    <a:pt x="1099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15289691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25" y="0"/>
                  </a:moveTo>
                  <a:lnTo>
                    <a:pt x="366" y="0"/>
                  </a:lnTo>
                  <a:lnTo>
                    <a:pt x="209" y="41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  <a:lnTo>
                    <a:pt x="293" y="848"/>
                  </a:lnTo>
                  <a:lnTo>
                    <a:pt x="1225" y="869"/>
                  </a:lnTo>
                  <a:lnTo>
                    <a:pt x="900" y="429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15289691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" y="649"/>
                  </a:moveTo>
                  <a:lnTo>
                    <a:pt x="366" y="869"/>
                  </a:lnTo>
                  <a:lnTo>
                    <a:pt x="1225" y="869"/>
                  </a:lnTo>
                  <a:lnTo>
                    <a:pt x="900" y="429"/>
                  </a:lnTo>
                  <a:lnTo>
                    <a:pt x="1225" y="0"/>
                  </a:lnTo>
                  <a:lnTo>
                    <a:pt x="397" y="0"/>
                  </a:lnTo>
                  <a:lnTo>
                    <a:pt x="209" y="41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12596118" y="4256368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294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0" name="object 12020"/>
            <p:cNvSpPr/>
            <p:nvPr/>
          </p:nvSpPr>
          <p:spPr>
            <a:xfrm>
              <a:off x="12596118" y="5410241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3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1" name="object 12021"/>
            <p:cNvSpPr/>
            <p:nvPr/>
          </p:nvSpPr>
          <p:spPr>
            <a:xfrm>
              <a:off x="9225249" y="227642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18272789" y="4679175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609"/>
                  </a:lnTo>
                  <a:lnTo>
                    <a:pt x="25716" y="431609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3" name="object 12023"/>
            <p:cNvSpPr/>
            <p:nvPr/>
          </p:nvSpPr>
          <p:spPr>
            <a:xfrm>
              <a:off x="18272797" y="4966849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4" name="object 12024"/>
            <p:cNvSpPr/>
            <p:nvPr/>
          </p:nvSpPr>
          <p:spPr>
            <a:xfrm>
              <a:off x="18272797" y="482292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18272789" y="4280163"/>
              <a:ext cx="26034" cy="399415"/>
            </a:xfrm>
            <a:custGeom>
              <a:avLst/>
              <a:gdLst/>
              <a:ahLst/>
              <a:cxnLst/>
              <a:rect l="l" t="t" r="r" b="b"/>
              <a:pathLst>
                <a:path w="26034" h="399414">
                  <a:moveTo>
                    <a:pt x="0" y="0"/>
                  </a:moveTo>
                  <a:lnTo>
                    <a:pt x="0" y="399024"/>
                  </a:lnTo>
                  <a:lnTo>
                    <a:pt x="25716" y="399024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18272797" y="45461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18272797" y="441316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18272789" y="5110782"/>
              <a:ext cx="26034" cy="399415"/>
            </a:xfrm>
            <a:custGeom>
              <a:avLst/>
              <a:gdLst/>
              <a:ahLst/>
              <a:cxnLst/>
              <a:rect l="l" t="t" r="r" b="b"/>
              <a:pathLst>
                <a:path w="26034" h="399414">
                  <a:moveTo>
                    <a:pt x="0" y="0"/>
                  </a:moveTo>
                  <a:lnTo>
                    <a:pt x="0" y="399024"/>
                  </a:lnTo>
                  <a:lnTo>
                    <a:pt x="25716" y="399024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18272797" y="537679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18272797" y="524378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9710571" y="69428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32" name="object 1203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9006808" y="2202405"/>
              <a:ext cx="182434" cy="182413"/>
            </a:xfrm>
            <a:prstGeom prst="rect">
              <a:avLst/>
            </a:prstGeom>
          </p:spPr>
        </p:pic>
        <p:sp>
          <p:nvSpPr>
            <p:cNvPr id="12033" name="object 12033"/>
            <p:cNvSpPr/>
            <p:nvPr/>
          </p:nvSpPr>
          <p:spPr>
            <a:xfrm>
              <a:off x="18717744" y="730930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18941098" y="7309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18948562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18717752" y="741500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18717754" y="741500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18717744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18717744" y="6815161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18941098" y="68151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18948562" y="681516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18717752" y="6920852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18717754" y="69208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18717744" y="681515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18717744" y="63835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18941098" y="63835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18948562" y="638355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18717752" y="64892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18717754" y="64892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18717744" y="6383563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18717744" y="595197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18941098" y="59519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18948562" y="595197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18717752" y="605767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18717754" y="605767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6" name="object 12056"/>
            <p:cNvSpPr/>
            <p:nvPr/>
          </p:nvSpPr>
          <p:spPr>
            <a:xfrm>
              <a:off x="18717744" y="595198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7" name="object 12057"/>
            <p:cNvSpPr/>
            <p:nvPr/>
          </p:nvSpPr>
          <p:spPr>
            <a:xfrm>
              <a:off x="19195222" y="550361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18948559" y="5555587"/>
              <a:ext cx="247015" cy="635"/>
            </a:xfrm>
            <a:custGeom>
              <a:avLst/>
              <a:gdLst/>
              <a:ahLst/>
              <a:cxnLst/>
              <a:rect l="l" t="t" r="r" b="b"/>
              <a:pathLst>
                <a:path w="247015" h="635">
                  <a:moveTo>
                    <a:pt x="246662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18948562" y="555570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8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18717752" y="5609320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18717744" y="55036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18717744" y="5503613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19195222" y="50579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18959155" y="5163621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18959158" y="51636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18717748" y="5163621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18717754" y="51636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18717744" y="50579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18717744" y="5057907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19195222" y="462626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18959155" y="473197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18959158" y="4731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18717748" y="4731972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18717754" y="473197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18717744" y="4626258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18717744" y="4626266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19195222" y="418082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18959155" y="4286531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18959158" y="42865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18717748" y="4286531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18717754" y="428653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18717744" y="418081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18717744" y="4180824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19195222" y="373217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18959155" y="383788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18959158" y="38378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18717748" y="3837888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18717754" y="38378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18717744" y="373217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18717744" y="3732174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19195222" y="330056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18959155" y="3406276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18959158" y="34062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18717748" y="3406276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18717754" y="34062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18717744" y="330056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18717744" y="3300569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19195222" y="286907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82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18959155" y="297474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18959158" y="29747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18717748" y="2974748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2" name="object 12102"/>
            <p:cNvSpPr/>
            <p:nvPr/>
          </p:nvSpPr>
          <p:spPr>
            <a:xfrm>
              <a:off x="18717754" y="29747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18717744" y="2869065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6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18717744" y="2869072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19195222" y="2425163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61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18959155" y="253083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18959158" y="253083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18717748" y="2530832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18717754" y="25308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18717744" y="242517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6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18717744" y="2425163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18612114" y="2472699"/>
              <a:ext cx="0" cy="5212080"/>
            </a:xfrm>
            <a:custGeom>
              <a:avLst/>
              <a:gdLst/>
              <a:ahLst/>
              <a:cxnLst/>
              <a:rect l="l" t="t" r="r" b="b"/>
              <a:pathLst>
                <a:path h="5212080">
                  <a:moveTo>
                    <a:pt x="0" y="521194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9232347" y="2472699"/>
              <a:ext cx="9380220" cy="0"/>
            </a:xfrm>
            <a:custGeom>
              <a:avLst/>
              <a:gdLst/>
              <a:ahLst/>
              <a:cxnLst/>
              <a:rect l="l" t="t" r="r" b="b"/>
              <a:pathLst>
                <a:path w="9380219">
                  <a:moveTo>
                    <a:pt x="93797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9232349" y="24722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9232349" y="2428668"/>
              <a:ext cx="9485630" cy="0"/>
            </a:xfrm>
            <a:custGeom>
              <a:avLst/>
              <a:gdLst/>
              <a:ahLst/>
              <a:cxnLst/>
              <a:rect l="l" t="t" r="r" b="b"/>
              <a:pathLst>
                <a:path w="9485630">
                  <a:moveTo>
                    <a:pt x="0" y="0"/>
                  </a:moveTo>
                  <a:lnTo>
                    <a:pt x="948542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18710323" y="24286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18717790" y="2428668"/>
              <a:ext cx="0" cy="5256530"/>
            </a:xfrm>
            <a:custGeom>
              <a:avLst/>
              <a:gdLst/>
              <a:ahLst/>
              <a:cxnLst/>
              <a:rect l="l" t="t" r="r" b="b"/>
              <a:pathLst>
                <a:path h="5256530">
                  <a:moveTo>
                    <a:pt x="0" y="0"/>
                  </a:moveTo>
                  <a:lnTo>
                    <a:pt x="0" y="5255976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10917299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858" y="0"/>
                  </a:moveTo>
                  <a:lnTo>
                    <a:pt x="858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5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10918530" y="7282087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093" y="0"/>
                  </a:moveTo>
                  <a:lnTo>
                    <a:pt x="8093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10914293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125" y="0"/>
                  </a:moveTo>
                  <a:lnTo>
                    <a:pt x="2125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12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10929497" y="7305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10929497" y="7305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10928935" y="73016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10928752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083" y="0"/>
                  </a:moveTo>
                  <a:lnTo>
                    <a:pt x="2083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10915031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0"/>
                  </a:moveTo>
                  <a:lnTo>
                    <a:pt x="1382" y="0"/>
                  </a:lnTo>
                  <a:lnTo>
                    <a:pt x="1382" y="37883"/>
                  </a:lnTo>
                  <a:lnTo>
                    <a:pt x="0" y="37883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10914584" y="72798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10914584" y="72835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10914584" y="72872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10914584" y="72910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10914584" y="72947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10914584" y="7298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10914584" y="7302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10915031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0" y="38763"/>
                  </a:moveTo>
                  <a:lnTo>
                    <a:pt x="2272" y="38763"/>
                  </a:lnTo>
                  <a:lnTo>
                    <a:pt x="2272" y="0"/>
                  </a:lnTo>
                  <a:lnTo>
                    <a:pt x="1382" y="0"/>
                  </a:lnTo>
                  <a:lnTo>
                    <a:pt x="1382" y="37873"/>
                  </a:lnTo>
                  <a:lnTo>
                    <a:pt x="0" y="37873"/>
                  </a:lnTo>
                  <a:lnTo>
                    <a:pt x="0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10926952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900" y="0"/>
                  </a:moveTo>
                  <a:lnTo>
                    <a:pt x="900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10918166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06" y="0"/>
                  </a:moveTo>
                  <a:lnTo>
                    <a:pt x="0" y="0"/>
                  </a:lnTo>
                  <a:lnTo>
                    <a:pt x="0" y="4408"/>
                  </a:lnTo>
                  <a:lnTo>
                    <a:pt x="376" y="4408"/>
                  </a:lnTo>
                  <a:lnTo>
                    <a:pt x="376" y="356"/>
                  </a:lnTo>
                  <a:lnTo>
                    <a:pt x="8806" y="356"/>
                  </a:lnTo>
                  <a:lnTo>
                    <a:pt x="8806" y="0"/>
                  </a:lnTo>
                  <a:close/>
                </a:path>
                <a:path w="8890" h="4445">
                  <a:moveTo>
                    <a:pt x="8806" y="356"/>
                  </a:moveTo>
                  <a:lnTo>
                    <a:pt x="8470" y="356"/>
                  </a:lnTo>
                  <a:lnTo>
                    <a:pt x="8470" y="4408"/>
                  </a:lnTo>
                  <a:lnTo>
                    <a:pt x="8806" y="4408"/>
                  </a:lnTo>
                  <a:lnTo>
                    <a:pt x="8806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10918169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4146"/>
                  </a:moveTo>
                  <a:lnTo>
                    <a:pt x="8795" y="4408"/>
                  </a:lnTo>
                  <a:lnTo>
                    <a:pt x="8795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376" y="4408"/>
                  </a:lnTo>
                  <a:lnTo>
                    <a:pt x="376" y="356"/>
                  </a:lnTo>
                  <a:lnTo>
                    <a:pt x="8470" y="356"/>
                  </a:lnTo>
                  <a:lnTo>
                    <a:pt x="8470" y="4408"/>
                  </a:lnTo>
                  <a:lnTo>
                    <a:pt x="8795" y="4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7" name="object 12137"/>
            <p:cNvSpPr/>
            <p:nvPr/>
          </p:nvSpPr>
          <p:spPr>
            <a:xfrm>
              <a:off x="10918166" y="729530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0"/>
                  </a:moveTo>
                  <a:lnTo>
                    <a:pt x="8795" y="261"/>
                  </a:lnTo>
                  <a:lnTo>
                    <a:pt x="8795" y="0"/>
                  </a:lnTo>
                  <a:lnTo>
                    <a:pt x="8470" y="0"/>
                  </a:lnTo>
                  <a:lnTo>
                    <a:pt x="8470" y="4062"/>
                  </a:lnTo>
                  <a:lnTo>
                    <a:pt x="376" y="4062"/>
                  </a:lnTo>
                  <a:lnTo>
                    <a:pt x="376" y="0"/>
                  </a:lnTo>
                  <a:lnTo>
                    <a:pt x="0" y="0"/>
                  </a:lnTo>
                  <a:lnTo>
                    <a:pt x="0" y="4418"/>
                  </a:lnTo>
                  <a:lnTo>
                    <a:pt x="8795" y="4418"/>
                  </a:lnTo>
                  <a:lnTo>
                    <a:pt x="8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8" name="object 12138"/>
            <p:cNvSpPr/>
            <p:nvPr/>
          </p:nvSpPr>
          <p:spPr>
            <a:xfrm>
              <a:off x="10918169" y="729530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261"/>
                  </a:moveTo>
                  <a:lnTo>
                    <a:pt x="8795" y="0"/>
                  </a:lnTo>
                  <a:lnTo>
                    <a:pt x="8795" y="4408"/>
                  </a:lnTo>
                  <a:lnTo>
                    <a:pt x="0" y="4408"/>
                  </a:lnTo>
                  <a:lnTo>
                    <a:pt x="0" y="0"/>
                  </a:lnTo>
                  <a:lnTo>
                    <a:pt x="376" y="0"/>
                  </a:lnTo>
                  <a:lnTo>
                    <a:pt x="376" y="4052"/>
                  </a:lnTo>
                  <a:lnTo>
                    <a:pt x="8470" y="4052"/>
                  </a:lnTo>
                  <a:lnTo>
                    <a:pt x="8470" y="0"/>
                  </a:lnTo>
                  <a:lnTo>
                    <a:pt x="8795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9" name="object 12139"/>
            <p:cNvSpPr/>
            <p:nvPr/>
          </p:nvSpPr>
          <p:spPr>
            <a:xfrm>
              <a:off x="10927863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890" y="0"/>
                  </a:moveTo>
                  <a:lnTo>
                    <a:pt x="0" y="0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37883"/>
                  </a:lnTo>
                  <a:lnTo>
                    <a:pt x="890" y="37883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10923905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29" h="33654">
                  <a:moveTo>
                    <a:pt x="11176" y="5588"/>
                  </a:moveTo>
                  <a:lnTo>
                    <a:pt x="9537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37" y="31915"/>
                  </a:lnTo>
                  <a:lnTo>
                    <a:pt x="11176" y="27965"/>
                  </a:lnTo>
                  <a:lnTo>
                    <a:pt x="10401" y="26098"/>
                  </a:lnTo>
                  <a:lnTo>
                    <a:pt x="11176" y="24231"/>
                  </a:lnTo>
                  <a:lnTo>
                    <a:pt x="10401" y="22377"/>
                  </a:lnTo>
                  <a:lnTo>
                    <a:pt x="11176" y="20497"/>
                  </a:lnTo>
                  <a:lnTo>
                    <a:pt x="10401" y="18643"/>
                  </a:lnTo>
                  <a:lnTo>
                    <a:pt x="11176" y="16776"/>
                  </a:lnTo>
                  <a:lnTo>
                    <a:pt x="10401" y="14922"/>
                  </a:lnTo>
                  <a:lnTo>
                    <a:pt x="11176" y="13042"/>
                  </a:lnTo>
                  <a:lnTo>
                    <a:pt x="10401" y="11188"/>
                  </a:lnTo>
                  <a:lnTo>
                    <a:pt x="11176" y="9321"/>
                  </a:lnTo>
                  <a:lnTo>
                    <a:pt x="10401" y="7454"/>
                  </a:lnTo>
                  <a:lnTo>
                    <a:pt x="11176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1092786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38763"/>
                  </a:moveTo>
                  <a:lnTo>
                    <a:pt x="0" y="38763"/>
                  </a:lnTo>
                  <a:lnTo>
                    <a:pt x="0" y="0"/>
                  </a:lnTo>
                  <a:lnTo>
                    <a:pt x="890" y="0"/>
                  </a:lnTo>
                  <a:lnTo>
                    <a:pt x="890" y="37873"/>
                  </a:lnTo>
                  <a:lnTo>
                    <a:pt x="2272" y="37873"/>
                  </a:lnTo>
                  <a:lnTo>
                    <a:pt x="2272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10914291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10927859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10914288" y="7319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188" y="628"/>
                  </a:lnTo>
                  <a:lnTo>
                    <a:pt x="188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10930704" y="73199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282"/>
                  </a:lnTo>
                  <a:lnTo>
                    <a:pt x="0" y="617"/>
                  </a:lnTo>
                  <a:lnTo>
                    <a:pt x="136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10914289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8" y="0"/>
                  </a:moveTo>
                  <a:lnTo>
                    <a:pt x="0" y="0"/>
                  </a:lnTo>
                  <a:lnTo>
                    <a:pt x="293" y="429"/>
                  </a:lnTo>
                  <a:lnTo>
                    <a:pt x="0" y="869"/>
                  </a:lnTo>
                  <a:lnTo>
                    <a:pt x="858" y="869"/>
                  </a:lnTo>
                  <a:lnTo>
                    <a:pt x="1078" y="774"/>
                  </a:lnTo>
                  <a:lnTo>
                    <a:pt x="1183" y="586"/>
                  </a:lnTo>
                  <a:lnTo>
                    <a:pt x="1225" y="356"/>
                  </a:lnTo>
                  <a:lnTo>
                    <a:pt x="1151" y="209"/>
                  </a:lnTo>
                  <a:lnTo>
                    <a:pt x="1015" y="41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10914289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649"/>
                  </a:moveTo>
                  <a:lnTo>
                    <a:pt x="858" y="869"/>
                  </a:lnTo>
                  <a:lnTo>
                    <a:pt x="0" y="869"/>
                  </a:lnTo>
                  <a:lnTo>
                    <a:pt x="293" y="429"/>
                  </a:lnTo>
                  <a:lnTo>
                    <a:pt x="0" y="0"/>
                  </a:lnTo>
                  <a:lnTo>
                    <a:pt x="827" y="0"/>
                  </a:lnTo>
                  <a:lnTo>
                    <a:pt x="1015" y="41"/>
                  </a:lnTo>
                  <a:lnTo>
                    <a:pt x="1151" y="209"/>
                  </a:lnTo>
                  <a:lnTo>
                    <a:pt x="1225" y="356"/>
                  </a:lnTo>
                  <a:lnTo>
                    <a:pt x="1225" y="513"/>
                  </a:lnTo>
                  <a:lnTo>
                    <a:pt x="1151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10929653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93" y="0"/>
                  </a:moveTo>
                  <a:lnTo>
                    <a:pt x="335" y="0"/>
                  </a:lnTo>
                  <a:lnTo>
                    <a:pt x="146" y="94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  <a:lnTo>
                    <a:pt x="335" y="869"/>
                  </a:lnTo>
                  <a:lnTo>
                    <a:pt x="1193" y="869"/>
                  </a:lnTo>
                  <a:lnTo>
                    <a:pt x="900" y="429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9" name="object 12149"/>
            <p:cNvSpPr/>
            <p:nvPr/>
          </p:nvSpPr>
          <p:spPr>
            <a:xfrm>
              <a:off x="10929653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" y="649"/>
                  </a:moveTo>
                  <a:lnTo>
                    <a:pt x="209" y="806"/>
                  </a:lnTo>
                  <a:lnTo>
                    <a:pt x="397" y="869"/>
                  </a:lnTo>
                  <a:lnTo>
                    <a:pt x="1193" y="869"/>
                  </a:lnTo>
                  <a:lnTo>
                    <a:pt x="900" y="429"/>
                  </a:lnTo>
                  <a:lnTo>
                    <a:pt x="1193" y="0"/>
                  </a:lnTo>
                  <a:lnTo>
                    <a:pt x="397" y="0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50" name="object 1215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941581" y="5321466"/>
              <a:ext cx="422928" cy="267273"/>
            </a:xfrm>
            <a:prstGeom prst="rect">
              <a:avLst/>
            </a:prstGeom>
          </p:spPr>
        </p:pic>
        <p:sp>
          <p:nvSpPr>
            <p:cNvPr id="12151" name="object 12151"/>
            <p:cNvSpPr/>
            <p:nvPr/>
          </p:nvSpPr>
          <p:spPr>
            <a:xfrm>
              <a:off x="19228656" y="4564703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2325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19228658" y="4556063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94" y="17287"/>
                  </a:moveTo>
                  <a:lnTo>
                    <a:pt x="0" y="8638"/>
                  </a:lnTo>
                  <a:lnTo>
                    <a:pt x="149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12862132" y="5533569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147974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47974" y="16732"/>
                  </a:lnTo>
                  <a:lnTo>
                    <a:pt x="1479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12862130" y="5533565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0" y="16732"/>
                  </a:moveTo>
                  <a:lnTo>
                    <a:pt x="0" y="0"/>
                  </a:lnTo>
                  <a:lnTo>
                    <a:pt x="147974" y="0"/>
                  </a:lnTo>
                  <a:lnTo>
                    <a:pt x="147974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5" name="object 12155"/>
            <p:cNvSpPr/>
            <p:nvPr/>
          </p:nvSpPr>
          <p:spPr>
            <a:xfrm>
              <a:off x="12932976" y="5522774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172" y="5518"/>
                  </a:moveTo>
                  <a:lnTo>
                    <a:pt x="6345" y="0"/>
                  </a:lnTo>
                  <a:lnTo>
                    <a:pt x="0" y="0"/>
                  </a:lnTo>
                  <a:lnTo>
                    <a:pt x="3172" y="551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6" name="object 12156"/>
            <p:cNvSpPr/>
            <p:nvPr/>
          </p:nvSpPr>
          <p:spPr>
            <a:xfrm>
              <a:off x="12859483" y="55485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15554793" y="5560846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147974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47974" y="16732"/>
                  </a:lnTo>
                  <a:lnTo>
                    <a:pt x="1479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15554797" y="5560848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0" y="16732"/>
                  </a:moveTo>
                  <a:lnTo>
                    <a:pt x="0" y="0"/>
                  </a:lnTo>
                  <a:lnTo>
                    <a:pt x="147974" y="0"/>
                  </a:lnTo>
                  <a:lnTo>
                    <a:pt x="147974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9" name="object 12159"/>
            <p:cNvSpPr/>
            <p:nvPr/>
          </p:nvSpPr>
          <p:spPr>
            <a:xfrm>
              <a:off x="15625609" y="5582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214" y="0"/>
                  </a:moveTo>
                  <a:lnTo>
                    <a:pt x="6366" y="5518"/>
                  </a:lnTo>
                  <a:lnTo>
                    <a:pt x="0" y="5518"/>
                  </a:lnTo>
                  <a:lnTo>
                    <a:pt x="321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0" name="object 12160"/>
            <p:cNvSpPr/>
            <p:nvPr/>
          </p:nvSpPr>
          <p:spPr>
            <a:xfrm>
              <a:off x="15552156" y="5560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61" name="object 1216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917149" y="5322389"/>
              <a:ext cx="219911" cy="261768"/>
            </a:xfrm>
            <a:prstGeom prst="rect">
              <a:avLst/>
            </a:prstGeom>
          </p:spPr>
        </p:pic>
        <p:sp>
          <p:nvSpPr>
            <p:cNvPr id="12162" name="object 12162"/>
            <p:cNvSpPr/>
            <p:nvPr/>
          </p:nvSpPr>
          <p:spPr>
            <a:xfrm>
              <a:off x="9230090" y="5038860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79">
                  <a:moveTo>
                    <a:pt x="0" y="17622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7622"/>
                  </a:lnTo>
                  <a:lnTo>
                    <a:pt x="0" y="17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9218915" y="504328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350" y="0"/>
                  </a:moveTo>
                  <a:lnTo>
                    <a:pt x="7612" y="0"/>
                  </a:lnTo>
                  <a:lnTo>
                    <a:pt x="7853" y="73"/>
                  </a:lnTo>
                  <a:lnTo>
                    <a:pt x="8816" y="1162"/>
                  </a:lnTo>
                  <a:lnTo>
                    <a:pt x="8816" y="4397"/>
                  </a:lnTo>
                  <a:lnTo>
                    <a:pt x="8816" y="7539"/>
                  </a:lnTo>
                  <a:lnTo>
                    <a:pt x="8816" y="7696"/>
                  </a:lnTo>
                  <a:lnTo>
                    <a:pt x="8753" y="7832"/>
                  </a:lnTo>
                  <a:lnTo>
                    <a:pt x="7675" y="8795"/>
                  </a:lnTo>
                  <a:lnTo>
                    <a:pt x="7539" y="8795"/>
                  </a:lnTo>
                  <a:lnTo>
                    <a:pt x="4418" y="8795"/>
                  </a:lnTo>
                  <a:lnTo>
                    <a:pt x="1277" y="8795"/>
                  </a:lnTo>
                  <a:lnTo>
                    <a:pt x="963" y="8732"/>
                  </a:lnTo>
                  <a:lnTo>
                    <a:pt x="732" y="8628"/>
                  </a:lnTo>
                  <a:lnTo>
                    <a:pt x="513" y="8470"/>
                  </a:lnTo>
                  <a:lnTo>
                    <a:pt x="324" y="8324"/>
                  </a:lnTo>
                  <a:lnTo>
                    <a:pt x="209" y="8093"/>
                  </a:lnTo>
                  <a:lnTo>
                    <a:pt x="62" y="7832"/>
                  </a:lnTo>
                  <a:lnTo>
                    <a:pt x="0" y="7696"/>
                  </a:lnTo>
                  <a:lnTo>
                    <a:pt x="0" y="7539"/>
                  </a:lnTo>
                  <a:lnTo>
                    <a:pt x="0" y="4397"/>
                  </a:lnTo>
                  <a:lnTo>
                    <a:pt x="0" y="1277"/>
                  </a:lnTo>
                  <a:lnTo>
                    <a:pt x="62" y="963"/>
                  </a:lnTo>
                  <a:lnTo>
                    <a:pt x="209" y="743"/>
                  </a:lnTo>
                  <a:lnTo>
                    <a:pt x="324" y="523"/>
                  </a:lnTo>
                  <a:lnTo>
                    <a:pt x="513" y="345"/>
                  </a:lnTo>
                  <a:lnTo>
                    <a:pt x="732" y="188"/>
                  </a:lnTo>
                  <a:lnTo>
                    <a:pt x="963" y="73"/>
                  </a:lnTo>
                  <a:lnTo>
                    <a:pt x="1151" y="0"/>
                  </a:lnTo>
                  <a:lnTo>
                    <a:pt x="73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4" name="object 12164"/>
            <p:cNvSpPr/>
            <p:nvPr/>
          </p:nvSpPr>
          <p:spPr>
            <a:xfrm>
              <a:off x="9219805" y="504418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659" y="0"/>
                  </a:moveTo>
                  <a:lnTo>
                    <a:pt x="6460" y="0"/>
                  </a:lnTo>
                  <a:lnTo>
                    <a:pt x="366" y="0"/>
                  </a:lnTo>
                  <a:lnTo>
                    <a:pt x="198" y="104"/>
                  </a:lnTo>
                  <a:lnTo>
                    <a:pt x="10" y="376"/>
                  </a:lnTo>
                  <a:lnTo>
                    <a:pt x="0" y="6523"/>
                  </a:lnTo>
                  <a:lnTo>
                    <a:pt x="73" y="6764"/>
                  </a:lnTo>
                  <a:lnTo>
                    <a:pt x="198" y="6900"/>
                  </a:lnTo>
                  <a:lnTo>
                    <a:pt x="366" y="7005"/>
                  </a:lnTo>
                  <a:lnTo>
                    <a:pt x="6586" y="7057"/>
                  </a:lnTo>
                  <a:lnTo>
                    <a:pt x="6837" y="6900"/>
                  </a:lnTo>
                  <a:lnTo>
                    <a:pt x="6973" y="6764"/>
                  </a:lnTo>
                  <a:lnTo>
                    <a:pt x="7046" y="6554"/>
                  </a:lnTo>
                  <a:lnTo>
                    <a:pt x="7046" y="450"/>
                  </a:lnTo>
                  <a:lnTo>
                    <a:pt x="6973" y="261"/>
                  </a:lnTo>
                  <a:lnTo>
                    <a:pt x="6837" y="104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9219805" y="504418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460" y="0"/>
                  </a:moveTo>
                  <a:lnTo>
                    <a:pt x="6659" y="0"/>
                  </a:lnTo>
                  <a:lnTo>
                    <a:pt x="6837" y="104"/>
                  </a:lnTo>
                  <a:lnTo>
                    <a:pt x="6973" y="261"/>
                  </a:lnTo>
                  <a:lnTo>
                    <a:pt x="7046" y="450"/>
                  </a:lnTo>
                  <a:lnTo>
                    <a:pt x="7046" y="3507"/>
                  </a:lnTo>
                  <a:lnTo>
                    <a:pt x="7046" y="6523"/>
                  </a:lnTo>
                  <a:lnTo>
                    <a:pt x="6973" y="6764"/>
                  </a:lnTo>
                  <a:lnTo>
                    <a:pt x="6837" y="6900"/>
                  </a:lnTo>
                  <a:lnTo>
                    <a:pt x="6659" y="7005"/>
                  </a:lnTo>
                  <a:lnTo>
                    <a:pt x="3528" y="7057"/>
                  </a:lnTo>
                  <a:lnTo>
                    <a:pt x="513" y="7057"/>
                  </a:lnTo>
                  <a:lnTo>
                    <a:pt x="366" y="7005"/>
                  </a:lnTo>
                  <a:lnTo>
                    <a:pt x="198" y="6900"/>
                  </a:lnTo>
                  <a:lnTo>
                    <a:pt x="73" y="6764"/>
                  </a:lnTo>
                  <a:lnTo>
                    <a:pt x="0" y="6554"/>
                  </a:lnTo>
                  <a:lnTo>
                    <a:pt x="0" y="3507"/>
                  </a:lnTo>
                  <a:lnTo>
                    <a:pt x="0" y="481"/>
                  </a:lnTo>
                  <a:lnTo>
                    <a:pt x="73" y="261"/>
                  </a:lnTo>
                  <a:lnTo>
                    <a:pt x="198" y="104"/>
                  </a:lnTo>
                  <a:lnTo>
                    <a:pt x="366" y="0"/>
                  </a:lnTo>
                  <a:lnTo>
                    <a:pt x="513" y="0"/>
                  </a:lnTo>
                  <a:lnTo>
                    <a:pt x="646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9227882" y="5041069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41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5413"/>
                  </a:lnTo>
                  <a:lnTo>
                    <a:pt x="0" y="15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7" name="object 12167"/>
            <p:cNvSpPr/>
            <p:nvPr/>
          </p:nvSpPr>
          <p:spPr>
            <a:xfrm>
              <a:off x="9217982" y="5050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8" name="object 12168"/>
            <p:cNvSpPr/>
            <p:nvPr/>
          </p:nvSpPr>
          <p:spPr>
            <a:xfrm>
              <a:off x="9218919" y="505208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9217419" y="5053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9218919" y="505429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9167115" y="5038894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622" y="0"/>
                  </a:moveTo>
                  <a:lnTo>
                    <a:pt x="17622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9186150" y="5038894"/>
              <a:ext cx="46355" cy="2540"/>
            </a:xfrm>
            <a:custGeom>
              <a:avLst/>
              <a:gdLst/>
              <a:ahLst/>
              <a:cxnLst/>
              <a:rect l="l" t="t" r="r" b="b"/>
              <a:pathLst>
                <a:path w="46354" h="2539">
                  <a:moveTo>
                    <a:pt x="46145" y="0"/>
                  </a:moveTo>
                  <a:lnTo>
                    <a:pt x="46145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61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9218919" y="504108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9217419" y="5049449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1117" y="8013"/>
                  </a:moveTo>
                  <a:lnTo>
                    <a:pt x="952" y="7620"/>
                  </a:lnTo>
                  <a:lnTo>
                    <a:pt x="558" y="7454"/>
                  </a:lnTo>
                  <a:lnTo>
                    <a:pt x="165" y="7620"/>
                  </a:lnTo>
                  <a:lnTo>
                    <a:pt x="0" y="8013"/>
                  </a:lnTo>
                  <a:lnTo>
                    <a:pt x="165" y="8407"/>
                  </a:lnTo>
                  <a:lnTo>
                    <a:pt x="558" y="8572"/>
                  </a:lnTo>
                  <a:lnTo>
                    <a:pt x="952" y="8407"/>
                  </a:lnTo>
                  <a:lnTo>
                    <a:pt x="1117" y="8013"/>
                  </a:lnTo>
                  <a:close/>
                </a:path>
                <a:path w="1270" h="88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5" name="object 12175"/>
            <p:cNvSpPr/>
            <p:nvPr/>
          </p:nvSpPr>
          <p:spPr>
            <a:xfrm>
              <a:off x="9216727" y="5043278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0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03"/>
                  </a:lnTo>
                  <a:lnTo>
                    <a:pt x="0" y="1320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9214254" y="50574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9214257" y="50500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9214520" y="5043278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0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03"/>
                  </a:lnTo>
                  <a:lnTo>
                    <a:pt x="0" y="1320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9" name="object 12179"/>
            <p:cNvSpPr/>
            <p:nvPr/>
          </p:nvSpPr>
          <p:spPr>
            <a:xfrm>
              <a:off x="9205707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23"/>
                  </a:lnTo>
                  <a:lnTo>
                    <a:pt x="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0" name="object 12180"/>
            <p:cNvSpPr/>
            <p:nvPr/>
          </p:nvSpPr>
          <p:spPr>
            <a:xfrm>
              <a:off x="9186135" y="5041086"/>
              <a:ext cx="41910" cy="2540"/>
            </a:xfrm>
            <a:custGeom>
              <a:avLst/>
              <a:gdLst/>
              <a:ahLst/>
              <a:cxnLst/>
              <a:rect l="l" t="t" r="r" b="b"/>
              <a:pathLst>
                <a:path w="41909" h="2539">
                  <a:moveTo>
                    <a:pt x="41747" y="0"/>
                  </a:moveTo>
                  <a:lnTo>
                    <a:pt x="41747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17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9167115" y="5041086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622" y="0"/>
                  </a:moveTo>
                  <a:lnTo>
                    <a:pt x="17622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909493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3" name="object 12183"/>
            <p:cNvSpPr/>
            <p:nvPr/>
          </p:nvSpPr>
          <p:spPr>
            <a:xfrm>
              <a:off x="9121037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4" name="object 12184"/>
            <p:cNvSpPr/>
            <p:nvPr/>
          </p:nvSpPr>
          <p:spPr>
            <a:xfrm>
              <a:off x="914714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5" name="object 12185"/>
            <p:cNvSpPr/>
            <p:nvPr/>
          </p:nvSpPr>
          <p:spPr>
            <a:xfrm>
              <a:off x="9173237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6" name="object 12186"/>
            <p:cNvSpPr/>
            <p:nvPr/>
          </p:nvSpPr>
          <p:spPr>
            <a:xfrm>
              <a:off x="9074987" y="4256362"/>
              <a:ext cx="109220" cy="13335"/>
            </a:xfrm>
            <a:custGeom>
              <a:avLst/>
              <a:gdLst/>
              <a:ahLst/>
              <a:cxnLst/>
              <a:rect l="l" t="t" r="r" b="b"/>
              <a:pathLst>
                <a:path w="109220" h="13335">
                  <a:moveTo>
                    <a:pt x="108708" y="0"/>
                  </a:moveTo>
                  <a:lnTo>
                    <a:pt x="10870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10870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919934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9187223" y="4256362"/>
              <a:ext cx="27305" cy="13335"/>
            </a:xfrm>
            <a:custGeom>
              <a:avLst/>
              <a:gdLst/>
              <a:ahLst/>
              <a:cxnLst/>
              <a:rect l="l" t="t" r="r" b="b"/>
              <a:pathLst>
                <a:path w="27304" h="13335">
                  <a:moveTo>
                    <a:pt x="27297" y="0"/>
                  </a:moveTo>
                  <a:lnTo>
                    <a:pt x="27297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272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9230090" y="4256342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79">
                  <a:moveTo>
                    <a:pt x="0" y="17622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7622"/>
                  </a:lnTo>
                  <a:lnTo>
                    <a:pt x="0" y="17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9218915" y="426076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350" y="0"/>
                  </a:moveTo>
                  <a:lnTo>
                    <a:pt x="7612" y="0"/>
                  </a:lnTo>
                  <a:lnTo>
                    <a:pt x="7853" y="73"/>
                  </a:lnTo>
                  <a:lnTo>
                    <a:pt x="8816" y="1151"/>
                  </a:lnTo>
                  <a:lnTo>
                    <a:pt x="8816" y="4397"/>
                  </a:lnTo>
                  <a:lnTo>
                    <a:pt x="8816" y="7539"/>
                  </a:lnTo>
                  <a:lnTo>
                    <a:pt x="8816" y="7685"/>
                  </a:lnTo>
                  <a:lnTo>
                    <a:pt x="8753" y="7863"/>
                  </a:lnTo>
                  <a:lnTo>
                    <a:pt x="8628" y="8093"/>
                  </a:lnTo>
                  <a:lnTo>
                    <a:pt x="8481" y="8313"/>
                  </a:lnTo>
                  <a:lnTo>
                    <a:pt x="8313" y="8502"/>
                  </a:lnTo>
                  <a:lnTo>
                    <a:pt x="8083" y="8607"/>
                  </a:lnTo>
                  <a:lnTo>
                    <a:pt x="7853" y="8764"/>
                  </a:lnTo>
                  <a:lnTo>
                    <a:pt x="7675" y="8795"/>
                  </a:lnTo>
                  <a:lnTo>
                    <a:pt x="7539" y="8795"/>
                  </a:lnTo>
                  <a:lnTo>
                    <a:pt x="4418" y="8795"/>
                  </a:lnTo>
                  <a:lnTo>
                    <a:pt x="1277" y="8795"/>
                  </a:lnTo>
                  <a:lnTo>
                    <a:pt x="963" y="8764"/>
                  </a:lnTo>
                  <a:lnTo>
                    <a:pt x="732" y="8607"/>
                  </a:lnTo>
                  <a:lnTo>
                    <a:pt x="513" y="8502"/>
                  </a:lnTo>
                  <a:lnTo>
                    <a:pt x="324" y="8313"/>
                  </a:lnTo>
                  <a:lnTo>
                    <a:pt x="209" y="8093"/>
                  </a:lnTo>
                  <a:lnTo>
                    <a:pt x="62" y="7863"/>
                  </a:lnTo>
                  <a:lnTo>
                    <a:pt x="0" y="7685"/>
                  </a:lnTo>
                  <a:lnTo>
                    <a:pt x="0" y="7539"/>
                  </a:lnTo>
                  <a:lnTo>
                    <a:pt x="0" y="4397"/>
                  </a:lnTo>
                  <a:lnTo>
                    <a:pt x="0" y="1277"/>
                  </a:lnTo>
                  <a:lnTo>
                    <a:pt x="62" y="963"/>
                  </a:lnTo>
                  <a:lnTo>
                    <a:pt x="209" y="743"/>
                  </a:lnTo>
                  <a:lnTo>
                    <a:pt x="324" y="534"/>
                  </a:lnTo>
                  <a:lnTo>
                    <a:pt x="513" y="324"/>
                  </a:lnTo>
                  <a:lnTo>
                    <a:pt x="732" y="188"/>
                  </a:lnTo>
                  <a:lnTo>
                    <a:pt x="963" y="73"/>
                  </a:lnTo>
                  <a:lnTo>
                    <a:pt x="1151" y="0"/>
                  </a:lnTo>
                  <a:lnTo>
                    <a:pt x="73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9219805" y="42616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659" y="0"/>
                  </a:moveTo>
                  <a:lnTo>
                    <a:pt x="6460" y="0"/>
                  </a:lnTo>
                  <a:lnTo>
                    <a:pt x="366" y="0"/>
                  </a:lnTo>
                  <a:lnTo>
                    <a:pt x="198" y="104"/>
                  </a:lnTo>
                  <a:lnTo>
                    <a:pt x="73" y="293"/>
                  </a:lnTo>
                  <a:lnTo>
                    <a:pt x="0" y="450"/>
                  </a:lnTo>
                  <a:lnTo>
                    <a:pt x="0" y="6607"/>
                  </a:lnTo>
                  <a:lnTo>
                    <a:pt x="73" y="6764"/>
                  </a:lnTo>
                  <a:lnTo>
                    <a:pt x="198" y="6900"/>
                  </a:lnTo>
                  <a:lnTo>
                    <a:pt x="450" y="7057"/>
                  </a:lnTo>
                  <a:lnTo>
                    <a:pt x="6586" y="7057"/>
                  </a:lnTo>
                  <a:lnTo>
                    <a:pt x="6753" y="6973"/>
                  </a:lnTo>
                  <a:lnTo>
                    <a:pt x="6910" y="6816"/>
                  </a:lnTo>
                  <a:lnTo>
                    <a:pt x="7015" y="6638"/>
                  </a:lnTo>
                  <a:lnTo>
                    <a:pt x="7046" y="450"/>
                  </a:lnTo>
                  <a:lnTo>
                    <a:pt x="6910" y="188"/>
                  </a:lnTo>
                  <a:lnTo>
                    <a:pt x="6753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9219805" y="42616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460" y="0"/>
                  </a:moveTo>
                  <a:lnTo>
                    <a:pt x="6659" y="0"/>
                  </a:lnTo>
                  <a:lnTo>
                    <a:pt x="7046" y="450"/>
                  </a:lnTo>
                  <a:lnTo>
                    <a:pt x="7046" y="3507"/>
                  </a:lnTo>
                  <a:lnTo>
                    <a:pt x="7046" y="6523"/>
                  </a:lnTo>
                  <a:lnTo>
                    <a:pt x="6973" y="6764"/>
                  </a:lnTo>
                  <a:lnTo>
                    <a:pt x="6837" y="6900"/>
                  </a:lnTo>
                  <a:lnTo>
                    <a:pt x="6659" y="7005"/>
                  </a:lnTo>
                  <a:lnTo>
                    <a:pt x="3528" y="7057"/>
                  </a:lnTo>
                  <a:lnTo>
                    <a:pt x="513" y="7057"/>
                  </a:lnTo>
                  <a:lnTo>
                    <a:pt x="366" y="7005"/>
                  </a:lnTo>
                  <a:lnTo>
                    <a:pt x="198" y="6900"/>
                  </a:lnTo>
                  <a:lnTo>
                    <a:pt x="73" y="6764"/>
                  </a:lnTo>
                  <a:lnTo>
                    <a:pt x="0" y="6607"/>
                  </a:lnTo>
                  <a:lnTo>
                    <a:pt x="0" y="3507"/>
                  </a:lnTo>
                  <a:lnTo>
                    <a:pt x="0" y="481"/>
                  </a:lnTo>
                  <a:lnTo>
                    <a:pt x="73" y="293"/>
                  </a:lnTo>
                  <a:lnTo>
                    <a:pt x="198" y="104"/>
                  </a:lnTo>
                  <a:lnTo>
                    <a:pt x="366" y="0"/>
                  </a:lnTo>
                  <a:lnTo>
                    <a:pt x="513" y="0"/>
                  </a:lnTo>
                  <a:lnTo>
                    <a:pt x="646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9227882" y="4256361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41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5413"/>
                  </a:lnTo>
                  <a:lnTo>
                    <a:pt x="0" y="15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9218919" y="425856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9218919" y="425636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9117310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9121034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9124768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9127936" y="4270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9070235" y="4271774"/>
              <a:ext cx="114935" cy="2540"/>
            </a:xfrm>
            <a:custGeom>
              <a:avLst/>
              <a:gdLst/>
              <a:ahLst/>
              <a:cxnLst/>
              <a:rect l="l" t="t" r="r" b="b"/>
              <a:pathLst>
                <a:path w="114934" h="2539">
                  <a:moveTo>
                    <a:pt x="114331" y="0"/>
                  </a:moveTo>
                  <a:lnTo>
                    <a:pt x="114331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1433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9186338" y="4271774"/>
              <a:ext cx="46355" cy="2540"/>
            </a:xfrm>
            <a:custGeom>
              <a:avLst/>
              <a:gdLst/>
              <a:ahLst/>
              <a:cxnLst/>
              <a:rect l="l" t="t" r="r" b="b"/>
              <a:pathLst>
                <a:path w="46354" h="2539">
                  <a:moveTo>
                    <a:pt x="45956" y="0"/>
                  </a:moveTo>
                  <a:lnTo>
                    <a:pt x="45956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59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9218919" y="426956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9216727" y="4256343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24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24"/>
                  </a:lnTo>
                  <a:lnTo>
                    <a:pt x="0" y="132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9214520" y="4256343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24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24"/>
                  </a:lnTo>
                  <a:lnTo>
                    <a:pt x="0" y="132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5" name="object 12205"/>
            <p:cNvSpPr/>
            <p:nvPr/>
          </p:nvSpPr>
          <p:spPr>
            <a:xfrm>
              <a:off x="9205709" y="425669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39" y="0"/>
                  </a:moveTo>
                  <a:lnTo>
                    <a:pt x="0" y="0"/>
                  </a:lnTo>
                  <a:lnTo>
                    <a:pt x="0" y="12533"/>
                  </a:lnTo>
                  <a:lnTo>
                    <a:pt x="8439" y="12533"/>
                  </a:lnTo>
                  <a:lnTo>
                    <a:pt x="84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9205707" y="425670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533"/>
                  </a:moveTo>
                  <a:lnTo>
                    <a:pt x="8450" y="12533"/>
                  </a:lnTo>
                  <a:lnTo>
                    <a:pt x="8450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9117311" y="42669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9116751" y="4270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9128496" y="42669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9127936" y="42663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9074633" y="4269568"/>
              <a:ext cx="110489" cy="2540"/>
            </a:xfrm>
            <a:custGeom>
              <a:avLst/>
              <a:gdLst/>
              <a:ahLst/>
              <a:cxnLst/>
              <a:rect l="l" t="t" r="r" b="b"/>
              <a:pathLst>
                <a:path w="110490" h="2539">
                  <a:moveTo>
                    <a:pt x="109933" y="0"/>
                  </a:moveTo>
                  <a:lnTo>
                    <a:pt x="10993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0993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9186323" y="4269568"/>
              <a:ext cx="41910" cy="2540"/>
            </a:xfrm>
            <a:custGeom>
              <a:avLst/>
              <a:gdLst/>
              <a:ahLst/>
              <a:cxnLst/>
              <a:rect l="l" t="t" r="r" b="b"/>
              <a:pathLst>
                <a:path w="41909" h="2539">
                  <a:moveTo>
                    <a:pt x="41558" y="0"/>
                  </a:moveTo>
                  <a:lnTo>
                    <a:pt x="41558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155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9070229" y="4229079"/>
              <a:ext cx="2540" cy="43180"/>
            </a:xfrm>
            <a:custGeom>
              <a:avLst/>
              <a:gdLst/>
              <a:ahLst/>
              <a:cxnLst/>
              <a:rect l="l" t="t" r="r" b="b"/>
              <a:pathLst>
                <a:path w="2540" h="43179">
                  <a:moveTo>
                    <a:pt x="2209" y="0"/>
                  </a:moveTo>
                  <a:lnTo>
                    <a:pt x="2209" y="42700"/>
                  </a:lnTo>
                  <a:lnTo>
                    <a:pt x="0" y="42700"/>
                  </a:lnTo>
                  <a:lnTo>
                    <a:pt x="0" y="0"/>
                  </a:lnTo>
                  <a:lnTo>
                    <a:pt x="220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9072419" y="4229079"/>
              <a:ext cx="2540" cy="43180"/>
            </a:xfrm>
            <a:custGeom>
              <a:avLst/>
              <a:gdLst/>
              <a:ahLst/>
              <a:cxnLst/>
              <a:rect l="l" t="t" r="r" b="b"/>
              <a:pathLst>
                <a:path w="2540" h="43179">
                  <a:moveTo>
                    <a:pt x="2209" y="0"/>
                  </a:moveTo>
                  <a:lnTo>
                    <a:pt x="2209" y="42700"/>
                  </a:lnTo>
                  <a:lnTo>
                    <a:pt x="0" y="42700"/>
                  </a:lnTo>
                  <a:lnTo>
                    <a:pt x="0" y="0"/>
                  </a:lnTo>
                  <a:lnTo>
                    <a:pt x="220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9074996" y="425670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12533"/>
                  </a:moveTo>
                  <a:lnTo>
                    <a:pt x="0" y="12533"/>
                  </a:lnTo>
                  <a:lnTo>
                    <a:pt x="0" y="0"/>
                  </a:lnTo>
                  <a:lnTo>
                    <a:pt x="84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9074980" y="422907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450" y="0"/>
                  </a:moveTo>
                  <a:lnTo>
                    <a:pt x="0" y="0"/>
                  </a:ln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9074989" y="422906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470"/>
                  </a:moveTo>
                  <a:lnTo>
                    <a:pt x="0" y="0"/>
                  </a:lnTo>
                  <a:lnTo>
                    <a:pt x="8450" y="0"/>
                  </a:lnTo>
                  <a:lnTo>
                    <a:pt x="8450" y="84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9074980" y="42479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450" y="0"/>
                  </a:moveTo>
                  <a:lnTo>
                    <a:pt x="0" y="0"/>
                  </a:ln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9074989" y="42479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9076293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9075004" y="4229079"/>
              <a:ext cx="8890" cy="27305"/>
            </a:xfrm>
            <a:custGeom>
              <a:avLst/>
              <a:gdLst/>
              <a:ahLst/>
              <a:cxnLst/>
              <a:rect l="l" t="t" r="r" b="b"/>
              <a:pathLst>
                <a:path w="8890" h="27304">
                  <a:moveTo>
                    <a:pt x="8450" y="0"/>
                  </a:moveTo>
                  <a:lnTo>
                    <a:pt x="8450" y="27297"/>
                  </a:lnTo>
                  <a:lnTo>
                    <a:pt x="0" y="27297"/>
                  </a:lnTo>
                  <a:lnTo>
                    <a:pt x="0" y="0"/>
                  </a:lnTo>
                  <a:lnTo>
                    <a:pt x="845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12742324" y="3342945"/>
              <a:ext cx="17145" cy="148590"/>
            </a:xfrm>
            <a:custGeom>
              <a:avLst/>
              <a:gdLst/>
              <a:ahLst/>
              <a:cxnLst/>
              <a:rect l="l" t="t" r="r" b="b"/>
              <a:pathLst>
                <a:path w="17145" h="148589">
                  <a:moveTo>
                    <a:pt x="16742" y="0"/>
                  </a:moveTo>
                  <a:lnTo>
                    <a:pt x="0" y="0"/>
                  </a:lnTo>
                  <a:lnTo>
                    <a:pt x="0" y="147974"/>
                  </a:lnTo>
                  <a:lnTo>
                    <a:pt x="16742" y="147974"/>
                  </a:lnTo>
                  <a:lnTo>
                    <a:pt x="167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12742328" y="3342945"/>
              <a:ext cx="17145" cy="148590"/>
            </a:xfrm>
            <a:custGeom>
              <a:avLst/>
              <a:gdLst/>
              <a:ahLst/>
              <a:cxnLst/>
              <a:rect l="l" t="t" r="r" b="b"/>
              <a:pathLst>
                <a:path w="17145" h="148589">
                  <a:moveTo>
                    <a:pt x="0" y="147974"/>
                  </a:moveTo>
                  <a:lnTo>
                    <a:pt x="0" y="0"/>
                  </a:lnTo>
                  <a:lnTo>
                    <a:pt x="16742" y="0"/>
                  </a:lnTo>
                  <a:lnTo>
                    <a:pt x="16742" y="147974"/>
                  </a:lnTo>
                  <a:lnTo>
                    <a:pt x="0" y="14797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12764359" y="341372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3214"/>
                  </a:moveTo>
                  <a:lnTo>
                    <a:pt x="5486" y="0"/>
                  </a:lnTo>
                  <a:lnTo>
                    <a:pt x="5486" y="6387"/>
                  </a:lnTo>
                  <a:lnTo>
                    <a:pt x="0" y="321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12742321" y="3493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16410070" y="2648888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7046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16410070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16480515" y="2648890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0"/>
                  </a:moveTo>
                  <a:lnTo>
                    <a:pt x="0" y="704627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16410077" y="335351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3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917697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9175925" y="4202714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324" y="0"/>
                  </a:moveTo>
                  <a:lnTo>
                    <a:pt x="12324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1232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9174735" y="42087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9175925" y="4213295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324" y="0"/>
                  </a:moveTo>
                  <a:lnTo>
                    <a:pt x="12324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1232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9185917" y="506268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9167119" y="5056482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130" y="0"/>
                  </a:moveTo>
                  <a:lnTo>
                    <a:pt x="21130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211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9184428" y="50649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9167119" y="5067079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130" y="0"/>
                  </a:moveTo>
                  <a:lnTo>
                    <a:pt x="21130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211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9169512" y="246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9163548" y="2463902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4">
                  <a:moveTo>
                    <a:pt x="24700" y="0"/>
                  </a:moveTo>
                  <a:lnTo>
                    <a:pt x="24700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9178460" y="24823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9163548" y="2474482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4">
                  <a:moveTo>
                    <a:pt x="24700" y="0"/>
                  </a:moveTo>
                  <a:lnTo>
                    <a:pt x="24700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9182193" y="73111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9163548" y="7304880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5">
                  <a:moveTo>
                    <a:pt x="24700" y="0"/>
                  </a:moveTo>
                  <a:lnTo>
                    <a:pt x="24700" y="10565"/>
                  </a:lnTo>
                  <a:lnTo>
                    <a:pt x="0" y="10565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9180695" y="73133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9163548" y="7315444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5">
                  <a:moveTo>
                    <a:pt x="24700" y="0"/>
                  </a:moveTo>
                  <a:lnTo>
                    <a:pt x="24700" y="10575"/>
                  </a:lnTo>
                  <a:lnTo>
                    <a:pt x="0" y="10575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1464401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1415971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1464401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1415971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1492137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14714484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14437109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14230176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1395284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1374593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13617846" y="7141036"/>
              <a:ext cx="128270" cy="70485"/>
            </a:xfrm>
            <a:custGeom>
              <a:avLst/>
              <a:gdLst/>
              <a:ahLst/>
              <a:cxnLst/>
              <a:rect l="l" t="t" r="r" b="b"/>
              <a:pathLst>
                <a:path w="128269" h="70484">
                  <a:moveTo>
                    <a:pt x="0" y="70469"/>
                  </a:moveTo>
                  <a:lnTo>
                    <a:pt x="0" y="0"/>
                  </a:lnTo>
                  <a:lnTo>
                    <a:pt x="128069" y="0"/>
                  </a:lnTo>
                  <a:lnTo>
                    <a:pt x="1280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15128270" y="7141036"/>
              <a:ext cx="123825" cy="70485"/>
            </a:xfrm>
            <a:custGeom>
              <a:avLst/>
              <a:gdLst/>
              <a:ahLst/>
              <a:cxnLst/>
              <a:rect l="l" t="t" r="r" b="b"/>
              <a:pathLst>
                <a:path w="123825" h="70484">
                  <a:moveTo>
                    <a:pt x="0" y="70469"/>
                  </a:moveTo>
                  <a:lnTo>
                    <a:pt x="0" y="0"/>
                  </a:lnTo>
                  <a:lnTo>
                    <a:pt x="123315" y="0"/>
                  </a:lnTo>
                  <a:lnTo>
                    <a:pt x="12331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12706189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12221928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12706189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12221928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1298358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1277666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1249927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1229241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11680063" y="7141046"/>
              <a:ext cx="128270" cy="70485"/>
            </a:xfrm>
            <a:custGeom>
              <a:avLst/>
              <a:gdLst/>
              <a:ahLst/>
              <a:cxnLst/>
              <a:rect l="l" t="t" r="r" b="b"/>
              <a:pathLst>
                <a:path w="128270" h="70484">
                  <a:moveTo>
                    <a:pt x="128048" y="0"/>
                  </a:moveTo>
                  <a:lnTo>
                    <a:pt x="128048" y="70469"/>
                  </a:lnTo>
                  <a:lnTo>
                    <a:pt x="0" y="70469"/>
                  </a:lnTo>
                  <a:lnTo>
                    <a:pt x="0" y="0"/>
                  </a:lnTo>
                  <a:lnTo>
                    <a:pt x="128048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13467918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1125305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11046134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10953393" y="7141046"/>
              <a:ext cx="93345" cy="70485"/>
            </a:xfrm>
            <a:custGeom>
              <a:avLst/>
              <a:gdLst/>
              <a:ahLst/>
              <a:cxnLst/>
              <a:rect l="l" t="t" r="r" b="b"/>
              <a:pathLst>
                <a:path w="93345" h="70484">
                  <a:moveTo>
                    <a:pt x="92740" y="0"/>
                  </a:moveTo>
                  <a:lnTo>
                    <a:pt x="92740" y="70469"/>
                  </a:lnTo>
                  <a:lnTo>
                    <a:pt x="0" y="70469"/>
                  </a:lnTo>
                  <a:lnTo>
                    <a:pt x="0" y="0"/>
                  </a:lnTo>
                  <a:lnTo>
                    <a:pt x="92740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11530394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1082128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10233521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10821256" y="7141036"/>
              <a:ext cx="71120" cy="70485"/>
            </a:xfrm>
            <a:custGeom>
              <a:avLst/>
              <a:gdLst/>
              <a:ahLst/>
              <a:cxnLst/>
              <a:rect l="l" t="t" r="r" b="b"/>
              <a:pathLst>
                <a:path w="71120" h="70484">
                  <a:moveTo>
                    <a:pt x="0" y="70469"/>
                  </a:moveTo>
                  <a:lnTo>
                    <a:pt x="0" y="0"/>
                  </a:lnTo>
                  <a:lnTo>
                    <a:pt x="70510" y="0"/>
                  </a:lnTo>
                  <a:lnTo>
                    <a:pt x="70510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15613075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1616781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15890436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1568355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15406175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15313328" y="7141036"/>
              <a:ext cx="93345" cy="70485"/>
            </a:xfrm>
            <a:custGeom>
              <a:avLst/>
              <a:gdLst/>
              <a:ahLst/>
              <a:cxnLst/>
              <a:rect l="l" t="t" r="r" b="b"/>
              <a:pathLst>
                <a:path w="93344" h="70484">
                  <a:moveTo>
                    <a:pt x="0" y="70469"/>
                  </a:moveTo>
                  <a:lnTo>
                    <a:pt x="0" y="0"/>
                  </a:lnTo>
                  <a:lnTo>
                    <a:pt x="92845" y="0"/>
                  </a:lnTo>
                  <a:lnTo>
                    <a:pt x="9284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1637471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1665207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1609733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16581783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16858801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18064085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1785716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1757979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18341430" y="7141036"/>
              <a:ext cx="191770" cy="70485"/>
            </a:xfrm>
            <a:custGeom>
              <a:avLst/>
              <a:gdLst/>
              <a:ahLst/>
              <a:cxnLst/>
              <a:rect l="l" t="t" r="r" b="b"/>
              <a:pathLst>
                <a:path w="191769" h="70484">
                  <a:moveTo>
                    <a:pt x="0" y="70469"/>
                  </a:moveTo>
                  <a:lnTo>
                    <a:pt x="0" y="0"/>
                  </a:lnTo>
                  <a:lnTo>
                    <a:pt x="191376" y="0"/>
                  </a:lnTo>
                  <a:lnTo>
                    <a:pt x="191376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17372892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1709553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17007456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91" y="0"/>
                  </a:lnTo>
                  <a:lnTo>
                    <a:pt x="8809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18532841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18532841" y="672985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18532841" y="629843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18532841" y="58670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18532841" y="55951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12015027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1180811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1319063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1464452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141602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1464452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141602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1471499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144376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1423070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12706375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12222084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124994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12292558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13468027" y="2578428"/>
              <a:ext cx="79375" cy="70485"/>
            </a:xfrm>
            <a:custGeom>
              <a:avLst/>
              <a:gdLst/>
              <a:ahLst/>
              <a:cxnLst/>
              <a:rect l="l" t="t" r="r" b="b"/>
              <a:pathLst>
                <a:path w="79375" h="70485">
                  <a:moveTo>
                    <a:pt x="0" y="70469"/>
                  </a:moveTo>
                  <a:lnTo>
                    <a:pt x="0" y="0"/>
                  </a:lnTo>
                  <a:lnTo>
                    <a:pt x="79285" y="0"/>
                  </a:lnTo>
                  <a:lnTo>
                    <a:pt x="7928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15613075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15890436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15683519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154061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16524811" y="2578428"/>
              <a:ext cx="130175" cy="70485"/>
            </a:xfrm>
            <a:custGeom>
              <a:avLst/>
              <a:gdLst/>
              <a:ahLst/>
              <a:cxnLst/>
              <a:rect l="l" t="t" r="r" b="b"/>
              <a:pathLst>
                <a:path w="130175" h="70485">
                  <a:moveTo>
                    <a:pt x="0" y="70469"/>
                  </a:moveTo>
                  <a:lnTo>
                    <a:pt x="0" y="0"/>
                  </a:lnTo>
                  <a:lnTo>
                    <a:pt x="129828" y="0"/>
                  </a:lnTo>
                  <a:lnTo>
                    <a:pt x="12982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16654634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16097336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1755273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1810746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17830104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1762320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18314365" y="2578428"/>
              <a:ext cx="288925" cy="70485"/>
            </a:xfrm>
            <a:custGeom>
              <a:avLst/>
              <a:gdLst/>
              <a:ahLst/>
              <a:cxnLst/>
              <a:rect l="l" t="t" r="r" b="b"/>
              <a:pathLst>
                <a:path w="288925" h="70485">
                  <a:moveTo>
                    <a:pt x="0" y="70469"/>
                  </a:moveTo>
                  <a:lnTo>
                    <a:pt x="0" y="0"/>
                  </a:lnTo>
                  <a:lnTo>
                    <a:pt x="288923" y="0"/>
                  </a:lnTo>
                  <a:lnTo>
                    <a:pt x="28892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1803702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1734581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17138942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1853284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18532841" y="29895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18532841" y="342099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79"/>
                  </a:lnTo>
                  <a:lnTo>
                    <a:pt x="0" y="70479"/>
                  </a:lnTo>
                  <a:close/>
                </a:path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79"/>
                  </a:lnTo>
                  <a:lnTo>
                    <a:pt x="0" y="7047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18532841" y="385243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18532841" y="3060079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1201521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11808298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13190636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17068469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16392438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1519925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1512878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11737637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1153076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1132385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1125339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110464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10839559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1076913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1056221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1035529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1028484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100779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98710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98005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9593662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9386760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9249916" y="2578407"/>
              <a:ext cx="137160" cy="70485"/>
            </a:xfrm>
            <a:custGeom>
              <a:avLst/>
              <a:gdLst/>
              <a:ahLst/>
              <a:cxnLst/>
              <a:rect l="l" t="t" r="r" b="b"/>
              <a:pathLst>
                <a:path w="137159" h="70485">
                  <a:moveTo>
                    <a:pt x="136844" y="0"/>
                  </a:moveTo>
                  <a:lnTo>
                    <a:pt x="136844" y="70479"/>
                  </a:lnTo>
                  <a:lnTo>
                    <a:pt x="0" y="70479"/>
                  </a:lnTo>
                  <a:lnTo>
                    <a:pt x="0" y="0"/>
                  </a:lnTo>
                  <a:lnTo>
                    <a:pt x="136844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9232295" y="4005426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9232295" y="393495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79"/>
                  </a:lnTo>
                  <a:lnTo>
                    <a:pt x="0" y="70479"/>
                  </a:lnTo>
                  <a:close/>
                </a:path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79"/>
                  </a:lnTo>
                  <a:lnTo>
                    <a:pt x="0" y="7047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9232295" y="3728036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9232295" y="352113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9232295" y="345070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9232295" y="324377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9232295" y="303687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9232295" y="2829957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9232295" y="2648877"/>
              <a:ext cx="70485" cy="181610"/>
            </a:xfrm>
            <a:custGeom>
              <a:avLst/>
              <a:gdLst/>
              <a:ahLst/>
              <a:cxnLst/>
              <a:rect l="l" t="t" r="r" b="b"/>
              <a:pathLst>
                <a:path w="70484" h="181610">
                  <a:moveTo>
                    <a:pt x="0" y="181083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81083"/>
                  </a:lnTo>
                  <a:lnTo>
                    <a:pt x="0" y="181083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16167810" y="2578428"/>
              <a:ext cx="242570" cy="70485"/>
            </a:xfrm>
            <a:custGeom>
              <a:avLst/>
              <a:gdLst/>
              <a:ahLst/>
              <a:cxnLst/>
              <a:rect l="l" t="t" r="r" b="b"/>
              <a:pathLst>
                <a:path w="242569" h="70485">
                  <a:moveTo>
                    <a:pt x="0" y="70469"/>
                  </a:moveTo>
                  <a:lnTo>
                    <a:pt x="0" y="0"/>
                  </a:lnTo>
                  <a:lnTo>
                    <a:pt x="242264" y="0"/>
                  </a:lnTo>
                  <a:lnTo>
                    <a:pt x="24226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1362667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1827095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17786694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17302433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1114957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1104613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1132347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1142695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118081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1191158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1201502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1211845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1229241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1239584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1249927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1260276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1277666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1288010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1298358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1308689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1326098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1336444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1374593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1384936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1395284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1405627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1423017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1433365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1443710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1454053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1471448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148179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1492137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1502482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1540617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1550961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1568355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1578699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1589043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1599390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1616781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1627125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163747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1647817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1665225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1675570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1709553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1719897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1737289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1747636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1757979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1768326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1785716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1796062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1806408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1816752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1834143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18444920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7934" y="0"/>
                  </a:lnTo>
                  <a:lnTo>
                    <a:pt x="8793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18532841" y="5665672"/>
              <a:ext cx="70485" cy="100965"/>
            </a:xfrm>
            <a:custGeom>
              <a:avLst/>
              <a:gdLst/>
              <a:ahLst/>
              <a:cxnLst/>
              <a:rect l="l" t="t" r="r" b="b"/>
              <a:pathLst>
                <a:path w="70484" h="100964">
                  <a:moveTo>
                    <a:pt x="0" y="100677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0677"/>
                  </a:lnTo>
                  <a:lnTo>
                    <a:pt x="0" y="100677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1821092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1810746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1793353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178301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1772663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1762320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1744928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1734581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1724237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1713894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169649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1686155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1675810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1665463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1831436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16271253" y="2578428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0" y="70469"/>
                  </a:moveTo>
                  <a:lnTo>
                    <a:pt x="0" y="0"/>
                  </a:lnTo>
                  <a:lnTo>
                    <a:pt x="121127" y="0"/>
                  </a:lnTo>
                  <a:lnTo>
                    <a:pt x="121127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1599390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1589043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1578699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1568351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1550961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154061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1530268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1519925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1502535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149219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148184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1471499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1454109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144376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143341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1423070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140568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1395335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1384988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13697162" y="2578428"/>
              <a:ext cx="153035" cy="70485"/>
            </a:xfrm>
            <a:custGeom>
              <a:avLst/>
              <a:gdLst/>
              <a:ahLst/>
              <a:cxnLst/>
              <a:rect l="l" t="t" r="r" b="b"/>
              <a:pathLst>
                <a:path w="153034" h="70485">
                  <a:moveTo>
                    <a:pt x="0" y="70469"/>
                  </a:moveTo>
                  <a:lnTo>
                    <a:pt x="0" y="0"/>
                  </a:lnTo>
                  <a:lnTo>
                    <a:pt x="152759" y="0"/>
                  </a:lnTo>
                  <a:lnTo>
                    <a:pt x="15275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1336453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1326111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1308719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1298373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128802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1277684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1260290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124994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1239603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1229255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1211864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120152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119117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1180829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116341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1153076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1142729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1132385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1114994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110464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1094303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1083955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1066564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105622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104587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1035529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1018138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100779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997447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98710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96971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959366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949020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938676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18532841" y="2648893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18532841" y="2762418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18532841" y="2875929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18532841" y="3180409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18532841" y="3300694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18532841" y="3491500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18532841" y="3611784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18532841" y="3732093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31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31"/>
                  </a:lnTo>
                  <a:lnTo>
                    <a:pt x="0" y="12033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18532841" y="4043236"/>
              <a:ext cx="70485" cy="151765"/>
            </a:xfrm>
            <a:custGeom>
              <a:avLst/>
              <a:gdLst/>
              <a:ahLst/>
              <a:cxnLst/>
              <a:rect l="l" t="t" r="r" b="b"/>
              <a:pathLst>
                <a:path w="70484" h="151764">
                  <a:moveTo>
                    <a:pt x="0" y="151492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51492"/>
                  </a:lnTo>
                  <a:lnTo>
                    <a:pt x="0" y="15149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18532841" y="6913849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18532841" y="7027391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18532841" y="6800323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18532841" y="6609532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2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20"/>
                  </a:lnTo>
                  <a:lnTo>
                    <a:pt x="0" y="12032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18532841" y="6489227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18532841" y="6368912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18532841" y="6178123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18532841" y="6057796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2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20"/>
                  </a:lnTo>
                  <a:lnTo>
                    <a:pt x="0" y="12032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18532841" y="5937491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18532841" y="5766345"/>
              <a:ext cx="70485" cy="100965"/>
            </a:xfrm>
            <a:custGeom>
              <a:avLst/>
              <a:gdLst/>
              <a:ahLst/>
              <a:cxnLst/>
              <a:rect l="l" t="t" r="r" b="b"/>
              <a:pathLst>
                <a:path w="70484" h="100964">
                  <a:moveTo>
                    <a:pt x="0" y="100667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0667"/>
                  </a:lnTo>
                  <a:lnTo>
                    <a:pt x="0" y="100667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18532841" y="3922920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1616781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16410073" y="2648897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9232295" y="2829972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9232295" y="293342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9232295" y="3036874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9232295" y="314031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9232295" y="324375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9232295" y="3347237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9232295" y="3521133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9232295" y="3624576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9232295" y="372805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9232295" y="383147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9232295" y="4005446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9232295" y="410886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9232295" y="2648876"/>
              <a:ext cx="70485" cy="90805"/>
            </a:xfrm>
            <a:custGeom>
              <a:avLst/>
              <a:gdLst/>
              <a:ahLst/>
              <a:cxnLst/>
              <a:rect l="l" t="t" r="r" b="b"/>
              <a:pathLst>
                <a:path w="70484" h="90805">
                  <a:moveTo>
                    <a:pt x="0" y="9055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90552"/>
                  </a:lnTo>
                  <a:lnTo>
                    <a:pt x="0" y="9055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9232295" y="2739408"/>
              <a:ext cx="70485" cy="90805"/>
            </a:xfrm>
            <a:custGeom>
              <a:avLst/>
              <a:gdLst/>
              <a:ahLst/>
              <a:cxnLst/>
              <a:rect l="l" t="t" r="r" b="b"/>
              <a:pathLst>
                <a:path w="70484" h="90805">
                  <a:moveTo>
                    <a:pt x="0" y="9055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90552"/>
                  </a:lnTo>
                  <a:lnTo>
                    <a:pt x="0" y="9055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16410073" y="275192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16410073" y="285499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16410073" y="295804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16410073" y="306111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16410073" y="316413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6" name="object 12536"/>
            <p:cNvSpPr/>
            <p:nvPr/>
          </p:nvSpPr>
          <p:spPr>
            <a:xfrm>
              <a:off x="1071781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1061434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105109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1040742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1030399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11118472" y="1760017"/>
              <a:ext cx="3763645" cy="0"/>
            </a:xfrm>
            <a:custGeom>
              <a:avLst/>
              <a:gdLst/>
              <a:ahLst/>
              <a:cxnLst/>
              <a:rect l="l" t="t" r="r" b="b"/>
              <a:pathLst>
                <a:path w="3763644">
                  <a:moveTo>
                    <a:pt x="0" y="0"/>
                  </a:moveTo>
                  <a:lnTo>
                    <a:pt x="37633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14881822" y="1724008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4" h="36194">
                  <a:moveTo>
                    <a:pt x="0" y="36009"/>
                  </a:moveTo>
                  <a:lnTo>
                    <a:pt x="13962" y="33161"/>
                  </a:lnTo>
                  <a:lnTo>
                    <a:pt x="25414" y="25414"/>
                  </a:lnTo>
                  <a:lnTo>
                    <a:pt x="33161" y="13962"/>
                  </a:lnTo>
                  <a:lnTo>
                    <a:pt x="360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9184428" y="50537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9183679" y="50432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528" y="0"/>
                  </a:moveTo>
                  <a:lnTo>
                    <a:pt x="352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9175239" y="504363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12"/>
                  </a:lnTo>
                  <a:lnTo>
                    <a:pt x="8450" y="12512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9175234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23"/>
                  </a:lnTo>
                  <a:lnTo>
                    <a:pt x="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7" name="object 12547"/>
            <p:cNvSpPr/>
            <p:nvPr/>
          </p:nvSpPr>
          <p:spPr>
            <a:xfrm>
              <a:off x="9187218" y="504363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12"/>
                  </a:lnTo>
                  <a:lnTo>
                    <a:pt x="8450" y="12512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8" name="object 12548"/>
            <p:cNvSpPr/>
            <p:nvPr/>
          </p:nvSpPr>
          <p:spPr>
            <a:xfrm>
              <a:off x="9187212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23"/>
                  </a:lnTo>
                  <a:lnTo>
                    <a:pt x="845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9184428" y="42595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9183679" y="42563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528" y="0"/>
                  </a:moveTo>
                  <a:lnTo>
                    <a:pt x="352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9175234" y="4256702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33"/>
                  </a:lnTo>
                  <a:lnTo>
                    <a:pt x="0" y="125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9187218" y="425669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44"/>
                  </a:lnTo>
                  <a:lnTo>
                    <a:pt x="8450" y="12544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9187212" y="4256702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33"/>
                  </a:lnTo>
                  <a:lnTo>
                    <a:pt x="8450" y="125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12626952" y="5427865"/>
              <a:ext cx="13335" cy="88265"/>
            </a:xfrm>
            <a:custGeom>
              <a:avLst/>
              <a:gdLst/>
              <a:ahLst/>
              <a:cxnLst/>
              <a:rect l="l" t="t" r="r" b="b"/>
              <a:pathLst>
                <a:path w="13334" h="88264">
                  <a:moveTo>
                    <a:pt x="0" y="88081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88081"/>
                  </a:lnTo>
                  <a:lnTo>
                    <a:pt x="0" y="880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12626952" y="541024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12626952" y="5516890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12640119" y="4273931"/>
              <a:ext cx="106045" cy="635"/>
            </a:xfrm>
            <a:custGeom>
              <a:avLst/>
              <a:gdLst/>
              <a:ahLst/>
              <a:cxnLst/>
              <a:rect l="l" t="t" r="r" b="b"/>
              <a:pathLst>
                <a:path w="106045" h="635">
                  <a:moveTo>
                    <a:pt x="0" y="0"/>
                  </a:moveTo>
                  <a:lnTo>
                    <a:pt x="10571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12640119" y="4273968"/>
              <a:ext cx="106045" cy="106045"/>
            </a:xfrm>
            <a:custGeom>
              <a:avLst/>
              <a:gdLst/>
              <a:ahLst/>
              <a:cxnLst/>
              <a:rect l="l" t="t" r="r" b="b"/>
              <a:pathLst>
                <a:path w="106045" h="106045">
                  <a:moveTo>
                    <a:pt x="0" y="105714"/>
                  </a:moveTo>
                  <a:lnTo>
                    <a:pt x="40972" y="97350"/>
                  </a:lnTo>
                  <a:lnTo>
                    <a:pt x="74586" y="74602"/>
                  </a:lnTo>
                  <a:lnTo>
                    <a:pt x="97336" y="40981"/>
                  </a:lnTo>
                  <a:lnTo>
                    <a:pt x="1057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59" name="object 1255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251918" y="4693976"/>
              <a:ext cx="148258" cy="159736"/>
            </a:xfrm>
            <a:prstGeom prst="rect">
              <a:avLst/>
            </a:prstGeom>
          </p:spPr>
        </p:pic>
        <p:sp>
          <p:nvSpPr>
            <p:cNvPr id="12560" name="object 12560"/>
            <p:cNvSpPr/>
            <p:nvPr/>
          </p:nvSpPr>
          <p:spPr>
            <a:xfrm>
              <a:off x="12626966" y="5516879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12626100" y="55123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12626100" y="54676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12626966" y="5427839"/>
              <a:ext cx="8890" cy="88265"/>
            </a:xfrm>
            <a:custGeom>
              <a:avLst/>
              <a:gdLst/>
              <a:ahLst/>
              <a:cxnLst/>
              <a:rect l="l" t="t" r="r" b="b"/>
              <a:pathLst>
                <a:path w="8890" h="88264">
                  <a:moveTo>
                    <a:pt x="8795" y="0"/>
                  </a:moveTo>
                  <a:lnTo>
                    <a:pt x="8795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12626100" y="542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12626966" y="541023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12635761" y="5516879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12637285" y="5441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12637282" y="54303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12637282" y="54303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12635761" y="5427839"/>
              <a:ext cx="4445" cy="88265"/>
            </a:xfrm>
            <a:custGeom>
              <a:avLst/>
              <a:gdLst/>
              <a:ahLst/>
              <a:cxnLst/>
              <a:rect l="l" t="t" r="r" b="b"/>
              <a:pathLst>
                <a:path w="4445" h="88264">
                  <a:moveTo>
                    <a:pt x="4397" y="0"/>
                  </a:moveTo>
                  <a:lnTo>
                    <a:pt x="4397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12635761" y="541023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12626952" y="5427865"/>
              <a:ext cx="13335" cy="88265"/>
            </a:xfrm>
            <a:custGeom>
              <a:avLst/>
              <a:gdLst/>
              <a:ahLst/>
              <a:cxnLst/>
              <a:rect l="l" t="t" r="r" b="b"/>
              <a:pathLst>
                <a:path w="13334" h="88264">
                  <a:moveTo>
                    <a:pt x="0" y="88081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88081"/>
                  </a:lnTo>
                  <a:lnTo>
                    <a:pt x="0" y="880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12626952" y="541024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12626952" y="5516890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12640157" y="5515949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81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12640159" y="5427836"/>
              <a:ext cx="88265" cy="88265"/>
            </a:xfrm>
            <a:custGeom>
              <a:avLst/>
              <a:gdLst/>
              <a:ahLst/>
              <a:cxnLst/>
              <a:rect l="l" t="t" r="r" b="b"/>
              <a:pathLst>
                <a:path w="88265" h="88264">
                  <a:moveTo>
                    <a:pt x="88112" y="88112"/>
                  </a:moveTo>
                  <a:lnTo>
                    <a:pt x="86403" y="70840"/>
                  </a:lnTo>
                  <a:lnTo>
                    <a:pt x="81404" y="54389"/>
                  </a:lnTo>
                  <a:lnTo>
                    <a:pt x="48891" y="14811"/>
                  </a:lnTo>
                  <a:lnTo>
                    <a:pt x="17272" y="171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13013892" y="533711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13013892" y="52923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13013892" y="524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13013892" y="520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13013892" y="51581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13013892" y="511339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13013892" y="50723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13013892" y="502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13013892" y="498288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13013892" y="49381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13013892" y="48933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13014526" y="4864124"/>
              <a:ext cx="8890" cy="485140"/>
            </a:xfrm>
            <a:custGeom>
              <a:avLst/>
              <a:gdLst/>
              <a:ahLst/>
              <a:cxnLst/>
              <a:rect l="l" t="t" r="r" b="b"/>
              <a:pathLst>
                <a:path w="8890" h="485139">
                  <a:moveTo>
                    <a:pt x="8795" y="0"/>
                  </a:moveTo>
                  <a:lnTo>
                    <a:pt x="8795" y="484550"/>
                  </a:lnTo>
                  <a:lnTo>
                    <a:pt x="0" y="484550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13009601" y="5150122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6502"/>
                  </a:moveTo>
                  <a:lnTo>
                    <a:pt x="952" y="56095"/>
                  </a:lnTo>
                  <a:lnTo>
                    <a:pt x="558" y="55930"/>
                  </a:lnTo>
                  <a:lnTo>
                    <a:pt x="152" y="56095"/>
                  </a:lnTo>
                  <a:lnTo>
                    <a:pt x="0" y="56502"/>
                  </a:lnTo>
                  <a:lnTo>
                    <a:pt x="152" y="56896"/>
                  </a:lnTo>
                  <a:lnTo>
                    <a:pt x="558" y="57061"/>
                  </a:lnTo>
                  <a:lnTo>
                    <a:pt x="952" y="56896"/>
                  </a:lnTo>
                  <a:lnTo>
                    <a:pt x="1117" y="56502"/>
                  </a:lnTo>
                  <a:close/>
                </a:path>
                <a:path w="5080" h="5715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13010164" y="52028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13010161" y="51991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13010161" y="5143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13009601" y="51463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13010164" y="5146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13009601" y="49152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13013892" y="50686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13013892" y="50723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13009601" y="5075548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52" y="59829"/>
                  </a:lnTo>
                  <a:lnTo>
                    <a:pt x="0" y="60223"/>
                  </a:lnTo>
                  <a:lnTo>
                    <a:pt x="152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13010164" y="51357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0" name="object 12600"/>
            <p:cNvSpPr/>
            <p:nvPr/>
          </p:nvSpPr>
          <p:spPr>
            <a:xfrm>
              <a:off x="13013892" y="51320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1" name="object 12601"/>
            <p:cNvSpPr/>
            <p:nvPr/>
          </p:nvSpPr>
          <p:spPr>
            <a:xfrm>
              <a:off x="13010161" y="51320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13009601" y="506809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57"/>
                  </a:moveTo>
                  <a:lnTo>
                    <a:pt x="952" y="63550"/>
                  </a:lnTo>
                  <a:lnTo>
                    <a:pt x="558" y="63398"/>
                  </a:lnTo>
                  <a:lnTo>
                    <a:pt x="152" y="63550"/>
                  </a:lnTo>
                  <a:lnTo>
                    <a:pt x="0" y="63957"/>
                  </a:lnTo>
                  <a:lnTo>
                    <a:pt x="152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57"/>
                  </a:lnTo>
                  <a:close/>
                </a:path>
                <a:path w="5080" h="6477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13010120" y="4864124"/>
              <a:ext cx="4445" cy="493395"/>
            </a:xfrm>
            <a:custGeom>
              <a:avLst/>
              <a:gdLst/>
              <a:ahLst/>
              <a:cxnLst/>
              <a:rect l="l" t="t" r="r" b="b"/>
              <a:pathLst>
                <a:path w="4444" h="493395">
                  <a:moveTo>
                    <a:pt x="4408" y="0"/>
                  </a:moveTo>
                  <a:lnTo>
                    <a:pt x="4408" y="493346"/>
                  </a:lnTo>
                  <a:lnTo>
                    <a:pt x="0" y="493346"/>
                  </a:lnTo>
                  <a:lnTo>
                    <a:pt x="0" y="0"/>
                  </a:lnTo>
                  <a:lnTo>
                    <a:pt x="440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13021350" y="53557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13031979" y="5358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13032539" y="53557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13025075" y="53557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8" name="object 12608"/>
            <p:cNvSpPr/>
            <p:nvPr/>
          </p:nvSpPr>
          <p:spPr>
            <a:xfrm>
              <a:off x="13024515" y="53552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9" name="object 12609"/>
            <p:cNvSpPr/>
            <p:nvPr/>
          </p:nvSpPr>
          <p:spPr>
            <a:xfrm>
              <a:off x="13010113" y="5357473"/>
              <a:ext cx="39370" cy="4445"/>
            </a:xfrm>
            <a:custGeom>
              <a:avLst/>
              <a:gdLst/>
              <a:ahLst/>
              <a:cxnLst/>
              <a:rect l="l" t="t" r="r" b="b"/>
              <a:pathLst>
                <a:path w="39369" h="4445">
                  <a:moveTo>
                    <a:pt x="38752" y="0"/>
                  </a:moveTo>
                  <a:lnTo>
                    <a:pt x="38752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3875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0" name="object 12610"/>
            <p:cNvSpPr/>
            <p:nvPr/>
          </p:nvSpPr>
          <p:spPr>
            <a:xfrm>
              <a:off x="13013892" y="5348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1" name="object 12611"/>
            <p:cNvSpPr/>
            <p:nvPr/>
          </p:nvSpPr>
          <p:spPr>
            <a:xfrm>
              <a:off x="13014531" y="5348680"/>
              <a:ext cx="34925" cy="8890"/>
            </a:xfrm>
            <a:custGeom>
              <a:avLst/>
              <a:gdLst/>
              <a:ahLst/>
              <a:cxnLst/>
              <a:rect l="l" t="t" r="r" b="b"/>
              <a:pathLst>
                <a:path w="34925" h="8889">
                  <a:moveTo>
                    <a:pt x="34334" y="0"/>
                  </a:moveTo>
                  <a:lnTo>
                    <a:pt x="34334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3433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12" name="object 1261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474133" y="2795831"/>
              <a:ext cx="93683" cy="231071"/>
            </a:xfrm>
            <a:prstGeom prst="rect">
              <a:avLst/>
            </a:prstGeom>
          </p:spPr>
        </p:pic>
        <p:sp>
          <p:nvSpPr>
            <p:cNvPr id="12613" name="object 12613"/>
            <p:cNvSpPr/>
            <p:nvPr/>
          </p:nvSpPr>
          <p:spPr>
            <a:xfrm>
              <a:off x="12225285" y="5112728"/>
              <a:ext cx="370840" cy="196850"/>
            </a:xfrm>
            <a:custGeom>
              <a:avLst/>
              <a:gdLst/>
              <a:ahLst/>
              <a:cxnLst/>
              <a:rect l="l" t="t" r="r" b="b"/>
              <a:pathLst>
                <a:path w="370840" h="196850">
                  <a:moveTo>
                    <a:pt x="0" y="196768"/>
                  </a:moveTo>
                  <a:lnTo>
                    <a:pt x="0" y="0"/>
                  </a:lnTo>
                  <a:lnTo>
                    <a:pt x="370470" y="0"/>
                  </a:lnTo>
                  <a:lnTo>
                    <a:pt x="370470" y="196768"/>
                  </a:lnTo>
                  <a:lnTo>
                    <a:pt x="0" y="19676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4" name="object 12614"/>
            <p:cNvSpPr/>
            <p:nvPr/>
          </p:nvSpPr>
          <p:spPr>
            <a:xfrm>
              <a:off x="12225287" y="5112715"/>
              <a:ext cx="370840" cy="198755"/>
            </a:xfrm>
            <a:custGeom>
              <a:avLst/>
              <a:gdLst/>
              <a:ahLst/>
              <a:cxnLst/>
              <a:rect l="l" t="t" r="r" b="b"/>
              <a:pathLst>
                <a:path w="370840" h="198754">
                  <a:moveTo>
                    <a:pt x="0" y="198716"/>
                  </a:moveTo>
                  <a:lnTo>
                    <a:pt x="37050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5" name="object 12615"/>
            <p:cNvSpPr/>
            <p:nvPr/>
          </p:nvSpPr>
          <p:spPr>
            <a:xfrm>
              <a:off x="12225292" y="5112720"/>
              <a:ext cx="370205" cy="196850"/>
            </a:xfrm>
            <a:custGeom>
              <a:avLst/>
              <a:gdLst/>
              <a:ahLst/>
              <a:cxnLst/>
              <a:rect l="l" t="t" r="r" b="b"/>
              <a:pathLst>
                <a:path w="370204" h="196850">
                  <a:moveTo>
                    <a:pt x="369967" y="1962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6" name="object 12616"/>
            <p:cNvSpPr/>
            <p:nvPr/>
          </p:nvSpPr>
          <p:spPr>
            <a:xfrm>
              <a:off x="14060937" y="5081339"/>
              <a:ext cx="897890" cy="317500"/>
            </a:xfrm>
            <a:custGeom>
              <a:avLst/>
              <a:gdLst/>
              <a:ahLst/>
              <a:cxnLst/>
              <a:rect l="l" t="t" r="r" b="b"/>
              <a:pathLst>
                <a:path w="897890" h="317500">
                  <a:moveTo>
                    <a:pt x="0" y="316964"/>
                  </a:moveTo>
                  <a:lnTo>
                    <a:pt x="0" y="0"/>
                  </a:lnTo>
                  <a:lnTo>
                    <a:pt x="897564" y="0"/>
                  </a:lnTo>
                  <a:lnTo>
                    <a:pt x="897564" y="316964"/>
                  </a:lnTo>
                  <a:lnTo>
                    <a:pt x="0" y="31696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7" name="object 12617"/>
            <p:cNvSpPr/>
            <p:nvPr/>
          </p:nvSpPr>
          <p:spPr>
            <a:xfrm>
              <a:off x="14060929" y="5081357"/>
              <a:ext cx="897890" cy="320675"/>
            </a:xfrm>
            <a:custGeom>
              <a:avLst/>
              <a:gdLst/>
              <a:ahLst/>
              <a:cxnLst/>
              <a:rect l="l" t="t" r="r" b="b"/>
              <a:pathLst>
                <a:path w="897890" h="320675">
                  <a:moveTo>
                    <a:pt x="0" y="320084"/>
                  </a:moveTo>
                  <a:lnTo>
                    <a:pt x="89756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8" name="object 12618"/>
            <p:cNvSpPr/>
            <p:nvPr/>
          </p:nvSpPr>
          <p:spPr>
            <a:xfrm>
              <a:off x="14060929" y="5081357"/>
              <a:ext cx="896619" cy="316230"/>
            </a:xfrm>
            <a:custGeom>
              <a:avLst/>
              <a:gdLst/>
              <a:ahLst/>
              <a:cxnLst/>
              <a:rect l="l" t="t" r="r" b="b"/>
              <a:pathLst>
                <a:path w="896619" h="316229">
                  <a:moveTo>
                    <a:pt x="896255" y="3160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9" name="object 12619"/>
            <p:cNvSpPr/>
            <p:nvPr/>
          </p:nvSpPr>
          <p:spPr>
            <a:xfrm>
              <a:off x="14266183" y="3625093"/>
              <a:ext cx="176530" cy="248920"/>
            </a:xfrm>
            <a:custGeom>
              <a:avLst/>
              <a:gdLst/>
              <a:ahLst/>
              <a:cxnLst/>
              <a:rect l="l" t="t" r="r" b="b"/>
              <a:pathLst>
                <a:path w="176530" h="248920">
                  <a:moveTo>
                    <a:pt x="175994" y="0"/>
                  </a:moveTo>
                  <a:lnTo>
                    <a:pt x="0" y="0"/>
                  </a:lnTo>
                  <a:lnTo>
                    <a:pt x="0" y="248861"/>
                  </a:lnTo>
                  <a:lnTo>
                    <a:pt x="175994" y="248861"/>
                  </a:lnTo>
                  <a:lnTo>
                    <a:pt x="1759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0" name="object 1262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212765" y="4205770"/>
              <a:ext cx="379015" cy="245090"/>
            </a:xfrm>
            <a:prstGeom prst="rect">
              <a:avLst/>
            </a:prstGeom>
          </p:spPr>
        </p:pic>
        <p:sp>
          <p:nvSpPr>
            <p:cNvPr id="12621" name="object 12621"/>
            <p:cNvSpPr/>
            <p:nvPr/>
          </p:nvSpPr>
          <p:spPr>
            <a:xfrm>
              <a:off x="9667516" y="663245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89" y="0"/>
                  </a:moveTo>
                  <a:lnTo>
                    <a:pt x="10334" y="0"/>
                  </a:lnTo>
                  <a:lnTo>
                    <a:pt x="4659" y="0"/>
                  </a:lnTo>
                  <a:lnTo>
                    <a:pt x="0" y="4659"/>
                  </a:lnTo>
                  <a:lnTo>
                    <a:pt x="0" y="15999"/>
                  </a:lnTo>
                  <a:lnTo>
                    <a:pt x="4659" y="20659"/>
                  </a:lnTo>
                  <a:lnTo>
                    <a:pt x="15989" y="20659"/>
                  </a:lnTo>
                  <a:lnTo>
                    <a:pt x="20669" y="15999"/>
                  </a:lnTo>
                  <a:lnTo>
                    <a:pt x="20669" y="4659"/>
                  </a:lnTo>
                  <a:lnTo>
                    <a:pt x="1598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2" name="object 1262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899271" y="4681710"/>
              <a:ext cx="221595" cy="218119"/>
            </a:xfrm>
            <a:prstGeom prst="rect">
              <a:avLst/>
            </a:prstGeom>
          </p:spPr>
        </p:pic>
        <p:pic>
          <p:nvPicPr>
            <p:cNvPr id="12623" name="object 1262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059196" y="4922949"/>
              <a:ext cx="221595" cy="218098"/>
            </a:xfrm>
            <a:prstGeom prst="rect">
              <a:avLst/>
            </a:prstGeom>
          </p:spPr>
        </p:pic>
        <p:pic>
          <p:nvPicPr>
            <p:cNvPr id="12624" name="object 1262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064683" y="4680852"/>
              <a:ext cx="219794" cy="219815"/>
            </a:xfrm>
            <a:prstGeom prst="rect">
              <a:avLst/>
            </a:prstGeom>
          </p:spPr>
        </p:pic>
      </p:grpSp>
      <p:sp>
        <p:nvSpPr>
          <p:cNvPr id="12625" name="object 12625"/>
          <p:cNvSpPr txBox="1"/>
          <p:nvPr/>
        </p:nvSpPr>
        <p:spPr>
          <a:xfrm>
            <a:off x="9170051" y="591433"/>
            <a:ext cx="195262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744, ground floor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lang="en-GB"/>
              <a:t>What should I do in case of an accident?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9" y="8792929"/>
            <a:ext cx="1383658" cy="74315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lang="en-GB" sz="1050" b="1" dirty="0">
                <a:solidFill>
                  <a:srgbClr val="00000F"/>
                </a:solidFill>
                <a:latin typeface="FS Albert"/>
                <a:cs typeface="FS Albert"/>
              </a:rPr>
              <a:t>Legend</a:t>
            </a:r>
          </a:p>
          <a:p>
            <a:pPr marL="12700" marR="5080">
              <a:lnSpc>
                <a:spcPct val="186600"/>
              </a:lnSpc>
            </a:pPr>
            <a:r>
              <a:rPr lang="en-GB" sz="1050">
                <a:solidFill>
                  <a:srgbClr val="00000F"/>
                </a:solidFill>
                <a:latin typeface="FS Albert"/>
                <a:cs typeface="FS Albert"/>
              </a:rPr>
              <a:t>First </a:t>
            </a:r>
            <a:r>
              <a:rPr lang="en-GB" sz="1050" dirty="0">
                <a:solidFill>
                  <a:srgbClr val="00000F"/>
                </a:solidFill>
                <a:latin typeface="FS Albert"/>
                <a:cs typeface="FS Albert"/>
              </a:rPr>
              <a:t>aid materials  AED defibrillator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2784613" y="8851836"/>
          <a:ext cx="3394710" cy="1650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52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lang="en-GB" sz="1300" b="1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Emergency numbers</a:t>
                      </a: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algn="l" rtl="0"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Fire brigade</a:t>
                      </a: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 / 041 248 63 44</a:t>
                      </a: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Ambulance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 / 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 Info Suisse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9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Facility Services hotline</a:t>
                      </a: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lang="en-GB" sz="130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041 248 63 44</a:t>
                      </a: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9170051" y="591433"/>
            <a:ext cx="195262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745, ground floor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8573988" y="1648706"/>
            <a:ext cx="10783570" cy="6583680"/>
            <a:chOff x="8573988" y="1600653"/>
            <a:chExt cx="10783570" cy="6583680"/>
          </a:xfrm>
        </p:grpSpPr>
        <p:sp>
          <p:nvSpPr>
            <p:cNvPr id="9" name="object 9"/>
            <p:cNvSpPr/>
            <p:nvPr/>
          </p:nvSpPr>
          <p:spPr>
            <a:xfrm>
              <a:off x="16113074" y="2099933"/>
              <a:ext cx="1287145" cy="502284"/>
            </a:xfrm>
            <a:custGeom>
              <a:avLst/>
              <a:gdLst/>
              <a:ahLst/>
              <a:cxnLst/>
              <a:rect l="l" t="t" r="r" b="b"/>
              <a:pathLst>
                <a:path w="1287144" h="502285">
                  <a:moveTo>
                    <a:pt x="1286536" y="365444"/>
                  </a:moveTo>
                  <a:lnTo>
                    <a:pt x="1253668" y="365444"/>
                  </a:lnTo>
                  <a:lnTo>
                    <a:pt x="1253668" y="377622"/>
                  </a:lnTo>
                  <a:lnTo>
                    <a:pt x="644556" y="377622"/>
                  </a:lnTo>
                  <a:lnTo>
                    <a:pt x="644556" y="380061"/>
                  </a:lnTo>
                  <a:lnTo>
                    <a:pt x="573647" y="380061"/>
                  </a:lnTo>
                  <a:lnTo>
                    <a:pt x="573647" y="501869"/>
                  </a:lnTo>
                  <a:lnTo>
                    <a:pt x="0" y="501869"/>
                  </a:lnTo>
                  <a:lnTo>
                    <a:pt x="0" y="37758"/>
                  </a:lnTo>
                  <a:lnTo>
                    <a:pt x="37391" y="37758"/>
                  </a:lnTo>
                  <a:lnTo>
                    <a:pt x="37391" y="34135"/>
                  </a:lnTo>
                  <a:lnTo>
                    <a:pt x="260421" y="34135"/>
                  </a:lnTo>
                  <a:lnTo>
                    <a:pt x="260421" y="37758"/>
                  </a:lnTo>
                  <a:lnTo>
                    <a:pt x="304943" y="37758"/>
                  </a:lnTo>
                  <a:lnTo>
                    <a:pt x="304943" y="0"/>
                  </a:lnTo>
                  <a:lnTo>
                    <a:pt x="733768" y="0"/>
                  </a:lnTo>
                  <a:lnTo>
                    <a:pt x="733768" y="37758"/>
                  </a:lnTo>
                  <a:lnTo>
                    <a:pt x="1286536" y="37758"/>
                  </a:lnTo>
                  <a:lnTo>
                    <a:pt x="1286536" y="365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6911880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687450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6949257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98664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7024028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706142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709879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713619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897050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6897262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6897438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6897616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897795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6897971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6898133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6898279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6898423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6898554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6898682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6898763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689884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6898909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6898956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6898989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898984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898978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6898904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6898825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6898762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6898680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6898546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898418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6898277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6898132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6897966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6897793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6897617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6897438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6897239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6897043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1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6896873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6896674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6896502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6896304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6896147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6895984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6895823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6895676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6895562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6895450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6895357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895271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6895212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6895157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6895130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6895128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895128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6895128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6895162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895209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895274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895354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9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895452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895566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895677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6895822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896002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6896162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6896325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6896503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896680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689687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6895128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6899005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699566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6995874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6996052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996228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996407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96583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996745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6996891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6997037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997166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6997295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97375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6997457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699752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6997587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6997604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6997607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6997583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6997524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699745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6997373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6997291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6997159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6997050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6996891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6996745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6996578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6996405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6996229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6996050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995874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995675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6995486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6995286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6995115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6994937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6994758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6994597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994435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6994283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6994170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6994062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993982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6993889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6993823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6993775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6993763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6993742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6993742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6993742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6993773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6993837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6993886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6993984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6994065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6994178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6994306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6994451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6994613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6994775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6994937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6995115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6995292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699548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6993742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6997617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7107828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7108007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7108200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7108377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7108570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7108749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7108910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7109056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7109201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7109329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7109427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7109540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710960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7109686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7109719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7109750" y="22870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7109750" y="2287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7109719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7109688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7109602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7109543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7109425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7109333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7109193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7109054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7108909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7108743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7108571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7108392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7108199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7108001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71078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71076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7107457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7107259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7107084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7106907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7106741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7106600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7106455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7106341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7106228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6114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7106031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7105968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7105938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7105908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7105906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7105906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7105906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7105940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7105970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7106051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7106116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7106228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7106344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7106456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7106601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7106747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7106908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7107085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7107262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7107458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710763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7105906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7109750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6897050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6897262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6897438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6897616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6897795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6897971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6898133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6898279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6898423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6898554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6898682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6898763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6898846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6898909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6898956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6898989" y="2326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6898984" y="2326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898978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6898904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898825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6898762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6898680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6898546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6898418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6898277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6898132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6897966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6897793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6897617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6897438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6897239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6897043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6896873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6896674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689650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6896304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6896147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6895984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6895823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6895676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6895562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6895450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6895357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6895271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6895212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6895157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6895130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6895128" y="2326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6895128" y="23266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6895128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6895162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6895209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6895274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6895354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9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6895452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6895566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6895822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6896002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6896162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6896325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6896503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896680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6896874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6895128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6899005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7070451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7070645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7070823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7071002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7071178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7071354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7071516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7071662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7071808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7071937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7072050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7072147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7072229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7072292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7072325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7072374" y="2326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7072374" y="23268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7072343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7072304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7072230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7072145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7072053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7071934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7071823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7071661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7071516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7071349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7071176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7071000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7070823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7070644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7070447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7070253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7070058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7069885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7069708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7069530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7069352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7069205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7069055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7068941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7068834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7068731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7068654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7068575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7068561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7068524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7068513" y="2326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7068513" y="23266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7068513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7068545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7068592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7068659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7068737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7068836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7068949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7069077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7069223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7069351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7069530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7069708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7069886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7070063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7070257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7068513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7072374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7017584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7054977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7092355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7095585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6942813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6980206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6868057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6905451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6093771" y="2384984"/>
              <a:ext cx="2540" cy="95250"/>
            </a:xfrm>
            <a:custGeom>
              <a:avLst/>
              <a:gdLst/>
              <a:ahLst/>
              <a:cxnLst/>
              <a:rect l="l" t="t" r="r" b="b"/>
              <a:pathLst>
                <a:path w="2540" h="95250">
                  <a:moveTo>
                    <a:pt x="1916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916" y="95002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6094733" y="2382892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7104"/>
                  </a:lnTo>
                </a:path>
              </a:pathLst>
            </a:custGeom>
            <a:ln w="61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6093750" y="2236403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1916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916" y="20690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6093756" y="2236404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0" y="0"/>
                  </a:moveTo>
                  <a:lnTo>
                    <a:pt x="0" y="20690"/>
                  </a:lnTo>
                  <a:lnTo>
                    <a:pt x="1916" y="20690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6093750" y="2117014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1916" y="0"/>
                  </a:moveTo>
                  <a:lnTo>
                    <a:pt x="0" y="0"/>
                  </a:lnTo>
                  <a:lnTo>
                    <a:pt x="0" y="26794"/>
                  </a:lnTo>
                  <a:lnTo>
                    <a:pt x="1916" y="26794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6093756" y="2117016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0" y="0"/>
                  </a:moveTo>
                  <a:lnTo>
                    <a:pt x="0" y="26794"/>
                  </a:lnTo>
                  <a:lnTo>
                    <a:pt x="1916" y="26794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6111153" y="2384984"/>
              <a:ext cx="2540" cy="95250"/>
            </a:xfrm>
            <a:custGeom>
              <a:avLst/>
              <a:gdLst/>
              <a:ahLst/>
              <a:cxnLst/>
              <a:rect l="l" t="t" r="r" b="b"/>
              <a:pathLst>
                <a:path w="2540" h="95250">
                  <a:moveTo>
                    <a:pt x="1916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916" y="95002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6109059" y="2382892"/>
              <a:ext cx="6350" cy="98425"/>
            </a:xfrm>
            <a:custGeom>
              <a:avLst/>
              <a:gdLst/>
              <a:ahLst/>
              <a:cxnLst/>
              <a:rect l="l" t="t" r="r" b="b"/>
              <a:pathLst>
                <a:path w="6350" h="98425">
                  <a:moveTo>
                    <a:pt x="0" y="98153"/>
                  </a:moveTo>
                  <a:lnTo>
                    <a:pt x="6114" y="98153"/>
                  </a:lnTo>
                </a:path>
                <a:path w="6350" h="98425">
                  <a:moveTo>
                    <a:pt x="3057" y="0"/>
                  </a:moveTo>
                  <a:lnTo>
                    <a:pt x="3057" y="971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6111153" y="2234539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1916" y="0"/>
                  </a:moveTo>
                  <a:lnTo>
                    <a:pt x="0" y="0"/>
                  </a:lnTo>
                  <a:lnTo>
                    <a:pt x="0" y="22543"/>
                  </a:lnTo>
                  <a:lnTo>
                    <a:pt x="1916" y="22543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6111157" y="2234534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0" y="0"/>
                  </a:moveTo>
                  <a:lnTo>
                    <a:pt x="0" y="22522"/>
                  </a:lnTo>
                  <a:lnTo>
                    <a:pt x="1916" y="22522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6111153" y="2135264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1916" y="0"/>
                  </a:moveTo>
                  <a:lnTo>
                    <a:pt x="0" y="0"/>
                  </a:lnTo>
                  <a:lnTo>
                    <a:pt x="0" y="10366"/>
                  </a:lnTo>
                  <a:lnTo>
                    <a:pt x="1916" y="10366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6111157" y="213525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0" y="0"/>
                  </a:moveTo>
                  <a:lnTo>
                    <a:pt x="0" y="10366"/>
                  </a:lnTo>
                  <a:lnTo>
                    <a:pt x="1916" y="10366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6858847" y="2131914"/>
              <a:ext cx="508000" cy="3810"/>
            </a:xfrm>
            <a:custGeom>
              <a:avLst/>
              <a:gdLst/>
              <a:ahLst/>
              <a:cxnLst/>
              <a:rect l="l" t="t" r="r" b="b"/>
              <a:pathLst>
                <a:path w="508000" h="3810">
                  <a:moveTo>
                    <a:pt x="507879" y="0"/>
                  </a:moveTo>
                  <a:lnTo>
                    <a:pt x="0" y="0"/>
                  </a:lnTo>
                  <a:lnTo>
                    <a:pt x="0" y="3340"/>
                  </a:lnTo>
                  <a:lnTo>
                    <a:pt x="507879" y="3340"/>
                  </a:lnTo>
                  <a:lnTo>
                    <a:pt x="50787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6858850" y="2131918"/>
              <a:ext cx="508000" cy="3810"/>
            </a:xfrm>
            <a:custGeom>
              <a:avLst/>
              <a:gdLst/>
              <a:ahLst/>
              <a:cxnLst/>
              <a:rect l="l" t="t" r="r" b="b"/>
              <a:pathLst>
                <a:path w="508000" h="3810">
                  <a:moveTo>
                    <a:pt x="0" y="0"/>
                  </a:moveTo>
                  <a:lnTo>
                    <a:pt x="0" y="3340"/>
                  </a:lnTo>
                  <a:lnTo>
                    <a:pt x="507879" y="3340"/>
                  </a:lnTo>
                  <a:lnTo>
                    <a:pt x="5078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6849173" y="2099930"/>
              <a:ext cx="550545" cy="32384"/>
            </a:xfrm>
            <a:custGeom>
              <a:avLst/>
              <a:gdLst/>
              <a:ahLst/>
              <a:cxnLst/>
              <a:rect l="l" t="t" r="r" b="b"/>
              <a:pathLst>
                <a:path w="550544" h="32385">
                  <a:moveTo>
                    <a:pt x="550433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550433" y="31988"/>
                  </a:lnTo>
                  <a:lnTo>
                    <a:pt x="5504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6849173" y="2099930"/>
              <a:ext cx="550545" cy="32384"/>
            </a:xfrm>
            <a:custGeom>
              <a:avLst/>
              <a:gdLst/>
              <a:ahLst/>
              <a:cxnLst/>
              <a:rect l="l" t="t" r="r" b="b"/>
              <a:pathLst>
                <a:path w="550544" h="32385">
                  <a:moveTo>
                    <a:pt x="0" y="31988"/>
                  </a:moveTo>
                  <a:lnTo>
                    <a:pt x="550433" y="31988"/>
                  </a:lnTo>
                  <a:lnTo>
                    <a:pt x="550433" y="0"/>
                  </a:lnTo>
                  <a:lnTo>
                    <a:pt x="0" y="0"/>
                  </a:lnTo>
                  <a:lnTo>
                    <a:pt x="0" y="6073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6858847" y="2135264"/>
              <a:ext cx="508000" cy="2540"/>
            </a:xfrm>
            <a:custGeom>
              <a:avLst/>
              <a:gdLst/>
              <a:ahLst/>
              <a:cxnLst/>
              <a:rect l="l" t="t" r="r" b="b"/>
              <a:pathLst>
                <a:path w="508000" h="2539">
                  <a:moveTo>
                    <a:pt x="507879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507879" y="2429"/>
                  </a:lnTo>
                  <a:lnTo>
                    <a:pt x="507879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6858850" y="2135259"/>
              <a:ext cx="508000" cy="2540"/>
            </a:xfrm>
            <a:custGeom>
              <a:avLst/>
              <a:gdLst/>
              <a:ahLst/>
              <a:cxnLst/>
              <a:rect l="l" t="t" r="r" b="b"/>
              <a:pathLst>
                <a:path w="508000" h="2539">
                  <a:moveTo>
                    <a:pt x="0" y="0"/>
                  </a:moveTo>
                  <a:lnTo>
                    <a:pt x="0" y="2429"/>
                  </a:lnTo>
                  <a:lnTo>
                    <a:pt x="507879" y="2429"/>
                  </a:lnTo>
                  <a:lnTo>
                    <a:pt x="5078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7331283" y="2601805"/>
              <a:ext cx="15875" cy="33020"/>
            </a:xfrm>
            <a:custGeom>
              <a:avLst/>
              <a:gdLst/>
              <a:ahLst/>
              <a:cxnLst/>
              <a:rect l="l" t="t" r="r" b="b"/>
              <a:pathLst>
                <a:path w="15875" h="33019">
                  <a:moveTo>
                    <a:pt x="15486" y="0"/>
                  </a:moveTo>
                  <a:lnTo>
                    <a:pt x="0" y="0"/>
                  </a:lnTo>
                  <a:lnTo>
                    <a:pt x="0" y="32679"/>
                  </a:lnTo>
                  <a:lnTo>
                    <a:pt x="15486" y="32679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7329179" y="2600752"/>
              <a:ext cx="19685" cy="36195"/>
            </a:xfrm>
            <a:custGeom>
              <a:avLst/>
              <a:gdLst/>
              <a:ahLst/>
              <a:cxnLst/>
              <a:rect l="l" t="t" r="r" b="b"/>
              <a:pathLst>
                <a:path w="19684" h="36194">
                  <a:moveTo>
                    <a:pt x="0" y="0"/>
                  </a:moveTo>
                  <a:lnTo>
                    <a:pt x="19685" y="0"/>
                  </a:lnTo>
                </a:path>
                <a:path w="19684" h="36194">
                  <a:moveTo>
                    <a:pt x="9842" y="1052"/>
                  </a:moveTo>
                  <a:lnTo>
                    <a:pt x="9842" y="35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7351931" y="8101199"/>
              <a:ext cx="1986914" cy="81280"/>
            </a:xfrm>
            <a:custGeom>
              <a:avLst/>
              <a:gdLst/>
              <a:ahLst/>
              <a:cxnLst/>
              <a:rect l="l" t="t" r="r" b="b"/>
              <a:pathLst>
                <a:path w="1986915" h="81279">
                  <a:moveTo>
                    <a:pt x="1986902" y="0"/>
                  </a:moveTo>
                  <a:lnTo>
                    <a:pt x="0" y="80835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7355784" y="8082526"/>
              <a:ext cx="1983105" cy="81280"/>
            </a:xfrm>
            <a:custGeom>
              <a:avLst/>
              <a:gdLst/>
              <a:ahLst/>
              <a:cxnLst/>
              <a:rect l="l" t="t" r="r" b="b"/>
              <a:pathLst>
                <a:path w="1983105" h="81279">
                  <a:moveTo>
                    <a:pt x="1982630" y="0"/>
                  </a:moveTo>
                  <a:lnTo>
                    <a:pt x="0" y="81159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7351913" y="7630967"/>
              <a:ext cx="0" cy="551180"/>
            </a:xfrm>
            <a:custGeom>
              <a:avLst/>
              <a:gdLst/>
              <a:ahLst/>
              <a:cxnLst/>
              <a:rect l="l" t="t" r="r" b="b"/>
              <a:pathLst>
                <a:path h="551179">
                  <a:moveTo>
                    <a:pt x="0" y="5510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7398319" y="8046280"/>
              <a:ext cx="1902460" cy="78105"/>
            </a:xfrm>
            <a:custGeom>
              <a:avLst/>
              <a:gdLst/>
              <a:ahLst/>
              <a:cxnLst/>
              <a:rect l="l" t="t" r="r" b="b"/>
              <a:pathLst>
                <a:path w="1902459" h="78104">
                  <a:moveTo>
                    <a:pt x="0" y="77871"/>
                  </a:moveTo>
                  <a:lnTo>
                    <a:pt x="190206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7398319" y="7630963"/>
              <a:ext cx="0" cy="493395"/>
            </a:xfrm>
            <a:custGeom>
              <a:avLst/>
              <a:gdLst/>
              <a:ahLst/>
              <a:cxnLst/>
              <a:rect l="l" t="t" r="r" b="b"/>
              <a:pathLst>
                <a:path h="493395">
                  <a:moveTo>
                    <a:pt x="0" y="4931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9300389" y="7630963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h="415925">
                  <a:moveTo>
                    <a:pt x="0" y="4153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7471199" y="7596491"/>
              <a:ext cx="504825" cy="0"/>
            </a:xfrm>
            <a:custGeom>
              <a:avLst/>
              <a:gdLst/>
              <a:ahLst/>
              <a:cxnLst/>
              <a:rect l="l" t="t" r="r" b="b"/>
              <a:pathLst>
                <a:path w="504825">
                  <a:moveTo>
                    <a:pt x="0" y="0"/>
                  </a:moveTo>
                  <a:lnTo>
                    <a:pt x="50464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7972228" y="75964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7408308" y="7625881"/>
              <a:ext cx="567690" cy="2540"/>
            </a:xfrm>
            <a:custGeom>
              <a:avLst/>
              <a:gdLst/>
              <a:ahLst/>
              <a:cxnLst/>
              <a:rect l="l" t="t" r="r" b="b"/>
              <a:pathLst>
                <a:path w="567690" h="2540">
                  <a:moveTo>
                    <a:pt x="0" y="0"/>
                  </a:moveTo>
                  <a:lnTo>
                    <a:pt x="567521" y="0"/>
                  </a:lnTo>
                </a:path>
                <a:path w="567690" h="2540">
                  <a:moveTo>
                    <a:pt x="0" y="2099"/>
                  </a:moveTo>
                  <a:lnTo>
                    <a:pt x="567521" y="2099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7408320" y="76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8691284" y="7596491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>
                  <a:moveTo>
                    <a:pt x="0" y="0"/>
                  </a:moveTo>
                  <a:lnTo>
                    <a:pt x="58396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9275256" y="75964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7519"/>
                  </a:lnTo>
                </a:path>
                <a:path h="26034">
                  <a:moveTo>
                    <a:pt x="0" y="7519"/>
                  </a:moveTo>
                  <a:lnTo>
                    <a:pt x="0" y="25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8691284" y="7626930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>
                  <a:moveTo>
                    <a:pt x="58397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8691284" y="760137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7268"/>
                  </a:lnTo>
                </a:path>
                <a:path h="26034">
                  <a:moveTo>
                    <a:pt x="0" y="7268"/>
                  </a:moveTo>
                  <a:lnTo>
                    <a:pt x="0" y="25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9338414" y="3327222"/>
              <a:ext cx="0" cy="4774565"/>
            </a:xfrm>
            <a:custGeom>
              <a:avLst/>
              <a:gdLst/>
              <a:ahLst/>
              <a:cxnLst/>
              <a:rect l="l" t="t" r="r" b="b"/>
              <a:pathLst>
                <a:path h="4774565">
                  <a:moveTo>
                    <a:pt x="0" y="47741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7351913" y="6779435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0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7378986" y="6779435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h="269240">
                  <a:moveTo>
                    <a:pt x="0" y="135084"/>
                  </a:moveTo>
                  <a:lnTo>
                    <a:pt x="0" y="269056"/>
                  </a:lnTo>
                </a:path>
                <a:path h="26924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7351913" y="6779436"/>
              <a:ext cx="0" cy="365760"/>
            </a:xfrm>
            <a:custGeom>
              <a:avLst/>
              <a:gdLst/>
              <a:ahLst/>
              <a:cxnLst/>
              <a:rect l="l" t="t" r="r" b="b"/>
              <a:pathLst>
                <a:path h="365759">
                  <a:moveTo>
                    <a:pt x="0" y="365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7406604" y="68540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7378984" y="701453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76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7331283" y="2903890"/>
              <a:ext cx="15875" cy="1325880"/>
            </a:xfrm>
            <a:custGeom>
              <a:avLst/>
              <a:gdLst/>
              <a:ahLst/>
              <a:cxnLst/>
              <a:rect l="l" t="t" r="r" b="b"/>
              <a:pathLst>
                <a:path w="15875" h="1325879">
                  <a:moveTo>
                    <a:pt x="15486" y="0"/>
                  </a:moveTo>
                  <a:lnTo>
                    <a:pt x="0" y="0"/>
                  </a:lnTo>
                  <a:lnTo>
                    <a:pt x="0" y="1325320"/>
                  </a:lnTo>
                  <a:lnTo>
                    <a:pt x="15486" y="1325320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7331278" y="2903892"/>
              <a:ext cx="15875" cy="1325880"/>
            </a:xfrm>
            <a:custGeom>
              <a:avLst/>
              <a:gdLst/>
              <a:ahLst/>
              <a:cxnLst/>
              <a:rect l="l" t="t" r="r" b="b"/>
              <a:pathLst>
                <a:path w="15875" h="1325879">
                  <a:moveTo>
                    <a:pt x="0" y="0"/>
                  </a:moveTo>
                  <a:lnTo>
                    <a:pt x="0" y="1325320"/>
                  </a:lnTo>
                  <a:lnTo>
                    <a:pt x="15486" y="1325320"/>
                  </a:lnTo>
                  <a:lnTo>
                    <a:pt x="154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9255410" y="2465063"/>
              <a:ext cx="100330" cy="541020"/>
            </a:xfrm>
            <a:custGeom>
              <a:avLst/>
              <a:gdLst/>
              <a:ahLst/>
              <a:cxnLst/>
              <a:rect l="l" t="t" r="r" b="b"/>
              <a:pathLst>
                <a:path w="100330" h="541019">
                  <a:moveTo>
                    <a:pt x="99758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84302" y="15240"/>
                  </a:lnTo>
                  <a:lnTo>
                    <a:pt x="84302" y="525780"/>
                  </a:lnTo>
                  <a:lnTo>
                    <a:pt x="73964" y="525780"/>
                  </a:lnTo>
                  <a:lnTo>
                    <a:pt x="73964" y="541020"/>
                  </a:lnTo>
                  <a:lnTo>
                    <a:pt x="99758" y="541020"/>
                  </a:lnTo>
                  <a:lnTo>
                    <a:pt x="99758" y="525780"/>
                  </a:lnTo>
                  <a:lnTo>
                    <a:pt x="99758" y="15240"/>
                  </a:lnTo>
                  <a:lnTo>
                    <a:pt x="9975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9255419" y="2465380"/>
              <a:ext cx="100330" cy="541020"/>
            </a:xfrm>
            <a:custGeom>
              <a:avLst/>
              <a:gdLst/>
              <a:ahLst/>
              <a:cxnLst/>
              <a:rect l="l" t="t" r="r" b="b"/>
              <a:pathLst>
                <a:path w="100330" h="541019">
                  <a:moveTo>
                    <a:pt x="73966" y="540695"/>
                  </a:moveTo>
                  <a:lnTo>
                    <a:pt x="73966" y="525481"/>
                  </a:lnTo>
                  <a:lnTo>
                    <a:pt x="84301" y="525481"/>
                  </a:lnTo>
                  <a:lnTo>
                    <a:pt x="84290" y="14606"/>
                  </a:lnTo>
                  <a:lnTo>
                    <a:pt x="0" y="14606"/>
                  </a:lnTo>
                  <a:lnTo>
                    <a:pt x="0" y="0"/>
                  </a:lnTo>
                  <a:lnTo>
                    <a:pt x="99756" y="0"/>
                  </a:lnTo>
                  <a:lnTo>
                    <a:pt x="99756" y="540695"/>
                  </a:lnTo>
                  <a:lnTo>
                    <a:pt x="73966" y="5406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8610082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8607986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14" y="9408"/>
                  </a:lnTo>
                </a:path>
                <a:path w="95884" h="9525">
                  <a:moveTo>
                    <a:pt x="0" y="0"/>
                  </a:moveTo>
                  <a:lnTo>
                    <a:pt x="957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7965536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7963422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6757636" y="2479997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5736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73657" y="3044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6757639" y="2479996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0" y="30449"/>
                  </a:moveTo>
                  <a:lnTo>
                    <a:pt x="0" y="0"/>
                  </a:lnTo>
                  <a:lnTo>
                    <a:pt x="573657" y="0"/>
                  </a:lnTo>
                  <a:lnTo>
                    <a:pt x="5736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6111163" y="2117003"/>
              <a:ext cx="21590" cy="18415"/>
            </a:xfrm>
            <a:custGeom>
              <a:avLst/>
              <a:gdLst/>
              <a:ahLst/>
              <a:cxnLst/>
              <a:rect l="l" t="t" r="r" b="b"/>
              <a:pathLst>
                <a:path w="21590" h="18414">
                  <a:moveTo>
                    <a:pt x="21266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21266" y="18261"/>
                  </a:lnTo>
                  <a:lnTo>
                    <a:pt x="2126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6111160" y="2116998"/>
              <a:ext cx="21590" cy="18415"/>
            </a:xfrm>
            <a:custGeom>
              <a:avLst/>
              <a:gdLst/>
              <a:ahLst/>
              <a:cxnLst/>
              <a:rect l="l" t="t" r="r" b="b"/>
              <a:pathLst>
                <a:path w="21590" h="18414">
                  <a:moveTo>
                    <a:pt x="21266" y="18261"/>
                  </a:moveTo>
                  <a:lnTo>
                    <a:pt x="21266" y="0"/>
                  </a:lnTo>
                  <a:lnTo>
                    <a:pt x="0" y="0"/>
                  </a:lnTo>
                  <a:lnTo>
                    <a:pt x="0" y="18261"/>
                  </a:lnTo>
                  <a:lnTo>
                    <a:pt x="21266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6150471" y="2107265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56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47056" y="24376"/>
                  </a:lnTo>
                  <a:lnTo>
                    <a:pt x="4705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6150473" y="2107256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0" y="0"/>
                  </a:moveTo>
                  <a:lnTo>
                    <a:pt x="0" y="24365"/>
                  </a:lnTo>
                  <a:lnTo>
                    <a:pt x="47056" y="24365"/>
                  </a:lnTo>
                  <a:lnTo>
                    <a:pt x="4705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6326414" y="2107255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77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47077" y="24376"/>
                  </a:lnTo>
                  <a:lnTo>
                    <a:pt x="4707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6326411" y="2107254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77" y="24365"/>
                  </a:moveTo>
                  <a:lnTo>
                    <a:pt x="47077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47077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6095688" y="2384984"/>
              <a:ext cx="15875" cy="95250"/>
            </a:xfrm>
            <a:custGeom>
              <a:avLst/>
              <a:gdLst/>
              <a:ahLst/>
              <a:cxnLst/>
              <a:rect l="l" t="t" r="r" b="b"/>
              <a:pathLst>
                <a:path w="15875" h="95250">
                  <a:moveTo>
                    <a:pt x="15465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5465" y="95002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6093592" y="2382892"/>
              <a:ext cx="19685" cy="97155"/>
            </a:xfrm>
            <a:custGeom>
              <a:avLst/>
              <a:gdLst/>
              <a:ahLst/>
              <a:cxnLst/>
              <a:rect l="l" t="t" r="r" b="b"/>
              <a:pathLst>
                <a:path w="19684" h="97155">
                  <a:moveTo>
                    <a:pt x="0" y="97104"/>
                  </a:moveTo>
                  <a:lnTo>
                    <a:pt x="19664" y="97104"/>
                  </a:lnTo>
                  <a:lnTo>
                    <a:pt x="19664" y="0"/>
                  </a:lnTo>
                  <a:lnTo>
                    <a:pt x="0" y="0"/>
                  </a:lnTo>
                  <a:lnTo>
                    <a:pt x="0" y="971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6095688" y="2234539"/>
              <a:ext cx="15875" cy="22860"/>
            </a:xfrm>
            <a:custGeom>
              <a:avLst/>
              <a:gdLst/>
              <a:ahLst/>
              <a:cxnLst/>
              <a:rect l="l" t="t" r="r" b="b"/>
              <a:pathLst>
                <a:path w="15875" h="22860">
                  <a:moveTo>
                    <a:pt x="15465" y="0"/>
                  </a:moveTo>
                  <a:lnTo>
                    <a:pt x="0" y="0"/>
                  </a:lnTo>
                  <a:lnTo>
                    <a:pt x="0" y="22543"/>
                  </a:lnTo>
                  <a:lnTo>
                    <a:pt x="15465" y="22543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6095691" y="2234534"/>
              <a:ext cx="15875" cy="22860"/>
            </a:xfrm>
            <a:custGeom>
              <a:avLst/>
              <a:gdLst/>
              <a:ahLst/>
              <a:cxnLst/>
              <a:rect l="l" t="t" r="r" b="b"/>
              <a:pathLst>
                <a:path w="15875" h="22860">
                  <a:moveTo>
                    <a:pt x="0" y="0"/>
                  </a:moveTo>
                  <a:lnTo>
                    <a:pt x="0" y="22522"/>
                  </a:lnTo>
                  <a:lnTo>
                    <a:pt x="15465" y="22522"/>
                  </a:lnTo>
                  <a:lnTo>
                    <a:pt x="15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6095688" y="2117014"/>
              <a:ext cx="15875" cy="29209"/>
            </a:xfrm>
            <a:custGeom>
              <a:avLst/>
              <a:gdLst/>
              <a:ahLst/>
              <a:cxnLst/>
              <a:rect l="l" t="t" r="r" b="b"/>
              <a:pathLst>
                <a:path w="15875" h="29210">
                  <a:moveTo>
                    <a:pt x="15465" y="0"/>
                  </a:moveTo>
                  <a:lnTo>
                    <a:pt x="0" y="0"/>
                  </a:lnTo>
                  <a:lnTo>
                    <a:pt x="0" y="28616"/>
                  </a:lnTo>
                  <a:lnTo>
                    <a:pt x="15465" y="28616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6095691" y="2117016"/>
              <a:ext cx="15875" cy="29209"/>
            </a:xfrm>
            <a:custGeom>
              <a:avLst/>
              <a:gdLst/>
              <a:ahLst/>
              <a:cxnLst/>
              <a:rect l="l" t="t" r="r" b="b"/>
              <a:pathLst>
                <a:path w="15875" h="29210">
                  <a:moveTo>
                    <a:pt x="0" y="0"/>
                  </a:moveTo>
                  <a:lnTo>
                    <a:pt x="0" y="28616"/>
                  </a:lnTo>
                  <a:lnTo>
                    <a:pt x="15465" y="28616"/>
                  </a:lnTo>
                  <a:lnTo>
                    <a:pt x="15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7331273" y="4467958"/>
              <a:ext cx="15875" cy="125730"/>
            </a:xfrm>
            <a:custGeom>
              <a:avLst/>
              <a:gdLst/>
              <a:ahLst/>
              <a:cxnLst/>
              <a:rect l="l" t="t" r="r" b="b"/>
              <a:pathLst>
                <a:path w="15875" h="125729">
                  <a:moveTo>
                    <a:pt x="15486" y="0"/>
                  </a:moveTo>
                  <a:lnTo>
                    <a:pt x="0" y="0"/>
                  </a:lnTo>
                  <a:lnTo>
                    <a:pt x="0" y="125472"/>
                  </a:lnTo>
                  <a:lnTo>
                    <a:pt x="15486" y="125472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7331273" y="4467957"/>
              <a:ext cx="15875" cy="125730"/>
            </a:xfrm>
            <a:custGeom>
              <a:avLst/>
              <a:gdLst/>
              <a:ahLst/>
              <a:cxnLst/>
              <a:rect l="l" t="t" r="r" b="b"/>
              <a:pathLst>
                <a:path w="15875" h="125729">
                  <a:moveTo>
                    <a:pt x="15486" y="0"/>
                  </a:moveTo>
                  <a:lnTo>
                    <a:pt x="15486" y="125472"/>
                  </a:lnTo>
                  <a:lnTo>
                    <a:pt x="0" y="125472"/>
                  </a:lnTo>
                  <a:lnTo>
                    <a:pt x="0" y="0"/>
                  </a:lnTo>
                  <a:lnTo>
                    <a:pt x="154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9329385" y="3266765"/>
              <a:ext cx="26034" cy="60960"/>
            </a:xfrm>
            <a:custGeom>
              <a:avLst/>
              <a:gdLst/>
              <a:ahLst/>
              <a:cxnLst/>
              <a:rect l="l" t="t" r="r" b="b"/>
              <a:pathLst>
                <a:path w="26034" h="60960">
                  <a:moveTo>
                    <a:pt x="25789" y="0"/>
                  </a:moveTo>
                  <a:lnTo>
                    <a:pt x="0" y="0"/>
                  </a:lnTo>
                  <a:lnTo>
                    <a:pt x="0" y="11727"/>
                  </a:lnTo>
                  <a:lnTo>
                    <a:pt x="5800" y="11727"/>
                  </a:lnTo>
                  <a:lnTo>
                    <a:pt x="5800" y="60553"/>
                  </a:lnTo>
                  <a:lnTo>
                    <a:pt x="25789" y="60553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9329385" y="3266765"/>
              <a:ext cx="26034" cy="60960"/>
            </a:xfrm>
            <a:custGeom>
              <a:avLst/>
              <a:gdLst/>
              <a:ahLst/>
              <a:cxnLst/>
              <a:rect l="l" t="t" r="r" b="b"/>
              <a:pathLst>
                <a:path w="26034" h="60960">
                  <a:moveTo>
                    <a:pt x="0" y="0"/>
                  </a:moveTo>
                  <a:lnTo>
                    <a:pt x="0" y="11727"/>
                  </a:lnTo>
                  <a:lnTo>
                    <a:pt x="5800" y="11727"/>
                  </a:lnTo>
                  <a:lnTo>
                    <a:pt x="5800" y="60553"/>
                  </a:lnTo>
                  <a:lnTo>
                    <a:pt x="25789" y="60553"/>
                  </a:lnTo>
                  <a:lnTo>
                    <a:pt x="2578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6384872" y="260179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2575" y="3675"/>
                  </a:moveTo>
                  <a:lnTo>
                    <a:pt x="2575" y="0"/>
                  </a:lnTo>
                  <a:lnTo>
                    <a:pt x="29674" y="0"/>
                  </a:lnTo>
                  <a:lnTo>
                    <a:pt x="29674" y="3675"/>
                  </a:lnTo>
                  <a:lnTo>
                    <a:pt x="32229" y="3675"/>
                  </a:lnTo>
                  <a:lnTo>
                    <a:pt x="32229" y="7329"/>
                  </a:lnTo>
                  <a:lnTo>
                    <a:pt x="0" y="7329"/>
                  </a:lnTo>
                  <a:lnTo>
                    <a:pt x="0" y="3675"/>
                  </a:lnTo>
                  <a:lnTo>
                    <a:pt x="2575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6417099" y="2471462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30" h="130810">
                  <a:moveTo>
                    <a:pt x="137932" y="130341"/>
                  </a:moveTo>
                  <a:lnTo>
                    <a:pt x="130852" y="89335"/>
                  </a:lnTo>
                  <a:lnTo>
                    <a:pt x="111174" y="53579"/>
                  </a:lnTo>
                  <a:lnTo>
                    <a:pt x="81243" y="25292"/>
                  </a:lnTo>
                  <a:lnTo>
                    <a:pt x="43403" y="6692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6555042" y="2512898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112" y="0"/>
                  </a:moveTo>
                  <a:lnTo>
                    <a:pt x="57629" y="7034"/>
                  </a:lnTo>
                  <a:lnTo>
                    <a:pt x="27698" y="26168"/>
                  </a:lnTo>
                  <a:lnTo>
                    <a:pt x="7445" y="54444"/>
                  </a:lnTo>
                  <a:lnTo>
                    <a:pt x="0" y="8890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6246929" y="2471466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30" h="130810">
                  <a:moveTo>
                    <a:pt x="137932" y="0"/>
                  </a:moveTo>
                  <a:lnTo>
                    <a:pt x="94541" y="6690"/>
                  </a:lnTo>
                  <a:lnTo>
                    <a:pt x="56703" y="25286"/>
                  </a:lnTo>
                  <a:lnTo>
                    <a:pt x="26767" y="53570"/>
                  </a:lnTo>
                  <a:lnTo>
                    <a:pt x="7083" y="89327"/>
                  </a:lnTo>
                  <a:lnTo>
                    <a:pt x="0" y="1303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6152853" y="2512896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080" y="88908"/>
                  </a:moveTo>
                  <a:lnTo>
                    <a:pt x="86637" y="54444"/>
                  </a:lnTo>
                  <a:lnTo>
                    <a:pt x="66390" y="26168"/>
                  </a:lnTo>
                  <a:lnTo>
                    <a:pt x="36469" y="7034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6649155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6417105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6152845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6384862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6375850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6246940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591" y="7308"/>
                  </a:moveTo>
                  <a:lnTo>
                    <a:pt x="11591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75" y="3654"/>
                  </a:lnTo>
                  <a:lnTo>
                    <a:pt x="2575" y="7308"/>
                  </a:lnTo>
                  <a:lnTo>
                    <a:pt x="11591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6236638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79" y="3675"/>
                  </a:moveTo>
                  <a:lnTo>
                    <a:pt x="12879" y="7329"/>
                  </a:lnTo>
                  <a:lnTo>
                    <a:pt x="0" y="7329"/>
                  </a:lnTo>
                  <a:lnTo>
                    <a:pt x="0" y="0"/>
                  </a:lnTo>
                  <a:lnTo>
                    <a:pt x="10303" y="0"/>
                  </a:lnTo>
                  <a:lnTo>
                    <a:pt x="10303" y="3675"/>
                  </a:lnTo>
                  <a:lnTo>
                    <a:pt x="1287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615284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0"/>
                  </a:lnTo>
                  <a:lnTo>
                    <a:pt x="12868" y="0"/>
                  </a:lnTo>
                  <a:lnTo>
                    <a:pt x="12868" y="7329"/>
                  </a:lnTo>
                  <a:lnTo>
                    <a:pt x="2575" y="7329"/>
                  </a:lnTo>
                  <a:lnTo>
                    <a:pt x="2575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6101269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0" y="0"/>
                  </a:moveTo>
                  <a:lnTo>
                    <a:pt x="0" y="7308"/>
                  </a:lnTo>
                  <a:lnTo>
                    <a:pt x="54134" y="7308"/>
                  </a:lnTo>
                  <a:lnTo>
                    <a:pt x="54134" y="3675"/>
                  </a:lnTo>
                  <a:lnTo>
                    <a:pt x="51569" y="3675"/>
                  </a:lnTo>
                  <a:lnTo>
                    <a:pt x="5156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6165722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19" h="7619">
                  <a:moveTo>
                    <a:pt x="0" y="729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6258532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15" y="0"/>
                  </a:lnTo>
                  <a:lnTo>
                    <a:pt x="11731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6165722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0" y="1832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6258532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15" y="0"/>
                  </a:lnTo>
                  <a:lnTo>
                    <a:pt x="11731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6165722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6235341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6258532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6374578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641452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75" y="3654"/>
                  </a:lnTo>
                  <a:lnTo>
                    <a:pt x="2575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654343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6552462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7329"/>
                  </a:lnTo>
                  <a:lnTo>
                    <a:pt x="12889" y="7329"/>
                  </a:lnTo>
                  <a:lnTo>
                    <a:pt x="12889" y="0"/>
                  </a:lnTo>
                  <a:lnTo>
                    <a:pt x="2565" y="0"/>
                  </a:lnTo>
                  <a:lnTo>
                    <a:pt x="2565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663625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900" y="3675"/>
                  </a:moveTo>
                  <a:lnTo>
                    <a:pt x="12900" y="0"/>
                  </a:lnTo>
                  <a:lnTo>
                    <a:pt x="0" y="0"/>
                  </a:lnTo>
                  <a:lnTo>
                    <a:pt x="0" y="7329"/>
                  </a:lnTo>
                  <a:lnTo>
                    <a:pt x="10303" y="7329"/>
                  </a:lnTo>
                  <a:lnTo>
                    <a:pt x="10303" y="3675"/>
                  </a:lnTo>
                  <a:lnTo>
                    <a:pt x="1290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6646564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54134" y="0"/>
                  </a:moveTo>
                  <a:lnTo>
                    <a:pt x="54134" y="7308"/>
                  </a:lnTo>
                  <a:lnTo>
                    <a:pt x="0" y="7308"/>
                  </a:lnTo>
                  <a:lnTo>
                    <a:pt x="0" y="3675"/>
                  </a:lnTo>
                  <a:lnTo>
                    <a:pt x="2575" y="3675"/>
                  </a:lnTo>
                  <a:lnTo>
                    <a:pt x="2575" y="0"/>
                  </a:lnTo>
                  <a:lnTo>
                    <a:pt x="541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6565357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19" h="7619">
                  <a:moveTo>
                    <a:pt x="0" y="729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6426136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6565357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0" y="1832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6426136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6634959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6565357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6542150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642613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6155403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71" y="1225"/>
                  </a:moveTo>
                  <a:lnTo>
                    <a:pt x="5099" y="1225"/>
                  </a:lnTo>
                  <a:lnTo>
                    <a:pt x="3779" y="1717"/>
                  </a:lnTo>
                  <a:lnTo>
                    <a:pt x="2795" y="2649"/>
                  </a:lnTo>
                  <a:lnTo>
                    <a:pt x="1842" y="3560"/>
                  </a:lnTo>
                  <a:lnTo>
                    <a:pt x="1308" y="4795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4471"/>
                  </a:lnTo>
                  <a:lnTo>
                    <a:pt x="680" y="2931"/>
                  </a:lnTo>
                  <a:lnTo>
                    <a:pt x="1905" y="1790"/>
                  </a:lnTo>
                  <a:lnTo>
                    <a:pt x="3109" y="649"/>
                  </a:lnTo>
                  <a:lnTo>
                    <a:pt x="4753" y="0"/>
                  </a:lnTo>
                  <a:lnTo>
                    <a:pt x="6471" y="0"/>
                  </a:lnTo>
                  <a:lnTo>
                    <a:pt x="82521" y="0"/>
                  </a:lnTo>
                  <a:lnTo>
                    <a:pt x="86060" y="0"/>
                  </a:lnTo>
                  <a:lnTo>
                    <a:pt x="88960" y="2732"/>
                  </a:lnTo>
                  <a:lnTo>
                    <a:pt x="88960" y="6083"/>
                  </a:lnTo>
                  <a:lnTo>
                    <a:pt x="87672" y="6083"/>
                  </a:lnTo>
                  <a:lnTo>
                    <a:pt x="87672" y="3413"/>
                  </a:lnTo>
                  <a:lnTo>
                    <a:pt x="85369" y="1225"/>
                  </a:lnTo>
                  <a:lnTo>
                    <a:pt x="82521" y="1225"/>
                  </a:lnTo>
                  <a:lnTo>
                    <a:pt x="647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6155431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4858"/>
                  </a:moveTo>
                  <a:lnTo>
                    <a:pt x="83850" y="4858"/>
                  </a:lnTo>
                  <a:lnTo>
                    <a:pt x="85170" y="4366"/>
                  </a:lnTo>
                  <a:lnTo>
                    <a:pt x="86133" y="3434"/>
                  </a:lnTo>
                  <a:lnTo>
                    <a:pt x="87086" y="2513"/>
                  </a:lnTo>
                  <a:lnTo>
                    <a:pt x="87651" y="1287"/>
                  </a:lnTo>
                  <a:lnTo>
                    <a:pt x="87651" y="0"/>
                  </a:lnTo>
                  <a:lnTo>
                    <a:pt x="88939" y="0"/>
                  </a:lnTo>
                  <a:lnTo>
                    <a:pt x="88939" y="1612"/>
                  </a:lnTo>
                  <a:lnTo>
                    <a:pt x="88259" y="3151"/>
                  </a:lnTo>
                  <a:lnTo>
                    <a:pt x="87033" y="4293"/>
                  </a:lnTo>
                  <a:lnTo>
                    <a:pt x="85829" y="5434"/>
                  </a:lnTo>
                  <a:lnTo>
                    <a:pt x="84206" y="6083"/>
                  </a:lnTo>
                  <a:lnTo>
                    <a:pt x="82489" y="6083"/>
                  </a:lnTo>
                  <a:lnTo>
                    <a:pt x="6418" y="6083"/>
                  </a:lnTo>
                  <a:lnTo>
                    <a:pt x="287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77" y="0"/>
                  </a:lnTo>
                  <a:lnTo>
                    <a:pt x="1277" y="2680"/>
                  </a:lnTo>
                  <a:lnTo>
                    <a:pt x="3581" y="4858"/>
                  </a:lnTo>
                  <a:lnTo>
                    <a:pt x="6418" y="4858"/>
                  </a:lnTo>
                  <a:lnTo>
                    <a:pt x="82489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6249494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1225"/>
                  </a:moveTo>
                  <a:lnTo>
                    <a:pt x="3612" y="1225"/>
                  </a:lnTo>
                  <a:lnTo>
                    <a:pt x="1308" y="3413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2732"/>
                  </a:lnTo>
                  <a:lnTo>
                    <a:pt x="2900" y="0"/>
                  </a:lnTo>
                  <a:lnTo>
                    <a:pt x="6471" y="0"/>
                  </a:lnTo>
                  <a:lnTo>
                    <a:pt x="126341" y="0"/>
                  </a:lnTo>
                  <a:lnTo>
                    <a:pt x="129933" y="0"/>
                  </a:lnTo>
                  <a:lnTo>
                    <a:pt x="132802" y="2732"/>
                  </a:lnTo>
                  <a:lnTo>
                    <a:pt x="132802" y="6083"/>
                  </a:lnTo>
                  <a:lnTo>
                    <a:pt x="131535" y="6083"/>
                  </a:lnTo>
                  <a:lnTo>
                    <a:pt x="131535" y="4795"/>
                  </a:lnTo>
                  <a:lnTo>
                    <a:pt x="130969" y="3560"/>
                  </a:lnTo>
                  <a:lnTo>
                    <a:pt x="130006" y="2649"/>
                  </a:lnTo>
                  <a:lnTo>
                    <a:pt x="129032" y="1717"/>
                  </a:lnTo>
                  <a:lnTo>
                    <a:pt x="127723" y="1225"/>
                  </a:lnTo>
                  <a:lnTo>
                    <a:pt x="126341" y="1225"/>
                  </a:lnTo>
                  <a:lnTo>
                    <a:pt x="647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6249519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4858"/>
                  </a:moveTo>
                  <a:lnTo>
                    <a:pt x="127692" y="4858"/>
                  </a:lnTo>
                  <a:lnTo>
                    <a:pt x="129011" y="4366"/>
                  </a:lnTo>
                  <a:lnTo>
                    <a:pt x="130006" y="3434"/>
                  </a:lnTo>
                  <a:lnTo>
                    <a:pt x="130927" y="2513"/>
                  </a:lnTo>
                  <a:lnTo>
                    <a:pt x="131493" y="1287"/>
                  </a:lnTo>
                  <a:lnTo>
                    <a:pt x="131493" y="0"/>
                  </a:lnTo>
                  <a:lnTo>
                    <a:pt x="132781" y="0"/>
                  </a:lnTo>
                  <a:lnTo>
                    <a:pt x="132781" y="1612"/>
                  </a:lnTo>
                  <a:lnTo>
                    <a:pt x="132100" y="3151"/>
                  </a:lnTo>
                  <a:lnTo>
                    <a:pt x="130875" y="4293"/>
                  </a:lnTo>
                  <a:lnTo>
                    <a:pt x="129671" y="5434"/>
                  </a:lnTo>
                  <a:lnTo>
                    <a:pt x="128048" y="6083"/>
                  </a:lnTo>
                  <a:lnTo>
                    <a:pt x="126331" y="6083"/>
                  </a:lnTo>
                  <a:lnTo>
                    <a:pt x="6450" y="6083"/>
                  </a:lnTo>
                  <a:lnTo>
                    <a:pt x="286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87" y="0"/>
                  </a:lnTo>
                  <a:lnTo>
                    <a:pt x="1287" y="2680"/>
                  </a:lnTo>
                  <a:lnTo>
                    <a:pt x="3601" y="4858"/>
                  </a:lnTo>
                  <a:lnTo>
                    <a:pt x="6450" y="4858"/>
                  </a:lnTo>
                  <a:lnTo>
                    <a:pt x="12633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6557625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500" y="1225"/>
                  </a:moveTo>
                  <a:lnTo>
                    <a:pt x="83840" y="1225"/>
                  </a:lnTo>
                  <a:lnTo>
                    <a:pt x="85159" y="1717"/>
                  </a:lnTo>
                  <a:lnTo>
                    <a:pt x="86143" y="2649"/>
                  </a:lnTo>
                  <a:lnTo>
                    <a:pt x="87096" y="3560"/>
                  </a:lnTo>
                  <a:lnTo>
                    <a:pt x="87662" y="4795"/>
                  </a:lnTo>
                  <a:lnTo>
                    <a:pt x="87662" y="6083"/>
                  </a:lnTo>
                  <a:lnTo>
                    <a:pt x="88939" y="6083"/>
                  </a:lnTo>
                  <a:lnTo>
                    <a:pt x="88939" y="4471"/>
                  </a:lnTo>
                  <a:lnTo>
                    <a:pt x="88269" y="2931"/>
                  </a:lnTo>
                  <a:lnTo>
                    <a:pt x="87044" y="1790"/>
                  </a:lnTo>
                  <a:lnTo>
                    <a:pt x="85829" y="649"/>
                  </a:lnTo>
                  <a:lnTo>
                    <a:pt x="84206" y="0"/>
                  </a:lnTo>
                  <a:lnTo>
                    <a:pt x="82500" y="0"/>
                  </a:lnTo>
                  <a:lnTo>
                    <a:pt x="6418" y="0"/>
                  </a:lnTo>
                  <a:lnTo>
                    <a:pt x="288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87" y="6083"/>
                  </a:lnTo>
                  <a:lnTo>
                    <a:pt x="1287" y="3413"/>
                  </a:lnTo>
                  <a:lnTo>
                    <a:pt x="3591" y="1225"/>
                  </a:lnTo>
                  <a:lnTo>
                    <a:pt x="6418" y="1225"/>
                  </a:lnTo>
                  <a:lnTo>
                    <a:pt x="8250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6557590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71" y="4858"/>
                  </a:moveTo>
                  <a:lnTo>
                    <a:pt x="5099" y="4858"/>
                  </a:lnTo>
                  <a:lnTo>
                    <a:pt x="3779" y="4366"/>
                  </a:lnTo>
                  <a:lnTo>
                    <a:pt x="2837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82541" y="6083"/>
                  </a:lnTo>
                  <a:lnTo>
                    <a:pt x="86060" y="6083"/>
                  </a:lnTo>
                  <a:lnTo>
                    <a:pt x="88960" y="3350"/>
                  </a:lnTo>
                  <a:lnTo>
                    <a:pt x="88960" y="0"/>
                  </a:lnTo>
                  <a:lnTo>
                    <a:pt x="87683" y="0"/>
                  </a:lnTo>
                  <a:lnTo>
                    <a:pt x="87683" y="2680"/>
                  </a:lnTo>
                  <a:lnTo>
                    <a:pt x="85390" y="4858"/>
                  </a:lnTo>
                  <a:lnTo>
                    <a:pt x="825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6419688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1225"/>
                  </a:moveTo>
                  <a:lnTo>
                    <a:pt x="129179" y="1225"/>
                  </a:lnTo>
                  <a:lnTo>
                    <a:pt x="131472" y="3413"/>
                  </a:lnTo>
                  <a:lnTo>
                    <a:pt x="131472" y="6083"/>
                  </a:lnTo>
                  <a:lnTo>
                    <a:pt x="132781" y="6083"/>
                  </a:lnTo>
                  <a:lnTo>
                    <a:pt x="132781" y="2732"/>
                  </a:lnTo>
                  <a:lnTo>
                    <a:pt x="129901" y="0"/>
                  </a:lnTo>
                  <a:lnTo>
                    <a:pt x="126331" y="0"/>
                  </a:lnTo>
                  <a:lnTo>
                    <a:pt x="6450" y="0"/>
                  </a:lnTo>
                  <a:lnTo>
                    <a:pt x="286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66" y="6083"/>
                  </a:lnTo>
                  <a:lnTo>
                    <a:pt x="1266" y="4795"/>
                  </a:lnTo>
                  <a:lnTo>
                    <a:pt x="1832" y="3560"/>
                  </a:lnTo>
                  <a:lnTo>
                    <a:pt x="2774" y="2649"/>
                  </a:lnTo>
                  <a:lnTo>
                    <a:pt x="3769" y="1717"/>
                  </a:lnTo>
                  <a:lnTo>
                    <a:pt x="5078" y="1225"/>
                  </a:lnTo>
                  <a:lnTo>
                    <a:pt x="6450" y="1225"/>
                  </a:lnTo>
                  <a:lnTo>
                    <a:pt x="12633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6419664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4858"/>
                  </a:moveTo>
                  <a:lnTo>
                    <a:pt x="5099" y="4858"/>
                  </a:lnTo>
                  <a:lnTo>
                    <a:pt x="3769" y="4366"/>
                  </a:lnTo>
                  <a:lnTo>
                    <a:pt x="2795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126341" y="6083"/>
                  </a:lnTo>
                  <a:lnTo>
                    <a:pt x="129912" y="6083"/>
                  </a:lnTo>
                  <a:lnTo>
                    <a:pt x="132802" y="3350"/>
                  </a:lnTo>
                  <a:lnTo>
                    <a:pt x="132802" y="0"/>
                  </a:lnTo>
                  <a:lnTo>
                    <a:pt x="131514" y="0"/>
                  </a:lnTo>
                  <a:lnTo>
                    <a:pt x="131514" y="2680"/>
                  </a:lnTo>
                  <a:lnTo>
                    <a:pt x="129200" y="4858"/>
                  </a:lnTo>
                  <a:lnTo>
                    <a:pt x="1263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733128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7331278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797582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7975826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8620375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862037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9267497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926750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7351913" y="7446913"/>
              <a:ext cx="56515" cy="180340"/>
            </a:xfrm>
            <a:custGeom>
              <a:avLst/>
              <a:gdLst/>
              <a:ahLst/>
              <a:cxnLst/>
              <a:rect l="l" t="t" r="r" b="b"/>
              <a:pathLst>
                <a:path w="56515" h="180340">
                  <a:moveTo>
                    <a:pt x="55987" y="0"/>
                  </a:moveTo>
                  <a:lnTo>
                    <a:pt x="0" y="115"/>
                  </a:lnTo>
                  <a:lnTo>
                    <a:pt x="0" y="180004"/>
                  </a:lnTo>
                  <a:lnTo>
                    <a:pt x="56406" y="180004"/>
                  </a:lnTo>
                  <a:lnTo>
                    <a:pt x="559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7351913" y="7446913"/>
              <a:ext cx="56515" cy="180340"/>
            </a:xfrm>
            <a:custGeom>
              <a:avLst/>
              <a:gdLst/>
              <a:ahLst/>
              <a:cxnLst/>
              <a:rect l="l" t="t" r="r" b="b"/>
              <a:pathLst>
                <a:path w="56515" h="180340">
                  <a:moveTo>
                    <a:pt x="0" y="115"/>
                  </a:moveTo>
                  <a:lnTo>
                    <a:pt x="0" y="180004"/>
                  </a:lnTo>
                  <a:lnTo>
                    <a:pt x="56406" y="180004"/>
                  </a:lnTo>
                  <a:lnTo>
                    <a:pt x="55987" y="0"/>
                  </a:lnTo>
                  <a:lnTo>
                    <a:pt x="0" y="1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7351913" y="7144859"/>
              <a:ext cx="56515" cy="226060"/>
            </a:xfrm>
            <a:custGeom>
              <a:avLst/>
              <a:gdLst/>
              <a:ahLst/>
              <a:cxnLst/>
              <a:rect l="l" t="t" r="r" b="b"/>
              <a:pathLst>
                <a:path w="56515" h="226059">
                  <a:moveTo>
                    <a:pt x="56092" y="0"/>
                  </a:moveTo>
                  <a:lnTo>
                    <a:pt x="0" y="0"/>
                  </a:lnTo>
                  <a:lnTo>
                    <a:pt x="0" y="225448"/>
                  </a:lnTo>
                  <a:lnTo>
                    <a:pt x="55778" y="225448"/>
                  </a:lnTo>
                  <a:lnTo>
                    <a:pt x="560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7351913" y="7144859"/>
              <a:ext cx="56515" cy="226060"/>
            </a:xfrm>
            <a:custGeom>
              <a:avLst/>
              <a:gdLst/>
              <a:ahLst/>
              <a:cxnLst/>
              <a:rect l="l" t="t" r="r" b="b"/>
              <a:pathLst>
                <a:path w="56515" h="226059">
                  <a:moveTo>
                    <a:pt x="0" y="0"/>
                  </a:moveTo>
                  <a:lnTo>
                    <a:pt x="0" y="225448"/>
                  </a:lnTo>
                  <a:lnTo>
                    <a:pt x="55778" y="225448"/>
                  </a:lnTo>
                  <a:lnTo>
                    <a:pt x="560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7351913" y="5281637"/>
              <a:ext cx="50800" cy="78740"/>
            </a:xfrm>
            <a:custGeom>
              <a:avLst/>
              <a:gdLst/>
              <a:ahLst/>
              <a:cxnLst/>
              <a:rect l="l" t="t" r="r" b="b"/>
              <a:pathLst>
                <a:path w="50800" h="78739">
                  <a:moveTo>
                    <a:pt x="50270" y="0"/>
                  </a:moveTo>
                  <a:lnTo>
                    <a:pt x="0" y="0"/>
                  </a:lnTo>
                  <a:lnTo>
                    <a:pt x="0" y="78678"/>
                  </a:lnTo>
                  <a:lnTo>
                    <a:pt x="50448" y="78678"/>
                  </a:lnTo>
                  <a:lnTo>
                    <a:pt x="502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7351913" y="5281637"/>
              <a:ext cx="50800" cy="78740"/>
            </a:xfrm>
            <a:custGeom>
              <a:avLst/>
              <a:gdLst/>
              <a:ahLst/>
              <a:cxnLst/>
              <a:rect l="l" t="t" r="r" b="b"/>
              <a:pathLst>
                <a:path w="50800" h="78739">
                  <a:moveTo>
                    <a:pt x="0" y="0"/>
                  </a:moveTo>
                  <a:lnTo>
                    <a:pt x="0" y="78678"/>
                  </a:lnTo>
                  <a:lnTo>
                    <a:pt x="50448" y="78678"/>
                  </a:lnTo>
                  <a:lnTo>
                    <a:pt x="5027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7331283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7331278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6686748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668673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5793394" y="2510445"/>
              <a:ext cx="248920" cy="31750"/>
            </a:xfrm>
            <a:custGeom>
              <a:avLst/>
              <a:gdLst/>
              <a:ahLst/>
              <a:cxnLst/>
              <a:rect l="l" t="t" r="r" b="b"/>
              <a:pathLst>
                <a:path w="248919" h="31750">
                  <a:moveTo>
                    <a:pt x="248788" y="0"/>
                  </a:moveTo>
                  <a:lnTo>
                    <a:pt x="230181" y="15130"/>
                  </a:lnTo>
                  <a:lnTo>
                    <a:pt x="0" y="27538"/>
                  </a:lnTo>
                  <a:lnTo>
                    <a:pt x="0" y="31182"/>
                  </a:lnTo>
                  <a:lnTo>
                    <a:pt x="248788" y="31182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5793394" y="2510445"/>
              <a:ext cx="248920" cy="31750"/>
            </a:xfrm>
            <a:custGeom>
              <a:avLst/>
              <a:gdLst/>
              <a:ahLst/>
              <a:cxnLst/>
              <a:rect l="l" t="t" r="r" b="b"/>
              <a:pathLst>
                <a:path w="248919" h="31750">
                  <a:moveTo>
                    <a:pt x="248788" y="0"/>
                  </a:moveTo>
                  <a:lnTo>
                    <a:pt x="248788" y="31182"/>
                  </a:lnTo>
                  <a:lnTo>
                    <a:pt x="0" y="31182"/>
                  </a:lnTo>
                  <a:lnTo>
                    <a:pt x="0" y="27538"/>
                  </a:lnTo>
                  <a:lnTo>
                    <a:pt x="230181" y="15130"/>
                  </a:lnTo>
                  <a:lnTo>
                    <a:pt x="2487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5777922" y="2479680"/>
              <a:ext cx="264795" cy="30480"/>
            </a:xfrm>
            <a:custGeom>
              <a:avLst/>
              <a:gdLst/>
              <a:ahLst/>
              <a:cxnLst/>
              <a:rect l="l" t="t" r="r" b="b"/>
              <a:pathLst>
                <a:path w="264794" h="30480">
                  <a:moveTo>
                    <a:pt x="264261" y="0"/>
                  </a:moveTo>
                  <a:lnTo>
                    <a:pt x="32232" y="0"/>
                  </a:lnTo>
                  <a:lnTo>
                    <a:pt x="32232" y="7620"/>
                  </a:lnTo>
                  <a:lnTo>
                    <a:pt x="0" y="7620"/>
                  </a:lnTo>
                  <a:lnTo>
                    <a:pt x="0" y="30480"/>
                  </a:lnTo>
                  <a:lnTo>
                    <a:pt x="264261" y="30480"/>
                  </a:lnTo>
                  <a:lnTo>
                    <a:pt x="264261" y="7620"/>
                  </a:lnTo>
                  <a:lnTo>
                    <a:pt x="26426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5777922" y="2479999"/>
              <a:ext cx="264795" cy="30480"/>
            </a:xfrm>
            <a:custGeom>
              <a:avLst/>
              <a:gdLst/>
              <a:ahLst/>
              <a:cxnLst/>
              <a:rect l="l" t="t" r="r" b="b"/>
              <a:pathLst>
                <a:path w="264794" h="30480">
                  <a:moveTo>
                    <a:pt x="0" y="7298"/>
                  </a:moveTo>
                  <a:lnTo>
                    <a:pt x="0" y="30438"/>
                  </a:lnTo>
                  <a:lnTo>
                    <a:pt x="264264" y="30438"/>
                  </a:lnTo>
                  <a:lnTo>
                    <a:pt x="264264" y="0"/>
                  </a:lnTo>
                  <a:lnTo>
                    <a:pt x="32239" y="0"/>
                  </a:lnTo>
                  <a:lnTo>
                    <a:pt x="32239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5777917" y="2510447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0" y="5277"/>
                  </a:moveTo>
                  <a:lnTo>
                    <a:pt x="15486" y="5277"/>
                  </a:lnTo>
                  <a:lnTo>
                    <a:pt x="15486" y="0"/>
                  </a:lnTo>
                  <a:lnTo>
                    <a:pt x="0" y="0"/>
                  </a:lnTo>
                  <a:lnTo>
                    <a:pt x="0" y="5277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5775816" y="2508362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19">
                  <a:moveTo>
                    <a:pt x="0" y="7362"/>
                  </a:moveTo>
                  <a:lnTo>
                    <a:pt x="19685" y="7362"/>
                  </a:lnTo>
                  <a:lnTo>
                    <a:pt x="19685" y="0"/>
                  </a:lnTo>
                  <a:lnTo>
                    <a:pt x="0" y="0"/>
                  </a:lnTo>
                  <a:lnTo>
                    <a:pt x="0" y="73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5518824" y="2137701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80">
                  <a:moveTo>
                    <a:pt x="2333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5752126" y="2130407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4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5518815" y="2130407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4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5518824" y="2137709"/>
              <a:ext cx="233679" cy="315595"/>
            </a:xfrm>
            <a:custGeom>
              <a:avLst/>
              <a:gdLst/>
              <a:ahLst/>
              <a:cxnLst/>
              <a:rect l="l" t="t" r="r" b="b"/>
              <a:pathLst>
                <a:path w="233680" h="315594">
                  <a:moveTo>
                    <a:pt x="233301" y="315487"/>
                  </a:moveTo>
                  <a:lnTo>
                    <a:pt x="0" y="315487"/>
                  </a:lnTo>
                </a:path>
                <a:path w="233680" h="315594">
                  <a:moveTo>
                    <a:pt x="233301" y="31548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5518824" y="2137701"/>
              <a:ext cx="233679" cy="315595"/>
            </a:xfrm>
            <a:custGeom>
              <a:avLst/>
              <a:gdLst/>
              <a:ahLst/>
              <a:cxnLst/>
              <a:rect l="l" t="t" r="r" b="b"/>
              <a:pathLst>
                <a:path w="233680" h="315594">
                  <a:moveTo>
                    <a:pt x="233301" y="0"/>
                  </a:moveTo>
                  <a:lnTo>
                    <a:pt x="0" y="31548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3" name="object 49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516716" y="2454748"/>
              <a:ext cx="237530" cy="114443"/>
            </a:xfrm>
            <a:prstGeom prst="rect">
              <a:avLst/>
            </a:prstGeom>
          </p:spPr>
        </p:pic>
        <p:sp>
          <p:nvSpPr>
            <p:cNvPr id="494" name="object 494"/>
            <p:cNvSpPr/>
            <p:nvPr/>
          </p:nvSpPr>
          <p:spPr>
            <a:xfrm>
              <a:off x="15502049" y="2099930"/>
              <a:ext cx="271145" cy="30480"/>
            </a:xfrm>
            <a:custGeom>
              <a:avLst/>
              <a:gdLst/>
              <a:ahLst/>
              <a:cxnLst/>
              <a:rect l="l" t="t" r="r" b="b"/>
              <a:pathLst>
                <a:path w="271144" h="30480">
                  <a:moveTo>
                    <a:pt x="0" y="30470"/>
                  </a:moveTo>
                  <a:lnTo>
                    <a:pt x="265552" y="30470"/>
                  </a:lnTo>
                  <a:lnTo>
                    <a:pt x="270871" y="0"/>
                  </a:lnTo>
                  <a:lnTo>
                    <a:pt x="0" y="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5" name="object 49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516693" y="2018058"/>
              <a:ext cx="237530" cy="114441"/>
            </a:xfrm>
            <a:prstGeom prst="rect">
              <a:avLst/>
            </a:prstGeom>
          </p:spPr>
        </p:pic>
        <p:sp>
          <p:nvSpPr>
            <p:cNvPr id="496" name="object 496"/>
            <p:cNvSpPr/>
            <p:nvPr/>
          </p:nvSpPr>
          <p:spPr>
            <a:xfrm>
              <a:off x="1604218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6042182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5386599" y="2465369"/>
              <a:ext cx="46990" cy="15240"/>
            </a:xfrm>
            <a:custGeom>
              <a:avLst/>
              <a:gdLst/>
              <a:ahLst/>
              <a:cxnLst/>
              <a:rect l="l" t="t" r="r" b="b"/>
              <a:pathLst>
                <a:path w="46990" h="15239">
                  <a:moveTo>
                    <a:pt x="46490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6490" y="14617"/>
                  </a:lnTo>
                  <a:lnTo>
                    <a:pt x="4649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5386602" y="2465377"/>
              <a:ext cx="46990" cy="15240"/>
            </a:xfrm>
            <a:custGeom>
              <a:avLst/>
              <a:gdLst/>
              <a:ahLst/>
              <a:cxnLst/>
              <a:rect l="l" t="t" r="r" b="b"/>
              <a:pathLst>
                <a:path w="46990" h="15239">
                  <a:moveTo>
                    <a:pt x="0" y="14617"/>
                  </a:moveTo>
                  <a:lnTo>
                    <a:pt x="0" y="0"/>
                  </a:lnTo>
                  <a:lnTo>
                    <a:pt x="46490" y="0"/>
                  </a:lnTo>
                  <a:lnTo>
                    <a:pt x="46490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5433100" y="2099946"/>
              <a:ext cx="31750" cy="380365"/>
            </a:xfrm>
            <a:custGeom>
              <a:avLst/>
              <a:gdLst/>
              <a:ahLst/>
              <a:cxnLst/>
              <a:rect l="l" t="t" r="r" b="b"/>
              <a:pathLst>
                <a:path w="31750" h="380364">
                  <a:moveTo>
                    <a:pt x="31559" y="0"/>
                  </a:moveTo>
                  <a:lnTo>
                    <a:pt x="0" y="0"/>
                  </a:lnTo>
                  <a:lnTo>
                    <a:pt x="0" y="380051"/>
                  </a:lnTo>
                  <a:lnTo>
                    <a:pt x="31559" y="380051"/>
                  </a:lnTo>
                  <a:lnTo>
                    <a:pt x="3155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5433099" y="2099943"/>
              <a:ext cx="31750" cy="380365"/>
            </a:xfrm>
            <a:custGeom>
              <a:avLst/>
              <a:gdLst/>
              <a:ahLst/>
              <a:cxnLst/>
              <a:rect l="l" t="t" r="r" b="b"/>
              <a:pathLst>
                <a:path w="31750" h="380364">
                  <a:moveTo>
                    <a:pt x="0" y="380051"/>
                  </a:moveTo>
                  <a:lnTo>
                    <a:pt x="0" y="0"/>
                  </a:lnTo>
                  <a:lnTo>
                    <a:pt x="31580" y="0"/>
                  </a:lnTo>
                  <a:lnTo>
                    <a:pt x="31580" y="380051"/>
                  </a:lnTo>
                  <a:lnTo>
                    <a:pt x="0" y="38005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5776575" y="1879466"/>
              <a:ext cx="629285" cy="255270"/>
            </a:xfrm>
            <a:custGeom>
              <a:avLst/>
              <a:gdLst/>
              <a:ahLst/>
              <a:cxnLst/>
              <a:rect l="l" t="t" r="r" b="b"/>
              <a:pathLst>
                <a:path w="629284" h="255269">
                  <a:moveTo>
                    <a:pt x="355854" y="0"/>
                  </a:moveTo>
                  <a:lnTo>
                    <a:pt x="0" y="0"/>
                  </a:lnTo>
                  <a:lnTo>
                    <a:pt x="0" y="31927"/>
                  </a:lnTo>
                  <a:lnTo>
                    <a:pt x="355854" y="31927"/>
                  </a:lnTo>
                  <a:lnTo>
                    <a:pt x="355854" y="0"/>
                  </a:lnTo>
                  <a:close/>
                </a:path>
                <a:path w="629284" h="255269">
                  <a:moveTo>
                    <a:pt x="373888" y="204406"/>
                  </a:moveTo>
                  <a:lnTo>
                    <a:pt x="355854" y="204406"/>
                  </a:lnTo>
                  <a:lnTo>
                    <a:pt x="355854" y="252666"/>
                  </a:lnTo>
                  <a:lnTo>
                    <a:pt x="355854" y="255206"/>
                  </a:lnTo>
                  <a:lnTo>
                    <a:pt x="373888" y="255206"/>
                  </a:lnTo>
                  <a:lnTo>
                    <a:pt x="373888" y="252666"/>
                  </a:lnTo>
                  <a:lnTo>
                    <a:pt x="373888" y="204406"/>
                  </a:lnTo>
                  <a:close/>
                </a:path>
                <a:path w="629284" h="255269">
                  <a:moveTo>
                    <a:pt x="629196" y="204406"/>
                  </a:moveTo>
                  <a:lnTo>
                    <a:pt x="596912" y="204406"/>
                  </a:lnTo>
                  <a:lnTo>
                    <a:pt x="596912" y="252666"/>
                  </a:lnTo>
                  <a:lnTo>
                    <a:pt x="629196" y="252666"/>
                  </a:lnTo>
                  <a:lnTo>
                    <a:pt x="629196" y="204406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5776577" y="1879461"/>
              <a:ext cx="356235" cy="32384"/>
            </a:xfrm>
            <a:custGeom>
              <a:avLst/>
              <a:gdLst/>
              <a:ahLst/>
              <a:cxnLst/>
              <a:rect l="l" t="t" r="r" b="b"/>
              <a:pathLst>
                <a:path w="356234" h="32385">
                  <a:moveTo>
                    <a:pt x="0" y="0"/>
                  </a:moveTo>
                  <a:lnTo>
                    <a:pt x="0" y="31925"/>
                  </a:lnTo>
                  <a:lnTo>
                    <a:pt x="355853" y="31925"/>
                  </a:lnTo>
                  <a:lnTo>
                    <a:pt x="35585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6132430" y="1879402"/>
              <a:ext cx="273685" cy="204470"/>
            </a:xfrm>
            <a:custGeom>
              <a:avLst/>
              <a:gdLst/>
              <a:ahLst/>
              <a:cxnLst/>
              <a:rect l="l" t="t" r="r" b="b"/>
              <a:pathLst>
                <a:path w="273684" h="204469">
                  <a:moveTo>
                    <a:pt x="273342" y="0"/>
                  </a:moveTo>
                  <a:lnTo>
                    <a:pt x="0" y="0"/>
                  </a:lnTo>
                  <a:lnTo>
                    <a:pt x="0" y="31750"/>
                  </a:lnTo>
                  <a:lnTo>
                    <a:pt x="0" y="204470"/>
                  </a:lnTo>
                  <a:lnTo>
                    <a:pt x="18034" y="204470"/>
                  </a:lnTo>
                  <a:lnTo>
                    <a:pt x="18034" y="31750"/>
                  </a:lnTo>
                  <a:lnTo>
                    <a:pt x="241058" y="31750"/>
                  </a:lnTo>
                  <a:lnTo>
                    <a:pt x="241058" y="204470"/>
                  </a:lnTo>
                  <a:lnTo>
                    <a:pt x="273342" y="204470"/>
                  </a:lnTo>
                  <a:lnTo>
                    <a:pt x="273342" y="31750"/>
                  </a:lnTo>
                  <a:lnTo>
                    <a:pt x="27334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6132431" y="1879472"/>
              <a:ext cx="273685" cy="255904"/>
            </a:xfrm>
            <a:custGeom>
              <a:avLst/>
              <a:gdLst/>
              <a:ahLst/>
              <a:cxnLst/>
              <a:rect l="l" t="t" r="r" b="b"/>
              <a:pathLst>
                <a:path w="273684" h="255905">
                  <a:moveTo>
                    <a:pt x="241060" y="204391"/>
                  </a:moveTo>
                  <a:lnTo>
                    <a:pt x="241060" y="252149"/>
                  </a:lnTo>
                  <a:lnTo>
                    <a:pt x="273342" y="252149"/>
                  </a:lnTo>
                  <a:lnTo>
                    <a:pt x="273342" y="0"/>
                  </a:lnTo>
                  <a:lnTo>
                    <a:pt x="0" y="0"/>
                  </a:lnTo>
                  <a:lnTo>
                    <a:pt x="0" y="255782"/>
                  </a:lnTo>
                  <a:lnTo>
                    <a:pt x="18041" y="255782"/>
                  </a:lnTo>
                  <a:lnTo>
                    <a:pt x="18041" y="31674"/>
                  </a:lnTo>
                  <a:lnTo>
                    <a:pt x="241060" y="31674"/>
                  </a:lnTo>
                  <a:lnTo>
                    <a:pt x="241060" y="2043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5464670" y="2099925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37381" y="0"/>
                  </a:moveTo>
                  <a:lnTo>
                    <a:pt x="0" y="0"/>
                  </a:lnTo>
                  <a:lnTo>
                    <a:pt x="0" y="30470"/>
                  </a:lnTo>
                  <a:lnTo>
                    <a:pt x="37381" y="30470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5464674" y="2099925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0" y="30470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3047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5767640" y="1911378"/>
              <a:ext cx="42545" cy="575945"/>
            </a:xfrm>
            <a:custGeom>
              <a:avLst/>
              <a:gdLst/>
              <a:ahLst/>
              <a:cxnLst/>
              <a:rect l="l" t="t" r="r" b="b"/>
              <a:pathLst>
                <a:path w="42544" h="575944">
                  <a:moveTo>
                    <a:pt x="38648" y="0"/>
                  </a:moveTo>
                  <a:lnTo>
                    <a:pt x="8816" y="0"/>
                  </a:lnTo>
                  <a:lnTo>
                    <a:pt x="8816" y="545470"/>
                  </a:lnTo>
                  <a:lnTo>
                    <a:pt x="0" y="545470"/>
                  </a:lnTo>
                  <a:lnTo>
                    <a:pt x="8167" y="575919"/>
                  </a:lnTo>
                  <a:lnTo>
                    <a:pt x="42501" y="575919"/>
                  </a:lnTo>
                  <a:lnTo>
                    <a:pt x="42501" y="223281"/>
                  </a:lnTo>
                  <a:lnTo>
                    <a:pt x="38648" y="223281"/>
                  </a:lnTo>
                  <a:lnTo>
                    <a:pt x="386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5767640" y="1911378"/>
              <a:ext cx="42545" cy="575945"/>
            </a:xfrm>
            <a:custGeom>
              <a:avLst/>
              <a:gdLst/>
              <a:ahLst/>
              <a:cxnLst/>
              <a:rect l="l" t="t" r="r" b="b"/>
              <a:pathLst>
                <a:path w="42544" h="575944">
                  <a:moveTo>
                    <a:pt x="8167" y="575919"/>
                  </a:moveTo>
                  <a:lnTo>
                    <a:pt x="42501" y="575919"/>
                  </a:lnTo>
                  <a:lnTo>
                    <a:pt x="42501" y="223281"/>
                  </a:lnTo>
                  <a:lnTo>
                    <a:pt x="38637" y="223281"/>
                  </a:lnTo>
                  <a:lnTo>
                    <a:pt x="38637" y="0"/>
                  </a:lnTo>
                  <a:lnTo>
                    <a:pt x="8816" y="0"/>
                  </a:lnTo>
                  <a:lnTo>
                    <a:pt x="8816" y="545470"/>
                  </a:lnTo>
                  <a:lnTo>
                    <a:pt x="0" y="545470"/>
                  </a:lnTo>
                  <a:lnTo>
                    <a:pt x="8167" y="575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7366738" y="2465369"/>
              <a:ext cx="45720" cy="15240"/>
            </a:xfrm>
            <a:custGeom>
              <a:avLst/>
              <a:gdLst/>
              <a:ahLst/>
              <a:cxnLst/>
              <a:rect l="l" t="t" r="r" b="b"/>
              <a:pathLst>
                <a:path w="45719" h="15239">
                  <a:moveTo>
                    <a:pt x="45150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5150" y="14617"/>
                  </a:lnTo>
                  <a:lnTo>
                    <a:pt x="4515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7366740" y="2465377"/>
              <a:ext cx="45720" cy="15240"/>
            </a:xfrm>
            <a:custGeom>
              <a:avLst/>
              <a:gdLst/>
              <a:ahLst/>
              <a:cxnLst/>
              <a:rect l="l" t="t" r="r" b="b"/>
              <a:pathLst>
                <a:path w="45719" h="15239">
                  <a:moveTo>
                    <a:pt x="0" y="14617"/>
                  </a:moveTo>
                  <a:lnTo>
                    <a:pt x="0" y="0"/>
                  </a:lnTo>
                  <a:lnTo>
                    <a:pt x="45139" y="0"/>
                  </a:lnTo>
                  <a:lnTo>
                    <a:pt x="45139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5464671" y="2456847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3738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29171" y="30449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5464671" y="2456847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0" y="0"/>
                  </a:moveTo>
                  <a:lnTo>
                    <a:pt x="0" y="30449"/>
                  </a:lnTo>
                  <a:lnTo>
                    <a:pt x="29171" y="30449"/>
                  </a:lnTo>
                  <a:lnTo>
                    <a:pt x="3738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5767598" y="2099936"/>
              <a:ext cx="9525" cy="30480"/>
            </a:xfrm>
            <a:custGeom>
              <a:avLst/>
              <a:gdLst/>
              <a:ahLst/>
              <a:cxnLst/>
              <a:rect l="l" t="t" r="r" b="b"/>
              <a:pathLst>
                <a:path w="9525" h="30480">
                  <a:moveTo>
                    <a:pt x="8984" y="0"/>
                  </a:moveTo>
                  <a:lnTo>
                    <a:pt x="5308" y="0"/>
                  </a:lnTo>
                  <a:lnTo>
                    <a:pt x="0" y="30470"/>
                  </a:lnTo>
                  <a:lnTo>
                    <a:pt x="8984" y="30470"/>
                  </a:lnTo>
                  <a:lnTo>
                    <a:pt x="89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5767598" y="2099936"/>
              <a:ext cx="9525" cy="30480"/>
            </a:xfrm>
            <a:custGeom>
              <a:avLst/>
              <a:gdLst/>
              <a:ahLst/>
              <a:cxnLst/>
              <a:rect l="l" t="t" r="r" b="b"/>
              <a:pathLst>
                <a:path w="9525" h="30480">
                  <a:moveTo>
                    <a:pt x="8984" y="0"/>
                  </a:moveTo>
                  <a:lnTo>
                    <a:pt x="5308" y="0"/>
                  </a:lnTo>
                  <a:lnTo>
                    <a:pt x="0" y="30470"/>
                  </a:lnTo>
                  <a:lnTo>
                    <a:pt x="8984" y="30470"/>
                  </a:lnTo>
                  <a:lnTo>
                    <a:pt x="898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5397615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5397635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5433739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5433742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797582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7975826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7975829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87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87" y="94196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7975826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8620375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862037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8620375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98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98" y="94196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8620373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9267497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926750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9267497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98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98" y="94196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9267501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6376067" y="2135264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1946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21946" y="2429"/>
                  </a:lnTo>
                  <a:lnTo>
                    <a:pt x="2194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6376070" y="2135259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1946" y="0"/>
                  </a:moveTo>
                  <a:lnTo>
                    <a:pt x="21946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2194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6376067" y="2131600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21936" y="0"/>
                  </a:moveTo>
                  <a:lnTo>
                    <a:pt x="0" y="0"/>
                  </a:lnTo>
                  <a:lnTo>
                    <a:pt x="0" y="3654"/>
                  </a:lnTo>
                  <a:lnTo>
                    <a:pt x="21936" y="3654"/>
                  </a:lnTo>
                  <a:lnTo>
                    <a:pt x="2193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6376069" y="2131605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0" y="3654"/>
                  </a:moveTo>
                  <a:lnTo>
                    <a:pt x="0" y="0"/>
                  </a:lnTo>
                  <a:lnTo>
                    <a:pt x="21946" y="0"/>
                  </a:lnTo>
                  <a:lnTo>
                    <a:pt x="21946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6113069" y="2135264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5" h="2539">
                  <a:moveTo>
                    <a:pt x="37402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37402" y="2429"/>
                  </a:lnTo>
                  <a:lnTo>
                    <a:pt x="37402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6113070" y="2135259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5" h="2539">
                  <a:moveTo>
                    <a:pt x="37402" y="0"/>
                  </a:moveTo>
                  <a:lnTo>
                    <a:pt x="37402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3740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6093771" y="2114563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38658" y="0"/>
                  </a:moveTo>
                  <a:lnTo>
                    <a:pt x="0" y="0"/>
                  </a:lnTo>
                  <a:lnTo>
                    <a:pt x="0" y="2450"/>
                  </a:lnTo>
                  <a:lnTo>
                    <a:pt x="38658" y="2450"/>
                  </a:lnTo>
                  <a:lnTo>
                    <a:pt x="386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6093768" y="2114565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38658" y="2450"/>
                  </a:moveTo>
                  <a:lnTo>
                    <a:pt x="38658" y="0"/>
                  </a:lnTo>
                  <a:lnTo>
                    <a:pt x="0" y="0"/>
                  </a:lnTo>
                  <a:lnTo>
                    <a:pt x="0" y="2450"/>
                  </a:lnTo>
                  <a:lnTo>
                    <a:pt x="38658" y="245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6326414" y="2131641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7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47077" y="2429"/>
                  </a:lnTo>
                  <a:lnTo>
                    <a:pt x="4707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6326411" y="2131619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77" y="0"/>
                  </a:moveTo>
                  <a:lnTo>
                    <a:pt x="47077" y="2450"/>
                  </a:lnTo>
                  <a:lnTo>
                    <a:pt x="0" y="2450"/>
                  </a:lnTo>
                  <a:lnTo>
                    <a:pt x="0" y="0"/>
                  </a:lnTo>
                  <a:lnTo>
                    <a:pt x="4707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6150471" y="2131641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56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47056" y="2429"/>
                  </a:lnTo>
                  <a:lnTo>
                    <a:pt x="4705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6150474" y="2131619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56" y="0"/>
                  </a:moveTo>
                  <a:lnTo>
                    <a:pt x="47056" y="2450"/>
                  </a:lnTo>
                  <a:lnTo>
                    <a:pt x="0" y="2450"/>
                  </a:lnTo>
                  <a:lnTo>
                    <a:pt x="0" y="0"/>
                  </a:lnTo>
                  <a:lnTo>
                    <a:pt x="4705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6373491" y="213164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575" y="0"/>
                  </a:moveTo>
                  <a:lnTo>
                    <a:pt x="0" y="0"/>
                  </a:lnTo>
                  <a:lnTo>
                    <a:pt x="0" y="6073"/>
                  </a:lnTo>
                  <a:lnTo>
                    <a:pt x="2575" y="60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6373488" y="213163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73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6073"/>
                  </a:lnTo>
                  <a:lnTo>
                    <a:pt x="0" y="6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5502053" y="2125516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0" y="4879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5752130" y="2125516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5635470" y="2125516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77" y="0"/>
                  </a:lnTo>
                  <a:lnTo>
                    <a:pt x="116677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5518811" y="2125516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56" y="0"/>
                  </a:lnTo>
                  <a:lnTo>
                    <a:pt x="11665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5502053" y="2456854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0" y="4879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5752130" y="2456854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5635470" y="2456854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77" y="0"/>
                  </a:lnTo>
                  <a:lnTo>
                    <a:pt x="116677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5518811" y="2456854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56" y="0"/>
                  </a:lnTo>
                  <a:lnTo>
                    <a:pt x="11665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5752147" y="21230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287" y="0"/>
                  </a:moveTo>
                  <a:lnTo>
                    <a:pt x="575" y="0"/>
                  </a:lnTo>
                  <a:lnTo>
                    <a:pt x="0" y="565"/>
                  </a:lnTo>
                  <a:lnTo>
                    <a:pt x="0" y="1204"/>
                  </a:lnTo>
                  <a:lnTo>
                    <a:pt x="0" y="1884"/>
                  </a:lnTo>
                  <a:lnTo>
                    <a:pt x="575" y="2450"/>
                  </a:lnTo>
                  <a:lnTo>
                    <a:pt x="1287" y="2450"/>
                  </a:lnTo>
                  <a:lnTo>
                    <a:pt x="1978" y="2450"/>
                  </a:lnTo>
                  <a:lnTo>
                    <a:pt x="2565" y="1884"/>
                  </a:lnTo>
                  <a:lnTo>
                    <a:pt x="2565" y="1204"/>
                  </a:lnTo>
                  <a:lnTo>
                    <a:pt x="2565" y="565"/>
                  </a:lnTo>
                  <a:lnTo>
                    <a:pt x="1978" y="0"/>
                  </a:ln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5516245" y="21230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277" y="0"/>
                  </a:moveTo>
                  <a:lnTo>
                    <a:pt x="565" y="0"/>
                  </a:lnTo>
                  <a:lnTo>
                    <a:pt x="0" y="565"/>
                  </a:lnTo>
                  <a:lnTo>
                    <a:pt x="0" y="1204"/>
                  </a:lnTo>
                  <a:lnTo>
                    <a:pt x="0" y="1884"/>
                  </a:lnTo>
                  <a:lnTo>
                    <a:pt x="565" y="2450"/>
                  </a:lnTo>
                  <a:lnTo>
                    <a:pt x="1277" y="2450"/>
                  </a:lnTo>
                  <a:lnTo>
                    <a:pt x="1989" y="2450"/>
                  </a:lnTo>
                  <a:lnTo>
                    <a:pt x="2554" y="1884"/>
                  </a:lnTo>
                  <a:lnTo>
                    <a:pt x="2554" y="1204"/>
                  </a:lnTo>
                  <a:lnTo>
                    <a:pt x="2554" y="565"/>
                  </a:lnTo>
                  <a:lnTo>
                    <a:pt x="1989" y="0"/>
                  </a:ln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9329411" y="2601805"/>
              <a:ext cx="10795" cy="389255"/>
            </a:xfrm>
            <a:custGeom>
              <a:avLst/>
              <a:gdLst/>
              <a:ahLst/>
              <a:cxnLst/>
              <a:rect l="l" t="t" r="r" b="b"/>
              <a:pathLst>
                <a:path w="10794" h="389255">
                  <a:moveTo>
                    <a:pt x="10292" y="0"/>
                  </a:moveTo>
                  <a:lnTo>
                    <a:pt x="0" y="0"/>
                  </a:lnTo>
                  <a:lnTo>
                    <a:pt x="0" y="389045"/>
                  </a:lnTo>
                  <a:lnTo>
                    <a:pt x="10292" y="389045"/>
                  </a:lnTo>
                  <a:lnTo>
                    <a:pt x="102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9329412" y="2601799"/>
              <a:ext cx="10795" cy="389255"/>
            </a:xfrm>
            <a:custGeom>
              <a:avLst/>
              <a:gdLst/>
              <a:ahLst/>
              <a:cxnLst/>
              <a:rect l="l" t="t" r="r" b="b"/>
              <a:pathLst>
                <a:path w="10794" h="389255">
                  <a:moveTo>
                    <a:pt x="0" y="0"/>
                  </a:moveTo>
                  <a:lnTo>
                    <a:pt x="0" y="389045"/>
                  </a:lnTo>
                  <a:lnTo>
                    <a:pt x="10292" y="389045"/>
                  </a:lnTo>
                  <a:lnTo>
                    <a:pt x="102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9300386" y="3278496"/>
              <a:ext cx="34925" cy="48895"/>
            </a:xfrm>
            <a:custGeom>
              <a:avLst/>
              <a:gdLst/>
              <a:ahLst/>
              <a:cxnLst/>
              <a:rect l="l" t="t" r="r" b="b"/>
              <a:pathLst>
                <a:path w="34925" h="48895">
                  <a:moveTo>
                    <a:pt x="34805" y="0"/>
                  </a:moveTo>
                  <a:lnTo>
                    <a:pt x="0" y="0"/>
                  </a:lnTo>
                  <a:lnTo>
                    <a:pt x="0" y="48731"/>
                  </a:lnTo>
                  <a:lnTo>
                    <a:pt x="34805" y="48731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9300383" y="3278496"/>
              <a:ext cx="34925" cy="48895"/>
            </a:xfrm>
            <a:custGeom>
              <a:avLst/>
              <a:gdLst/>
              <a:ahLst/>
              <a:cxnLst/>
              <a:rect l="l" t="t" r="r" b="b"/>
              <a:pathLst>
                <a:path w="34925" h="48895">
                  <a:moveTo>
                    <a:pt x="0" y="48731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48731"/>
                  </a:lnTo>
                  <a:lnTo>
                    <a:pt x="0" y="487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5397615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5397635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604218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6042182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6686748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668673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5433739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5433742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5304183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530418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5948749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5948751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5468544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5468545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6593295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659328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30449"/>
                  </a:moveTo>
                  <a:lnTo>
                    <a:pt x="9344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6113080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lnTo>
                    <a:pt x="934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611307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7237831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723782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6757636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675764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8620375" y="761111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98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70898" y="15831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8620373" y="761111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0" y="0"/>
                  </a:moveTo>
                  <a:lnTo>
                    <a:pt x="0" y="15831"/>
                  </a:lnTo>
                  <a:lnTo>
                    <a:pt x="70898" y="15831"/>
                  </a:lnTo>
                  <a:lnTo>
                    <a:pt x="7089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8620385" y="751118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98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98" y="97452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8620385" y="751118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98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98" y="97452"/>
                  </a:lnTo>
                  <a:lnTo>
                    <a:pt x="70898" y="92991"/>
                  </a:lnTo>
                  <a:lnTo>
                    <a:pt x="7089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7975850" y="761109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87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70887" y="15831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7975846" y="7611100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87" y="15831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70887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7975829" y="751123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87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87" y="97452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7975826" y="7511232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0" y="0"/>
                  </a:moveTo>
                  <a:lnTo>
                    <a:pt x="0" y="97452"/>
                  </a:lnTo>
                  <a:lnTo>
                    <a:pt x="70887" y="97452"/>
                  </a:lnTo>
                  <a:lnTo>
                    <a:pt x="7088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7975850" y="7608689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7975846" y="7608689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2429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9275260" y="7511306"/>
              <a:ext cx="63500" cy="97790"/>
            </a:xfrm>
            <a:custGeom>
              <a:avLst/>
              <a:gdLst/>
              <a:ahLst/>
              <a:cxnLst/>
              <a:rect l="l" t="t" r="r" b="b"/>
              <a:pathLst>
                <a:path w="63500" h="97790">
                  <a:moveTo>
                    <a:pt x="63144" y="0"/>
                  </a:moveTo>
                  <a:lnTo>
                    <a:pt x="0" y="0"/>
                  </a:lnTo>
                  <a:lnTo>
                    <a:pt x="0" y="92710"/>
                  </a:lnTo>
                  <a:lnTo>
                    <a:pt x="0" y="97790"/>
                  </a:lnTo>
                  <a:lnTo>
                    <a:pt x="63144" y="97790"/>
                  </a:lnTo>
                  <a:lnTo>
                    <a:pt x="63144" y="92710"/>
                  </a:lnTo>
                  <a:lnTo>
                    <a:pt x="6314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9275264" y="7511217"/>
              <a:ext cx="63500" cy="97790"/>
            </a:xfrm>
            <a:custGeom>
              <a:avLst/>
              <a:gdLst/>
              <a:ahLst/>
              <a:cxnLst/>
              <a:rect l="l" t="t" r="r" b="b"/>
              <a:pathLst>
                <a:path w="63500" h="97790">
                  <a:moveTo>
                    <a:pt x="63149" y="92792"/>
                  </a:moveTo>
                  <a:lnTo>
                    <a:pt x="63149" y="0"/>
                  </a:lnTo>
                  <a:lnTo>
                    <a:pt x="0" y="0"/>
                  </a:lnTo>
                  <a:lnTo>
                    <a:pt x="0" y="92792"/>
                  </a:lnTo>
                  <a:lnTo>
                    <a:pt x="0" y="97421"/>
                  </a:lnTo>
                  <a:lnTo>
                    <a:pt x="63149" y="97421"/>
                  </a:lnTo>
                  <a:lnTo>
                    <a:pt x="63149" y="9279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9275245" y="7611118"/>
              <a:ext cx="63500" cy="15875"/>
            </a:xfrm>
            <a:custGeom>
              <a:avLst/>
              <a:gdLst/>
              <a:ahLst/>
              <a:cxnLst/>
              <a:rect l="l" t="t" r="r" b="b"/>
              <a:pathLst>
                <a:path w="63500" h="15875">
                  <a:moveTo>
                    <a:pt x="63149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63149" y="15831"/>
                  </a:lnTo>
                  <a:lnTo>
                    <a:pt x="6314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9275243" y="7611118"/>
              <a:ext cx="63500" cy="15875"/>
            </a:xfrm>
            <a:custGeom>
              <a:avLst/>
              <a:gdLst/>
              <a:ahLst/>
              <a:cxnLst/>
              <a:rect l="l" t="t" r="r" b="b"/>
              <a:pathLst>
                <a:path w="63500" h="15875">
                  <a:moveTo>
                    <a:pt x="0" y="0"/>
                  </a:moveTo>
                  <a:lnTo>
                    <a:pt x="0" y="15831"/>
                  </a:lnTo>
                  <a:lnTo>
                    <a:pt x="63149" y="15831"/>
                  </a:lnTo>
                  <a:lnTo>
                    <a:pt x="6314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6866125" y="220165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62" y="0"/>
                  </a:moveTo>
                  <a:lnTo>
                    <a:pt x="2335" y="0"/>
                  </a:lnTo>
                  <a:lnTo>
                    <a:pt x="0" y="2219"/>
                  </a:lnTo>
                  <a:lnTo>
                    <a:pt x="0" y="4879"/>
                  </a:lnTo>
                  <a:lnTo>
                    <a:pt x="0" y="7559"/>
                  </a:lnTo>
                  <a:lnTo>
                    <a:pt x="2335" y="9758"/>
                  </a:lnTo>
                  <a:lnTo>
                    <a:pt x="5162" y="9758"/>
                  </a:lnTo>
                  <a:lnTo>
                    <a:pt x="7978" y="9758"/>
                  </a:lnTo>
                  <a:lnTo>
                    <a:pt x="10303" y="7559"/>
                  </a:lnTo>
                  <a:lnTo>
                    <a:pt x="10303" y="4879"/>
                  </a:lnTo>
                  <a:lnTo>
                    <a:pt x="10303" y="2219"/>
                  </a:lnTo>
                  <a:lnTo>
                    <a:pt x="7978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6865744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80" h="44450">
                  <a:moveTo>
                    <a:pt x="248536" y="0"/>
                  </a:moveTo>
                  <a:lnTo>
                    <a:pt x="15926" y="0"/>
                  </a:lnTo>
                  <a:lnTo>
                    <a:pt x="8282" y="4188"/>
                  </a:lnTo>
                  <a:lnTo>
                    <a:pt x="0" y="17769"/>
                  </a:lnTo>
                  <a:lnTo>
                    <a:pt x="0" y="26114"/>
                  </a:lnTo>
                  <a:lnTo>
                    <a:pt x="8282" y="39663"/>
                  </a:lnTo>
                  <a:lnTo>
                    <a:pt x="15926" y="43852"/>
                  </a:lnTo>
                  <a:lnTo>
                    <a:pt x="248536" y="43852"/>
                  </a:lnTo>
                  <a:lnTo>
                    <a:pt x="257564" y="42129"/>
                  </a:lnTo>
                  <a:lnTo>
                    <a:pt x="261536" y="39600"/>
                  </a:lnTo>
                  <a:lnTo>
                    <a:pt x="17570" y="39600"/>
                  </a:lnTo>
                  <a:lnTo>
                    <a:pt x="11381" y="36218"/>
                  </a:lnTo>
                  <a:lnTo>
                    <a:pt x="4680" y="25287"/>
                  </a:lnTo>
                  <a:lnTo>
                    <a:pt x="4680" y="18554"/>
                  </a:lnTo>
                  <a:lnTo>
                    <a:pt x="11381" y="7643"/>
                  </a:lnTo>
                  <a:lnTo>
                    <a:pt x="17570" y="4272"/>
                  </a:lnTo>
                  <a:lnTo>
                    <a:pt x="261562" y="4272"/>
                  </a:lnTo>
                  <a:lnTo>
                    <a:pt x="257564" y="1723"/>
                  </a:lnTo>
                  <a:lnTo>
                    <a:pt x="248536" y="0"/>
                  </a:lnTo>
                  <a:close/>
                </a:path>
                <a:path w="271780" h="44450">
                  <a:moveTo>
                    <a:pt x="261562" y="4272"/>
                  </a:moveTo>
                  <a:lnTo>
                    <a:pt x="255217" y="4272"/>
                  </a:lnTo>
                  <a:lnTo>
                    <a:pt x="261374" y="7643"/>
                  </a:lnTo>
                  <a:lnTo>
                    <a:pt x="268054" y="18554"/>
                  </a:lnTo>
                  <a:lnTo>
                    <a:pt x="268054" y="25287"/>
                  </a:lnTo>
                  <a:lnTo>
                    <a:pt x="261374" y="36218"/>
                  </a:lnTo>
                  <a:lnTo>
                    <a:pt x="255217" y="39600"/>
                  </a:lnTo>
                  <a:lnTo>
                    <a:pt x="261536" y="39600"/>
                  </a:lnTo>
                  <a:lnTo>
                    <a:pt x="264940" y="37433"/>
                  </a:lnTo>
                  <a:lnTo>
                    <a:pt x="269915" y="30467"/>
                  </a:lnTo>
                  <a:lnTo>
                    <a:pt x="271740" y="21936"/>
                  </a:lnTo>
                  <a:lnTo>
                    <a:pt x="269915" y="13397"/>
                  </a:lnTo>
                  <a:lnTo>
                    <a:pt x="264940" y="6425"/>
                  </a:lnTo>
                  <a:lnTo>
                    <a:pt x="261562" y="4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6865744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80" h="44450">
                  <a:moveTo>
                    <a:pt x="24229" y="0"/>
                  </a:moveTo>
                  <a:lnTo>
                    <a:pt x="248536" y="0"/>
                  </a:lnTo>
                  <a:lnTo>
                    <a:pt x="257564" y="1723"/>
                  </a:lnTo>
                  <a:lnTo>
                    <a:pt x="264940" y="6425"/>
                  </a:lnTo>
                  <a:lnTo>
                    <a:pt x="269915" y="13397"/>
                  </a:lnTo>
                  <a:lnTo>
                    <a:pt x="271740" y="21936"/>
                  </a:lnTo>
                  <a:lnTo>
                    <a:pt x="269915" y="30467"/>
                  </a:lnTo>
                  <a:lnTo>
                    <a:pt x="264940" y="37433"/>
                  </a:lnTo>
                  <a:lnTo>
                    <a:pt x="257564" y="42129"/>
                  </a:lnTo>
                  <a:lnTo>
                    <a:pt x="248536" y="43852"/>
                  </a:lnTo>
                  <a:lnTo>
                    <a:pt x="24229" y="43852"/>
                  </a:lnTo>
                  <a:lnTo>
                    <a:pt x="15926" y="43852"/>
                  </a:lnTo>
                  <a:lnTo>
                    <a:pt x="8282" y="39663"/>
                  </a:lnTo>
                  <a:lnTo>
                    <a:pt x="4135" y="32899"/>
                  </a:lnTo>
                  <a:lnTo>
                    <a:pt x="0" y="26114"/>
                  </a:lnTo>
                  <a:lnTo>
                    <a:pt x="0" y="17769"/>
                  </a:lnTo>
                  <a:lnTo>
                    <a:pt x="4135" y="10963"/>
                  </a:lnTo>
                  <a:lnTo>
                    <a:pt x="8282" y="4188"/>
                  </a:lnTo>
                  <a:lnTo>
                    <a:pt x="15926" y="0"/>
                  </a:lnTo>
                  <a:lnTo>
                    <a:pt x="24229" y="0"/>
                  </a:lnTo>
                </a:path>
                <a:path w="271780" h="44450">
                  <a:moveTo>
                    <a:pt x="248536" y="39600"/>
                  </a:moveTo>
                  <a:lnTo>
                    <a:pt x="255217" y="39600"/>
                  </a:lnTo>
                  <a:lnTo>
                    <a:pt x="261374" y="36218"/>
                  </a:lnTo>
                  <a:lnTo>
                    <a:pt x="264724" y="30752"/>
                  </a:lnTo>
                  <a:lnTo>
                    <a:pt x="268054" y="25287"/>
                  </a:lnTo>
                  <a:lnTo>
                    <a:pt x="268054" y="18554"/>
                  </a:lnTo>
                  <a:lnTo>
                    <a:pt x="264724" y="13099"/>
                  </a:lnTo>
                  <a:lnTo>
                    <a:pt x="261374" y="7643"/>
                  </a:lnTo>
                  <a:lnTo>
                    <a:pt x="255217" y="4272"/>
                  </a:lnTo>
                  <a:lnTo>
                    <a:pt x="248536" y="4272"/>
                  </a:lnTo>
                  <a:lnTo>
                    <a:pt x="24229" y="4272"/>
                  </a:lnTo>
                  <a:lnTo>
                    <a:pt x="17570" y="4272"/>
                  </a:lnTo>
                  <a:lnTo>
                    <a:pt x="11381" y="7643"/>
                  </a:lnTo>
                  <a:lnTo>
                    <a:pt x="8041" y="13099"/>
                  </a:lnTo>
                  <a:lnTo>
                    <a:pt x="4680" y="18554"/>
                  </a:lnTo>
                  <a:lnTo>
                    <a:pt x="4680" y="25287"/>
                  </a:lnTo>
                  <a:lnTo>
                    <a:pt x="8041" y="30752"/>
                  </a:lnTo>
                  <a:lnTo>
                    <a:pt x="11381" y="36218"/>
                  </a:lnTo>
                  <a:lnTo>
                    <a:pt x="17570" y="39600"/>
                  </a:lnTo>
                  <a:lnTo>
                    <a:pt x="24229" y="39600"/>
                  </a:lnTo>
                  <a:lnTo>
                    <a:pt x="248536" y="39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7096215" y="228509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1088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6757636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080" y="2429"/>
                  </a:lnTo>
                  <a:lnTo>
                    <a:pt x="60908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6757639" y="2477565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0" y="2429"/>
                  </a:moveTo>
                  <a:lnTo>
                    <a:pt x="0" y="0"/>
                  </a:lnTo>
                  <a:lnTo>
                    <a:pt x="609080" y="0"/>
                  </a:lnTo>
                  <a:lnTo>
                    <a:pt x="609080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7352005" y="6028444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5" h="30479">
                  <a:moveTo>
                    <a:pt x="5210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2103" y="30449"/>
                  </a:lnTo>
                  <a:lnTo>
                    <a:pt x="5210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7352002" y="6028447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5" h="30479">
                  <a:moveTo>
                    <a:pt x="0" y="0"/>
                  </a:moveTo>
                  <a:lnTo>
                    <a:pt x="0" y="30449"/>
                  </a:lnTo>
                  <a:lnTo>
                    <a:pt x="52103" y="30449"/>
                  </a:lnTo>
                  <a:lnTo>
                    <a:pt x="52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8620396" y="7608637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8620394" y="7608640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2429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9275266" y="7608637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40">
                  <a:moveTo>
                    <a:pt x="63149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3149" y="2429"/>
                  </a:lnTo>
                  <a:lnTo>
                    <a:pt x="6314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9275261" y="760864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40">
                  <a:moveTo>
                    <a:pt x="63149" y="2429"/>
                  </a:moveTo>
                  <a:lnTo>
                    <a:pt x="63149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63149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7351913" y="570985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7351919" y="536032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2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7317750" y="5365195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40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1" name="object 6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210568" y="5348884"/>
              <a:ext cx="156101" cy="371530"/>
            </a:xfrm>
            <a:prstGeom prst="rect">
              <a:avLst/>
            </a:prstGeom>
          </p:spPr>
        </p:pic>
        <p:sp>
          <p:nvSpPr>
            <p:cNvPr id="612" name="object 612"/>
            <p:cNvSpPr/>
            <p:nvPr/>
          </p:nvSpPr>
          <p:spPr>
            <a:xfrm>
              <a:off x="17339517" y="571565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523" y="0"/>
                  </a:lnTo>
                </a:path>
              </a:pathLst>
            </a:custGeom>
            <a:ln w="95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6757633" y="2510445"/>
              <a:ext cx="574040" cy="74930"/>
            </a:xfrm>
            <a:custGeom>
              <a:avLst/>
              <a:gdLst/>
              <a:ahLst/>
              <a:cxnLst/>
              <a:rect l="l" t="t" r="r" b="b"/>
              <a:pathLst>
                <a:path w="574040" h="74930">
                  <a:moveTo>
                    <a:pt x="573657" y="0"/>
                  </a:moveTo>
                  <a:lnTo>
                    <a:pt x="543334" y="0"/>
                  </a:lnTo>
                  <a:lnTo>
                    <a:pt x="543334" y="28732"/>
                  </a:lnTo>
                  <a:lnTo>
                    <a:pt x="0" y="74929"/>
                  </a:lnTo>
                  <a:lnTo>
                    <a:pt x="573657" y="7492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CDCF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6757633" y="2510445"/>
              <a:ext cx="574040" cy="74930"/>
            </a:xfrm>
            <a:custGeom>
              <a:avLst/>
              <a:gdLst/>
              <a:ahLst/>
              <a:cxnLst/>
              <a:rect l="l" t="t" r="r" b="b"/>
              <a:pathLst>
                <a:path w="574040" h="74930">
                  <a:moveTo>
                    <a:pt x="543334" y="0"/>
                  </a:moveTo>
                  <a:lnTo>
                    <a:pt x="573657" y="0"/>
                  </a:lnTo>
                  <a:lnTo>
                    <a:pt x="573657" y="74929"/>
                  </a:lnTo>
                  <a:lnTo>
                    <a:pt x="0" y="74929"/>
                  </a:lnTo>
                  <a:lnTo>
                    <a:pt x="543334" y="28732"/>
                  </a:lnTo>
                  <a:lnTo>
                    <a:pt x="5433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7351931" y="7370304"/>
              <a:ext cx="56515" cy="76835"/>
            </a:xfrm>
            <a:custGeom>
              <a:avLst/>
              <a:gdLst/>
              <a:ahLst/>
              <a:cxnLst/>
              <a:rect l="l" t="t" r="r" b="b"/>
              <a:pathLst>
                <a:path w="56515" h="76834">
                  <a:moveTo>
                    <a:pt x="55757" y="0"/>
                  </a:moveTo>
                  <a:lnTo>
                    <a:pt x="0" y="0"/>
                  </a:lnTo>
                  <a:lnTo>
                    <a:pt x="0" y="76730"/>
                  </a:lnTo>
                  <a:lnTo>
                    <a:pt x="55956" y="76594"/>
                  </a:lnTo>
                  <a:lnTo>
                    <a:pt x="557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7351931" y="7370304"/>
              <a:ext cx="56515" cy="76835"/>
            </a:xfrm>
            <a:custGeom>
              <a:avLst/>
              <a:gdLst/>
              <a:ahLst/>
              <a:cxnLst/>
              <a:rect l="l" t="t" r="r" b="b"/>
              <a:pathLst>
                <a:path w="56515" h="76834">
                  <a:moveTo>
                    <a:pt x="55757" y="0"/>
                  </a:moveTo>
                  <a:lnTo>
                    <a:pt x="55956" y="76594"/>
                  </a:lnTo>
                  <a:lnTo>
                    <a:pt x="0" y="76730"/>
                  </a:lnTo>
                  <a:lnTo>
                    <a:pt x="0" y="0"/>
                  </a:lnTo>
                  <a:lnTo>
                    <a:pt x="5575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5474977" y="3836851"/>
              <a:ext cx="90805" cy="33655"/>
            </a:xfrm>
            <a:custGeom>
              <a:avLst/>
              <a:gdLst/>
              <a:ahLst/>
              <a:cxnLst/>
              <a:rect l="l" t="t" r="r" b="b"/>
              <a:pathLst>
                <a:path w="90805" h="33654">
                  <a:moveTo>
                    <a:pt x="0" y="33444"/>
                  </a:moveTo>
                  <a:lnTo>
                    <a:pt x="90248" y="33444"/>
                  </a:lnTo>
                  <a:lnTo>
                    <a:pt x="90248" y="0"/>
                  </a:lnTo>
                  <a:lnTo>
                    <a:pt x="0" y="33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5474994" y="3870301"/>
              <a:ext cx="90805" cy="33655"/>
            </a:xfrm>
            <a:custGeom>
              <a:avLst/>
              <a:gdLst/>
              <a:ahLst/>
              <a:cxnLst/>
              <a:rect l="l" t="t" r="r" b="b"/>
              <a:pathLst>
                <a:path w="90805" h="33654">
                  <a:moveTo>
                    <a:pt x="90227" y="33444"/>
                  </a:moveTo>
                  <a:lnTo>
                    <a:pt x="90227" y="0"/>
                  </a:lnTo>
                  <a:lnTo>
                    <a:pt x="0" y="0"/>
                  </a:lnTo>
                  <a:lnTo>
                    <a:pt x="0" y="33444"/>
                  </a:lnTo>
                  <a:lnTo>
                    <a:pt x="90227" y="33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5469824" y="3466826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93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5467724" y="3464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5469824" y="3466818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491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5844295" y="34668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01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5844325" y="3477768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361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5469813" y="3636130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37451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5469824" y="36361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5481421" y="3625178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0" y="0"/>
                  </a:moveTo>
                  <a:lnTo>
                    <a:pt x="351266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5829094" y="3625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5832697" y="3477790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3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5832697" y="34777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5481430" y="3477768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3512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1" name="object 63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467716" y="3477768"/>
              <a:ext cx="99609" cy="499883"/>
            </a:xfrm>
            <a:prstGeom prst="rect">
              <a:avLst/>
            </a:prstGeom>
          </p:spPr>
        </p:pic>
        <p:sp>
          <p:nvSpPr>
            <p:cNvPr id="632" name="object 632"/>
            <p:cNvSpPr/>
            <p:nvPr/>
          </p:nvSpPr>
          <p:spPr>
            <a:xfrm>
              <a:off x="15576901" y="3636743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69">
                  <a:moveTo>
                    <a:pt x="0" y="0"/>
                  </a:moveTo>
                  <a:lnTo>
                    <a:pt x="267426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5840708" y="3636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5576899" y="3641607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69">
                  <a:moveTo>
                    <a:pt x="2674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5576902" y="36416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5576174" y="3636738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60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5576174" y="36367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5571022" y="3636743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7973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5571022" y="38313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5570375" y="36361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1988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5570375" y="36361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5565222" y="3636130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5">
                  <a:moveTo>
                    <a:pt x="0" y="0"/>
                  </a:moveTo>
                  <a:lnTo>
                    <a:pt x="0" y="200716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5565222" y="38334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0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5469824" y="3870316"/>
              <a:ext cx="5715" cy="100330"/>
            </a:xfrm>
            <a:custGeom>
              <a:avLst/>
              <a:gdLst/>
              <a:ahLst/>
              <a:cxnLst/>
              <a:rect l="l" t="t" r="r" b="b"/>
              <a:pathLst>
                <a:path w="5715" h="100329">
                  <a:moveTo>
                    <a:pt x="0" y="1968"/>
                  </a:moveTo>
                  <a:lnTo>
                    <a:pt x="0" y="100332"/>
                  </a:lnTo>
                  <a:lnTo>
                    <a:pt x="5162" y="100332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5469816" y="363613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5469824" y="363613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128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5469824" y="386777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5474977" y="3636135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416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5474977" y="36361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5474977" y="3669582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248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5563220" y="36695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9312637" y="3962465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9312638" y="3962467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56213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9312637" y="4597713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29"/>
                  </a:lnTo>
                  <a:lnTo>
                    <a:pt x="23193" y="56212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9312638" y="4597713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56212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562129"/>
                  </a:lnTo>
                  <a:lnTo>
                    <a:pt x="23193" y="5621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9312637" y="3327228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9312640" y="3327228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0" y="0"/>
                  </a:move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6793591" y="6482069"/>
              <a:ext cx="521334" cy="26034"/>
            </a:xfrm>
            <a:custGeom>
              <a:avLst/>
              <a:gdLst/>
              <a:ahLst/>
              <a:cxnLst/>
              <a:rect l="l" t="t" r="r" b="b"/>
              <a:pathLst>
                <a:path w="521334" h="26034">
                  <a:moveTo>
                    <a:pt x="521251" y="2550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5469246" y="6482070"/>
              <a:ext cx="1324610" cy="23495"/>
            </a:xfrm>
            <a:custGeom>
              <a:avLst/>
              <a:gdLst/>
              <a:ahLst/>
              <a:cxnLst/>
              <a:rect l="l" t="t" r="r" b="b"/>
              <a:pathLst>
                <a:path w="1324609" h="23495">
                  <a:moveTo>
                    <a:pt x="1324347" y="0"/>
                  </a:moveTo>
                  <a:lnTo>
                    <a:pt x="0" y="23402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5469244" y="65054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601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4226597" y="6474093"/>
              <a:ext cx="1242695" cy="31750"/>
            </a:xfrm>
            <a:custGeom>
              <a:avLst/>
              <a:gdLst/>
              <a:ahLst/>
              <a:cxnLst/>
              <a:rect l="l" t="t" r="r" b="b"/>
              <a:pathLst>
                <a:path w="1242694" h="31750">
                  <a:moveTo>
                    <a:pt x="1242663" y="31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4122839" y="6474083"/>
              <a:ext cx="104139" cy="3175"/>
            </a:xfrm>
            <a:custGeom>
              <a:avLst/>
              <a:gdLst/>
              <a:ahLst/>
              <a:cxnLst/>
              <a:rect l="l" t="t" r="r" b="b"/>
              <a:pathLst>
                <a:path w="104140" h="3175">
                  <a:moveTo>
                    <a:pt x="103756" y="0"/>
                  </a:moveTo>
                  <a:lnTo>
                    <a:pt x="0" y="2628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2877233" y="6476708"/>
              <a:ext cx="1245870" cy="29209"/>
            </a:xfrm>
            <a:custGeom>
              <a:avLst/>
              <a:gdLst/>
              <a:ahLst/>
              <a:cxnLst/>
              <a:rect l="l" t="t" r="r" b="b"/>
              <a:pathLst>
                <a:path w="1245869" h="29209">
                  <a:moveTo>
                    <a:pt x="1245595" y="0"/>
                  </a:moveTo>
                  <a:lnTo>
                    <a:pt x="0" y="28847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2877242" y="6505500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251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1535167" y="6505548"/>
              <a:ext cx="1342390" cy="635"/>
            </a:xfrm>
            <a:custGeom>
              <a:avLst/>
              <a:gdLst/>
              <a:ahLst/>
              <a:cxnLst/>
              <a:rect l="l" t="t" r="r" b="b"/>
              <a:pathLst>
                <a:path w="1342390" h="634">
                  <a:moveTo>
                    <a:pt x="1342074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191640" y="6505750"/>
              <a:ext cx="1343660" cy="635"/>
            </a:xfrm>
            <a:custGeom>
              <a:avLst/>
              <a:gdLst/>
              <a:ahLst/>
              <a:cxnLst/>
              <a:rect l="l" t="t" r="r" b="b"/>
              <a:pathLst>
                <a:path w="1343659" h="634">
                  <a:moveTo>
                    <a:pt x="1343529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984019" y="6497050"/>
              <a:ext cx="1210310" cy="0"/>
            </a:xfrm>
            <a:custGeom>
              <a:avLst/>
              <a:gdLst/>
              <a:ahLst/>
              <a:cxnLst/>
              <a:rect l="l" t="t" r="r" b="b"/>
              <a:pathLst>
                <a:path w="1210309">
                  <a:moveTo>
                    <a:pt x="0" y="0"/>
                  </a:moveTo>
                  <a:lnTo>
                    <a:pt x="1209727" y="0"/>
                  </a:lnTo>
                </a:path>
              </a:pathLst>
            </a:custGeom>
            <a:ln w="21810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604430" y="65128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39"/>
                  </a:lnTo>
                </a:path>
              </a:pathLst>
            </a:custGeom>
            <a:ln w="51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606133" y="6521163"/>
              <a:ext cx="351155" cy="14604"/>
            </a:xfrm>
            <a:custGeom>
              <a:avLst/>
              <a:gdLst/>
              <a:ahLst/>
              <a:cxnLst/>
              <a:rect l="l" t="t" r="r" b="b"/>
              <a:pathLst>
                <a:path w="351154" h="14604">
                  <a:moveTo>
                    <a:pt x="0" y="14146"/>
                  </a:moveTo>
                  <a:lnTo>
                    <a:pt x="35105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957172" y="6521153"/>
              <a:ext cx="1234440" cy="17780"/>
            </a:xfrm>
            <a:custGeom>
              <a:avLst/>
              <a:gdLst/>
              <a:ahLst/>
              <a:cxnLst/>
              <a:rect l="l" t="t" r="r" b="b"/>
              <a:pathLst>
                <a:path w="1234440" h="17779">
                  <a:moveTo>
                    <a:pt x="0" y="0"/>
                  </a:moveTo>
                  <a:lnTo>
                    <a:pt x="1234213" y="1758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187778" y="653868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0"/>
                  </a:moveTo>
                  <a:lnTo>
                    <a:pt x="3601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191381" y="6538651"/>
              <a:ext cx="1344295" cy="635"/>
            </a:xfrm>
            <a:custGeom>
              <a:avLst/>
              <a:gdLst/>
              <a:ahLst/>
              <a:cxnLst/>
              <a:rect l="l" t="t" r="r" b="b"/>
              <a:pathLst>
                <a:path w="1344295" h="634">
                  <a:moveTo>
                    <a:pt x="0" y="83"/>
                  </a:moveTo>
                  <a:lnTo>
                    <a:pt x="134379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1535170" y="6538446"/>
              <a:ext cx="1343025" cy="635"/>
            </a:xfrm>
            <a:custGeom>
              <a:avLst/>
              <a:gdLst/>
              <a:ahLst/>
              <a:cxnLst/>
              <a:rect l="l" t="t" r="r" b="b"/>
              <a:pathLst>
                <a:path w="1343025" h="634">
                  <a:moveTo>
                    <a:pt x="0" y="198"/>
                  </a:moveTo>
                  <a:lnTo>
                    <a:pt x="1342503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2877667" y="6509575"/>
              <a:ext cx="1246505" cy="29209"/>
            </a:xfrm>
            <a:custGeom>
              <a:avLst/>
              <a:gdLst/>
              <a:ahLst/>
              <a:cxnLst/>
              <a:rect l="l" t="t" r="r" b="b"/>
              <a:pathLst>
                <a:path w="1246505" h="29209">
                  <a:moveTo>
                    <a:pt x="0" y="28868"/>
                  </a:moveTo>
                  <a:lnTo>
                    <a:pt x="1246035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4120108" y="650958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83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4123708" y="6506969"/>
              <a:ext cx="103505" cy="3175"/>
            </a:xfrm>
            <a:custGeom>
              <a:avLst/>
              <a:gdLst/>
              <a:ahLst/>
              <a:cxnLst/>
              <a:rect l="l" t="t" r="r" b="b"/>
              <a:pathLst>
                <a:path w="103505" h="3175">
                  <a:moveTo>
                    <a:pt x="0" y="2617"/>
                  </a:moveTo>
                  <a:lnTo>
                    <a:pt x="10289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4226595" y="6506977"/>
              <a:ext cx="1242695" cy="31750"/>
            </a:xfrm>
            <a:custGeom>
              <a:avLst/>
              <a:gdLst/>
              <a:ahLst/>
              <a:cxnLst/>
              <a:rect l="l" t="t" r="r" b="b"/>
              <a:pathLst>
                <a:path w="1242694" h="31750">
                  <a:moveTo>
                    <a:pt x="0" y="0"/>
                  </a:moveTo>
                  <a:lnTo>
                    <a:pt x="1242517" y="3139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5465511" y="653829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0"/>
                  </a:moveTo>
                  <a:lnTo>
                    <a:pt x="3601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5469115" y="6514977"/>
              <a:ext cx="1323975" cy="23495"/>
            </a:xfrm>
            <a:custGeom>
              <a:avLst/>
              <a:gdLst/>
              <a:ahLst/>
              <a:cxnLst/>
              <a:rect l="l" t="t" r="r" b="b"/>
              <a:pathLst>
                <a:path w="1323975" h="23495">
                  <a:moveTo>
                    <a:pt x="0" y="23402"/>
                  </a:moveTo>
                  <a:lnTo>
                    <a:pt x="1323896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6793011" y="6514973"/>
              <a:ext cx="520065" cy="26034"/>
            </a:xfrm>
            <a:custGeom>
              <a:avLst/>
              <a:gdLst/>
              <a:ahLst/>
              <a:cxnLst/>
              <a:rect l="l" t="t" r="r" b="b"/>
              <a:pathLst>
                <a:path w="520065" h="26034">
                  <a:moveTo>
                    <a:pt x="0" y="0"/>
                  </a:moveTo>
                  <a:lnTo>
                    <a:pt x="520015" y="2544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7313033" y="6525200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40">
                  <a:moveTo>
                    <a:pt x="0" y="15214"/>
                  </a:moveTo>
                  <a:lnTo>
                    <a:pt x="82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8580724" y="5250644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>
                  <a:moveTo>
                    <a:pt x="0" y="0"/>
                  </a:moveTo>
                  <a:lnTo>
                    <a:pt x="323719" y="0"/>
                  </a:lnTo>
                </a:path>
              </a:pathLst>
            </a:custGeom>
            <a:ln w="790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8582807" y="5252490"/>
              <a:ext cx="1905" cy="241300"/>
            </a:xfrm>
            <a:custGeom>
              <a:avLst/>
              <a:gdLst/>
              <a:ahLst/>
              <a:cxnLst/>
              <a:rect l="l" t="t" r="r" b="b"/>
              <a:pathLst>
                <a:path w="1904" h="241300">
                  <a:moveTo>
                    <a:pt x="0" y="0"/>
                  </a:moveTo>
                  <a:lnTo>
                    <a:pt x="1591" y="240882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8576274" y="5493384"/>
              <a:ext cx="8255" cy="358775"/>
            </a:xfrm>
            <a:custGeom>
              <a:avLst/>
              <a:gdLst/>
              <a:ahLst/>
              <a:cxnLst/>
              <a:rect l="l" t="t" r="r" b="b"/>
              <a:pathLst>
                <a:path w="8254" h="358775">
                  <a:moveTo>
                    <a:pt x="8125" y="0"/>
                  </a:moveTo>
                  <a:lnTo>
                    <a:pt x="0" y="358743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8576845" y="5850029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0"/>
                  </a:moveTo>
                  <a:lnTo>
                    <a:pt x="0" y="160259"/>
                  </a:lnTo>
                </a:path>
              </a:pathLst>
            </a:custGeom>
            <a:ln w="5340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8609067" y="5850686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0"/>
                  </a:moveTo>
                  <a:lnTo>
                    <a:pt x="0" y="159601"/>
                  </a:lnTo>
                </a:path>
              </a:pathLst>
            </a:custGeom>
            <a:ln w="5340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8608492" y="5493192"/>
              <a:ext cx="8255" cy="360045"/>
            </a:xfrm>
            <a:custGeom>
              <a:avLst/>
              <a:gdLst/>
              <a:ahLst/>
              <a:cxnLst/>
              <a:rect l="l" t="t" r="r" b="b"/>
              <a:pathLst>
                <a:path w="8254" h="360045">
                  <a:moveTo>
                    <a:pt x="0" y="359591"/>
                  </a:moveTo>
                  <a:lnTo>
                    <a:pt x="8135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8615252" y="5282599"/>
              <a:ext cx="1905" cy="210820"/>
            </a:xfrm>
            <a:custGeom>
              <a:avLst/>
              <a:gdLst/>
              <a:ahLst/>
              <a:cxnLst/>
              <a:rect l="l" t="t" r="r" b="b"/>
              <a:pathLst>
                <a:path w="1904" h="210820">
                  <a:moveTo>
                    <a:pt x="1371" y="21059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8613135" y="5279233"/>
              <a:ext cx="318135" cy="3810"/>
            </a:xfrm>
            <a:custGeom>
              <a:avLst/>
              <a:gdLst/>
              <a:ahLst/>
              <a:cxnLst/>
              <a:rect l="l" t="t" r="r" b="b"/>
              <a:pathLst>
                <a:path w="318134" h="3810">
                  <a:moveTo>
                    <a:pt x="0" y="0"/>
                  </a:moveTo>
                  <a:lnTo>
                    <a:pt x="317906" y="0"/>
                  </a:lnTo>
                </a:path>
                <a:path w="318134" h="3810">
                  <a:moveTo>
                    <a:pt x="0" y="3759"/>
                  </a:moveTo>
                  <a:lnTo>
                    <a:pt x="317906" y="3759"/>
                  </a:lnTo>
                </a:path>
              </a:pathLst>
            </a:custGeom>
            <a:ln w="4124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8925345" y="52813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8932817" y="5104148"/>
              <a:ext cx="13335" cy="177800"/>
            </a:xfrm>
            <a:custGeom>
              <a:avLst/>
              <a:gdLst/>
              <a:ahLst/>
              <a:cxnLst/>
              <a:rect l="l" t="t" r="r" b="b"/>
              <a:pathLst>
                <a:path w="13334" h="177800">
                  <a:moveTo>
                    <a:pt x="12889" y="0"/>
                  </a:moveTo>
                  <a:lnTo>
                    <a:pt x="0" y="0"/>
                  </a:lnTo>
                  <a:lnTo>
                    <a:pt x="0" y="177481"/>
                  </a:lnTo>
                  <a:lnTo>
                    <a:pt x="12889" y="177481"/>
                  </a:lnTo>
                  <a:lnTo>
                    <a:pt x="128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8932805" y="5104149"/>
              <a:ext cx="13335" cy="177800"/>
            </a:xfrm>
            <a:custGeom>
              <a:avLst/>
              <a:gdLst/>
              <a:ahLst/>
              <a:cxnLst/>
              <a:rect l="l" t="t" r="r" b="b"/>
              <a:pathLst>
                <a:path w="13334" h="177800">
                  <a:moveTo>
                    <a:pt x="0" y="177481"/>
                  </a:moveTo>
                  <a:lnTo>
                    <a:pt x="0" y="0"/>
                  </a:lnTo>
                  <a:lnTo>
                    <a:pt x="12900" y="0"/>
                  </a:lnTo>
                  <a:lnTo>
                    <a:pt x="12900" y="177481"/>
                  </a:lnTo>
                  <a:lnTo>
                    <a:pt x="0" y="17748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8945706" y="5104169"/>
              <a:ext cx="19685" cy="55880"/>
            </a:xfrm>
            <a:custGeom>
              <a:avLst/>
              <a:gdLst/>
              <a:ahLst/>
              <a:cxnLst/>
              <a:rect l="l" t="t" r="r" b="b"/>
              <a:pathLst>
                <a:path w="19684" h="55879">
                  <a:moveTo>
                    <a:pt x="19318" y="0"/>
                  </a:moveTo>
                  <a:lnTo>
                    <a:pt x="0" y="0"/>
                  </a:lnTo>
                  <a:lnTo>
                    <a:pt x="0" y="55673"/>
                  </a:lnTo>
                  <a:lnTo>
                    <a:pt x="19318" y="55673"/>
                  </a:lnTo>
                  <a:lnTo>
                    <a:pt x="1931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8945691" y="5104169"/>
              <a:ext cx="19685" cy="55880"/>
            </a:xfrm>
            <a:custGeom>
              <a:avLst/>
              <a:gdLst/>
              <a:ahLst/>
              <a:cxnLst/>
              <a:rect l="l" t="t" r="r" b="b"/>
              <a:pathLst>
                <a:path w="19684" h="55879">
                  <a:moveTo>
                    <a:pt x="0" y="55673"/>
                  </a:moveTo>
                  <a:lnTo>
                    <a:pt x="0" y="0"/>
                  </a:lnTo>
                  <a:lnTo>
                    <a:pt x="19318" y="0"/>
                  </a:lnTo>
                  <a:lnTo>
                    <a:pt x="19318" y="55673"/>
                  </a:lnTo>
                  <a:lnTo>
                    <a:pt x="0" y="556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8945706" y="5159822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20">
                  <a:moveTo>
                    <a:pt x="79924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9924" y="121807"/>
                  </a:lnTo>
                  <a:lnTo>
                    <a:pt x="7992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8945691" y="5159812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20">
                  <a:moveTo>
                    <a:pt x="0" y="121818"/>
                  </a:moveTo>
                  <a:lnTo>
                    <a:pt x="0" y="0"/>
                  </a:lnTo>
                  <a:lnTo>
                    <a:pt x="79924" y="0"/>
                  </a:lnTo>
                  <a:lnTo>
                    <a:pt x="79924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8649201" y="5251195"/>
              <a:ext cx="283845" cy="30480"/>
            </a:xfrm>
            <a:custGeom>
              <a:avLst/>
              <a:gdLst/>
              <a:ahLst/>
              <a:cxnLst/>
              <a:rect l="l" t="t" r="r" b="b"/>
              <a:pathLst>
                <a:path w="283845" h="30479">
                  <a:moveTo>
                    <a:pt x="0" y="0"/>
                  </a:moveTo>
                  <a:lnTo>
                    <a:pt x="0" y="30449"/>
                  </a:lnTo>
                  <a:lnTo>
                    <a:pt x="283603" y="30449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2841572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2841572" y="4791968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87"/>
                  </a:lnTo>
                  <a:lnTo>
                    <a:pt x="0" y="228987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2841572" y="502096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2841572" y="4787088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281944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2819427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2725989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2725991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2890330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2890332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918018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918018" y="4791968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87"/>
                  </a:lnTo>
                  <a:lnTo>
                    <a:pt x="0" y="228987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918018" y="502096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918018" y="4787088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88578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88578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95669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95669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959670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9596705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241248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24125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153032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153033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1436897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143690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1601238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1601237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3463977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3463976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3370535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lnTo>
                    <a:pt x="9344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3370534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30449"/>
                  </a:moveTo>
                  <a:lnTo>
                    <a:pt x="9344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3534865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lnTo>
                    <a:pt x="934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3534869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410853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4108539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4015081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401508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417943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179433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75306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75307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659637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659639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823988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823992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2174875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2174880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2210989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210987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08142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208142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2245784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245775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649204" y="5281760"/>
              <a:ext cx="6122670" cy="1157605"/>
            </a:xfrm>
            <a:custGeom>
              <a:avLst/>
              <a:gdLst/>
              <a:ahLst/>
              <a:cxnLst/>
              <a:rect l="l" t="t" r="r" b="b"/>
              <a:pathLst>
                <a:path w="6122669" h="1157604">
                  <a:moveTo>
                    <a:pt x="0" y="1157085"/>
                  </a:moveTo>
                  <a:lnTo>
                    <a:pt x="6122577" y="1157085"/>
                  </a:lnTo>
                  <a:lnTo>
                    <a:pt x="6122577" y="1126635"/>
                  </a:lnTo>
                  <a:lnTo>
                    <a:pt x="32218" y="1126635"/>
                  </a:lnTo>
                  <a:lnTo>
                    <a:pt x="32218" y="0"/>
                  </a:lnTo>
                  <a:lnTo>
                    <a:pt x="0" y="0"/>
                  </a:lnTo>
                  <a:lnTo>
                    <a:pt x="0" y="11570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5449837" y="6408398"/>
              <a:ext cx="1868170" cy="30480"/>
            </a:xfrm>
            <a:custGeom>
              <a:avLst/>
              <a:gdLst/>
              <a:ahLst/>
              <a:cxnLst/>
              <a:rect l="l" t="t" r="r" b="b"/>
              <a:pathLst>
                <a:path w="1868169" h="30479">
                  <a:moveTo>
                    <a:pt x="0" y="0"/>
                  </a:moveTo>
                  <a:lnTo>
                    <a:pt x="0" y="30449"/>
                  </a:lnTo>
                  <a:lnTo>
                    <a:pt x="1867932" y="30449"/>
                  </a:lnTo>
                  <a:lnTo>
                    <a:pt x="186793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7794075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86" y="9758"/>
                  </a:lnTo>
                  <a:lnTo>
                    <a:pt x="1595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7794075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159586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59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760548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7760569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436736" y="2455611"/>
              <a:ext cx="323850" cy="10160"/>
            </a:xfrm>
            <a:custGeom>
              <a:avLst/>
              <a:gdLst/>
              <a:ahLst/>
              <a:cxnLst/>
              <a:rect l="l" t="t" r="r" b="b"/>
              <a:pathLst>
                <a:path w="323850" h="10160">
                  <a:moveTo>
                    <a:pt x="32381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23812" y="9758"/>
                  </a:lnTo>
                  <a:lnTo>
                    <a:pt x="323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436718" y="2455614"/>
              <a:ext cx="323850" cy="10160"/>
            </a:xfrm>
            <a:custGeom>
              <a:avLst/>
              <a:gdLst/>
              <a:ahLst/>
              <a:cxnLst/>
              <a:rect l="l" t="t" r="r" b="b"/>
              <a:pathLst>
                <a:path w="323850" h="10160">
                  <a:moveTo>
                    <a:pt x="323833" y="9758"/>
                  </a:moveTo>
                  <a:lnTo>
                    <a:pt x="32383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2383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409909" y="2455611"/>
              <a:ext cx="27305" cy="10160"/>
            </a:xfrm>
            <a:custGeom>
              <a:avLst/>
              <a:gdLst/>
              <a:ahLst/>
              <a:cxnLst/>
              <a:rect l="l" t="t" r="r" b="b"/>
              <a:pathLst>
                <a:path w="27305" h="10160">
                  <a:moveTo>
                    <a:pt x="26815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26815" y="9758"/>
                  </a:lnTo>
                  <a:lnTo>
                    <a:pt x="268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7409910" y="2455614"/>
              <a:ext cx="27305" cy="10160"/>
            </a:xfrm>
            <a:custGeom>
              <a:avLst/>
              <a:gdLst/>
              <a:ahLst/>
              <a:cxnLst/>
              <a:rect l="l" t="t" r="r" b="b"/>
              <a:pathLst>
                <a:path w="27305" h="10160">
                  <a:moveTo>
                    <a:pt x="0" y="9758"/>
                  </a:moveTo>
                  <a:lnTo>
                    <a:pt x="0" y="0"/>
                  </a:lnTo>
                  <a:lnTo>
                    <a:pt x="26794" y="0"/>
                  </a:lnTo>
                  <a:lnTo>
                    <a:pt x="2679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7953663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7953663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7777322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7777323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7790934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7790920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7947108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30" y="973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7947111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7800065" y="2460511"/>
              <a:ext cx="147320" cy="10160"/>
            </a:xfrm>
            <a:custGeom>
              <a:avLst/>
              <a:gdLst/>
              <a:ahLst/>
              <a:cxnLst/>
              <a:rect l="l" t="t" r="r" b="b"/>
              <a:pathLst>
                <a:path w="147319" h="10160">
                  <a:moveTo>
                    <a:pt x="14704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7042" y="9727"/>
                  </a:lnTo>
                  <a:lnTo>
                    <a:pt x="1470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7800068" y="2460509"/>
              <a:ext cx="147320" cy="10160"/>
            </a:xfrm>
            <a:custGeom>
              <a:avLst/>
              <a:gdLst/>
              <a:ahLst/>
              <a:cxnLst/>
              <a:rect l="l" t="t" r="r" b="b"/>
              <a:pathLst>
                <a:path w="147319" h="10160">
                  <a:moveTo>
                    <a:pt x="147042" y="0"/>
                  </a:moveTo>
                  <a:lnTo>
                    <a:pt x="147042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4704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7426019" y="2433117"/>
              <a:ext cx="538480" cy="3810"/>
            </a:xfrm>
            <a:custGeom>
              <a:avLst/>
              <a:gdLst/>
              <a:ahLst/>
              <a:cxnLst/>
              <a:rect l="l" t="t" r="r" b="b"/>
              <a:pathLst>
                <a:path w="538480" h="3810">
                  <a:moveTo>
                    <a:pt x="538213" y="3654"/>
                  </a:moveTo>
                  <a:lnTo>
                    <a:pt x="538213" y="0"/>
                  </a:lnTo>
                  <a:lnTo>
                    <a:pt x="342701" y="0"/>
                  </a:lnTo>
                  <a:lnTo>
                    <a:pt x="0" y="0"/>
                  </a:lnTo>
                  <a:lnTo>
                    <a:pt x="0" y="36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7960355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7429898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7773007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0243826" y="2099943"/>
              <a:ext cx="1286510" cy="502284"/>
            </a:xfrm>
            <a:custGeom>
              <a:avLst/>
              <a:gdLst/>
              <a:ahLst/>
              <a:cxnLst/>
              <a:rect l="l" t="t" r="r" b="b"/>
              <a:pathLst>
                <a:path w="1286509" h="502285">
                  <a:moveTo>
                    <a:pt x="982504" y="37758"/>
                  </a:moveTo>
                  <a:lnTo>
                    <a:pt x="1286505" y="37758"/>
                  </a:lnTo>
                  <a:lnTo>
                    <a:pt x="1286505" y="501880"/>
                  </a:lnTo>
                  <a:lnTo>
                    <a:pt x="712847" y="501880"/>
                  </a:lnTo>
                  <a:lnTo>
                    <a:pt x="712847" y="380051"/>
                  </a:lnTo>
                  <a:lnTo>
                    <a:pt x="641949" y="380051"/>
                  </a:lnTo>
                  <a:lnTo>
                    <a:pt x="641949" y="377611"/>
                  </a:lnTo>
                  <a:lnTo>
                    <a:pt x="32868" y="377611"/>
                  </a:lnTo>
                  <a:lnTo>
                    <a:pt x="32868" y="365444"/>
                  </a:lnTo>
                  <a:lnTo>
                    <a:pt x="0" y="365444"/>
                  </a:lnTo>
                  <a:lnTo>
                    <a:pt x="0" y="37758"/>
                  </a:lnTo>
                  <a:lnTo>
                    <a:pt x="553679" y="37758"/>
                  </a:lnTo>
                  <a:lnTo>
                    <a:pt x="553679" y="0"/>
                  </a:lnTo>
                  <a:lnTo>
                    <a:pt x="982504" y="0"/>
                  </a:lnTo>
                  <a:lnTo>
                    <a:pt x="982504" y="37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0729156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076654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0691771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0654410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0617016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0579631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0542245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050485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0548691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0772994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0735607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0698215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0660836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0623470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586083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743977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744178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744357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744559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744736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744897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745058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745219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745350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745479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745599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0745688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0745785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0745834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0745890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0745907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0745911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0745886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0745838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0745781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0745691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745604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745484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745364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745235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0745052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0744890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744729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0744558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0744361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744179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0743979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0743799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0743622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0743422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0743241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0743076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0742912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0742750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0742642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0742482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0742387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0742292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0742206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0742137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0742091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0742075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0742049" y="22872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0742055" y="228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0742071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0742085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0742144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0742200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0742289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0742376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0742481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0742628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0742757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0742918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0743080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0743243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0743419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0743621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0743800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0745922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0742055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0645363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0645566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0645741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0645943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0646123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0646285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0646445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0646607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0646736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0646858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0646985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0647075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0647165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064722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0647269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0647293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0647290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0647272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0647217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064715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0647081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0646992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0646870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0646742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0646621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0646440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0646278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0646117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0645945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0645745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0645563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0645367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0645185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0645006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0644810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0644628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0644462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0644300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0644129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0644022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0643867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0643776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0643670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0643582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0643526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0643466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0643453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0643438" y="22872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0643441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0643459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0643473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0643529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0643578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0643666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0643765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0643870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0644014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0644296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0644467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0644629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0644806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0645008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064518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0647311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0643441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0533223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0533408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0533602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0533781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0533966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0534127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0534289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0534451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0534596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0534717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0534830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0534934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0535008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053508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0535113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0535153" y="22870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0535153" y="2287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0535122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0535092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053501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0534945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0534840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0534735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0534601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0534450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0534283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0534122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0533959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0533788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0533602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0533403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05332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0533024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0532851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0532665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0532488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0532310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0532143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0531994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0531857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0531743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0531624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0531520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0531448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0531375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0531343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0531300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0531292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0531277" y="228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0531292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0531331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0531374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0531438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0531510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0531624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0531729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0531858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0532004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0532141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0532310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0532488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0532666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0532843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0533029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0535153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0531277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0743977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0744178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0744357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0744559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0744736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0744897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0745058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0745219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0745350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0745479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0745599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0745688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0745785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0745834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0745890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0745907" y="2326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0745911" y="2326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0745886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0745838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745781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0745691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745604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745484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745364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745235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745052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0744890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0744729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744558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744361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44179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43979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743799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43622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74342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743241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0743076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0742912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0742750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0742642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0742482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0742387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0742292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0742206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0742137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0742091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0742075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0742049" y="2326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0742055" y="2326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742071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742085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0742144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0742200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0742289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0742376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0742481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742628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742757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742918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743080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0743243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0743419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0743621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0743800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0745922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0742055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0570609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0570787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0570989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0571165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0571351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0571512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0571675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0571836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0571983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0572216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0572305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0572395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0572450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0572498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0572541" y="2326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0572541" y="23268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0572509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0572445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0572387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0572311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0572221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0572122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0571988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0571837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0571668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0571507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0571345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0571173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0570987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0570790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0570609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0570410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0570235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057005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0569874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0569696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0569520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0569379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0569243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0569127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0568999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0568888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0568811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0568755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0568700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0568691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0568664" y="2326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0568662" y="2326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0568685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0568702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0568752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0568808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0568895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0568993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0569114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0569242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0569390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0569526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0569687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0569874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0570052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0570230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0570413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0572541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0568662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0545474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0326145" y="20701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0326145" y="2097513"/>
              <a:ext cx="909955" cy="0"/>
            </a:xfrm>
            <a:custGeom>
              <a:avLst/>
              <a:gdLst/>
              <a:ahLst/>
              <a:cxnLst/>
              <a:rect l="l" t="t" r="r" b="b"/>
              <a:pathLst>
                <a:path w="909954">
                  <a:moveTo>
                    <a:pt x="0" y="0"/>
                  </a:moveTo>
                  <a:lnTo>
                    <a:pt x="90985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1232395" y="20975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0620407" y="20701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0326141" y="2070102"/>
              <a:ext cx="74930" cy="27940"/>
            </a:xfrm>
            <a:custGeom>
              <a:avLst/>
              <a:gdLst/>
              <a:ahLst/>
              <a:cxnLst/>
              <a:rect l="l" t="t" r="r" b="b"/>
              <a:pathLst>
                <a:path w="74929" h="27939">
                  <a:moveTo>
                    <a:pt x="74395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1212156" y="188069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8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1235999" y="1880702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69">
                  <a:moveTo>
                    <a:pt x="0" y="2168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1235999" y="18807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0764611" y="220165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62" y="0"/>
                  </a:moveTo>
                  <a:lnTo>
                    <a:pt x="2335" y="0"/>
                  </a:lnTo>
                  <a:lnTo>
                    <a:pt x="0" y="2219"/>
                  </a:lnTo>
                  <a:lnTo>
                    <a:pt x="0" y="4879"/>
                  </a:lnTo>
                  <a:lnTo>
                    <a:pt x="0" y="7559"/>
                  </a:lnTo>
                  <a:lnTo>
                    <a:pt x="2335" y="9758"/>
                  </a:lnTo>
                  <a:lnTo>
                    <a:pt x="5162" y="9758"/>
                  </a:lnTo>
                  <a:lnTo>
                    <a:pt x="7978" y="9758"/>
                  </a:lnTo>
                  <a:lnTo>
                    <a:pt x="10303" y="7559"/>
                  </a:lnTo>
                  <a:lnTo>
                    <a:pt x="10303" y="4879"/>
                  </a:lnTo>
                  <a:lnTo>
                    <a:pt x="10303" y="2219"/>
                  </a:lnTo>
                  <a:lnTo>
                    <a:pt x="7978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050356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79" h="44450">
                  <a:moveTo>
                    <a:pt x="255814" y="0"/>
                  </a:moveTo>
                  <a:lnTo>
                    <a:pt x="23203" y="0"/>
                  </a:lnTo>
                  <a:lnTo>
                    <a:pt x="14179" y="1723"/>
                  </a:lnTo>
                  <a:lnTo>
                    <a:pt x="6803" y="6425"/>
                  </a:lnTo>
                  <a:lnTo>
                    <a:pt x="1826" y="13397"/>
                  </a:lnTo>
                  <a:lnTo>
                    <a:pt x="0" y="21936"/>
                  </a:lnTo>
                  <a:lnTo>
                    <a:pt x="0" y="27758"/>
                  </a:lnTo>
                  <a:lnTo>
                    <a:pt x="2450" y="33349"/>
                  </a:lnTo>
                  <a:lnTo>
                    <a:pt x="6816" y="37433"/>
                  </a:lnTo>
                  <a:lnTo>
                    <a:pt x="11151" y="41548"/>
                  </a:lnTo>
                  <a:lnTo>
                    <a:pt x="17057" y="43852"/>
                  </a:lnTo>
                  <a:lnTo>
                    <a:pt x="255814" y="43852"/>
                  </a:lnTo>
                  <a:lnTo>
                    <a:pt x="263457" y="39663"/>
                  </a:lnTo>
                  <a:lnTo>
                    <a:pt x="16543" y="39600"/>
                  </a:lnTo>
                  <a:lnTo>
                    <a:pt x="10355" y="36218"/>
                  </a:lnTo>
                  <a:lnTo>
                    <a:pt x="3685" y="25287"/>
                  </a:lnTo>
                  <a:lnTo>
                    <a:pt x="3685" y="18554"/>
                  </a:lnTo>
                  <a:lnTo>
                    <a:pt x="10355" y="7643"/>
                  </a:lnTo>
                  <a:lnTo>
                    <a:pt x="16543" y="4272"/>
                  </a:lnTo>
                  <a:lnTo>
                    <a:pt x="263509" y="4272"/>
                  </a:lnTo>
                  <a:lnTo>
                    <a:pt x="255814" y="0"/>
                  </a:lnTo>
                  <a:close/>
                </a:path>
                <a:path w="271779" h="44450">
                  <a:moveTo>
                    <a:pt x="263509" y="4272"/>
                  </a:moveTo>
                  <a:lnTo>
                    <a:pt x="254191" y="4272"/>
                  </a:lnTo>
                  <a:lnTo>
                    <a:pt x="260379" y="7643"/>
                  </a:lnTo>
                  <a:lnTo>
                    <a:pt x="267028" y="18554"/>
                  </a:lnTo>
                  <a:lnTo>
                    <a:pt x="267028" y="25287"/>
                  </a:lnTo>
                  <a:lnTo>
                    <a:pt x="260379" y="36218"/>
                  </a:lnTo>
                  <a:lnTo>
                    <a:pt x="254191" y="39600"/>
                  </a:lnTo>
                  <a:lnTo>
                    <a:pt x="263496" y="39600"/>
                  </a:lnTo>
                  <a:lnTo>
                    <a:pt x="271740" y="26114"/>
                  </a:lnTo>
                  <a:lnTo>
                    <a:pt x="271740" y="17769"/>
                  </a:lnTo>
                  <a:lnTo>
                    <a:pt x="263509" y="4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050356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79" h="44450">
                  <a:moveTo>
                    <a:pt x="247510" y="0"/>
                  </a:moveTo>
                  <a:lnTo>
                    <a:pt x="23203" y="0"/>
                  </a:lnTo>
                  <a:lnTo>
                    <a:pt x="14179" y="1723"/>
                  </a:lnTo>
                  <a:lnTo>
                    <a:pt x="6803" y="6425"/>
                  </a:lnTo>
                  <a:lnTo>
                    <a:pt x="1826" y="13397"/>
                  </a:lnTo>
                  <a:lnTo>
                    <a:pt x="0" y="21936"/>
                  </a:lnTo>
                  <a:lnTo>
                    <a:pt x="0" y="27758"/>
                  </a:lnTo>
                  <a:lnTo>
                    <a:pt x="2450" y="33349"/>
                  </a:lnTo>
                  <a:lnTo>
                    <a:pt x="6816" y="37433"/>
                  </a:lnTo>
                  <a:lnTo>
                    <a:pt x="11151" y="41548"/>
                  </a:lnTo>
                  <a:lnTo>
                    <a:pt x="17057" y="43852"/>
                  </a:lnTo>
                  <a:lnTo>
                    <a:pt x="23203" y="43852"/>
                  </a:lnTo>
                  <a:lnTo>
                    <a:pt x="247510" y="43852"/>
                  </a:lnTo>
                  <a:lnTo>
                    <a:pt x="255814" y="43852"/>
                  </a:lnTo>
                  <a:lnTo>
                    <a:pt x="263457" y="39663"/>
                  </a:lnTo>
                  <a:lnTo>
                    <a:pt x="267604" y="32899"/>
                  </a:lnTo>
                  <a:lnTo>
                    <a:pt x="271740" y="26114"/>
                  </a:lnTo>
                  <a:lnTo>
                    <a:pt x="271740" y="17769"/>
                  </a:lnTo>
                  <a:lnTo>
                    <a:pt x="267604" y="10963"/>
                  </a:lnTo>
                  <a:lnTo>
                    <a:pt x="263457" y="4188"/>
                  </a:lnTo>
                  <a:lnTo>
                    <a:pt x="255814" y="0"/>
                  </a:lnTo>
                  <a:lnTo>
                    <a:pt x="247510" y="0"/>
                  </a:lnTo>
                </a:path>
                <a:path w="271779" h="44450">
                  <a:moveTo>
                    <a:pt x="23203" y="39600"/>
                  </a:moveTo>
                  <a:lnTo>
                    <a:pt x="16543" y="39600"/>
                  </a:lnTo>
                  <a:lnTo>
                    <a:pt x="10355" y="36218"/>
                  </a:lnTo>
                  <a:lnTo>
                    <a:pt x="7015" y="30752"/>
                  </a:lnTo>
                  <a:lnTo>
                    <a:pt x="3685" y="25287"/>
                  </a:lnTo>
                  <a:lnTo>
                    <a:pt x="3685" y="18554"/>
                  </a:lnTo>
                  <a:lnTo>
                    <a:pt x="7015" y="13099"/>
                  </a:lnTo>
                  <a:lnTo>
                    <a:pt x="10355" y="7643"/>
                  </a:lnTo>
                  <a:lnTo>
                    <a:pt x="16543" y="4272"/>
                  </a:lnTo>
                  <a:lnTo>
                    <a:pt x="23203" y="4272"/>
                  </a:lnTo>
                  <a:lnTo>
                    <a:pt x="247510" y="4272"/>
                  </a:lnTo>
                  <a:lnTo>
                    <a:pt x="254191" y="4272"/>
                  </a:lnTo>
                  <a:lnTo>
                    <a:pt x="260379" y="7643"/>
                  </a:lnTo>
                  <a:lnTo>
                    <a:pt x="263698" y="13099"/>
                  </a:lnTo>
                  <a:lnTo>
                    <a:pt x="267028" y="18554"/>
                  </a:lnTo>
                  <a:lnTo>
                    <a:pt x="267028" y="25287"/>
                  </a:lnTo>
                  <a:lnTo>
                    <a:pt x="263698" y="30752"/>
                  </a:lnTo>
                  <a:lnTo>
                    <a:pt x="260379" y="36218"/>
                  </a:lnTo>
                  <a:lnTo>
                    <a:pt x="254191" y="39600"/>
                  </a:lnTo>
                  <a:lnTo>
                    <a:pt x="247510" y="39600"/>
                  </a:lnTo>
                  <a:lnTo>
                    <a:pt x="23203" y="39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0543749" y="228509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88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0432030" y="2510448"/>
              <a:ext cx="337820" cy="45085"/>
            </a:xfrm>
            <a:custGeom>
              <a:avLst/>
              <a:gdLst/>
              <a:ahLst/>
              <a:cxnLst/>
              <a:rect l="l" t="t" r="r" b="b"/>
              <a:pathLst>
                <a:path w="337820" h="45085">
                  <a:moveTo>
                    <a:pt x="0" y="44574"/>
                  </a:moveTo>
                  <a:lnTo>
                    <a:pt x="0" y="0"/>
                  </a:lnTo>
                  <a:lnTo>
                    <a:pt x="337738" y="0"/>
                  </a:lnTo>
                  <a:lnTo>
                    <a:pt x="337738" y="44574"/>
                  </a:lnTo>
                  <a:lnTo>
                    <a:pt x="0" y="445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1530329" y="2232727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259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2596" y="24365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1530331" y="2232731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0"/>
                  </a:moveTo>
                  <a:lnTo>
                    <a:pt x="0" y="24365"/>
                  </a:lnTo>
                  <a:lnTo>
                    <a:pt x="2596" y="24365"/>
                  </a:lnTo>
                  <a:lnTo>
                    <a:pt x="259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1530329" y="2346001"/>
              <a:ext cx="3175" cy="134620"/>
            </a:xfrm>
            <a:custGeom>
              <a:avLst/>
              <a:gdLst/>
              <a:ahLst/>
              <a:cxnLst/>
              <a:rect l="l" t="t" r="r" b="b"/>
              <a:pathLst>
                <a:path w="3175" h="134619">
                  <a:moveTo>
                    <a:pt x="2596" y="0"/>
                  </a:moveTo>
                  <a:lnTo>
                    <a:pt x="0" y="0"/>
                  </a:lnTo>
                  <a:lnTo>
                    <a:pt x="0" y="133995"/>
                  </a:lnTo>
                  <a:lnTo>
                    <a:pt x="2596" y="133995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1528232" y="2343901"/>
              <a:ext cx="6985" cy="137160"/>
            </a:xfrm>
            <a:custGeom>
              <a:avLst/>
              <a:gdLst/>
              <a:ahLst/>
              <a:cxnLst/>
              <a:rect l="l" t="t" r="r" b="b"/>
              <a:pathLst>
                <a:path w="6984" h="137160">
                  <a:moveTo>
                    <a:pt x="0" y="137145"/>
                  </a:moveTo>
                  <a:lnTo>
                    <a:pt x="6795" y="137145"/>
                  </a:lnTo>
                </a:path>
                <a:path w="6984" h="137160">
                  <a:moveTo>
                    <a:pt x="3397" y="0"/>
                  </a:moveTo>
                  <a:lnTo>
                    <a:pt x="3397" y="1360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1530329" y="213526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596" y="0"/>
                  </a:moveTo>
                  <a:lnTo>
                    <a:pt x="0" y="0"/>
                  </a:lnTo>
                  <a:lnTo>
                    <a:pt x="0" y="8533"/>
                  </a:lnTo>
                  <a:lnTo>
                    <a:pt x="2596" y="8533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1530331" y="213525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0"/>
                  </a:moveTo>
                  <a:lnTo>
                    <a:pt x="0" y="8533"/>
                  </a:lnTo>
                  <a:lnTo>
                    <a:pt x="2596" y="8533"/>
                  </a:lnTo>
                  <a:lnTo>
                    <a:pt x="259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1548391" y="223452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2575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2575" y="2071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1548395" y="2234534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0"/>
                  </a:moveTo>
                  <a:lnTo>
                    <a:pt x="0" y="20711"/>
                  </a:lnTo>
                  <a:lnTo>
                    <a:pt x="2575" y="20711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1548391" y="2347823"/>
              <a:ext cx="3175" cy="132715"/>
            </a:xfrm>
            <a:custGeom>
              <a:avLst/>
              <a:gdLst/>
              <a:ahLst/>
              <a:cxnLst/>
              <a:rect l="l" t="t" r="r" b="b"/>
              <a:pathLst>
                <a:path w="3175" h="132714">
                  <a:moveTo>
                    <a:pt x="2575" y="0"/>
                  </a:moveTo>
                  <a:lnTo>
                    <a:pt x="0" y="0"/>
                  </a:lnTo>
                  <a:lnTo>
                    <a:pt x="0" y="132173"/>
                  </a:lnTo>
                  <a:lnTo>
                    <a:pt x="2575" y="1321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1549683" y="2345720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19">
                  <a:moveTo>
                    <a:pt x="0" y="0"/>
                  </a:moveTo>
                  <a:lnTo>
                    <a:pt x="0" y="134277"/>
                  </a:lnTo>
                </a:path>
              </a:pathLst>
            </a:custGeom>
            <a:ln w="6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1548370" y="2123087"/>
              <a:ext cx="3175" cy="19050"/>
            </a:xfrm>
            <a:custGeom>
              <a:avLst/>
              <a:gdLst/>
              <a:ahLst/>
              <a:cxnLst/>
              <a:rect l="l" t="t" r="r" b="b"/>
              <a:pathLst>
                <a:path w="3175" h="19050">
                  <a:moveTo>
                    <a:pt x="2586" y="0"/>
                  </a:moveTo>
                  <a:lnTo>
                    <a:pt x="0" y="0"/>
                  </a:lnTo>
                  <a:lnTo>
                    <a:pt x="0" y="18889"/>
                  </a:lnTo>
                  <a:lnTo>
                    <a:pt x="2586" y="18889"/>
                  </a:lnTo>
                  <a:lnTo>
                    <a:pt x="258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1548372" y="2123085"/>
              <a:ext cx="3175" cy="19050"/>
            </a:xfrm>
            <a:custGeom>
              <a:avLst/>
              <a:gdLst/>
              <a:ahLst/>
              <a:cxnLst/>
              <a:rect l="l" t="t" r="r" b="b"/>
              <a:pathLst>
                <a:path w="3175" h="19050">
                  <a:moveTo>
                    <a:pt x="2586" y="18889"/>
                  </a:moveTo>
                  <a:lnTo>
                    <a:pt x="258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586" y="1888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0312146" y="2479997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5736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73657" y="3044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0312144" y="2479996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0" y="30449"/>
                  </a:moveTo>
                  <a:lnTo>
                    <a:pt x="0" y="0"/>
                  </a:lnTo>
                  <a:lnTo>
                    <a:pt x="573657" y="0"/>
                  </a:lnTo>
                  <a:lnTo>
                    <a:pt x="5736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0276702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101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101" y="2429"/>
                  </a:lnTo>
                  <a:lnTo>
                    <a:pt x="60910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0274599" y="2477731"/>
              <a:ext cx="613410" cy="3810"/>
            </a:xfrm>
            <a:custGeom>
              <a:avLst/>
              <a:gdLst/>
              <a:ahLst/>
              <a:cxnLst/>
              <a:rect l="l" t="t" r="r" b="b"/>
              <a:pathLst>
                <a:path w="613409" h="3810">
                  <a:moveTo>
                    <a:pt x="0" y="3314"/>
                  </a:moveTo>
                  <a:lnTo>
                    <a:pt x="613300" y="3314"/>
                  </a:lnTo>
                </a:path>
                <a:path w="613409" h="3810">
                  <a:moveTo>
                    <a:pt x="0" y="0"/>
                  </a:moveTo>
                  <a:lnTo>
                    <a:pt x="6133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1514864" y="212307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8062" y="0"/>
                  </a:moveTo>
                  <a:lnTo>
                    <a:pt x="0" y="0"/>
                  </a:lnTo>
                  <a:lnTo>
                    <a:pt x="0" y="12177"/>
                  </a:lnTo>
                  <a:lnTo>
                    <a:pt x="18062" y="12177"/>
                  </a:lnTo>
                  <a:lnTo>
                    <a:pt x="1806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1514850" y="212308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0"/>
                  </a:moveTo>
                  <a:lnTo>
                    <a:pt x="0" y="12177"/>
                  </a:lnTo>
                  <a:lnTo>
                    <a:pt x="18083" y="12177"/>
                  </a:lnTo>
                  <a:lnTo>
                    <a:pt x="1808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0230934" y="2465369"/>
              <a:ext cx="46355" cy="15240"/>
            </a:xfrm>
            <a:custGeom>
              <a:avLst/>
              <a:gdLst/>
              <a:ahLst/>
              <a:cxnLst/>
              <a:rect l="l" t="t" r="r" b="b"/>
              <a:pathLst>
                <a:path w="46354" h="15239">
                  <a:moveTo>
                    <a:pt x="45768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5768" y="14617"/>
                  </a:lnTo>
                  <a:lnTo>
                    <a:pt x="4576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0228832" y="2471637"/>
              <a:ext cx="50165" cy="9525"/>
            </a:xfrm>
            <a:custGeom>
              <a:avLst/>
              <a:gdLst/>
              <a:ahLst/>
              <a:cxnLst/>
              <a:rect l="l" t="t" r="r" b="b"/>
              <a:pathLst>
                <a:path w="50165" h="9525">
                  <a:moveTo>
                    <a:pt x="0" y="9408"/>
                  </a:moveTo>
                  <a:lnTo>
                    <a:pt x="49946" y="9408"/>
                  </a:lnTo>
                </a:path>
                <a:path w="50165" h="9525">
                  <a:moveTo>
                    <a:pt x="0" y="0"/>
                  </a:moveTo>
                  <a:lnTo>
                    <a:pt x="499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1532905" y="2232717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4">
                  <a:moveTo>
                    <a:pt x="1548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5486" y="24365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1532908" y="2232713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4">
                  <a:moveTo>
                    <a:pt x="15486" y="24365"/>
                  </a:moveTo>
                  <a:lnTo>
                    <a:pt x="15486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15486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1532905" y="2346001"/>
              <a:ext cx="15875" cy="134620"/>
            </a:xfrm>
            <a:custGeom>
              <a:avLst/>
              <a:gdLst/>
              <a:ahLst/>
              <a:cxnLst/>
              <a:rect l="l" t="t" r="r" b="b"/>
              <a:pathLst>
                <a:path w="15875" h="134619">
                  <a:moveTo>
                    <a:pt x="15486" y="0"/>
                  </a:moveTo>
                  <a:lnTo>
                    <a:pt x="0" y="0"/>
                  </a:lnTo>
                  <a:lnTo>
                    <a:pt x="0" y="133995"/>
                  </a:lnTo>
                  <a:lnTo>
                    <a:pt x="15486" y="133995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1540651" y="234389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098"/>
                  </a:lnTo>
                </a:path>
              </a:pathLst>
            </a:custGeom>
            <a:ln w="196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1532905" y="2123087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15486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15486" y="20711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1532908" y="2123081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15486" y="20711"/>
                  </a:moveTo>
                  <a:lnTo>
                    <a:pt x="15486" y="0"/>
                  </a:lnTo>
                  <a:lnTo>
                    <a:pt x="0" y="0"/>
                  </a:lnTo>
                  <a:lnTo>
                    <a:pt x="0" y="20711"/>
                  </a:lnTo>
                  <a:lnTo>
                    <a:pt x="15486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1227410" y="260179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29643" y="3675"/>
                  </a:moveTo>
                  <a:lnTo>
                    <a:pt x="29643" y="0"/>
                  </a:lnTo>
                  <a:lnTo>
                    <a:pt x="2565" y="0"/>
                  </a:lnTo>
                  <a:lnTo>
                    <a:pt x="2565" y="3675"/>
                  </a:lnTo>
                  <a:lnTo>
                    <a:pt x="0" y="3675"/>
                  </a:lnTo>
                  <a:lnTo>
                    <a:pt x="0" y="7329"/>
                  </a:lnTo>
                  <a:lnTo>
                    <a:pt x="32218" y="7329"/>
                  </a:lnTo>
                  <a:lnTo>
                    <a:pt x="32218" y="3675"/>
                  </a:lnTo>
                  <a:lnTo>
                    <a:pt x="29643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1089462" y="2471466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29" h="130810">
                  <a:moveTo>
                    <a:pt x="137943" y="0"/>
                  </a:moveTo>
                  <a:lnTo>
                    <a:pt x="94538" y="6690"/>
                  </a:lnTo>
                  <a:lnTo>
                    <a:pt x="56696" y="25286"/>
                  </a:lnTo>
                  <a:lnTo>
                    <a:pt x="26762" y="53570"/>
                  </a:lnTo>
                  <a:lnTo>
                    <a:pt x="7081" y="89327"/>
                  </a:lnTo>
                  <a:lnTo>
                    <a:pt x="0" y="1303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0995358" y="2512896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101" y="88908"/>
                  </a:moveTo>
                  <a:lnTo>
                    <a:pt x="86657" y="54444"/>
                  </a:lnTo>
                  <a:lnTo>
                    <a:pt x="66408" y="26168"/>
                  </a:lnTo>
                  <a:lnTo>
                    <a:pt x="36481" y="7034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1259631" y="2471462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29" h="130810">
                  <a:moveTo>
                    <a:pt x="137943" y="130341"/>
                  </a:moveTo>
                  <a:lnTo>
                    <a:pt x="130859" y="89335"/>
                  </a:lnTo>
                  <a:lnTo>
                    <a:pt x="111175" y="53579"/>
                  </a:lnTo>
                  <a:lnTo>
                    <a:pt x="81237" y="25292"/>
                  </a:lnTo>
                  <a:lnTo>
                    <a:pt x="43396" y="6692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1397582" y="2512898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080" y="0"/>
                  </a:moveTo>
                  <a:lnTo>
                    <a:pt x="57602" y="7034"/>
                  </a:lnTo>
                  <a:lnTo>
                    <a:pt x="27682" y="26168"/>
                  </a:lnTo>
                  <a:lnTo>
                    <a:pt x="7440" y="54444"/>
                  </a:lnTo>
                  <a:lnTo>
                    <a:pt x="0" y="8890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0995360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1227405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1491663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1259622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1257039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96" y="3654"/>
                  </a:lnTo>
                  <a:lnTo>
                    <a:pt x="2596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1385952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622" y="0"/>
                  </a:lnTo>
                  <a:lnTo>
                    <a:pt x="11622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1394981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7329"/>
                  </a:lnTo>
                  <a:lnTo>
                    <a:pt x="12889" y="7329"/>
                  </a:lnTo>
                  <a:lnTo>
                    <a:pt x="12889" y="0"/>
                  </a:lnTo>
                  <a:lnTo>
                    <a:pt x="2596" y="0"/>
                  </a:lnTo>
                  <a:lnTo>
                    <a:pt x="2596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1478784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79" y="3675"/>
                  </a:moveTo>
                  <a:lnTo>
                    <a:pt x="12879" y="0"/>
                  </a:lnTo>
                  <a:lnTo>
                    <a:pt x="0" y="0"/>
                  </a:lnTo>
                  <a:lnTo>
                    <a:pt x="0" y="7329"/>
                  </a:lnTo>
                  <a:lnTo>
                    <a:pt x="10303" y="7329"/>
                  </a:lnTo>
                  <a:lnTo>
                    <a:pt x="10303" y="3675"/>
                  </a:lnTo>
                  <a:lnTo>
                    <a:pt x="1287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1489099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54124" y="0"/>
                  </a:moveTo>
                  <a:lnTo>
                    <a:pt x="54124" y="7308"/>
                  </a:lnTo>
                  <a:lnTo>
                    <a:pt x="0" y="7308"/>
                  </a:lnTo>
                  <a:lnTo>
                    <a:pt x="0" y="3675"/>
                  </a:lnTo>
                  <a:lnTo>
                    <a:pt x="2565" y="3675"/>
                  </a:lnTo>
                  <a:lnTo>
                    <a:pt x="2565" y="0"/>
                  </a:lnTo>
                  <a:lnTo>
                    <a:pt x="541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1407866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19">
                  <a:moveTo>
                    <a:pt x="0" y="729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1268646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1407866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20" h="1905">
                  <a:moveTo>
                    <a:pt x="0" y="1832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1268646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1477485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140786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1384677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126864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121838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1089462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96" y="3654"/>
                  </a:lnTo>
                  <a:lnTo>
                    <a:pt x="2596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1079162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89" y="3675"/>
                  </a:moveTo>
                  <a:lnTo>
                    <a:pt x="12889" y="7329"/>
                  </a:lnTo>
                  <a:lnTo>
                    <a:pt x="0" y="7329"/>
                  </a:lnTo>
                  <a:lnTo>
                    <a:pt x="0" y="0"/>
                  </a:lnTo>
                  <a:lnTo>
                    <a:pt x="10292" y="0"/>
                  </a:lnTo>
                  <a:lnTo>
                    <a:pt x="10292" y="3675"/>
                  </a:lnTo>
                  <a:lnTo>
                    <a:pt x="1288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0995360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7329"/>
                  </a:lnTo>
                  <a:lnTo>
                    <a:pt x="2586" y="7329"/>
                  </a:lnTo>
                  <a:lnTo>
                    <a:pt x="2586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0943803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0" y="0"/>
                  </a:moveTo>
                  <a:lnTo>
                    <a:pt x="0" y="7308"/>
                  </a:lnTo>
                  <a:lnTo>
                    <a:pt x="54134" y="7308"/>
                  </a:lnTo>
                  <a:lnTo>
                    <a:pt x="54134" y="3675"/>
                  </a:lnTo>
                  <a:lnTo>
                    <a:pt x="51579" y="3675"/>
                  </a:lnTo>
                  <a:lnTo>
                    <a:pt x="515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1008266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19">
                  <a:moveTo>
                    <a:pt x="0" y="729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1101074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1008266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20" h="1905">
                  <a:moveTo>
                    <a:pt x="0" y="1832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1101074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100826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1077868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1101074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1217088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1400152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1225"/>
                  </a:moveTo>
                  <a:lnTo>
                    <a:pt x="83861" y="1225"/>
                  </a:lnTo>
                  <a:lnTo>
                    <a:pt x="85191" y="1717"/>
                  </a:lnTo>
                  <a:lnTo>
                    <a:pt x="86133" y="2649"/>
                  </a:lnTo>
                  <a:lnTo>
                    <a:pt x="87107" y="3560"/>
                  </a:lnTo>
                  <a:lnTo>
                    <a:pt x="87651" y="4795"/>
                  </a:lnTo>
                  <a:lnTo>
                    <a:pt x="87651" y="6083"/>
                  </a:lnTo>
                  <a:lnTo>
                    <a:pt x="88939" y="6083"/>
                  </a:lnTo>
                  <a:lnTo>
                    <a:pt x="88939" y="4471"/>
                  </a:lnTo>
                  <a:lnTo>
                    <a:pt x="88269" y="2931"/>
                  </a:lnTo>
                  <a:lnTo>
                    <a:pt x="87054" y="1790"/>
                  </a:lnTo>
                  <a:lnTo>
                    <a:pt x="85850" y="649"/>
                  </a:lnTo>
                  <a:lnTo>
                    <a:pt x="84206" y="0"/>
                  </a:lnTo>
                  <a:lnTo>
                    <a:pt x="82489" y="0"/>
                  </a:lnTo>
                  <a:lnTo>
                    <a:pt x="6439" y="0"/>
                  </a:lnTo>
                  <a:lnTo>
                    <a:pt x="287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77" y="6083"/>
                  </a:lnTo>
                  <a:lnTo>
                    <a:pt x="1277" y="3413"/>
                  </a:lnTo>
                  <a:lnTo>
                    <a:pt x="3581" y="1225"/>
                  </a:lnTo>
                  <a:lnTo>
                    <a:pt x="6439" y="1225"/>
                  </a:lnTo>
                  <a:lnTo>
                    <a:pt x="82489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1400144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50" y="4858"/>
                  </a:moveTo>
                  <a:lnTo>
                    <a:pt x="5078" y="4858"/>
                  </a:lnTo>
                  <a:lnTo>
                    <a:pt x="3759" y="4366"/>
                  </a:lnTo>
                  <a:lnTo>
                    <a:pt x="2774" y="3434"/>
                  </a:lnTo>
                  <a:lnTo>
                    <a:pt x="1821" y="2513"/>
                  </a:lnTo>
                  <a:lnTo>
                    <a:pt x="1287" y="1287"/>
                  </a:lnTo>
                  <a:lnTo>
                    <a:pt x="1287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659" y="3151"/>
                  </a:lnTo>
                  <a:lnTo>
                    <a:pt x="1884" y="4293"/>
                  </a:lnTo>
                  <a:lnTo>
                    <a:pt x="3088" y="5434"/>
                  </a:lnTo>
                  <a:lnTo>
                    <a:pt x="4732" y="6083"/>
                  </a:lnTo>
                  <a:lnTo>
                    <a:pt x="6450" y="6083"/>
                  </a:lnTo>
                  <a:lnTo>
                    <a:pt x="82500" y="6083"/>
                  </a:lnTo>
                  <a:lnTo>
                    <a:pt x="86060" y="6083"/>
                  </a:lnTo>
                  <a:lnTo>
                    <a:pt x="88939" y="3350"/>
                  </a:lnTo>
                  <a:lnTo>
                    <a:pt x="88939" y="0"/>
                  </a:lnTo>
                  <a:lnTo>
                    <a:pt x="87651" y="0"/>
                  </a:lnTo>
                  <a:lnTo>
                    <a:pt x="87651" y="2680"/>
                  </a:lnTo>
                  <a:lnTo>
                    <a:pt x="85348" y="4858"/>
                  </a:lnTo>
                  <a:lnTo>
                    <a:pt x="82500" y="4858"/>
                  </a:lnTo>
                  <a:lnTo>
                    <a:pt x="645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1262198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1225"/>
                  </a:moveTo>
                  <a:lnTo>
                    <a:pt x="129189" y="1225"/>
                  </a:lnTo>
                  <a:lnTo>
                    <a:pt x="131493" y="3413"/>
                  </a:lnTo>
                  <a:lnTo>
                    <a:pt x="131493" y="6083"/>
                  </a:lnTo>
                  <a:lnTo>
                    <a:pt x="132781" y="6083"/>
                  </a:lnTo>
                  <a:lnTo>
                    <a:pt x="132781" y="2732"/>
                  </a:lnTo>
                  <a:lnTo>
                    <a:pt x="129901" y="0"/>
                  </a:lnTo>
                  <a:lnTo>
                    <a:pt x="126331" y="0"/>
                  </a:lnTo>
                  <a:lnTo>
                    <a:pt x="6450" y="0"/>
                  </a:lnTo>
                  <a:lnTo>
                    <a:pt x="2910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87" y="6083"/>
                  </a:lnTo>
                  <a:lnTo>
                    <a:pt x="1287" y="4795"/>
                  </a:lnTo>
                  <a:lnTo>
                    <a:pt x="1832" y="3560"/>
                  </a:lnTo>
                  <a:lnTo>
                    <a:pt x="2806" y="2649"/>
                  </a:lnTo>
                  <a:lnTo>
                    <a:pt x="3779" y="1717"/>
                  </a:lnTo>
                  <a:lnTo>
                    <a:pt x="5067" y="1225"/>
                  </a:lnTo>
                  <a:lnTo>
                    <a:pt x="6450" y="1225"/>
                  </a:lnTo>
                  <a:lnTo>
                    <a:pt x="12633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1262180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4858"/>
                  </a:moveTo>
                  <a:lnTo>
                    <a:pt x="5099" y="4858"/>
                  </a:lnTo>
                  <a:lnTo>
                    <a:pt x="3790" y="4366"/>
                  </a:lnTo>
                  <a:lnTo>
                    <a:pt x="2827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126341" y="6083"/>
                  </a:lnTo>
                  <a:lnTo>
                    <a:pt x="129912" y="6083"/>
                  </a:lnTo>
                  <a:lnTo>
                    <a:pt x="132802" y="3350"/>
                  </a:lnTo>
                  <a:lnTo>
                    <a:pt x="132802" y="0"/>
                  </a:lnTo>
                  <a:lnTo>
                    <a:pt x="131535" y="0"/>
                  </a:lnTo>
                  <a:lnTo>
                    <a:pt x="131535" y="2680"/>
                  </a:lnTo>
                  <a:lnTo>
                    <a:pt x="129221" y="4858"/>
                  </a:lnTo>
                  <a:lnTo>
                    <a:pt x="1263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0997934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50" y="1225"/>
                  </a:moveTo>
                  <a:lnTo>
                    <a:pt x="5078" y="1225"/>
                  </a:lnTo>
                  <a:lnTo>
                    <a:pt x="3769" y="1717"/>
                  </a:lnTo>
                  <a:lnTo>
                    <a:pt x="2827" y="2649"/>
                  </a:lnTo>
                  <a:lnTo>
                    <a:pt x="1853" y="3560"/>
                  </a:lnTo>
                  <a:lnTo>
                    <a:pt x="1308" y="4795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4471"/>
                  </a:lnTo>
                  <a:lnTo>
                    <a:pt x="691" y="2931"/>
                  </a:lnTo>
                  <a:lnTo>
                    <a:pt x="1884" y="1790"/>
                  </a:lnTo>
                  <a:lnTo>
                    <a:pt x="3109" y="649"/>
                  </a:lnTo>
                  <a:lnTo>
                    <a:pt x="4743" y="0"/>
                  </a:lnTo>
                  <a:lnTo>
                    <a:pt x="6450" y="0"/>
                  </a:lnTo>
                  <a:lnTo>
                    <a:pt x="82500" y="0"/>
                  </a:lnTo>
                  <a:lnTo>
                    <a:pt x="86060" y="0"/>
                  </a:lnTo>
                  <a:lnTo>
                    <a:pt x="88950" y="2732"/>
                  </a:lnTo>
                  <a:lnTo>
                    <a:pt x="88950" y="6083"/>
                  </a:lnTo>
                  <a:lnTo>
                    <a:pt x="87683" y="6083"/>
                  </a:lnTo>
                  <a:lnTo>
                    <a:pt x="87683" y="3413"/>
                  </a:lnTo>
                  <a:lnTo>
                    <a:pt x="85348" y="1225"/>
                  </a:lnTo>
                  <a:lnTo>
                    <a:pt x="82500" y="1225"/>
                  </a:lnTo>
                  <a:lnTo>
                    <a:pt x="645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0997949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4858"/>
                  </a:moveTo>
                  <a:lnTo>
                    <a:pt x="83861" y="4858"/>
                  </a:lnTo>
                  <a:lnTo>
                    <a:pt x="85170" y="4366"/>
                  </a:lnTo>
                  <a:lnTo>
                    <a:pt x="86143" y="3434"/>
                  </a:lnTo>
                  <a:lnTo>
                    <a:pt x="87107" y="2513"/>
                  </a:lnTo>
                  <a:lnTo>
                    <a:pt x="87651" y="1287"/>
                  </a:lnTo>
                  <a:lnTo>
                    <a:pt x="87651" y="0"/>
                  </a:lnTo>
                  <a:lnTo>
                    <a:pt x="88939" y="0"/>
                  </a:lnTo>
                  <a:lnTo>
                    <a:pt x="88939" y="1612"/>
                  </a:lnTo>
                  <a:lnTo>
                    <a:pt x="88259" y="3151"/>
                  </a:lnTo>
                  <a:lnTo>
                    <a:pt x="87054" y="4293"/>
                  </a:lnTo>
                  <a:lnTo>
                    <a:pt x="85829" y="5434"/>
                  </a:lnTo>
                  <a:lnTo>
                    <a:pt x="84206" y="6083"/>
                  </a:lnTo>
                  <a:lnTo>
                    <a:pt x="82489" y="6083"/>
                  </a:lnTo>
                  <a:lnTo>
                    <a:pt x="6439" y="6083"/>
                  </a:lnTo>
                  <a:lnTo>
                    <a:pt x="287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77" y="0"/>
                  </a:lnTo>
                  <a:lnTo>
                    <a:pt x="1277" y="2680"/>
                  </a:lnTo>
                  <a:lnTo>
                    <a:pt x="3591" y="4858"/>
                  </a:lnTo>
                  <a:lnTo>
                    <a:pt x="6439" y="4858"/>
                  </a:lnTo>
                  <a:lnTo>
                    <a:pt x="82489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1092046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50" y="1225"/>
                  </a:moveTo>
                  <a:lnTo>
                    <a:pt x="3591" y="1225"/>
                  </a:lnTo>
                  <a:lnTo>
                    <a:pt x="1287" y="3413"/>
                  </a:lnTo>
                  <a:lnTo>
                    <a:pt x="1287" y="6083"/>
                  </a:lnTo>
                  <a:lnTo>
                    <a:pt x="0" y="6083"/>
                  </a:lnTo>
                  <a:lnTo>
                    <a:pt x="0" y="2732"/>
                  </a:lnTo>
                  <a:lnTo>
                    <a:pt x="2879" y="0"/>
                  </a:lnTo>
                  <a:lnTo>
                    <a:pt x="6450" y="0"/>
                  </a:lnTo>
                  <a:lnTo>
                    <a:pt x="126331" y="0"/>
                  </a:lnTo>
                  <a:lnTo>
                    <a:pt x="129891" y="0"/>
                  </a:lnTo>
                  <a:lnTo>
                    <a:pt x="132781" y="2732"/>
                  </a:lnTo>
                  <a:lnTo>
                    <a:pt x="132781" y="6083"/>
                  </a:lnTo>
                  <a:lnTo>
                    <a:pt x="131493" y="6083"/>
                  </a:lnTo>
                  <a:lnTo>
                    <a:pt x="131493" y="4795"/>
                  </a:lnTo>
                  <a:lnTo>
                    <a:pt x="130948" y="3560"/>
                  </a:lnTo>
                  <a:lnTo>
                    <a:pt x="129975" y="2649"/>
                  </a:lnTo>
                  <a:lnTo>
                    <a:pt x="129001" y="1717"/>
                  </a:lnTo>
                  <a:lnTo>
                    <a:pt x="127713" y="1225"/>
                  </a:lnTo>
                  <a:lnTo>
                    <a:pt x="126331" y="1225"/>
                  </a:lnTo>
                  <a:lnTo>
                    <a:pt x="645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1092052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4858"/>
                  </a:moveTo>
                  <a:lnTo>
                    <a:pt x="127702" y="4858"/>
                  </a:lnTo>
                  <a:lnTo>
                    <a:pt x="129011" y="4366"/>
                  </a:lnTo>
                  <a:lnTo>
                    <a:pt x="129975" y="3434"/>
                  </a:lnTo>
                  <a:lnTo>
                    <a:pt x="130948" y="2513"/>
                  </a:lnTo>
                  <a:lnTo>
                    <a:pt x="131493" y="1287"/>
                  </a:lnTo>
                  <a:lnTo>
                    <a:pt x="131493" y="0"/>
                  </a:lnTo>
                  <a:lnTo>
                    <a:pt x="132781" y="0"/>
                  </a:lnTo>
                  <a:lnTo>
                    <a:pt x="132781" y="1612"/>
                  </a:lnTo>
                  <a:lnTo>
                    <a:pt x="132100" y="3151"/>
                  </a:lnTo>
                  <a:lnTo>
                    <a:pt x="130896" y="4293"/>
                  </a:lnTo>
                  <a:lnTo>
                    <a:pt x="129671" y="5434"/>
                  </a:lnTo>
                  <a:lnTo>
                    <a:pt x="128048" y="6083"/>
                  </a:lnTo>
                  <a:lnTo>
                    <a:pt x="126331" y="6083"/>
                  </a:lnTo>
                  <a:lnTo>
                    <a:pt x="6450" y="6083"/>
                  </a:lnTo>
                  <a:lnTo>
                    <a:pt x="288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66" y="0"/>
                  </a:lnTo>
                  <a:lnTo>
                    <a:pt x="1266" y="2680"/>
                  </a:lnTo>
                  <a:lnTo>
                    <a:pt x="3581" y="4858"/>
                  </a:lnTo>
                  <a:lnTo>
                    <a:pt x="6450" y="4858"/>
                  </a:lnTo>
                  <a:lnTo>
                    <a:pt x="12633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0241248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024125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0885783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088578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1601233" y="2510441"/>
              <a:ext cx="247650" cy="31750"/>
            </a:xfrm>
            <a:custGeom>
              <a:avLst/>
              <a:gdLst/>
              <a:ahLst/>
              <a:cxnLst/>
              <a:rect l="l" t="t" r="r" b="b"/>
              <a:pathLst>
                <a:path w="247650" h="31750">
                  <a:moveTo>
                    <a:pt x="247510" y="0"/>
                  </a:moveTo>
                  <a:lnTo>
                    <a:pt x="228904" y="15119"/>
                  </a:lnTo>
                  <a:lnTo>
                    <a:pt x="0" y="27538"/>
                  </a:lnTo>
                  <a:lnTo>
                    <a:pt x="0" y="31182"/>
                  </a:lnTo>
                  <a:lnTo>
                    <a:pt x="247510" y="31182"/>
                  </a:lnTo>
                  <a:lnTo>
                    <a:pt x="2475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1601233" y="2510441"/>
              <a:ext cx="247650" cy="31750"/>
            </a:xfrm>
            <a:custGeom>
              <a:avLst/>
              <a:gdLst/>
              <a:ahLst/>
              <a:cxnLst/>
              <a:rect l="l" t="t" r="r" b="b"/>
              <a:pathLst>
                <a:path w="247650" h="31750">
                  <a:moveTo>
                    <a:pt x="228904" y="15119"/>
                  </a:moveTo>
                  <a:lnTo>
                    <a:pt x="0" y="27538"/>
                  </a:lnTo>
                  <a:lnTo>
                    <a:pt x="0" y="31182"/>
                  </a:lnTo>
                  <a:lnTo>
                    <a:pt x="247510" y="31182"/>
                  </a:lnTo>
                  <a:lnTo>
                    <a:pt x="247510" y="0"/>
                  </a:lnTo>
                  <a:lnTo>
                    <a:pt x="228904" y="151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1601238" y="2479997"/>
              <a:ext cx="231140" cy="30480"/>
            </a:xfrm>
            <a:custGeom>
              <a:avLst/>
              <a:gdLst/>
              <a:ahLst/>
              <a:cxnLst/>
              <a:rect l="l" t="t" r="r" b="b"/>
              <a:pathLst>
                <a:path w="231140" h="30480">
                  <a:moveTo>
                    <a:pt x="2307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230757" y="30449"/>
                  </a:lnTo>
                  <a:lnTo>
                    <a:pt x="2307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1601224" y="2479996"/>
              <a:ext cx="231140" cy="30480"/>
            </a:xfrm>
            <a:custGeom>
              <a:avLst/>
              <a:gdLst/>
              <a:ahLst/>
              <a:cxnLst/>
              <a:rect l="l" t="t" r="r" b="b"/>
              <a:pathLst>
                <a:path w="231140" h="30480">
                  <a:moveTo>
                    <a:pt x="0" y="30449"/>
                  </a:moveTo>
                  <a:lnTo>
                    <a:pt x="0" y="0"/>
                  </a:lnTo>
                  <a:lnTo>
                    <a:pt x="230757" y="0"/>
                  </a:lnTo>
                  <a:lnTo>
                    <a:pt x="2307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153032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153033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0243822" y="2099930"/>
              <a:ext cx="551815" cy="32384"/>
            </a:xfrm>
            <a:custGeom>
              <a:avLst/>
              <a:gdLst/>
              <a:ahLst/>
              <a:cxnLst/>
              <a:rect l="l" t="t" r="r" b="b"/>
              <a:pathLst>
                <a:path w="551815" h="32385">
                  <a:moveTo>
                    <a:pt x="551721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551721" y="31988"/>
                  </a:lnTo>
                  <a:lnTo>
                    <a:pt x="5517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0243822" y="2099930"/>
              <a:ext cx="551815" cy="32384"/>
            </a:xfrm>
            <a:custGeom>
              <a:avLst/>
              <a:gdLst/>
              <a:ahLst/>
              <a:cxnLst/>
              <a:rect l="l" t="t" r="r" b="b"/>
              <a:pathLst>
                <a:path w="551815" h="32385">
                  <a:moveTo>
                    <a:pt x="0" y="31988"/>
                  </a:moveTo>
                  <a:lnTo>
                    <a:pt x="551721" y="31988"/>
                  </a:lnTo>
                  <a:lnTo>
                    <a:pt x="551721" y="0"/>
                  </a:lnTo>
                  <a:lnTo>
                    <a:pt x="0" y="0"/>
                  </a:lnTo>
                  <a:lnTo>
                    <a:pt x="0" y="5790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1897651" y="207313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61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1238581" y="1879226"/>
              <a:ext cx="636270" cy="252729"/>
            </a:xfrm>
            <a:custGeom>
              <a:avLst/>
              <a:gdLst/>
              <a:ahLst/>
              <a:cxnLst/>
              <a:rect l="l" t="t" r="r" b="b"/>
              <a:pathLst>
                <a:path w="636270" h="252730">
                  <a:moveTo>
                    <a:pt x="631048" y="0"/>
                  </a:moveTo>
                  <a:lnTo>
                    <a:pt x="0" y="0"/>
                  </a:lnTo>
                  <a:lnTo>
                    <a:pt x="0" y="252693"/>
                  </a:lnTo>
                  <a:lnTo>
                    <a:pt x="30072" y="252693"/>
                  </a:lnTo>
                  <a:lnTo>
                    <a:pt x="30072" y="31915"/>
                  </a:lnTo>
                  <a:lnTo>
                    <a:pt x="597918" y="31915"/>
                  </a:lnTo>
                  <a:lnTo>
                    <a:pt x="597918" y="242652"/>
                  </a:lnTo>
                  <a:lnTo>
                    <a:pt x="593416" y="242652"/>
                  </a:lnTo>
                  <a:lnTo>
                    <a:pt x="593416" y="251175"/>
                  </a:lnTo>
                  <a:lnTo>
                    <a:pt x="635949" y="251175"/>
                  </a:lnTo>
                  <a:lnTo>
                    <a:pt x="634535" y="220705"/>
                  </a:lnTo>
                  <a:lnTo>
                    <a:pt x="630996" y="220705"/>
                  </a:lnTo>
                  <a:lnTo>
                    <a:pt x="631048" y="88677"/>
                  </a:lnTo>
                  <a:lnTo>
                    <a:pt x="6310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1238581" y="1879216"/>
              <a:ext cx="636270" cy="252729"/>
            </a:xfrm>
            <a:custGeom>
              <a:avLst/>
              <a:gdLst/>
              <a:ahLst/>
              <a:cxnLst/>
              <a:rect l="l" t="t" r="r" b="b"/>
              <a:pathLst>
                <a:path w="636270" h="252730">
                  <a:moveTo>
                    <a:pt x="631048" y="88688"/>
                  </a:moveTo>
                  <a:lnTo>
                    <a:pt x="630996" y="31925"/>
                  </a:lnTo>
                  <a:lnTo>
                    <a:pt x="631048" y="0"/>
                  </a:lnTo>
                  <a:lnTo>
                    <a:pt x="276274" y="0"/>
                  </a:lnTo>
                  <a:lnTo>
                    <a:pt x="0" y="0"/>
                  </a:lnTo>
                  <a:lnTo>
                    <a:pt x="0" y="252704"/>
                  </a:lnTo>
                  <a:lnTo>
                    <a:pt x="30072" y="252704"/>
                  </a:lnTo>
                  <a:lnTo>
                    <a:pt x="30072" y="168926"/>
                  </a:lnTo>
                  <a:lnTo>
                    <a:pt x="30072" y="31925"/>
                  </a:lnTo>
                  <a:lnTo>
                    <a:pt x="597918" y="31925"/>
                  </a:lnTo>
                  <a:lnTo>
                    <a:pt x="597918" y="242662"/>
                  </a:lnTo>
                  <a:lnTo>
                    <a:pt x="593416" y="242662"/>
                  </a:lnTo>
                  <a:lnTo>
                    <a:pt x="593416" y="251186"/>
                  </a:lnTo>
                  <a:lnTo>
                    <a:pt x="635949" y="251186"/>
                  </a:lnTo>
                  <a:lnTo>
                    <a:pt x="634535" y="220715"/>
                  </a:lnTo>
                  <a:lnTo>
                    <a:pt x="630996" y="220715"/>
                  </a:lnTo>
                  <a:lnTo>
                    <a:pt x="630996" y="131315"/>
                  </a:lnTo>
                  <a:lnTo>
                    <a:pt x="631048" y="886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1831993" y="2130468"/>
              <a:ext cx="39370" cy="333375"/>
            </a:xfrm>
            <a:custGeom>
              <a:avLst/>
              <a:gdLst/>
              <a:ahLst/>
              <a:cxnLst/>
              <a:rect l="l" t="t" r="r" b="b"/>
              <a:pathLst>
                <a:path w="39370" h="333375">
                  <a:moveTo>
                    <a:pt x="38925" y="326390"/>
                  </a:moveTo>
                  <a:lnTo>
                    <a:pt x="32207" y="326390"/>
                  </a:lnTo>
                  <a:lnTo>
                    <a:pt x="32207" y="0"/>
                  </a:lnTo>
                  <a:lnTo>
                    <a:pt x="0" y="0"/>
                  </a:lnTo>
                  <a:lnTo>
                    <a:pt x="0" y="326390"/>
                  </a:lnTo>
                  <a:lnTo>
                    <a:pt x="0" y="333298"/>
                  </a:lnTo>
                  <a:lnTo>
                    <a:pt x="38925" y="333298"/>
                  </a:lnTo>
                  <a:lnTo>
                    <a:pt x="38925" y="32639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1831993" y="2130407"/>
              <a:ext cx="43180" cy="380365"/>
            </a:xfrm>
            <a:custGeom>
              <a:avLst/>
              <a:gdLst/>
              <a:ahLst/>
              <a:cxnLst/>
              <a:rect l="l" t="t" r="r" b="b"/>
              <a:pathLst>
                <a:path w="43179" h="380364">
                  <a:moveTo>
                    <a:pt x="32218" y="326440"/>
                  </a:moveTo>
                  <a:lnTo>
                    <a:pt x="42553" y="326440"/>
                  </a:lnTo>
                  <a:lnTo>
                    <a:pt x="35307" y="355695"/>
                  </a:lnTo>
                  <a:lnTo>
                    <a:pt x="32218" y="355695"/>
                  </a:lnTo>
                  <a:lnTo>
                    <a:pt x="32218" y="380030"/>
                  </a:lnTo>
                  <a:lnTo>
                    <a:pt x="0" y="380030"/>
                  </a:lnTo>
                  <a:lnTo>
                    <a:pt x="0" y="0"/>
                  </a:lnTo>
                  <a:lnTo>
                    <a:pt x="32218" y="0"/>
                  </a:lnTo>
                  <a:lnTo>
                    <a:pt x="32218" y="32644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1247175" y="2135264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21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21465" y="2429"/>
                  </a:lnTo>
                  <a:lnTo>
                    <a:pt x="2146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1247177" y="2135259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0" y="0"/>
                  </a:moveTo>
                  <a:lnTo>
                    <a:pt x="0" y="2429"/>
                  </a:lnTo>
                  <a:lnTo>
                    <a:pt x="21465" y="2429"/>
                  </a:lnTo>
                  <a:lnTo>
                    <a:pt x="21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47175" y="2131914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465" y="0"/>
                  </a:moveTo>
                  <a:lnTo>
                    <a:pt x="0" y="0"/>
                  </a:lnTo>
                  <a:lnTo>
                    <a:pt x="0" y="3340"/>
                  </a:lnTo>
                  <a:lnTo>
                    <a:pt x="21465" y="3340"/>
                  </a:lnTo>
                  <a:lnTo>
                    <a:pt x="21465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47181" y="2131918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465" y="0"/>
                  </a:moveTo>
                  <a:lnTo>
                    <a:pt x="21465" y="3340"/>
                  </a:lnTo>
                  <a:lnTo>
                    <a:pt x="0" y="3340"/>
                  </a:lnTo>
                  <a:lnTo>
                    <a:pt x="0" y="0"/>
                  </a:lnTo>
                  <a:lnTo>
                    <a:pt x="2146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1514864" y="2135275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5465" y="2429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1514866" y="2135277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42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1514864" y="2121013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093" y="0"/>
                  </a:moveTo>
                  <a:lnTo>
                    <a:pt x="0" y="0"/>
                  </a:lnTo>
                  <a:lnTo>
                    <a:pt x="0" y="2073"/>
                  </a:lnTo>
                  <a:lnTo>
                    <a:pt x="36093" y="2073"/>
                  </a:lnTo>
                  <a:lnTo>
                    <a:pt x="3609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1514866" y="2121012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0" y="2073"/>
                  </a:moveTo>
                  <a:lnTo>
                    <a:pt x="0" y="0"/>
                  </a:lnTo>
                  <a:lnTo>
                    <a:pt x="36093" y="0"/>
                  </a:lnTo>
                  <a:lnTo>
                    <a:pt x="36093" y="2073"/>
                  </a:lnTo>
                  <a:lnTo>
                    <a:pt x="0" y="2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0276682" y="2131914"/>
              <a:ext cx="510540" cy="3810"/>
            </a:xfrm>
            <a:custGeom>
              <a:avLst/>
              <a:gdLst/>
              <a:ahLst/>
              <a:cxnLst/>
              <a:rect l="l" t="t" r="r" b="b"/>
              <a:pathLst>
                <a:path w="510540" h="3810">
                  <a:moveTo>
                    <a:pt x="510288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510288" y="3675"/>
                  </a:lnTo>
                  <a:lnTo>
                    <a:pt x="510288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0276685" y="2131918"/>
              <a:ext cx="510540" cy="3810"/>
            </a:xfrm>
            <a:custGeom>
              <a:avLst/>
              <a:gdLst/>
              <a:ahLst/>
              <a:cxnLst/>
              <a:rect l="l" t="t" r="r" b="b"/>
              <a:pathLst>
                <a:path w="510540" h="3810">
                  <a:moveTo>
                    <a:pt x="510288" y="0"/>
                  </a:moveTo>
                  <a:lnTo>
                    <a:pt x="510288" y="3654"/>
                  </a:lnTo>
                  <a:lnTo>
                    <a:pt x="0" y="3654"/>
                  </a:lnTo>
                  <a:lnTo>
                    <a:pt x="0" y="0"/>
                  </a:lnTo>
                  <a:lnTo>
                    <a:pt x="5102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0276682" y="2135589"/>
              <a:ext cx="510540" cy="2540"/>
            </a:xfrm>
            <a:custGeom>
              <a:avLst/>
              <a:gdLst/>
              <a:ahLst/>
              <a:cxnLst/>
              <a:rect l="l" t="t" r="r" b="b"/>
              <a:pathLst>
                <a:path w="510540" h="2539">
                  <a:moveTo>
                    <a:pt x="510288" y="0"/>
                  </a:moveTo>
                  <a:lnTo>
                    <a:pt x="0" y="0"/>
                  </a:lnTo>
                  <a:lnTo>
                    <a:pt x="0" y="2115"/>
                  </a:lnTo>
                  <a:lnTo>
                    <a:pt x="510288" y="2115"/>
                  </a:lnTo>
                  <a:lnTo>
                    <a:pt x="51028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0276685" y="2135573"/>
              <a:ext cx="510540" cy="2540"/>
            </a:xfrm>
            <a:custGeom>
              <a:avLst/>
              <a:gdLst/>
              <a:ahLst/>
              <a:cxnLst/>
              <a:rect l="l" t="t" r="r" b="b"/>
              <a:pathLst>
                <a:path w="510540" h="2539">
                  <a:moveTo>
                    <a:pt x="510288" y="0"/>
                  </a:moveTo>
                  <a:lnTo>
                    <a:pt x="510288" y="2136"/>
                  </a:lnTo>
                  <a:lnTo>
                    <a:pt x="0" y="2136"/>
                  </a:lnTo>
                  <a:lnTo>
                    <a:pt x="0" y="0"/>
                  </a:lnTo>
                  <a:lnTo>
                    <a:pt x="5102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0446230" y="2510445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309320" y="0"/>
                  </a:moveTo>
                  <a:lnTo>
                    <a:pt x="292996" y="0"/>
                  </a:lnTo>
                  <a:lnTo>
                    <a:pt x="292996" y="11947"/>
                  </a:lnTo>
                  <a:lnTo>
                    <a:pt x="0" y="31161"/>
                  </a:lnTo>
                  <a:lnTo>
                    <a:pt x="309320" y="31161"/>
                  </a:lnTo>
                  <a:lnTo>
                    <a:pt x="3093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0446230" y="2510445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292996" y="0"/>
                  </a:moveTo>
                  <a:lnTo>
                    <a:pt x="309320" y="0"/>
                  </a:lnTo>
                  <a:lnTo>
                    <a:pt x="309320" y="31161"/>
                  </a:lnTo>
                  <a:lnTo>
                    <a:pt x="0" y="31161"/>
                  </a:lnTo>
                  <a:lnTo>
                    <a:pt x="292996" y="11947"/>
                  </a:lnTo>
                  <a:lnTo>
                    <a:pt x="2929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0446223" y="2510447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0" y="31161"/>
                  </a:moveTo>
                  <a:lnTo>
                    <a:pt x="0" y="0"/>
                  </a:lnTo>
                  <a:lnTo>
                    <a:pt x="309341" y="0"/>
                  </a:lnTo>
                  <a:lnTo>
                    <a:pt x="309341" y="31161"/>
                  </a:lnTo>
                  <a:lnTo>
                    <a:pt x="0" y="311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1514864" y="2135264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5465" y="2429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1514845" y="2135259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86" y="0"/>
                  </a:moveTo>
                  <a:lnTo>
                    <a:pt x="15486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154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1514853" y="2121013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103" y="0"/>
                  </a:moveTo>
                  <a:lnTo>
                    <a:pt x="0" y="0"/>
                  </a:lnTo>
                  <a:lnTo>
                    <a:pt x="0" y="2073"/>
                  </a:lnTo>
                  <a:lnTo>
                    <a:pt x="36103" y="2073"/>
                  </a:lnTo>
                  <a:lnTo>
                    <a:pt x="36103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1548336" y="2121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1546543" y="21217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1541130" y="212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06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1514854" y="2121018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103" y="0"/>
                  </a:moveTo>
                  <a:lnTo>
                    <a:pt x="36103" y="2073"/>
                  </a:lnTo>
                  <a:lnTo>
                    <a:pt x="0" y="2073"/>
                  </a:lnTo>
                  <a:lnTo>
                    <a:pt x="0" y="0"/>
                  </a:lnTo>
                  <a:lnTo>
                    <a:pt x="36103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0276702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080" y="2429"/>
                  </a:lnTo>
                  <a:lnTo>
                    <a:pt x="609080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0309338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0689323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0302133" y="2477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0682121" y="2477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0300551" y="2475870"/>
              <a:ext cx="498475" cy="5080"/>
            </a:xfrm>
            <a:custGeom>
              <a:avLst/>
              <a:gdLst/>
              <a:ahLst/>
              <a:cxnLst/>
              <a:rect l="l" t="t" r="r" b="b"/>
              <a:pathLst>
                <a:path w="498475" h="5080">
                  <a:moveTo>
                    <a:pt x="3162" y="3289"/>
                  </a:moveTo>
                  <a:lnTo>
                    <a:pt x="2692" y="2171"/>
                  </a:lnTo>
                  <a:lnTo>
                    <a:pt x="1574" y="1714"/>
                  </a:lnTo>
                  <a:lnTo>
                    <a:pt x="457" y="2171"/>
                  </a:lnTo>
                  <a:lnTo>
                    <a:pt x="0" y="3289"/>
                  </a:lnTo>
                  <a:lnTo>
                    <a:pt x="457" y="4406"/>
                  </a:lnTo>
                  <a:lnTo>
                    <a:pt x="1574" y="4876"/>
                  </a:lnTo>
                  <a:lnTo>
                    <a:pt x="2692" y="4406"/>
                  </a:lnTo>
                  <a:lnTo>
                    <a:pt x="3162" y="3289"/>
                  </a:lnTo>
                  <a:close/>
                </a:path>
                <a:path w="498475" h="5080">
                  <a:moveTo>
                    <a:pt x="298500" y="1574"/>
                  </a:moveTo>
                  <a:lnTo>
                    <a:pt x="298043" y="457"/>
                  </a:lnTo>
                  <a:lnTo>
                    <a:pt x="296926" y="0"/>
                  </a:lnTo>
                  <a:lnTo>
                    <a:pt x="295808" y="457"/>
                  </a:lnTo>
                  <a:lnTo>
                    <a:pt x="295338" y="1574"/>
                  </a:lnTo>
                  <a:lnTo>
                    <a:pt x="295808" y="2692"/>
                  </a:lnTo>
                  <a:lnTo>
                    <a:pt x="296926" y="3162"/>
                  </a:lnTo>
                  <a:lnTo>
                    <a:pt x="298043" y="2692"/>
                  </a:lnTo>
                  <a:lnTo>
                    <a:pt x="298500" y="1574"/>
                  </a:lnTo>
                  <a:close/>
                </a:path>
                <a:path w="498475" h="5080">
                  <a:moveTo>
                    <a:pt x="383146" y="3289"/>
                  </a:moveTo>
                  <a:lnTo>
                    <a:pt x="382676" y="2171"/>
                  </a:lnTo>
                  <a:lnTo>
                    <a:pt x="381558" y="1714"/>
                  </a:lnTo>
                  <a:lnTo>
                    <a:pt x="380441" y="2171"/>
                  </a:lnTo>
                  <a:lnTo>
                    <a:pt x="379984" y="3289"/>
                  </a:lnTo>
                  <a:lnTo>
                    <a:pt x="380441" y="4406"/>
                  </a:lnTo>
                  <a:lnTo>
                    <a:pt x="381558" y="4876"/>
                  </a:lnTo>
                  <a:lnTo>
                    <a:pt x="382676" y="4406"/>
                  </a:lnTo>
                  <a:lnTo>
                    <a:pt x="383146" y="3289"/>
                  </a:lnTo>
                  <a:close/>
                </a:path>
                <a:path w="498475" h="5080">
                  <a:moveTo>
                    <a:pt x="498398" y="3289"/>
                  </a:moveTo>
                  <a:lnTo>
                    <a:pt x="497941" y="2171"/>
                  </a:lnTo>
                  <a:lnTo>
                    <a:pt x="496824" y="1714"/>
                  </a:lnTo>
                  <a:lnTo>
                    <a:pt x="495706" y="2171"/>
                  </a:lnTo>
                  <a:lnTo>
                    <a:pt x="495236" y="3289"/>
                  </a:lnTo>
                  <a:lnTo>
                    <a:pt x="495706" y="4406"/>
                  </a:lnTo>
                  <a:lnTo>
                    <a:pt x="496824" y="4876"/>
                  </a:lnTo>
                  <a:lnTo>
                    <a:pt x="497941" y="4406"/>
                  </a:lnTo>
                  <a:lnTo>
                    <a:pt x="498398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0797378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0804582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0804802" y="24775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1"/>
                  </a:moveTo>
                  <a:lnTo>
                    <a:pt x="463" y="463"/>
                  </a:lnTo>
                  <a:lnTo>
                    <a:pt x="1581" y="0"/>
                  </a:lnTo>
                  <a:lnTo>
                    <a:pt x="2699" y="463"/>
                  </a:lnTo>
                  <a:lnTo>
                    <a:pt x="3162" y="1581"/>
                  </a:lnTo>
                  <a:lnTo>
                    <a:pt x="2699" y="2699"/>
                  </a:lnTo>
                  <a:lnTo>
                    <a:pt x="1581" y="3162"/>
                  </a:lnTo>
                  <a:lnTo>
                    <a:pt x="463" y="2699"/>
                  </a:lnTo>
                  <a:lnTo>
                    <a:pt x="0" y="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0599280" y="247743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0" y="1717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0597479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80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0660507" y="24774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0325761" y="2475870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20" h="5080">
                  <a:moveTo>
                    <a:pt x="3162" y="3289"/>
                  </a:moveTo>
                  <a:lnTo>
                    <a:pt x="2692" y="2171"/>
                  </a:lnTo>
                  <a:lnTo>
                    <a:pt x="1574" y="1714"/>
                  </a:lnTo>
                  <a:lnTo>
                    <a:pt x="457" y="2171"/>
                  </a:lnTo>
                  <a:lnTo>
                    <a:pt x="0" y="3289"/>
                  </a:lnTo>
                  <a:lnTo>
                    <a:pt x="457" y="4406"/>
                  </a:lnTo>
                  <a:lnTo>
                    <a:pt x="1574" y="4876"/>
                  </a:lnTo>
                  <a:lnTo>
                    <a:pt x="2692" y="4406"/>
                  </a:lnTo>
                  <a:lnTo>
                    <a:pt x="3162" y="3289"/>
                  </a:lnTo>
                  <a:close/>
                </a:path>
                <a:path w="401320" h="5080">
                  <a:moveTo>
                    <a:pt x="339928" y="1574"/>
                  </a:moveTo>
                  <a:lnTo>
                    <a:pt x="339458" y="457"/>
                  </a:lnTo>
                  <a:lnTo>
                    <a:pt x="338340" y="0"/>
                  </a:lnTo>
                  <a:lnTo>
                    <a:pt x="337223" y="457"/>
                  </a:lnTo>
                  <a:lnTo>
                    <a:pt x="336765" y="1574"/>
                  </a:lnTo>
                  <a:lnTo>
                    <a:pt x="337223" y="2692"/>
                  </a:lnTo>
                  <a:lnTo>
                    <a:pt x="338340" y="3162"/>
                  </a:lnTo>
                  <a:lnTo>
                    <a:pt x="339458" y="2692"/>
                  </a:lnTo>
                  <a:lnTo>
                    <a:pt x="339928" y="1574"/>
                  </a:lnTo>
                  <a:close/>
                </a:path>
                <a:path w="401320" h="5080">
                  <a:moveTo>
                    <a:pt x="401154" y="3289"/>
                  </a:moveTo>
                  <a:lnTo>
                    <a:pt x="400697" y="2171"/>
                  </a:lnTo>
                  <a:lnTo>
                    <a:pt x="399580" y="1714"/>
                  </a:lnTo>
                  <a:lnTo>
                    <a:pt x="398462" y="2171"/>
                  </a:lnTo>
                  <a:lnTo>
                    <a:pt x="397992" y="3289"/>
                  </a:lnTo>
                  <a:lnTo>
                    <a:pt x="398462" y="4406"/>
                  </a:lnTo>
                  <a:lnTo>
                    <a:pt x="399580" y="4876"/>
                  </a:lnTo>
                  <a:lnTo>
                    <a:pt x="400697" y="4406"/>
                  </a:lnTo>
                  <a:lnTo>
                    <a:pt x="401154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0327347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0725343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0386774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0384981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383173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0719941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17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0320363" y="2475870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20" h="5080">
                  <a:moveTo>
                    <a:pt x="3162" y="1574"/>
                  </a:moveTo>
                  <a:lnTo>
                    <a:pt x="2692" y="457"/>
                  </a:lnTo>
                  <a:lnTo>
                    <a:pt x="1574" y="0"/>
                  </a:lnTo>
                  <a:lnTo>
                    <a:pt x="457" y="457"/>
                  </a:lnTo>
                  <a:lnTo>
                    <a:pt x="0" y="1574"/>
                  </a:lnTo>
                  <a:lnTo>
                    <a:pt x="457" y="2692"/>
                  </a:lnTo>
                  <a:lnTo>
                    <a:pt x="1574" y="3162"/>
                  </a:lnTo>
                  <a:lnTo>
                    <a:pt x="2692" y="2692"/>
                  </a:lnTo>
                  <a:lnTo>
                    <a:pt x="3162" y="1574"/>
                  </a:lnTo>
                  <a:close/>
                </a:path>
                <a:path w="401320" h="5080">
                  <a:moveTo>
                    <a:pt x="401154" y="3289"/>
                  </a:moveTo>
                  <a:lnTo>
                    <a:pt x="400685" y="2171"/>
                  </a:lnTo>
                  <a:lnTo>
                    <a:pt x="399567" y="1714"/>
                  </a:lnTo>
                  <a:lnTo>
                    <a:pt x="398449" y="2171"/>
                  </a:lnTo>
                  <a:lnTo>
                    <a:pt x="397992" y="3289"/>
                  </a:lnTo>
                  <a:lnTo>
                    <a:pt x="398449" y="4406"/>
                  </a:lnTo>
                  <a:lnTo>
                    <a:pt x="399567" y="4876"/>
                  </a:lnTo>
                  <a:lnTo>
                    <a:pt x="400685" y="4406"/>
                  </a:lnTo>
                  <a:lnTo>
                    <a:pt x="401154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0321946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658925" y="24758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1"/>
                  </a:moveTo>
                  <a:lnTo>
                    <a:pt x="463" y="463"/>
                  </a:lnTo>
                  <a:lnTo>
                    <a:pt x="1581" y="0"/>
                  </a:lnTo>
                  <a:lnTo>
                    <a:pt x="2699" y="463"/>
                  </a:lnTo>
                  <a:lnTo>
                    <a:pt x="3162" y="1581"/>
                  </a:lnTo>
                  <a:lnTo>
                    <a:pt x="2699" y="2699"/>
                  </a:lnTo>
                  <a:lnTo>
                    <a:pt x="1581" y="3162"/>
                  </a:lnTo>
                  <a:lnTo>
                    <a:pt x="463" y="2699"/>
                  </a:lnTo>
                  <a:lnTo>
                    <a:pt x="0" y="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0276702" y="2477563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609080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60908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864214" y="213037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324" y="0"/>
                  </a:moveTo>
                  <a:lnTo>
                    <a:pt x="0" y="0"/>
                  </a:lnTo>
                  <a:lnTo>
                    <a:pt x="0" y="4272"/>
                  </a:lnTo>
                  <a:lnTo>
                    <a:pt x="10324" y="4272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864218" y="213037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0" y="4272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1864214" y="245258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324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10324" y="4282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1864218" y="2452582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0" y="4272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1226338" y="2090198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24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2240" y="9737"/>
                  </a:lnTo>
                  <a:lnTo>
                    <a:pt x="12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1226335" y="209020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0" y="9737"/>
                  </a:moveTo>
                  <a:lnTo>
                    <a:pt x="0" y="0"/>
                  </a:lnTo>
                  <a:lnTo>
                    <a:pt x="12240" y="0"/>
                  </a:lnTo>
                  <a:lnTo>
                    <a:pt x="1224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1130781" y="2095077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1130778" y="2095081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73641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736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1109012" y="209021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1109011" y="209022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16774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677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1092259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1092259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0814267" y="2090220"/>
              <a:ext cx="278130" cy="10160"/>
            </a:xfrm>
            <a:custGeom>
              <a:avLst/>
              <a:gdLst/>
              <a:ahLst/>
              <a:cxnLst/>
              <a:rect l="l" t="t" r="r" b="b"/>
              <a:pathLst>
                <a:path w="278129" h="10160">
                  <a:moveTo>
                    <a:pt x="277991" y="0"/>
                  </a:moveTo>
                  <a:lnTo>
                    <a:pt x="277991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27799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1209564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1209563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1125800" y="2090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7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1204423" y="209506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1204420" y="2095064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120771" y="20950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89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989" y="9737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1120774" y="20950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0" y="0"/>
                  </a:lnTo>
                  <a:lnTo>
                    <a:pt x="9989" y="0"/>
                  </a:lnTo>
                  <a:lnTo>
                    <a:pt x="998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0797503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0797507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0780739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0780736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1226330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25"/>
                  </a:moveTo>
                  <a:lnTo>
                    <a:pt x="628" y="816"/>
                  </a:lnTo>
                  <a:lnTo>
                    <a:pt x="0" y="0"/>
                  </a:lnTo>
                  <a:lnTo>
                    <a:pt x="1916" y="0"/>
                  </a:lnTo>
                  <a:lnTo>
                    <a:pt x="1916" y="1225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0795549" y="20999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58" y="1204"/>
                  </a:moveTo>
                  <a:lnTo>
                    <a:pt x="1329" y="596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1204"/>
                  </a:lnTo>
                  <a:lnTo>
                    <a:pt x="1958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0793631" y="2067670"/>
              <a:ext cx="433070" cy="3810"/>
            </a:xfrm>
            <a:custGeom>
              <a:avLst/>
              <a:gdLst/>
              <a:ahLst/>
              <a:cxnLst/>
              <a:rect l="l" t="t" r="r" b="b"/>
              <a:pathLst>
                <a:path w="433070" h="3810">
                  <a:moveTo>
                    <a:pt x="0" y="3643"/>
                  </a:moveTo>
                  <a:lnTo>
                    <a:pt x="0" y="0"/>
                  </a:lnTo>
                  <a:lnTo>
                    <a:pt x="4326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0795549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58" y="1225"/>
                  </a:moveTo>
                  <a:lnTo>
                    <a:pt x="1329" y="617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1225"/>
                  </a:lnTo>
                  <a:lnTo>
                    <a:pt x="1958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1226330" y="20999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628" y="418"/>
                  </a:lnTo>
                  <a:lnTo>
                    <a:pt x="0" y="1225"/>
                  </a:lnTo>
                  <a:lnTo>
                    <a:pt x="1916" y="1225"/>
                  </a:lnTo>
                  <a:lnTo>
                    <a:pt x="1916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1506476" y="1911135"/>
              <a:ext cx="22860" cy="203835"/>
            </a:xfrm>
            <a:custGeom>
              <a:avLst/>
              <a:gdLst/>
              <a:ahLst/>
              <a:cxnLst/>
              <a:rect l="l" t="t" r="r" b="b"/>
              <a:pathLst>
                <a:path w="22859" h="203835">
                  <a:moveTo>
                    <a:pt x="22658" y="0"/>
                  </a:moveTo>
                  <a:lnTo>
                    <a:pt x="0" y="0"/>
                  </a:lnTo>
                  <a:lnTo>
                    <a:pt x="0" y="203417"/>
                  </a:lnTo>
                  <a:lnTo>
                    <a:pt x="22658" y="203417"/>
                  </a:lnTo>
                  <a:lnTo>
                    <a:pt x="226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1506480" y="1911121"/>
              <a:ext cx="22860" cy="203835"/>
            </a:xfrm>
            <a:custGeom>
              <a:avLst/>
              <a:gdLst/>
              <a:ahLst/>
              <a:cxnLst/>
              <a:rect l="l" t="t" r="r" b="b"/>
              <a:pathLst>
                <a:path w="22859" h="203835">
                  <a:moveTo>
                    <a:pt x="0" y="203428"/>
                  </a:moveTo>
                  <a:lnTo>
                    <a:pt x="0" y="0"/>
                  </a:lnTo>
                  <a:lnTo>
                    <a:pt x="22658" y="0"/>
                  </a:lnTo>
                  <a:lnTo>
                    <a:pt x="22658" y="203428"/>
                  </a:lnTo>
                  <a:lnTo>
                    <a:pt x="0" y="20342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8722471" y="2249170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232034" y="10952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10952"/>
                  </a:lnTo>
                  <a:lnTo>
                    <a:pt x="232034" y="1095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7" name="object 129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930708" y="2463278"/>
              <a:ext cx="106687" cy="202747"/>
            </a:xfrm>
            <a:prstGeom prst="rect">
              <a:avLst/>
            </a:prstGeom>
          </p:spPr>
        </p:pic>
        <p:sp>
          <p:nvSpPr>
            <p:cNvPr id="1298" name="object 1298"/>
            <p:cNvSpPr/>
            <p:nvPr/>
          </p:nvSpPr>
          <p:spPr>
            <a:xfrm>
              <a:off x="8945706" y="2601816"/>
              <a:ext cx="19685" cy="62230"/>
            </a:xfrm>
            <a:custGeom>
              <a:avLst/>
              <a:gdLst/>
              <a:ahLst/>
              <a:cxnLst/>
              <a:rect l="l" t="t" r="r" b="b"/>
              <a:pathLst>
                <a:path w="19684" h="62230">
                  <a:moveTo>
                    <a:pt x="19318" y="0"/>
                  </a:moveTo>
                  <a:lnTo>
                    <a:pt x="0" y="0"/>
                  </a:lnTo>
                  <a:lnTo>
                    <a:pt x="0" y="62123"/>
                  </a:lnTo>
                  <a:lnTo>
                    <a:pt x="19318" y="62123"/>
                  </a:lnTo>
                  <a:lnTo>
                    <a:pt x="1931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8945691" y="2601801"/>
              <a:ext cx="19685" cy="62230"/>
            </a:xfrm>
            <a:custGeom>
              <a:avLst/>
              <a:gdLst/>
              <a:ahLst/>
              <a:cxnLst/>
              <a:rect l="l" t="t" r="r" b="b"/>
              <a:pathLst>
                <a:path w="19684" h="62230">
                  <a:moveTo>
                    <a:pt x="0" y="62123"/>
                  </a:moveTo>
                  <a:lnTo>
                    <a:pt x="0" y="0"/>
                  </a:lnTo>
                  <a:lnTo>
                    <a:pt x="19318" y="0"/>
                  </a:lnTo>
                  <a:lnTo>
                    <a:pt x="19318" y="62123"/>
                  </a:lnTo>
                  <a:lnTo>
                    <a:pt x="0" y="6212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8945706" y="2479997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19">
                  <a:moveTo>
                    <a:pt x="79924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9924" y="121807"/>
                  </a:lnTo>
                  <a:lnTo>
                    <a:pt x="7992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8945691" y="2479991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19">
                  <a:moveTo>
                    <a:pt x="0" y="121807"/>
                  </a:moveTo>
                  <a:lnTo>
                    <a:pt x="0" y="0"/>
                  </a:lnTo>
                  <a:lnTo>
                    <a:pt x="79924" y="0"/>
                  </a:lnTo>
                  <a:lnTo>
                    <a:pt x="79924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8722471" y="2406294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232034" y="10963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10963"/>
                  </a:lnTo>
                  <a:lnTo>
                    <a:pt x="232034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8915835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8877163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8799820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9218837" y="2250381"/>
              <a:ext cx="5715" cy="200660"/>
            </a:xfrm>
            <a:custGeom>
              <a:avLst/>
              <a:gdLst/>
              <a:ahLst/>
              <a:cxnLst/>
              <a:rect l="l" t="t" r="r" b="b"/>
              <a:pathLst>
                <a:path w="5715" h="200660">
                  <a:moveTo>
                    <a:pt x="5162" y="200370"/>
                  </a:moveTo>
                  <a:lnTo>
                    <a:pt x="5162" y="0"/>
                  </a:lnTo>
                  <a:lnTo>
                    <a:pt x="0" y="0"/>
                  </a:lnTo>
                  <a:lnTo>
                    <a:pt x="0" y="200370"/>
                  </a:lnTo>
                  <a:lnTo>
                    <a:pt x="5162" y="2003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8722477" y="2418485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0" y="4858"/>
                  </a:moveTo>
                  <a:lnTo>
                    <a:pt x="0" y="0"/>
                  </a:lnTo>
                  <a:lnTo>
                    <a:pt x="232024" y="0"/>
                  </a:lnTo>
                  <a:lnTo>
                    <a:pt x="23202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8957086" y="2243086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80">
                  <a:moveTo>
                    <a:pt x="266913" y="4879"/>
                  </a:moveTo>
                  <a:lnTo>
                    <a:pt x="266913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66913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8722477" y="2243069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0" y="0"/>
                  </a:moveTo>
                  <a:lnTo>
                    <a:pt x="0" y="4879"/>
                  </a:lnTo>
                  <a:lnTo>
                    <a:pt x="232024" y="4879"/>
                  </a:lnTo>
                  <a:lnTo>
                    <a:pt x="2320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8954501" y="2249172"/>
              <a:ext cx="262890" cy="181610"/>
            </a:xfrm>
            <a:custGeom>
              <a:avLst/>
              <a:gdLst/>
              <a:ahLst/>
              <a:cxnLst/>
              <a:rect l="l" t="t" r="r" b="b"/>
              <a:pathLst>
                <a:path w="262890" h="181610">
                  <a:moveTo>
                    <a:pt x="262861" y="181491"/>
                  </a:moveTo>
                  <a:lnTo>
                    <a:pt x="262861" y="0"/>
                  </a:lnTo>
                  <a:lnTo>
                    <a:pt x="0" y="0"/>
                  </a:lnTo>
                  <a:lnTo>
                    <a:pt x="0" y="168078"/>
                  </a:lnTo>
                  <a:lnTo>
                    <a:pt x="0" y="181491"/>
                  </a:lnTo>
                  <a:lnTo>
                    <a:pt x="251248" y="181491"/>
                  </a:lnTo>
                  <a:lnTo>
                    <a:pt x="262861" y="181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8722477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8761148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8722471" y="2408739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34" y="4879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8838492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8722471" y="2252199"/>
              <a:ext cx="271145" cy="5080"/>
            </a:xfrm>
            <a:custGeom>
              <a:avLst/>
              <a:gdLst/>
              <a:ahLst/>
              <a:cxnLst/>
              <a:rect l="l" t="t" r="r" b="b"/>
              <a:pathLst>
                <a:path w="271145" h="5080">
                  <a:moveTo>
                    <a:pt x="232034" y="4879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34" y="4879"/>
                  </a:lnTo>
                  <a:close/>
                </a:path>
                <a:path w="271145" h="5080">
                  <a:moveTo>
                    <a:pt x="232034" y="4879"/>
                  </a:moveTo>
                  <a:lnTo>
                    <a:pt x="232034" y="0"/>
                  </a:lnTo>
                  <a:lnTo>
                    <a:pt x="270703" y="0"/>
                  </a:lnTo>
                  <a:lnTo>
                    <a:pt x="270703" y="4879"/>
                  </a:lnTo>
                  <a:lnTo>
                    <a:pt x="2320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0033085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0058872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9856407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9882193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9587027" y="2465369"/>
              <a:ext cx="90805" cy="15240"/>
            </a:xfrm>
            <a:custGeom>
              <a:avLst/>
              <a:gdLst/>
              <a:ahLst/>
              <a:cxnLst/>
              <a:rect l="l" t="t" r="r" b="b"/>
              <a:pathLst>
                <a:path w="90804" h="15239">
                  <a:moveTo>
                    <a:pt x="90248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0248" y="14617"/>
                  </a:lnTo>
                  <a:lnTo>
                    <a:pt x="902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9584930" y="248104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11772" y="0"/>
                  </a:lnTo>
                </a:path>
                <a:path w="94615">
                  <a:moveTo>
                    <a:pt x="82660" y="0"/>
                  </a:moveTo>
                  <a:lnTo>
                    <a:pt x="944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9584930" y="247163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9596705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959670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9596705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2210340" y="2465369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4436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4365" y="14617"/>
                  </a:lnTo>
                  <a:lnTo>
                    <a:pt x="443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2210342" y="2465377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0" y="14617"/>
                  </a:moveTo>
                  <a:lnTo>
                    <a:pt x="0" y="0"/>
                  </a:lnTo>
                  <a:lnTo>
                    <a:pt x="44365" y="0"/>
                  </a:lnTo>
                  <a:lnTo>
                    <a:pt x="44365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2140089" y="2099930"/>
              <a:ext cx="70485" cy="386715"/>
            </a:xfrm>
            <a:custGeom>
              <a:avLst/>
              <a:gdLst/>
              <a:ahLst/>
              <a:cxnLst/>
              <a:rect l="l" t="t" r="r" b="b"/>
              <a:pathLst>
                <a:path w="70484" h="386714">
                  <a:moveTo>
                    <a:pt x="70249" y="0"/>
                  </a:moveTo>
                  <a:lnTo>
                    <a:pt x="3769" y="0"/>
                  </a:lnTo>
                  <a:lnTo>
                    <a:pt x="0" y="30470"/>
                  </a:lnTo>
                  <a:lnTo>
                    <a:pt x="37381" y="30470"/>
                  </a:lnTo>
                  <a:lnTo>
                    <a:pt x="37381" y="356931"/>
                  </a:lnTo>
                  <a:lnTo>
                    <a:pt x="0" y="356931"/>
                  </a:lnTo>
                  <a:lnTo>
                    <a:pt x="7224" y="386155"/>
                  </a:lnTo>
                  <a:lnTo>
                    <a:pt x="34784" y="386155"/>
                  </a:lnTo>
                  <a:lnTo>
                    <a:pt x="34784" y="380072"/>
                  </a:lnTo>
                  <a:lnTo>
                    <a:pt x="70249" y="380072"/>
                  </a:lnTo>
                  <a:lnTo>
                    <a:pt x="7024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2140089" y="2099930"/>
              <a:ext cx="70485" cy="386715"/>
            </a:xfrm>
            <a:custGeom>
              <a:avLst/>
              <a:gdLst/>
              <a:ahLst/>
              <a:cxnLst/>
              <a:rect l="l" t="t" r="r" b="b"/>
              <a:pathLst>
                <a:path w="70484" h="386714">
                  <a:moveTo>
                    <a:pt x="37381" y="30470"/>
                  </a:moveTo>
                  <a:lnTo>
                    <a:pt x="0" y="30470"/>
                  </a:lnTo>
                  <a:lnTo>
                    <a:pt x="3769" y="0"/>
                  </a:lnTo>
                  <a:lnTo>
                    <a:pt x="70249" y="0"/>
                  </a:lnTo>
                  <a:lnTo>
                    <a:pt x="70249" y="380072"/>
                  </a:lnTo>
                  <a:lnTo>
                    <a:pt x="34784" y="380072"/>
                  </a:lnTo>
                  <a:lnTo>
                    <a:pt x="34784" y="386155"/>
                  </a:lnTo>
                  <a:lnTo>
                    <a:pt x="7224" y="386155"/>
                  </a:lnTo>
                  <a:lnTo>
                    <a:pt x="0" y="356931"/>
                  </a:lnTo>
                  <a:lnTo>
                    <a:pt x="37381" y="356931"/>
                  </a:lnTo>
                  <a:lnTo>
                    <a:pt x="37381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2140091" y="213037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37381" y="0"/>
                  </a:moveTo>
                  <a:lnTo>
                    <a:pt x="0" y="0"/>
                  </a:lnTo>
                  <a:lnTo>
                    <a:pt x="0" y="4272"/>
                  </a:lnTo>
                  <a:lnTo>
                    <a:pt x="37381" y="4272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2140094" y="213037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0" y="4272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2140091" y="245258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37381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37381" y="4282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2140094" y="2452582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0" y="4272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8900575" y="356412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8900227" y="358847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8900575" y="374682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8900227" y="377119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2703581" y="1602875"/>
              <a:ext cx="532130" cy="1270"/>
            </a:xfrm>
            <a:custGeom>
              <a:avLst/>
              <a:gdLst/>
              <a:ahLst/>
              <a:cxnLst/>
              <a:rect l="l" t="t" r="r" b="b"/>
              <a:pathLst>
                <a:path w="532130" h="1269">
                  <a:moveTo>
                    <a:pt x="531596" y="12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4408252" y="1606723"/>
              <a:ext cx="535940" cy="1270"/>
            </a:xfrm>
            <a:custGeom>
              <a:avLst/>
              <a:gdLst/>
              <a:ahLst/>
              <a:cxnLst/>
              <a:rect l="l" t="t" r="r" b="b"/>
              <a:pathLst>
                <a:path w="535940" h="1269">
                  <a:moveTo>
                    <a:pt x="535575" y="79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4256178" y="1606475"/>
              <a:ext cx="151765" cy="635"/>
            </a:xfrm>
            <a:custGeom>
              <a:avLst/>
              <a:gdLst/>
              <a:ahLst/>
              <a:cxnLst/>
              <a:rect l="l" t="t" r="r" b="b"/>
              <a:pathLst>
                <a:path w="151765" h="634">
                  <a:moveTo>
                    <a:pt x="15144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3235808" y="1604105"/>
              <a:ext cx="1020444" cy="2540"/>
            </a:xfrm>
            <a:custGeom>
              <a:avLst/>
              <a:gdLst/>
              <a:ahLst/>
              <a:cxnLst/>
              <a:rect l="l" t="t" r="r" b="b"/>
              <a:pathLst>
                <a:path w="1020444" h="2540">
                  <a:moveTo>
                    <a:pt x="1020377" y="23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4256178" y="1606475"/>
              <a:ext cx="151765" cy="635"/>
            </a:xfrm>
            <a:custGeom>
              <a:avLst/>
              <a:gdLst/>
              <a:ahLst/>
              <a:cxnLst/>
              <a:rect l="l" t="t" r="r" b="b"/>
              <a:pathLst>
                <a:path w="151765" h="634">
                  <a:moveTo>
                    <a:pt x="15144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3235808" y="1604105"/>
              <a:ext cx="1020444" cy="2540"/>
            </a:xfrm>
            <a:custGeom>
              <a:avLst/>
              <a:gdLst/>
              <a:ahLst/>
              <a:cxnLst/>
              <a:rect l="l" t="t" r="r" b="b"/>
              <a:pathLst>
                <a:path w="1020444" h="2540">
                  <a:moveTo>
                    <a:pt x="1020377" y="23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2315584" y="218270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2338780" y="1887058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2956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2338780" y="18870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2338780" y="1887059"/>
              <a:ext cx="2965450" cy="0"/>
            </a:xfrm>
            <a:custGeom>
              <a:avLst/>
              <a:gdLst/>
              <a:ahLst/>
              <a:cxnLst/>
              <a:rect l="l" t="t" r="r" b="b"/>
              <a:pathLst>
                <a:path w="2965450">
                  <a:moveTo>
                    <a:pt x="0" y="0"/>
                  </a:moveTo>
                  <a:lnTo>
                    <a:pt x="2965333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5304113" y="1887059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0"/>
                  </a:moveTo>
                  <a:lnTo>
                    <a:pt x="0" y="295655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5304113" y="2179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1448047" y="3733843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1589859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1442901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1448047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1589859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1442901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0918018" y="2670011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0918018" y="2899030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0918018" y="2665131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2272852" y="4401216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2414665" y="44012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2454839" y="4230602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25789" y="134006"/>
                  </a:lnTo>
                  <a:lnTo>
                    <a:pt x="0" y="134006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2454839" y="4225721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2454839" y="4364596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2438733" y="4111225"/>
              <a:ext cx="80010" cy="290195"/>
            </a:xfrm>
            <a:custGeom>
              <a:avLst/>
              <a:gdLst/>
              <a:ahLst/>
              <a:cxnLst/>
              <a:rect l="l" t="t" r="r" b="b"/>
              <a:pathLst>
                <a:path w="80009" h="290195">
                  <a:moveTo>
                    <a:pt x="0" y="289907"/>
                  </a:moveTo>
                  <a:lnTo>
                    <a:pt x="0" y="0"/>
                  </a:lnTo>
                  <a:lnTo>
                    <a:pt x="79945" y="0"/>
                  </a:lnTo>
                  <a:lnTo>
                    <a:pt x="79945" y="289907"/>
                  </a:lnTo>
                  <a:lnTo>
                    <a:pt x="0" y="2899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2276973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2418771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7" name="object 1367"/>
          <p:cNvGrpSpPr/>
          <p:nvPr/>
        </p:nvGrpSpPr>
        <p:grpSpPr>
          <a:xfrm>
            <a:off x="12807040" y="2513423"/>
            <a:ext cx="95885" cy="139065"/>
            <a:chOff x="12807040" y="2465370"/>
            <a:chExt cx="95885" cy="139065"/>
          </a:xfrm>
        </p:grpSpPr>
        <p:sp>
          <p:nvSpPr>
            <p:cNvPr id="1368" name="object 1368"/>
            <p:cNvSpPr/>
            <p:nvPr/>
          </p:nvSpPr>
          <p:spPr>
            <a:xfrm>
              <a:off x="12809118" y="2465370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2807040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281944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2819427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2" name="object 1372"/>
          <p:cNvGrpSpPr/>
          <p:nvPr/>
        </p:nvGrpSpPr>
        <p:grpSpPr>
          <a:xfrm>
            <a:off x="13451586" y="2513423"/>
            <a:ext cx="95885" cy="139065"/>
            <a:chOff x="13451586" y="2465370"/>
            <a:chExt cx="95885" cy="139065"/>
          </a:xfrm>
        </p:grpSpPr>
        <p:sp>
          <p:nvSpPr>
            <p:cNvPr id="1373" name="object 1373"/>
            <p:cNvSpPr/>
            <p:nvPr/>
          </p:nvSpPr>
          <p:spPr>
            <a:xfrm>
              <a:off x="13453673" y="2465370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3451586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14" y="9408"/>
                  </a:lnTo>
                </a:path>
                <a:path w="95884" h="9525">
                  <a:moveTo>
                    <a:pt x="0" y="0"/>
                  </a:moveTo>
                  <a:lnTo>
                    <a:pt x="957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3463976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3463975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7" name="object 1377"/>
          <p:cNvGrpSpPr/>
          <p:nvPr/>
        </p:nvGrpSpPr>
        <p:grpSpPr>
          <a:xfrm>
            <a:off x="14096134" y="2513423"/>
            <a:ext cx="95885" cy="139065"/>
            <a:chOff x="14096134" y="2465370"/>
            <a:chExt cx="95885" cy="139065"/>
          </a:xfrm>
        </p:grpSpPr>
        <p:sp>
          <p:nvSpPr>
            <p:cNvPr id="1378" name="object 1378"/>
            <p:cNvSpPr/>
            <p:nvPr/>
          </p:nvSpPr>
          <p:spPr>
            <a:xfrm>
              <a:off x="14098230" y="2465370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4096134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4108533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4108538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2" name="object 1382"/>
          <p:cNvGrpSpPr/>
          <p:nvPr/>
        </p:nvGrpSpPr>
        <p:grpSpPr>
          <a:xfrm>
            <a:off x="14740667" y="2513423"/>
            <a:ext cx="95885" cy="139065"/>
            <a:chOff x="14740667" y="2465370"/>
            <a:chExt cx="95885" cy="139065"/>
          </a:xfrm>
        </p:grpSpPr>
        <p:sp>
          <p:nvSpPr>
            <p:cNvPr id="1383" name="object 1383"/>
            <p:cNvSpPr/>
            <p:nvPr/>
          </p:nvSpPr>
          <p:spPr>
            <a:xfrm>
              <a:off x="14742786" y="2465370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4740667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475306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475307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7" name="object 1387"/>
          <p:cNvGrpSpPr/>
          <p:nvPr/>
        </p:nvGrpSpPr>
        <p:grpSpPr>
          <a:xfrm>
            <a:off x="15563122" y="3878737"/>
            <a:ext cx="15240" cy="142240"/>
            <a:chOff x="15563122" y="3830684"/>
            <a:chExt cx="15240" cy="142240"/>
          </a:xfrm>
        </p:grpSpPr>
        <p:sp>
          <p:nvSpPr>
            <p:cNvPr id="1388" name="object 1388"/>
            <p:cNvSpPr/>
            <p:nvPr/>
          </p:nvSpPr>
          <p:spPr>
            <a:xfrm>
              <a:off x="15571022" y="3832783"/>
              <a:ext cx="5715" cy="138430"/>
            </a:xfrm>
            <a:custGeom>
              <a:avLst/>
              <a:gdLst/>
              <a:ahLst/>
              <a:cxnLst/>
              <a:rect l="l" t="t" r="r" b="b"/>
              <a:pathLst>
                <a:path w="5715" h="138429">
                  <a:moveTo>
                    <a:pt x="0" y="137870"/>
                  </a:moveTo>
                  <a:lnTo>
                    <a:pt x="5162" y="137870"/>
                  </a:lnTo>
                  <a:lnTo>
                    <a:pt x="5162" y="0"/>
                  </a:lnTo>
                  <a:lnTo>
                    <a:pt x="0" y="1905"/>
                  </a:lnTo>
                  <a:lnTo>
                    <a:pt x="0" y="1378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5565222" y="3834940"/>
              <a:ext cx="5715" cy="135890"/>
            </a:xfrm>
            <a:custGeom>
              <a:avLst/>
              <a:gdLst/>
              <a:ahLst/>
              <a:cxnLst/>
              <a:rect l="l" t="t" r="r" b="b"/>
              <a:pathLst>
                <a:path w="5715" h="135889">
                  <a:moveTo>
                    <a:pt x="0" y="135713"/>
                  </a:moveTo>
                  <a:lnTo>
                    <a:pt x="5162" y="135713"/>
                  </a:lnTo>
                  <a:lnTo>
                    <a:pt x="5162" y="0"/>
                  </a:lnTo>
                  <a:lnTo>
                    <a:pt x="0" y="1905"/>
                  </a:lnTo>
                  <a:lnTo>
                    <a:pt x="0" y="13571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0" name="object 1390"/>
          <p:cNvSpPr txBox="1"/>
          <p:nvPr/>
        </p:nvSpPr>
        <p:spPr>
          <a:xfrm rot="10800000">
            <a:off x="8722527" y="2274997"/>
            <a:ext cx="121251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lang="en-GB" sz="100">
                <a:latin typeface="Arial"/>
                <a:cs typeface="Arial"/>
              </a:rPr>
              <a:t>2. optional handrail</a:t>
            </a:r>
          </a:p>
        </p:txBody>
      </p:sp>
      <p:grpSp>
        <p:nvGrpSpPr>
          <p:cNvPr id="1391" name="object 1391"/>
          <p:cNvGrpSpPr/>
          <p:nvPr/>
        </p:nvGrpSpPr>
        <p:grpSpPr>
          <a:xfrm>
            <a:off x="8716377" y="1896414"/>
            <a:ext cx="11035030" cy="5809615"/>
            <a:chOff x="8716377" y="1848361"/>
            <a:chExt cx="11035030" cy="5809615"/>
          </a:xfrm>
        </p:grpSpPr>
        <p:sp>
          <p:nvSpPr>
            <p:cNvPr id="1392" name="object 1392"/>
            <p:cNvSpPr/>
            <p:nvPr/>
          </p:nvSpPr>
          <p:spPr>
            <a:xfrm>
              <a:off x="8722473" y="233321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04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8928728" y="2308857"/>
              <a:ext cx="26034" cy="48895"/>
            </a:xfrm>
            <a:custGeom>
              <a:avLst/>
              <a:gdLst/>
              <a:ahLst/>
              <a:cxnLst/>
              <a:rect l="l" t="t" r="r" b="b"/>
              <a:pathLst>
                <a:path w="26034" h="48894">
                  <a:moveTo>
                    <a:pt x="0" y="0"/>
                  </a:moveTo>
                  <a:lnTo>
                    <a:pt x="25789" y="24344"/>
                  </a:lnTo>
                  <a:lnTo>
                    <a:pt x="0" y="487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8718599" y="2329564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874" y="0"/>
                  </a:moveTo>
                  <a:lnTo>
                    <a:pt x="1759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54"/>
                  </a:lnTo>
                  <a:lnTo>
                    <a:pt x="1759" y="7298"/>
                  </a:lnTo>
                  <a:lnTo>
                    <a:pt x="3874" y="7298"/>
                  </a:lnTo>
                  <a:lnTo>
                    <a:pt x="5989" y="7298"/>
                  </a:lnTo>
                  <a:lnTo>
                    <a:pt x="7748" y="5654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5989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7058195" y="2137691"/>
              <a:ext cx="341630" cy="340360"/>
            </a:xfrm>
            <a:custGeom>
              <a:avLst/>
              <a:gdLst/>
              <a:ahLst/>
              <a:cxnLst/>
              <a:rect l="l" t="t" r="r" b="b"/>
              <a:pathLst>
                <a:path w="341630" h="340360">
                  <a:moveTo>
                    <a:pt x="308545" y="327686"/>
                  </a:moveTo>
                  <a:lnTo>
                    <a:pt x="341413" y="327686"/>
                  </a:lnTo>
                  <a:lnTo>
                    <a:pt x="341413" y="0"/>
                  </a:lnTo>
                  <a:lnTo>
                    <a:pt x="112164" y="0"/>
                  </a:lnTo>
                  <a:lnTo>
                    <a:pt x="112164" y="144979"/>
                  </a:lnTo>
                  <a:lnTo>
                    <a:pt x="74783" y="144979"/>
                  </a:lnTo>
                  <a:lnTo>
                    <a:pt x="74783" y="156340"/>
                  </a:lnTo>
                  <a:lnTo>
                    <a:pt x="78157" y="162575"/>
                  </a:lnTo>
                  <a:lnTo>
                    <a:pt x="79282" y="169337"/>
                  </a:lnTo>
                  <a:lnTo>
                    <a:pt x="78157" y="176104"/>
                  </a:lnTo>
                  <a:lnTo>
                    <a:pt x="74783" y="182350"/>
                  </a:lnTo>
                  <a:lnTo>
                    <a:pt x="74783" y="193690"/>
                  </a:lnTo>
                  <a:lnTo>
                    <a:pt x="0" y="193690"/>
                  </a:lnTo>
                  <a:lnTo>
                    <a:pt x="0" y="339863"/>
                  </a:lnTo>
                  <a:lnTo>
                    <a:pt x="308545" y="339863"/>
                  </a:lnTo>
                  <a:lnTo>
                    <a:pt x="308545" y="3276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9336708" y="2247935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0" y="10963"/>
                  </a:moveTo>
                  <a:lnTo>
                    <a:pt x="0" y="0"/>
                  </a:lnTo>
                  <a:lnTo>
                    <a:pt x="232045" y="0"/>
                  </a:lnTo>
                  <a:lnTo>
                    <a:pt x="232045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9336708" y="2405070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0" y="10963"/>
                  </a:moveTo>
                  <a:lnTo>
                    <a:pt x="0" y="0"/>
                  </a:lnTo>
                  <a:lnTo>
                    <a:pt x="232045" y="0"/>
                  </a:lnTo>
                  <a:lnTo>
                    <a:pt x="232045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9336708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9375362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9452705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9067231" y="2249173"/>
              <a:ext cx="5715" cy="200660"/>
            </a:xfrm>
            <a:custGeom>
              <a:avLst/>
              <a:gdLst/>
              <a:ahLst/>
              <a:cxnLst/>
              <a:rect l="l" t="t" r="r" b="b"/>
              <a:pathLst>
                <a:path w="5715" h="200660">
                  <a:moveTo>
                    <a:pt x="0" y="200370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200370"/>
                  </a:lnTo>
                  <a:lnTo>
                    <a:pt x="0" y="2003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9336708" y="2417256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45" y="4879"/>
                  </a:moveTo>
                  <a:lnTo>
                    <a:pt x="232045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45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9067231" y="2241861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80">
                  <a:moveTo>
                    <a:pt x="0" y="4879"/>
                  </a:moveTo>
                  <a:lnTo>
                    <a:pt x="0" y="0"/>
                  </a:lnTo>
                  <a:lnTo>
                    <a:pt x="266892" y="0"/>
                  </a:lnTo>
                  <a:lnTo>
                    <a:pt x="266892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9336708" y="2241862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45" y="0"/>
                  </a:moveTo>
                  <a:lnTo>
                    <a:pt x="232045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3204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9073863" y="2247945"/>
              <a:ext cx="262890" cy="181610"/>
            </a:xfrm>
            <a:custGeom>
              <a:avLst/>
              <a:gdLst/>
              <a:ahLst/>
              <a:cxnLst/>
              <a:rect l="l" t="t" r="r" b="b"/>
              <a:pathLst>
                <a:path w="262890" h="181610">
                  <a:moveTo>
                    <a:pt x="0" y="181491"/>
                  </a:moveTo>
                  <a:lnTo>
                    <a:pt x="0" y="0"/>
                  </a:lnTo>
                  <a:lnTo>
                    <a:pt x="262840" y="0"/>
                  </a:lnTo>
                  <a:lnTo>
                    <a:pt x="262840" y="168078"/>
                  </a:lnTo>
                  <a:lnTo>
                    <a:pt x="262840" y="181491"/>
                  </a:lnTo>
                  <a:lnTo>
                    <a:pt x="11591" y="181491"/>
                  </a:lnTo>
                  <a:lnTo>
                    <a:pt x="0" y="181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6" name="object 140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295950" y="2250712"/>
              <a:ext cx="278760" cy="163763"/>
            </a:xfrm>
            <a:prstGeom prst="rect">
              <a:avLst/>
            </a:prstGeom>
          </p:spPr>
        </p:pic>
        <p:sp>
          <p:nvSpPr>
            <p:cNvPr id="1407" name="object 1407"/>
            <p:cNvSpPr/>
            <p:nvPr/>
          </p:nvSpPr>
          <p:spPr>
            <a:xfrm>
              <a:off x="17435055" y="2070095"/>
              <a:ext cx="352425" cy="363220"/>
            </a:xfrm>
            <a:custGeom>
              <a:avLst/>
              <a:gdLst/>
              <a:ahLst/>
              <a:cxnLst/>
              <a:rect l="l" t="t" r="r" b="b"/>
              <a:pathLst>
                <a:path w="352425" h="363219">
                  <a:moveTo>
                    <a:pt x="351915" y="363025"/>
                  </a:moveTo>
                  <a:lnTo>
                    <a:pt x="351915" y="0"/>
                  </a:lnTo>
                  <a:lnTo>
                    <a:pt x="0" y="31"/>
                  </a:lnTo>
                  <a:lnTo>
                    <a:pt x="0" y="363025"/>
                  </a:lnTo>
                  <a:lnTo>
                    <a:pt x="351915" y="3630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7341681" y="62226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48"/>
                  </a:lnTo>
                  <a:lnTo>
                    <a:pt x="10313" y="974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7341681" y="622261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7341690" y="6053649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10313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5151" y="20711"/>
                  </a:lnTo>
                  <a:lnTo>
                    <a:pt x="5151" y="14010"/>
                  </a:lnTo>
                  <a:lnTo>
                    <a:pt x="10313" y="14010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7341687" y="6053648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20711"/>
                  </a:moveTo>
                  <a:lnTo>
                    <a:pt x="5162" y="20711"/>
                  </a:lnTo>
                  <a:lnTo>
                    <a:pt x="5162" y="14010"/>
                  </a:lnTo>
                  <a:lnTo>
                    <a:pt x="10324" y="14010"/>
                  </a:lnTo>
                  <a:lnTo>
                    <a:pt x="10324" y="0"/>
                  </a:lnTo>
                  <a:lnTo>
                    <a:pt x="0" y="0"/>
                  </a:lnTo>
                  <a:lnTo>
                    <a:pt x="0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7346843" y="606767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313" y="9727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7346844" y="606768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2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7404037" y="6058771"/>
              <a:ext cx="2540" cy="747395"/>
            </a:xfrm>
            <a:custGeom>
              <a:avLst/>
              <a:gdLst/>
              <a:ahLst/>
              <a:cxnLst/>
              <a:rect l="l" t="t" r="r" b="b"/>
              <a:pathLst>
                <a:path w="2540" h="747395">
                  <a:moveTo>
                    <a:pt x="0" y="0"/>
                  </a:moveTo>
                  <a:lnTo>
                    <a:pt x="2136" y="7470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7317753" y="6064368"/>
              <a:ext cx="4445" cy="735965"/>
            </a:xfrm>
            <a:custGeom>
              <a:avLst/>
              <a:gdLst/>
              <a:ahLst/>
              <a:cxnLst/>
              <a:rect l="l" t="t" r="r" b="b"/>
              <a:pathLst>
                <a:path w="4444" h="735965">
                  <a:moveTo>
                    <a:pt x="3874" y="735935"/>
                  </a:moveTo>
                  <a:lnTo>
                    <a:pt x="0" y="735935"/>
                  </a:lnTo>
                  <a:lnTo>
                    <a:pt x="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7341681" y="6210439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13" y="0"/>
                  </a:moveTo>
                  <a:lnTo>
                    <a:pt x="0" y="0"/>
                  </a:lnTo>
                  <a:lnTo>
                    <a:pt x="0" y="12198"/>
                  </a:lnTo>
                  <a:lnTo>
                    <a:pt x="10313" y="1219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7341681" y="6210455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1217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7341681" y="663230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48"/>
                  </a:lnTo>
                  <a:lnTo>
                    <a:pt x="10313" y="974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7341681" y="66323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7341681" y="664208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13" y="0"/>
                  </a:moveTo>
                  <a:lnTo>
                    <a:pt x="0" y="0"/>
                  </a:lnTo>
                  <a:lnTo>
                    <a:pt x="0" y="12177"/>
                  </a:lnTo>
                  <a:lnTo>
                    <a:pt x="10313" y="12177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7341681" y="664206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1217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7341690" y="620068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5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2994"/>
                  </a:lnTo>
                  <a:lnTo>
                    <a:pt x="5151" y="2994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7341687" y="62006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5162" y="0"/>
                  </a:lnTo>
                  <a:lnTo>
                    <a:pt x="5162" y="2994"/>
                  </a:lnTo>
                  <a:lnTo>
                    <a:pt x="10324" y="2994"/>
                  </a:lnTo>
                  <a:lnTo>
                    <a:pt x="10324" y="9758"/>
                  </a:lnTo>
                  <a:lnTo>
                    <a:pt x="0" y="9758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7346843" y="61939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7346844" y="619393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7346843" y="6077406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39">
                  <a:moveTo>
                    <a:pt x="10313" y="0"/>
                  </a:moveTo>
                  <a:lnTo>
                    <a:pt x="0" y="0"/>
                  </a:lnTo>
                  <a:lnTo>
                    <a:pt x="0" y="116530"/>
                  </a:lnTo>
                  <a:lnTo>
                    <a:pt x="10313" y="116530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7346844" y="6077404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39">
                  <a:moveTo>
                    <a:pt x="0" y="116530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116530"/>
                  </a:lnTo>
                  <a:lnTo>
                    <a:pt x="0" y="11653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7341690" y="6790316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5151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0313" y="20690"/>
                  </a:lnTo>
                  <a:lnTo>
                    <a:pt x="10313" y="6701"/>
                  </a:lnTo>
                  <a:lnTo>
                    <a:pt x="5151" y="6701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7341687" y="6790313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0"/>
                  </a:moveTo>
                  <a:lnTo>
                    <a:pt x="5162" y="0"/>
                  </a:lnTo>
                  <a:lnTo>
                    <a:pt x="5162" y="6701"/>
                  </a:lnTo>
                  <a:lnTo>
                    <a:pt x="10324" y="6701"/>
                  </a:lnTo>
                  <a:lnTo>
                    <a:pt x="10324" y="20690"/>
                  </a:lnTo>
                  <a:lnTo>
                    <a:pt x="0" y="2069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7346843" y="678728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7346844" y="678727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7341690" y="665422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5151" y="9758"/>
                  </a:lnTo>
                  <a:lnTo>
                    <a:pt x="5151" y="6764"/>
                  </a:lnTo>
                  <a:lnTo>
                    <a:pt x="10313" y="6764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7341687" y="665423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5162" y="9758"/>
                  </a:lnTo>
                  <a:lnTo>
                    <a:pt x="5162" y="6764"/>
                  </a:lnTo>
                  <a:lnTo>
                    <a:pt x="10324" y="6764"/>
                  </a:lnTo>
                  <a:lnTo>
                    <a:pt x="10324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7346843" y="66610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7346844" y="666100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7346843" y="6670760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40">
                  <a:moveTo>
                    <a:pt x="10313" y="0"/>
                  </a:moveTo>
                  <a:lnTo>
                    <a:pt x="0" y="0"/>
                  </a:lnTo>
                  <a:lnTo>
                    <a:pt x="0" y="116509"/>
                  </a:lnTo>
                  <a:lnTo>
                    <a:pt x="10313" y="116509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7346844" y="6670762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40">
                  <a:moveTo>
                    <a:pt x="0" y="0"/>
                  </a:moveTo>
                  <a:lnTo>
                    <a:pt x="0" y="116509"/>
                  </a:lnTo>
                  <a:lnTo>
                    <a:pt x="10324" y="116509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7341681" y="6232354"/>
              <a:ext cx="10795" cy="400050"/>
            </a:xfrm>
            <a:custGeom>
              <a:avLst/>
              <a:gdLst/>
              <a:ahLst/>
              <a:cxnLst/>
              <a:rect l="l" t="t" r="r" b="b"/>
              <a:pathLst>
                <a:path w="10794" h="400050">
                  <a:moveTo>
                    <a:pt x="10313" y="0"/>
                  </a:moveTo>
                  <a:lnTo>
                    <a:pt x="0" y="0"/>
                  </a:lnTo>
                  <a:lnTo>
                    <a:pt x="0" y="399966"/>
                  </a:lnTo>
                  <a:lnTo>
                    <a:pt x="10313" y="399966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7341681" y="6232355"/>
              <a:ext cx="10795" cy="400050"/>
            </a:xfrm>
            <a:custGeom>
              <a:avLst/>
              <a:gdLst/>
              <a:ahLst/>
              <a:cxnLst/>
              <a:rect l="l" t="t" r="r" b="b"/>
              <a:pathLst>
                <a:path w="10794" h="400050">
                  <a:moveTo>
                    <a:pt x="0" y="399966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399966"/>
                  </a:lnTo>
                  <a:lnTo>
                    <a:pt x="0" y="39996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7321625" y="67966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7321625" y="60680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7341687" y="6074359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4">
                  <a:moveTo>
                    <a:pt x="0" y="0"/>
                  </a:moveTo>
                  <a:lnTo>
                    <a:pt x="0" y="1263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7351987" y="664407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7352002" y="621244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9882193" y="2377666"/>
              <a:ext cx="151130" cy="55880"/>
            </a:xfrm>
            <a:custGeom>
              <a:avLst/>
              <a:gdLst/>
              <a:ahLst/>
              <a:cxnLst/>
              <a:rect l="l" t="t" r="r" b="b"/>
              <a:pathLst>
                <a:path w="151129" h="55880">
                  <a:moveTo>
                    <a:pt x="0" y="0"/>
                  </a:moveTo>
                  <a:lnTo>
                    <a:pt x="0" y="55464"/>
                  </a:lnTo>
                  <a:lnTo>
                    <a:pt x="1287" y="55464"/>
                  </a:lnTo>
                  <a:lnTo>
                    <a:pt x="1287" y="1225"/>
                  </a:lnTo>
                  <a:lnTo>
                    <a:pt x="149587" y="1225"/>
                  </a:lnTo>
                  <a:lnTo>
                    <a:pt x="149587" y="55464"/>
                  </a:lnTo>
                  <a:lnTo>
                    <a:pt x="150895" y="55464"/>
                  </a:lnTo>
                  <a:lnTo>
                    <a:pt x="15089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9883500" y="2378916"/>
              <a:ext cx="148590" cy="54610"/>
            </a:xfrm>
            <a:custGeom>
              <a:avLst/>
              <a:gdLst/>
              <a:ahLst/>
              <a:cxnLst/>
              <a:rect l="l" t="t" r="r" b="b"/>
              <a:pathLst>
                <a:path w="148590" h="54610">
                  <a:moveTo>
                    <a:pt x="0" y="0"/>
                  </a:moveTo>
                  <a:lnTo>
                    <a:pt x="0" y="54207"/>
                  </a:lnTo>
                  <a:lnTo>
                    <a:pt x="148299" y="54207"/>
                  </a:lnTo>
                  <a:lnTo>
                    <a:pt x="14829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8902497" y="5098903"/>
              <a:ext cx="1696085" cy="210820"/>
            </a:xfrm>
            <a:custGeom>
              <a:avLst/>
              <a:gdLst/>
              <a:ahLst/>
              <a:cxnLst/>
              <a:rect l="l" t="t" r="r" b="b"/>
              <a:pathLst>
                <a:path w="1696084" h="210820">
                  <a:moveTo>
                    <a:pt x="1695818" y="193040"/>
                  </a:moveTo>
                  <a:lnTo>
                    <a:pt x="1693875" y="193040"/>
                  </a:lnTo>
                  <a:lnTo>
                    <a:pt x="1693875" y="209550"/>
                  </a:lnTo>
                  <a:lnTo>
                    <a:pt x="1943" y="209550"/>
                  </a:lnTo>
                  <a:lnTo>
                    <a:pt x="1943" y="193040"/>
                  </a:lnTo>
                  <a:lnTo>
                    <a:pt x="1943" y="2540"/>
                  </a:lnTo>
                  <a:lnTo>
                    <a:pt x="19977" y="2540"/>
                  </a:lnTo>
                  <a:lnTo>
                    <a:pt x="19977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193040"/>
                  </a:lnTo>
                  <a:lnTo>
                    <a:pt x="0" y="209550"/>
                  </a:lnTo>
                  <a:lnTo>
                    <a:pt x="0" y="210820"/>
                  </a:lnTo>
                  <a:lnTo>
                    <a:pt x="1695818" y="210820"/>
                  </a:lnTo>
                  <a:lnTo>
                    <a:pt x="1695818" y="209550"/>
                  </a:lnTo>
                  <a:lnTo>
                    <a:pt x="1695818" y="19304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8902504" y="5099276"/>
              <a:ext cx="1696085" cy="211454"/>
            </a:xfrm>
            <a:custGeom>
              <a:avLst/>
              <a:gdLst/>
              <a:ahLst/>
              <a:cxnLst/>
              <a:rect l="l" t="t" r="r" b="b"/>
              <a:pathLst>
                <a:path w="1696084" h="211454">
                  <a:moveTo>
                    <a:pt x="1937" y="209166"/>
                  </a:moveTo>
                  <a:lnTo>
                    <a:pt x="1693875" y="209166"/>
                  </a:lnTo>
                  <a:lnTo>
                    <a:pt x="1693875" y="192109"/>
                  </a:lnTo>
                  <a:lnTo>
                    <a:pt x="1695822" y="192109"/>
                  </a:lnTo>
                  <a:lnTo>
                    <a:pt x="1695822" y="210998"/>
                  </a:lnTo>
                  <a:lnTo>
                    <a:pt x="0" y="210998"/>
                  </a:lnTo>
                  <a:lnTo>
                    <a:pt x="0" y="209166"/>
                  </a:lnTo>
                  <a:lnTo>
                    <a:pt x="0" y="1853"/>
                  </a:lnTo>
                  <a:lnTo>
                    <a:pt x="0" y="0"/>
                  </a:lnTo>
                  <a:lnTo>
                    <a:pt x="19978" y="0"/>
                  </a:lnTo>
                  <a:lnTo>
                    <a:pt x="19978" y="1853"/>
                  </a:lnTo>
                  <a:lnTo>
                    <a:pt x="1937" y="1853"/>
                  </a:lnTo>
                  <a:lnTo>
                    <a:pt x="1937" y="20916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9581858" y="2436754"/>
              <a:ext cx="100965" cy="19050"/>
            </a:xfrm>
            <a:custGeom>
              <a:avLst/>
              <a:gdLst/>
              <a:ahLst/>
              <a:cxnLst/>
              <a:rect l="l" t="t" r="r" b="b"/>
              <a:pathLst>
                <a:path w="100965" h="19050">
                  <a:moveTo>
                    <a:pt x="100558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1943" y="19050"/>
                  </a:lnTo>
                  <a:lnTo>
                    <a:pt x="1943" y="1270"/>
                  </a:lnTo>
                  <a:lnTo>
                    <a:pt x="98602" y="1270"/>
                  </a:lnTo>
                  <a:lnTo>
                    <a:pt x="98602" y="19050"/>
                  </a:lnTo>
                  <a:lnTo>
                    <a:pt x="100558" y="19050"/>
                  </a:lnTo>
                  <a:lnTo>
                    <a:pt x="100558" y="1270"/>
                  </a:lnTo>
                  <a:lnTo>
                    <a:pt x="1005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9581865" y="2436755"/>
              <a:ext cx="100965" cy="19050"/>
            </a:xfrm>
            <a:custGeom>
              <a:avLst/>
              <a:gdLst/>
              <a:ahLst/>
              <a:cxnLst/>
              <a:rect l="l" t="t" r="r" b="b"/>
              <a:pathLst>
                <a:path w="100965" h="19050">
                  <a:moveTo>
                    <a:pt x="100551" y="0"/>
                  </a:moveTo>
                  <a:lnTo>
                    <a:pt x="0" y="0"/>
                  </a:lnTo>
                  <a:lnTo>
                    <a:pt x="0" y="18889"/>
                  </a:lnTo>
                  <a:lnTo>
                    <a:pt x="1937" y="18889"/>
                  </a:lnTo>
                  <a:lnTo>
                    <a:pt x="1937" y="1821"/>
                  </a:lnTo>
                  <a:lnTo>
                    <a:pt x="98604" y="1821"/>
                  </a:lnTo>
                  <a:lnTo>
                    <a:pt x="98604" y="18889"/>
                  </a:lnTo>
                  <a:lnTo>
                    <a:pt x="100551" y="18889"/>
                  </a:lnTo>
                  <a:lnTo>
                    <a:pt x="10055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8904451" y="267123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30" y="0"/>
                  </a:moveTo>
                  <a:lnTo>
                    <a:pt x="0" y="0"/>
                  </a:lnTo>
                  <a:lnTo>
                    <a:pt x="0" y="1832"/>
                  </a:lnTo>
                  <a:lnTo>
                    <a:pt x="18030" y="1832"/>
                  </a:lnTo>
                  <a:lnTo>
                    <a:pt x="1803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8904453" y="267123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0"/>
                  </a:moveTo>
                  <a:lnTo>
                    <a:pt x="0" y="1832"/>
                  </a:lnTo>
                  <a:lnTo>
                    <a:pt x="18030" y="1832"/>
                  </a:lnTo>
                  <a:lnTo>
                    <a:pt x="1803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8902497" y="2436856"/>
              <a:ext cx="138430" cy="236220"/>
            </a:xfrm>
            <a:custGeom>
              <a:avLst/>
              <a:gdLst/>
              <a:ahLst/>
              <a:cxnLst/>
              <a:rect l="l" t="t" r="r" b="b"/>
              <a:pathLst>
                <a:path w="138429" h="236219">
                  <a:moveTo>
                    <a:pt x="13793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0" y="236220"/>
                  </a:lnTo>
                  <a:lnTo>
                    <a:pt x="1943" y="236220"/>
                  </a:lnTo>
                  <a:lnTo>
                    <a:pt x="1943" y="19050"/>
                  </a:lnTo>
                  <a:lnTo>
                    <a:pt x="1943" y="1270"/>
                  </a:lnTo>
                  <a:lnTo>
                    <a:pt x="136017" y="1270"/>
                  </a:lnTo>
                  <a:lnTo>
                    <a:pt x="136017" y="19050"/>
                  </a:lnTo>
                  <a:lnTo>
                    <a:pt x="137934" y="19050"/>
                  </a:lnTo>
                  <a:lnTo>
                    <a:pt x="137934" y="1270"/>
                  </a:lnTo>
                  <a:lnTo>
                    <a:pt x="13793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8902504" y="2436772"/>
              <a:ext cx="138430" cy="236854"/>
            </a:xfrm>
            <a:custGeom>
              <a:avLst/>
              <a:gdLst/>
              <a:ahLst/>
              <a:cxnLst/>
              <a:rect l="l" t="t" r="r" b="b"/>
              <a:pathLst>
                <a:path w="138429" h="236855">
                  <a:moveTo>
                    <a:pt x="1937" y="236296"/>
                  </a:moveTo>
                  <a:lnTo>
                    <a:pt x="1937" y="1800"/>
                  </a:lnTo>
                  <a:lnTo>
                    <a:pt x="136016" y="1800"/>
                  </a:lnTo>
                  <a:lnTo>
                    <a:pt x="136016" y="18858"/>
                  </a:lnTo>
                  <a:lnTo>
                    <a:pt x="137932" y="18858"/>
                  </a:lnTo>
                  <a:lnTo>
                    <a:pt x="137932" y="0"/>
                  </a:lnTo>
                  <a:lnTo>
                    <a:pt x="0" y="0"/>
                  </a:lnTo>
                  <a:lnTo>
                    <a:pt x="0" y="236296"/>
                  </a:lnTo>
                  <a:lnTo>
                    <a:pt x="1937" y="2362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7321620" y="7049065"/>
              <a:ext cx="149860" cy="607060"/>
            </a:xfrm>
            <a:custGeom>
              <a:avLst/>
              <a:gdLst/>
              <a:ahLst/>
              <a:cxnLst/>
              <a:rect l="l" t="t" r="r" b="b"/>
              <a:pathLst>
                <a:path w="149859" h="607059">
                  <a:moveTo>
                    <a:pt x="149555" y="604520"/>
                  </a:moveTo>
                  <a:lnTo>
                    <a:pt x="1917" y="604520"/>
                  </a:lnTo>
                  <a:lnTo>
                    <a:pt x="1917" y="1270"/>
                  </a:lnTo>
                  <a:lnTo>
                    <a:pt x="20002" y="1270"/>
                  </a:lnTo>
                  <a:lnTo>
                    <a:pt x="20002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604520"/>
                  </a:lnTo>
                  <a:lnTo>
                    <a:pt x="0" y="607060"/>
                  </a:lnTo>
                  <a:lnTo>
                    <a:pt x="149555" y="607060"/>
                  </a:lnTo>
                  <a:lnTo>
                    <a:pt x="149555" y="6045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7321627" y="7048500"/>
              <a:ext cx="149860" cy="607060"/>
            </a:xfrm>
            <a:custGeom>
              <a:avLst/>
              <a:gdLst/>
              <a:ahLst/>
              <a:cxnLst/>
              <a:rect l="l" t="t" r="r" b="b"/>
              <a:pathLst>
                <a:path w="149859" h="607059">
                  <a:moveTo>
                    <a:pt x="0" y="1832"/>
                  </a:moveTo>
                  <a:lnTo>
                    <a:pt x="20" y="0"/>
                  </a:lnTo>
                  <a:lnTo>
                    <a:pt x="19999" y="0"/>
                  </a:lnTo>
                  <a:lnTo>
                    <a:pt x="19999" y="1832"/>
                  </a:lnTo>
                  <a:lnTo>
                    <a:pt x="1916" y="1832"/>
                  </a:lnTo>
                  <a:lnTo>
                    <a:pt x="1916" y="605248"/>
                  </a:lnTo>
                  <a:lnTo>
                    <a:pt x="82531" y="605248"/>
                  </a:lnTo>
                  <a:lnTo>
                    <a:pt x="149555" y="605248"/>
                  </a:lnTo>
                  <a:lnTo>
                    <a:pt x="149555" y="607060"/>
                  </a:lnTo>
                  <a:lnTo>
                    <a:pt x="0" y="607060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9250254" y="2436424"/>
              <a:ext cx="135255" cy="5219700"/>
            </a:xfrm>
            <a:custGeom>
              <a:avLst/>
              <a:gdLst/>
              <a:ahLst/>
              <a:cxnLst/>
              <a:rect l="l" t="t" r="r" b="b"/>
              <a:pathLst>
                <a:path w="135255" h="5219700">
                  <a:moveTo>
                    <a:pt x="135178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9050"/>
                  </a:lnTo>
                  <a:lnTo>
                    <a:pt x="1943" y="19050"/>
                  </a:lnTo>
                  <a:lnTo>
                    <a:pt x="1943" y="2540"/>
                  </a:lnTo>
                  <a:lnTo>
                    <a:pt x="133273" y="2540"/>
                  </a:lnTo>
                  <a:lnTo>
                    <a:pt x="133273" y="19050"/>
                  </a:lnTo>
                  <a:lnTo>
                    <a:pt x="133273" y="916940"/>
                  </a:lnTo>
                  <a:lnTo>
                    <a:pt x="113919" y="916940"/>
                  </a:lnTo>
                  <a:lnTo>
                    <a:pt x="113919" y="918210"/>
                  </a:lnTo>
                  <a:lnTo>
                    <a:pt x="113919" y="5217160"/>
                  </a:lnTo>
                  <a:lnTo>
                    <a:pt x="24980" y="5217160"/>
                  </a:lnTo>
                  <a:lnTo>
                    <a:pt x="24980" y="5219700"/>
                  </a:lnTo>
                  <a:lnTo>
                    <a:pt x="115836" y="5219700"/>
                  </a:lnTo>
                  <a:lnTo>
                    <a:pt x="115836" y="5217160"/>
                  </a:lnTo>
                  <a:lnTo>
                    <a:pt x="115836" y="918210"/>
                  </a:lnTo>
                  <a:lnTo>
                    <a:pt x="135178" y="918210"/>
                  </a:lnTo>
                  <a:lnTo>
                    <a:pt x="135178" y="916940"/>
                  </a:lnTo>
                  <a:lnTo>
                    <a:pt x="135178" y="19050"/>
                  </a:lnTo>
                  <a:lnTo>
                    <a:pt x="135178" y="2540"/>
                  </a:lnTo>
                  <a:lnTo>
                    <a:pt x="13517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9250265" y="2436759"/>
              <a:ext cx="135255" cy="5219065"/>
            </a:xfrm>
            <a:custGeom>
              <a:avLst/>
              <a:gdLst/>
              <a:ahLst/>
              <a:cxnLst/>
              <a:rect l="l" t="t" r="r" b="b"/>
              <a:pathLst>
                <a:path w="135255" h="5219065">
                  <a:moveTo>
                    <a:pt x="133262" y="916600"/>
                  </a:moveTo>
                  <a:lnTo>
                    <a:pt x="113912" y="916600"/>
                  </a:lnTo>
                  <a:lnTo>
                    <a:pt x="113912" y="5216982"/>
                  </a:lnTo>
                  <a:lnTo>
                    <a:pt x="24973" y="5216982"/>
                  </a:lnTo>
                  <a:lnTo>
                    <a:pt x="24973" y="5218814"/>
                  </a:lnTo>
                  <a:lnTo>
                    <a:pt x="115828" y="5218814"/>
                  </a:lnTo>
                  <a:lnTo>
                    <a:pt x="115828" y="918401"/>
                  </a:lnTo>
                  <a:lnTo>
                    <a:pt x="135179" y="918401"/>
                  </a:lnTo>
                  <a:lnTo>
                    <a:pt x="135179" y="0"/>
                  </a:lnTo>
                  <a:lnTo>
                    <a:pt x="133262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1937" y="18889"/>
                  </a:lnTo>
                  <a:lnTo>
                    <a:pt x="1937" y="1811"/>
                  </a:lnTo>
                  <a:lnTo>
                    <a:pt x="133262" y="1811"/>
                  </a:lnTo>
                  <a:lnTo>
                    <a:pt x="133262" y="916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8604903" y="2437313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80">
                  <a:moveTo>
                    <a:pt x="101841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7780"/>
                  </a:lnTo>
                  <a:lnTo>
                    <a:pt x="1943" y="17780"/>
                  </a:lnTo>
                  <a:lnTo>
                    <a:pt x="1943" y="1270"/>
                  </a:lnTo>
                  <a:lnTo>
                    <a:pt x="99910" y="1270"/>
                  </a:lnTo>
                  <a:lnTo>
                    <a:pt x="99910" y="17780"/>
                  </a:lnTo>
                  <a:lnTo>
                    <a:pt x="101841" y="17780"/>
                  </a:lnTo>
                  <a:lnTo>
                    <a:pt x="101841" y="1270"/>
                  </a:lnTo>
                  <a:lnTo>
                    <a:pt x="1018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8604907" y="2436779"/>
              <a:ext cx="102235" cy="19050"/>
            </a:xfrm>
            <a:custGeom>
              <a:avLst/>
              <a:gdLst/>
              <a:ahLst/>
              <a:cxnLst/>
              <a:rect l="l" t="t" r="r" b="b"/>
              <a:pathLst>
                <a:path w="102234" h="19050">
                  <a:moveTo>
                    <a:pt x="1947" y="1800"/>
                  </a:moveTo>
                  <a:lnTo>
                    <a:pt x="99913" y="1800"/>
                  </a:lnTo>
                  <a:lnTo>
                    <a:pt x="99913" y="18837"/>
                  </a:lnTo>
                  <a:lnTo>
                    <a:pt x="101839" y="18837"/>
                  </a:lnTo>
                  <a:lnTo>
                    <a:pt x="101839" y="0"/>
                  </a:lnTo>
                  <a:lnTo>
                    <a:pt x="0" y="0"/>
                  </a:lnTo>
                  <a:lnTo>
                    <a:pt x="0" y="18837"/>
                  </a:lnTo>
                  <a:lnTo>
                    <a:pt x="1947" y="18837"/>
                  </a:lnTo>
                  <a:lnTo>
                    <a:pt x="1947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7960354" y="2437313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80">
                  <a:moveTo>
                    <a:pt x="101841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7780"/>
                  </a:lnTo>
                  <a:lnTo>
                    <a:pt x="1955" y="17780"/>
                  </a:lnTo>
                  <a:lnTo>
                    <a:pt x="1955" y="1270"/>
                  </a:lnTo>
                  <a:lnTo>
                    <a:pt x="99923" y="1270"/>
                  </a:lnTo>
                  <a:lnTo>
                    <a:pt x="99923" y="17780"/>
                  </a:lnTo>
                  <a:lnTo>
                    <a:pt x="101841" y="17780"/>
                  </a:lnTo>
                  <a:lnTo>
                    <a:pt x="101841" y="1270"/>
                  </a:lnTo>
                  <a:lnTo>
                    <a:pt x="1018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7960363" y="2436779"/>
              <a:ext cx="102235" cy="19050"/>
            </a:xfrm>
            <a:custGeom>
              <a:avLst/>
              <a:gdLst/>
              <a:ahLst/>
              <a:cxnLst/>
              <a:rect l="l" t="t" r="r" b="b"/>
              <a:pathLst>
                <a:path w="102234" h="19050">
                  <a:moveTo>
                    <a:pt x="1947" y="1800"/>
                  </a:moveTo>
                  <a:lnTo>
                    <a:pt x="99913" y="1800"/>
                  </a:lnTo>
                  <a:lnTo>
                    <a:pt x="99913" y="18837"/>
                  </a:lnTo>
                  <a:lnTo>
                    <a:pt x="101839" y="18837"/>
                  </a:lnTo>
                  <a:lnTo>
                    <a:pt x="101839" y="0"/>
                  </a:lnTo>
                  <a:lnTo>
                    <a:pt x="0" y="0"/>
                  </a:lnTo>
                  <a:lnTo>
                    <a:pt x="0" y="18837"/>
                  </a:lnTo>
                  <a:lnTo>
                    <a:pt x="1947" y="18837"/>
                  </a:lnTo>
                  <a:lnTo>
                    <a:pt x="1947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6846843" y="2071159"/>
              <a:ext cx="583565" cy="64769"/>
            </a:xfrm>
            <a:custGeom>
              <a:avLst/>
              <a:gdLst/>
              <a:ahLst/>
              <a:cxnLst/>
              <a:rect l="l" t="t" r="r" b="b"/>
              <a:pathLst>
                <a:path w="583565" h="64769">
                  <a:moveTo>
                    <a:pt x="583044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7780"/>
                  </a:lnTo>
                  <a:lnTo>
                    <a:pt x="1930" y="17780"/>
                  </a:lnTo>
                  <a:lnTo>
                    <a:pt x="1930" y="2540"/>
                  </a:lnTo>
                  <a:lnTo>
                    <a:pt x="581126" y="2540"/>
                  </a:lnTo>
                  <a:lnTo>
                    <a:pt x="581126" y="17780"/>
                  </a:lnTo>
                  <a:lnTo>
                    <a:pt x="581126" y="63500"/>
                  </a:lnTo>
                  <a:lnTo>
                    <a:pt x="563067" y="63500"/>
                  </a:lnTo>
                  <a:lnTo>
                    <a:pt x="563067" y="64770"/>
                  </a:lnTo>
                  <a:lnTo>
                    <a:pt x="583044" y="64770"/>
                  </a:lnTo>
                  <a:lnTo>
                    <a:pt x="583044" y="63500"/>
                  </a:lnTo>
                  <a:lnTo>
                    <a:pt x="583044" y="17780"/>
                  </a:lnTo>
                  <a:lnTo>
                    <a:pt x="583044" y="2540"/>
                  </a:lnTo>
                  <a:lnTo>
                    <a:pt x="58304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6846846" y="2071331"/>
              <a:ext cx="583565" cy="65405"/>
            </a:xfrm>
            <a:custGeom>
              <a:avLst/>
              <a:gdLst/>
              <a:ahLst/>
              <a:cxnLst/>
              <a:rect l="l" t="t" r="r" b="b"/>
              <a:pathLst>
                <a:path w="583565" h="65405">
                  <a:moveTo>
                    <a:pt x="563071" y="63317"/>
                  </a:moveTo>
                  <a:lnTo>
                    <a:pt x="563071" y="65149"/>
                  </a:lnTo>
                  <a:lnTo>
                    <a:pt x="583050" y="65149"/>
                  </a:lnTo>
                  <a:lnTo>
                    <a:pt x="583050" y="0"/>
                  </a:lnTo>
                  <a:lnTo>
                    <a:pt x="0" y="0"/>
                  </a:lnTo>
                  <a:lnTo>
                    <a:pt x="0" y="17653"/>
                  </a:lnTo>
                  <a:lnTo>
                    <a:pt x="1937" y="17653"/>
                  </a:lnTo>
                  <a:lnTo>
                    <a:pt x="1937" y="1821"/>
                  </a:lnTo>
                  <a:lnTo>
                    <a:pt x="581123" y="1821"/>
                  </a:lnTo>
                  <a:lnTo>
                    <a:pt x="581123" y="63317"/>
                  </a:lnTo>
                  <a:lnTo>
                    <a:pt x="563071" y="633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5815958" y="1850230"/>
              <a:ext cx="602615" cy="238760"/>
            </a:xfrm>
            <a:custGeom>
              <a:avLst/>
              <a:gdLst/>
              <a:ahLst/>
              <a:cxnLst/>
              <a:rect l="l" t="t" r="r" b="b"/>
              <a:pathLst>
                <a:path w="602615" h="238760">
                  <a:moveTo>
                    <a:pt x="602056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00138" y="2540"/>
                  </a:lnTo>
                  <a:lnTo>
                    <a:pt x="600138" y="238760"/>
                  </a:lnTo>
                  <a:lnTo>
                    <a:pt x="602056" y="238760"/>
                  </a:lnTo>
                  <a:lnTo>
                    <a:pt x="602056" y="2540"/>
                  </a:lnTo>
                  <a:lnTo>
                    <a:pt x="60205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5815964" y="1850835"/>
              <a:ext cx="602615" cy="238760"/>
            </a:xfrm>
            <a:custGeom>
              <a:avLst/>
              <a:gdLst/>
              <a:ahLst/>
              <a:cxnLst/>
              <a:rect l="l" t="t" r="r" b="b"/>
              <a:pathLst>
                <a:path w="602615" h="238760">
                  <a:moveTo>
                    <a:pt x="600138" y="238149"/>
                  </a:moveTo>
                  <a:lnTo>
                    <a:pt x="602054" y="238149"/>
                  </a:lnTo>
                  <a:lnTo>
                    <a:pt x="602054" y="0"/>
                  </a:lnTo>
                  <a:lnTo>
                    <a:pt x="0" y="0"/>
                  </a:lnTo>
                  <a:lnTo>
                    <a:pt x="0" y="1842"/>
                  </a:lnTo>
                  <a:lnTo>
                    <a:pt x="600138" y="1842"/>
                  </a:lnTo>
                  <a:lnTo>
                    <a:pt x="600138" y="2381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5420839" y="2111098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26" y="0"/>
                  </a:moveTo>
                  <a:lnTo>
                    <a:pt x="0" y="0"/>
                  </a:lnTo>
                  <a:lnTo>
                    <a:pt x="0" y="184968"/>
                  </a:lnTo>
                  <a:lnTo>
                    <a:pt x="1926" y="184968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5420840" y="2111093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0" y="0"/>
                  </a:moveTo>
                  <a:lnTo>
                    <a:pt x="0" y="184968"/>
                  </a:lnTo>
                  <a:lnTo>
                    <a:pt x="1916" y="184968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2220664" y="2111098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16" y="0"/>
                  </a:moveTo>
                  <a:lnTo>
                    <a:pt x="0" y="0"/>
                  </a:lnTo>
                  <a:lnTo>
                    <a:pt x="0" y="184968"/>
                  </a:lnTo>
                  <a:lnTo>
                    <a:pt x="1916" y="184968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2220666" y="2111096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16" y="184968"/>
                  </a:moveTo>
                  <a:lnTo>
                    <a:pt x="1916" y="0"/>
                  </a:lnTo>
                  <a:lnTo>
                    <a:pt x="0" y="0"/>
                  </a:lnTo>
                  <a:lnTo>
                    <a:pt x="0" y="184968"/>
                  </a:lnTo>
                  <a:lnTo>
                    <a:pt x="1916" y="184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0213543" y="2071210"/>
              <a:ext cx="584200" cy="64769"/>
            </a:xfrm>
            <a:custGeom>
              <a:avLst/>
              <a:gdLst/>
              <a:ahLst/>
              <a:cxnLst/>
              <a:rect l="l" t="t" r="r" b="b"/>
              <a:pathLst>
                <a:path w="584200" h="64769">
                  <a:moveTo>
                    <a:pt x="583958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7780"/>
                  </a:lnTo>
                  <a:lnTo>
                    <a:pt x="0" y="63500"/>
                  </a:lnTo>
                  <a:lnTo>
                    <a:pt x="0" y="64770"/>
                  </a:lnTo>
                  <a:lnTo>
                    <a:pt x="19939" y="64770"/>
                  </a:lnTo>
                  <a:lnTo>
                    <a:pt x="19939" y="63500"/>
                  </a:lnTo>
                  <a:lnTo>
                    <a:pt x="1917" y="63500"/>
                  </a:lnTo>
                  <a:lnTo>
                    <a:pt x="1917" y="17780"/>
                  </a:lnTo>
                  <a:lnTo>
                    <a:pt x="1917" y="2540"/>
                  </a:lnTo>
                  <a:lnTo>
                    <a:pt x="582002" y="2540"/>
                  </a:lnTo>
                  <a:lnTo>
                    <a:pt x="582002" y="17780"/>
                  </a:lnTo>
                  <a:lnTo>
                    <a:pt x="583958" y="17780"/>
                  </a:lnTo>
                  <a:lnTo>
                    <a:pt x="583958" y="2540"/>
                  </a:lnTo>
                  <a:lnTo>
                    <a:pt x="5839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0213536" y="2071321"/>
              <a:ext cx="584200" cy="65405"/>
            </a:xfrm>
            <a:custGeom>
              <a:avLst/>
              <a:gdLst/>
              <a:ahLst/>
              <a:cxnLst/>
              <a:rect l="l" t="t" r="r" b="b"/>
              <a:pathLst>
                <a:path w="584200" h="65405">
                  <a:moveTo>
                    <a:pt x="583971" y="17664"/>
                  </a:moveTo>
                  <a:lnTo>
                    <a:pt x="583971" y="0"/>
                  </a:lnTo>
                  <a:lnTo>
                    <a:pt x="1926" y="0"/>
                  </a:lnTo>
                  <a:lnTo>
                    <a:pt x="0" y="0"/>
                  </a:lnTo>
                  <a:lnTo>
                    <a:pt x="0" y="65170"/>
                  </a:lnTo>
                  <a:lnTo>
                    <a:pt x="1926" y="65170"/>
                  </a:lnTo>
                  <a:lnTo>
                    <a:pt x="19957" y="65170"/>
                  </a:lnTo>
                  <a:lnTo>
                    <a:pt x="19957" y="63348"/>
                  </a:lnTo>
                  <a:lnTo>
                    <a:pt x="1926" y="63348"/>
                  </a:lnTo>
                  <a:lnTo>
                    <a:pt x="1926" y="1832"/>
                  </a:lnTo>
                  <a:lnTo>
                    <a:pt x="582013" y="1832"/>
                  </a:lnTo>
                  <a:lnTo>
                    <a:pt x="582013" y="17664"/>
                  </a:lnTo>
                  <a:lnTo>
                    <a:pt x="583971" y="1766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1224425" y="1850230"/>
              <a:ext cx="635000" cy="238760"/>
            </a:xfrm>
            <a:custGeom>
              <a:avLst/>
              <a:gdLst/>
              <a:ahLst/>
              <a:cxnLst/>
              <a:rect l="l" t="t" r="r" b="b"/>
              <a:pathLst>
                <a:path w="635000" h="238760">
                  <a:moveTo>
                    <a:pt x="634644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38760"/>
                  </a:lnTo>
                  <a:lnTo>
                    <a:pt x="1917" y="238760"/>
                  </a:lnTo>
                  <a:lnTo>
                    <a:pt x="1917" y="2540"/>
                  </a:lnTo>
                  <a:lnTo>
                    <a:pt x="634644" y="2540"/>
                  </a:lnTo>
                  <a:lnTo>
                    <a:pt x="63464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1224430" y="1850584"/>
              <a:ext cx="635000" cy="238760"/>
            </a:xfrm>
            <a:custGeom>
              <a:avLst/>
              <a:gdLst/>
              <a:ahLst/>
              <a:cxnLst/>
              <a:rect l="l" t="t" r="r" b="b"/>
              <a:pathLst>
                <a:path w="635000" h="238760">
                  <a:moveTo>
                    <a:pt x="1916" y="238401"/>
                  </a:moveTo>
                  <a:lnTo>
                    <a:pt x="1916" y="1842"/>
                  </a:lnTo>
                  <a:lnTo>
                    <a:pt x="634650" y="1821"/>
                  </a:lnTo>
                  <a:lnTo>
                    <a:pt x="634650" y="0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238401"/>
                  </a:lnTo>
                  <a:lnTo>
                    <a:pt x="1916" y="23840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0778782" y="5291397"/>
              <a:ext cx="281305" cy="19050"/>
            </a:xfrm>
            <a:custGeom>
              <a:avLst/>
              <a:gdLst/>
              <a:ahLst/>
              <a:cxnLst/>
              <a:rect l="l" t="t" r="r" b="b"/>
              <a:pathLst>
                <a:path w="281304" h="19050">
                  <a:moveTo>
                    <a:pt x="280987" y="0"/>
                  </a:moveTo>
                  <a:lnTo>
                    <a:pt x="279044" y="0"/>
                  </a:lnTo>
                  <a:lnTo>
                    <a:pt x="279044" y="16510"/>
                  </a:lnTo>
                  <a:lnTo>
                    <a:pt x="1955" y="16510"/>
                  </a:lnTo>
                  <a:lnTo>
                    <a:pt x="1955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80987" y="19050"/>
                  </a:lnTo>
                  <a:lnTo>
                    <a:pt x="280987" y="16510"/>
                  </a:lnTo>
                  <a:lnTo>
                    <a:pt x="28098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0778794" y="5291386"/>
              <a:ext cx="281305" cy="19050"/>
            </a:xfrm>
            <a:custGeom>
              <a:avLst/>
              <a:gdLst/>
              <a:ahLst/>
              <a:cxnLst/>
              <a:rect l="l" t="t" r="r" b="b"/>
              <a:pathLst>
                <a:path w="281304" h="19050">
                  <a:moveTo>
                    <a:pt x="1947" y="0"/>
                  </a:moveTo>
                  <a:lnTo>
                    <a:pt x="1947" y="17057"/>
                  </a:lnTo>
                  <a:lnTo>
                    <a:pt x="279038" y="17057"/>
                  </a:lnTo>
                  <a:lnTo>
                    <a:pt x="279038" y="0"/>
                  </a:lnTo>
                  <a:lnTo>
                    <a:pt x="280986" y="0"/>
                  </a:lnTo>
                  <a:lnTo>
                    <a:pt x="280986" y="18889"/>
                  </a:lnTo>
                  <a:lnTo>
                    <a:pt x="513" y="18889"/>
                  </a:lnTo>
                  <a:lnTo>
                    <a:pt x="0" y="18889"/>
                  </a:lnTo>
                  <a:lnTo>
                    <a:pt x="0" y="0"/>
                  </a:lnTo>
                  <a:lnTo>
                    <a:pt x="194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7" name="object 147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7226111" y="5289306"/>
              <a:ext cx="117588" cy="77997"/>
            </a:xfrm>
            <a:prstGeom prst="rect">
              <a:avLst/>
            </a:prstGeom>
          </p:spPr>
        </p:pic>
        <p:sp>
          <p:nvSpPr>
            <p:cNvPr id="1478" name="object 1478"/>
            <p:cNvSpPr/>
            <p:nvPr/>
          </p:nvSpPr>
          <p:spPr>
            <a:xfrm>
              <a:off x="17321620" y="6798379"/>
              <a:ext cx="20320" cy="115570"/>
            </a:xfrm>
            <a:custGeom>
              <a:avLst/>
              <a:gdLst/>
              <a:ahLst/>
              <a:cxnLst/>
              <a:rect l="l" t="t" r="r" b="b"/>
              <a:pathLst>
                <a:path w="20319" h="115570">
                  <a:moveTo>
                    <a:pt x="20002" y="114300"/>
                  </a:moveTo>
                  <a:lnTo>
                    <a:pt x="1917" y="11430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0" y="115570"/>
                  </a:lnTo>
                  <a:lnTo>
                    <a:pt x="20002" y="115570"/>
                  </a:lnTo>
                  <a:lnTo>
                    <a:pt x="20002" y="11430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7321624" y="6798484"/>
              <a:ext cx="20320" cy="116205"/>
            </a:xfrm>
            <a:custGeom>
              <a:avLst/>
              <a:gdLst/>
              <a:ahLst/>
              <a:cxnLst/>
              <a:rect l="l" t="t" r="r" b="b"/>
              <a:pathLst>
                <a:path w="20319" h="116204">
                  <a:moveTo>
                    <a:pt x="19999" y="114195"/>
                  </a:moveTo>
                  <a:lnTo>
                    <a:pt x="19999" y="116017"/>
                  </a:lnTo>
                  <a:lnTo>
                    <a:pt x="0" y="116017"/>
                  </a:lnTo>
                  <a:lnTo>
                    <a:pt x="0" y="0"/>
                  </a:lnTo>
                  <a:lnTo>
                    <a:pt x="1916" y="0"/>
                  </a:lnTo>
                  <a:lnTo>
                    <a:pt x="1916" y="114195"/>
                  </a:lnTo>
                  <a:lnTo>
                    <a:pt x="19999" y="1141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7409931" y="243677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18041" y="1821"/>
                  </a:lnTo>
                  <a:lnTo>
                    <a:pt x="180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7409931" y="243677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1821"/>
                  </a:moveTo>
                  <a:lnTo>
                    <a:pt x="18041" y="0"/>
                  </a:lnTo>
                  <a:lnTo>
                    <a:pt x="0" y="0"/>
                  </a:lnTo>
                  <a:lnTo>
                    <a:pt x="0" y="1821"/>
                  </a:lnTo>
                  <a:lnTo>
                    <a:pt x="18041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8904444" y="5113655"/>
              <a:ext cx="28575" cy="167640"/>
            </a:xfrm>
            <a:custGeom>
              <a:avLst/>
              <a:gdLst/>
              <a:ahLst/>
              <a:cxnLst/>
              <a:rect l="l" t="t" r="r" b="b"/>
              <a:pathLst>
                <a:path w="28575" h="167639">
                  <a:moveTo>
                    <a:pt x="0" y="167640"/>
                  </a:moveTo>
                  <a:lnTo>
                    <a:pt x="28355" y="167640"/>
                  </a:lnTo>
                  <a:lnTo>
                    <a:pt x="28355" y="0"/>
                  </a:lnTo>
                  <a:lnTo>
                    <a:pt x="0" y="0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8904444" y="5101122"/>
              <a:ext cx="28575" cy="180975"/>
            </a:xfrm>
            <a:custGeom>
              <a:avLst/>
              <a:gdLst/>
              <a:ahLst/>
              <a:cxnLst/>
              <a:rect l="l" t="t" r="r" b="b"/>
              <a:pathLst>
                <a:path w="28575" h="180975">
                  <a:moveTo>
                    <a:pt x="28355" y="12533"/>
                  </a:moveTo>
                  <a:lnTo>
                    <a:pt x="28355" y="180518"/>
                  </a:lnTo>
                  <a:lnTo>
                    <a:pt x="0" y="180518"/>
                  </a:lnTo>
                  <a:lnTo>
                    <a:pt x="0" y="0"/>
                  </a:lnTo>
                  <a:lnTo>
                    <a:pt x="18051" y="0"/>
                  </a:lnTo>
                  <a:lnTo>
                    <a:pt x="18051" y="12533"/>
                  </a:lnTo>
                  <a:lnTo>
                    <a:pt x="28355" y="1253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7399611" y="2099936"/>
              <a:ext cx="28575" cy="34925"/>
            </a:xfrm>
            <a:custGeom>
              <a:avLst/>
              <a:gdLst/>
              <a:ahLst/>
              <a:cxnLst/>
              <a:rect l="l" t="t" r="r" b="b"/>
              <a:pathLst>
                <a:path w="28575" h="34925">
                  <a:moveTo>
                    <a:pt x="0" y="0"/>
                  </a:moveTo>
                  <a:lnTo>
                    <a:pt x="0" y="24994"/>
                  </a:lnTo>
                  <a:lnTo>
                    <a:pt x="10324" y="24994"/>
                  </a:lnTo>
                  <a:lnTo>
                    <a:pt x="10324" y="34721"/>
                  </a:lnTo>
                  <a:lnTo>
                    <a:pt x="28365" y="34721"/>
                  </a:lnTo>
                  <a:lnTo>
                    <a:pt x="283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6848786" y="2073166"/>
              <a:ext cx="579755" cy="26670"/>
            </a:xfrm>
            <a:custGeom>
              <a:avLst/>
              <a:gdLst/>
              <a:ahLst/>
              <a:cxnLst/>
              <a:rect l="l" t="t" r="r" b="b"/>
              <a:pathLst>
                <a:path w="579755" h="26669">
                  <a:moveTo>
                    <a:pt x="57917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4808" y="16510"/>
                  </a:lnTo>
                  <a:lnTo>
                    <a:pt x="14808" y="26670"/>
                  </a:lnTo>
                  <a:lnTo>
                    <a:pt x="579170" y="26670"/>
                  </a:lnTo>
                  <a:lnTo>
                    <a:pt x="579170" y="16510"/>
                  </a:lnTo>
                  <a:lnTo>
                    <a:pt x="57917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6848787" y="2073155"/>
              <a:ext cx="579755" cy="27305"/>
            </a:xfrm>
            <a:custGeom>
              <a:avLst/>
              <a:gdLst/>
              <a:ahLst/>
              <a:cxnLst/>
              <a:rect l="l" t="t" r="r" b="b"/>
              <a:pathLst>
                <a:path w="579755" h="27305">
                  <a:moveTo>
                    <a:pt x="0" y="0"/>
                  </a:moveTo>
                  <a:lnTo>
                    <a:pt x="0" y="17036"/>
                  </a:lnTo>
                  <a:lnTo>
                    <a:pt x="14816" y="17036"/>
                  </a:lnTo>
                  <a:lnTo>
                    <a:pt x="14816" y="26774"/>
                  </a:lnTo>
                  <a:lnTo>
                    <a:pt x="579176" y="26774"/>
                  </a:lnTo>
                  <a:lnTo>
                    <a:pt x="5791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9338387" y="2465376"/>
              <a:ext cx="45720" cy="5161915"/>
            </a:xfrm>
            <a:custGeom>
              <a:avLst/>
              <a:gdLst/>
              <a:ahLst/>
              <a:cxnLst/>
              <a:rect l="l" t="t" r="r" b="b"/>
              <a:pathLst>
                <a:path w="45719" h="5161915">
                  <a:moveTo>
                    <a:pt x="6471" y="4016516"/>
                  </a:moveTo>
                  <a:lnTo>
                    <a:pt x="0" y="4016516"/>
                  </a:lnTo>
                  <a:lnTo>
                    <a:pt x="0" y="4496449"/>
                  </a:lnTo>
                  <a:lnTo>
                    <a:pt x="6491" y="4496449"/>
                  </a:lnTo>
                  <a:lnTo>
                    <a:pt x="6491" y="4569546"/>
                  </a:lnTo>
                  <a:lnTo>
                    <a:pt x="0" y="4569546"/>
                  </a:lnTo>
                  <a:lnTo>
                    <a:pt x="0" y="5161581"/>
                  </a:lnTo>
                  <a:lnTo>
                    <a:pt x="25789" y="5161581"/>
                  </a:lnTo>
                  <a:lnTo>
                    <a:pt x="25789" y="887972"/>
                  </a:lnTo>
                  <a:lnTo>
                    <a:pt x="45160" y="887972"/>
                  </a:lnTo>
                  <a:lnTo>
                    <a:pt x="45160" y="0"/>
                  </a:lnTo>
                  <a:lnTo>
                    <a:pt x="16795" y="0"/>
                  </a:lnTo>
                  <a:lnTo>
                    <a:pt x="16795" y="861942"/>
                  </a:lnTo>
                  <a:lnTo>
                    <a:pt x="0" y="861942"/>
                  </a:lnTo>
                  <a:lnTo>
                    <a:pt x="0" y="1423998"/>
                  </a:lnTo>
                  <a:lnTo>
                    <a:pt x="6471" y="1423998"/>
                  </a:lnTo>
                  <a:lnTo>
                    <a:pt x="6471" y="1497095"/>
                  </a:lnTo>
                  <a:lnTo>
                    <a:pt x="0" y="1497095"/>
                  </a:lnTo>
                  <a:lnTo>
                    <a:pt x="0" y="2059235"/>
                  </a:lnTo>
                  <a:lnTo>
                    <a:pt x="6471" y="2059235"/>
                  </a:lnTo>
                  <a:lnTo>
                    <a:pt x="6471" y="2132332"/>
                  </a:lnTo>
                  <a:lnTo>
                    <a:pt x="0" y="2132332"/>
                  </a:lnTo>
                  <a:lnTo>
                    <a:pt x="0" y="3390399"/>
                  </a:lnTo>
                  <a:lnTo>
                    <a:pt x="6471" y="3390399"/>
                  </a:lnTo>
                  <a:lnTo>
                    <a:pt x="6471" y="3463486"/>
                  </a:lnTo>
                  <a:lnTo>
                    <a:pt x="0" y="3463486"/>
                  </a:lnTo>
                  <a:lnTo>
                    <a:pt x="0" y="3943440"/>
                  </a:lnTo>
                  <a:lnTo>
                    <a:pt x="6471" y="3943440"/>
                  </a:lnTo>
                  <a:lnTo>
                    <a:pt x="6471" y="40165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9329380" y="3006076"/>
              <a:ext cx="26034" cy="260985"/>
            </a:xfrm>
            <a:custGeom>
              <a:avLst/>
              <a:gdLst/>
              <a:ahLst/>
              <a:cxnLst/>
              <a:rect l="l" t="t" r="r" b="b"/>
              <a:pathLst>
                <a:path w="26034" h="260985">
                  <a:moveTo>
                    <a:pt x="25789" y="0"/>
                  </a:moveTo>
                  <a:lnTo>
                    <a:pt x="0" y="0"/>
                  </a:lnTo>
                  <a:lnTo>
                    <a:pt x="0" y="260683"/>
                  </a:lnTo>
                  <a:lnTo>
                    <a:pt x="25789" y="260683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9329380" y="3006074"/>
              <a:ext cx="26034" cy="260985"/>
            </a:xfrm>
            <a:custGeom>
              <a:avLst/>
              <a:gdLst/>
              <a:ahLst/>
              <a:cxnLst/>
              <a:rect l="l" t="t" r="r" b="b"/>
              <a:pathLst>
                <a:path w="26034" h="260985">
                  <a:moveTo>
                    <a:pt x="0" y="260683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260683"/>
                  </a:lnTo>
                  <a:lnTo>
                    <a:pt x="0" y="2606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9312637" y="592885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0"/>
                  </a:moveTo>
                  <a:lnTo>
                    <a:pt x="0" y="0"/>
                  </a:lnTo>
                  <a:lnTo>
                    <a:pt x="0" y="479953"/>
                  </a:lnTo>
                  <a:lnTo>
                    <a:pt x="23193" y="47995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9312638" y="5928858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479953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9953"/>
                  </a:lnTo>
                  <a:lnTo>
                    <a:pt x="23193" y="47995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9312637" y="648188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59">
                  <a:moveTo>
                    <a:pt x="23193" y="0"/>
                  </a:move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9312638" y="6481891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59">
                  <a:moveTo>
                    <a:pt x="23193" y="479933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9312637" y="7034937"/>
              <a:ext cx="23495" cy="476884"/>
            </a:xfrm>
            <a:custGeom>
              <a:avLst/>
              <a:gdLst/>
              <a:ahLst/>
              <a:cxnLst/>
              <a:rect l="l" t="t" r="r" b="b"/>
              <a:pathLst>
                <a:path w="23494" h="476884">
                  <a:moveTo>
                    <a:pt x="23193" y="0"/>
                  </a:moveTo>
                  <a:lnTo>
                    <a:pt x="0" y="0"/>
                  </a:lnTo>
                  <a:lnTo>
                    <a:pt x="0" y="476299"/>
                  </a:lnTo>
                  <a:lnTo>
                    <a:pt x="23193" y="47629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9312638" y="7034932"/>
              <a:ext cx="23495" cy="476884"/>
            </a:xfrm>
            <a:custGeom>
              <a:avLst/>
              <a:gdLst/>
              <a:ahLst/>
              <a:cxnLst/>
              <a:rect l="l" t="t" r="r" b="b"/>
              <a:pathLst>
                <a:path w="23494" h="476884">
                  <a:moveTo>
                    <a:pt x="23193" y="47629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6299"/>
                  </a:lnTo>
                  <a:lnTo>
                    <a:pt x="23193" y="47629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9312637" y="537584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0"/>
                  </a:move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9312640" y="5375844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0" y="0"/>
                  </a:move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7323527" y="5281624"/>
              <a:ext cx="28575" cy="81915"/>
            </a:xfrm>
            <a:custGeom>
              <a:avLst/>
              <a:gdLst/>
              <a:ahLst/>
              <a:cxnLst/>
              <a:rect l="l" t="t" r="r" b="b"/>
              <a:pathLst>
                <a:path w="28575" h="81914">
                  <a:moveTo>
                    <a:pt x="28386" y="0"/>
                  </a:moveTo>
                  <a:lnTo>
                    <a:pt x="0" y="26815"/>
                  </a:lnTo>
                  <a:lnTo>
                    <a:pt x="0" y="81746"/>
                  </a:lnTo>
                  <a:lnTo>
                    <a:pt x="18062" y="81746"/>
                  </a:lnTo>
                  <a:lnTo>
                    <a:pt x="18062" y="69359"/>
                  </a:lnTo>
                  <a:lnTo>
                    <a:pt x="28386" y="69359"/>
                  </a:lnTo>
                  <a:lnTo>
                    <a:pt x="28386" y="64081"/>
                  </a:lnTo>
                  <a:lnTo>
                    <a:pt x="283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7323527" y="5281624"/>
              <a:ext cx="28575" cy="81915"/>
            </a:xfrm>
            <a:custGeom>
              <a:avLst/>
              <a:gdLst/>
              <a:ahLst/>
              <a:cxnLst/>
              <a:rect l="l" t="t" r="r" b="b"/>
              <a:pathLst>
                <a:path w="28575" h="81914">
                  <a:moveTo>
                    <a:pt x="28386" y="64081"/>
                  </a:moveTo>
                  <a:lnTo>
                    <a:pt x="28386" y="69359"/>
                  </a:lnTo>
                  <a:lnTo>
                    <a:pt x="18062" y="69359"/>
                  </a:lnTo>
                  <a:lnTo>
                    <a:pt x="18062" y="81746"/>
                  </a:lnTo>
                  <a:lnTo>
                    <a:pt x="0" y="81746"/>
                  </a:lnTo>
                  <a:lnTo>
                    <a:pt x="0" y="26815"/>
                  </a:lnTo>
                  <a:lnTo>
                    <a:pt x="28386" y="0"/>
                  </a:lnTo>
                  <a:lnTo>
                    <a:pt x="28386" y="6408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8904440" y="5281237"/>
              <a:ext cx="1692275" cy="26670"/>
            </a:xfrm>
            <a:custGeom>
              <a:avLst/>
              <a:gdLst/>
              <a:ahLst/>
              <a:cxnLst/>
              <a:rect l="l" t="t" r="r" b="b"/>
              <a:pathLst>
                <a:path w="1692275" h="26670">
                  <a:moveTo>
                    <a:pt x="1691932" y="10160"/>
                  </a:moveTo>
                  <a:lnTo>
                    <a:pt x="1682546" y="10160"/>
                  </a:lnTo>
                  <a:lnTo>
                    <a:pt x="1682546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1691932" y="26670"/>
                  </a:lnTo>
                  <a:lnTo>
                    <a:pt x="1691932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8904443" y="5281627"/>
              <a:ext cx="1692275" cy="27305"/>
            </a:xfrm>
            <a:custGeom>
              <a:avLst/>
              <a:gdLst/>
              <a:ahLst/>
              <a:cxnLst/>
              <a:rect l="l" t="t" r="r" b="b"/>
              <a:pathLst>
                <a:path w="1692275" h="27304">
                  <a:moveTo>
                    <a:pt x="1691938" y="9758"/>
                  </a:moveTo>
                  <a:lnTo>
                    <a:pt x="1691938" y="26815"/>
                  </a:lnTo>
                  <a:lnTo>
                    <a:pt x="1687110" y="26815"/>
                  </a:lnTo>
                  <a:lnTo>
                    <a:pt x="0" y="26815"/>
                  </a:lnTo>
                  <a:lnTo>
                    <a:pt x="0" y="0"/>
                  </a:lnTo>
                  <a:lnTo>
                    <a:pt x="1682545" y="0"/>
                  </a:lnTo>
                  <a:lnTo>
                    <a:pt x="1682545" y="9758"/>
                  </a:lnTo>
                  <a:lnTo>
                    <a:pt x="1691938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2" name="object 150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076585" y="1987282"/>
              <a:ext cx="244945" cy="436630"/>
            </a:xfrm>
            <a:prstGeom prst="rect">
              <a:avLst/>
            </a:prstGeom>
          </p:spPr>
        </p:pic>
        <p:pic>
          <p:nvPicPr>
            <p:cNvPr id="1503" name="object 150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347327" y="1987288"/>
              <a:ext cx="244945" cy="436628"/>
            </a:xfrm>
            <a:prstGeom prst="rect">
              <a:avLst/>
            </a:prstGeom>
          </p:spPr>
        </p:pic>
        <p:sp>
          <p:nvSpPr>
            <p:cNvPr id="1504" name="object 1504"/>
            <p:cNvSpPr/>
            <p:nvPr/>
          </p:nvSpPr>
          <p:spPr>
            <a:xfrm>
              <a:off x="19386755" y="2836891"/>
              <a:ext cx="362585" cy="156845"/>
            </a:xfrm>
            <a:custGeom>
              <a:avLst/>
              <a:gdLst/>
              <a:ahLst/>
              <a:cxnLst/>
              <a:rect l="l" t="t" r="r" b="b"/>
              <a:pathLst>
                <a:path w="362584" h="156844">
                  <a:moveTo>
                    <a:pt x="356931" y="0"/>
                  </a:moveTo>
                  <a:lnTo>
                    <a:pt x="356931" y="151660"/>
                  </a:lnTo>
                  <a:lnTo>
                    <a:pt x="0" y="151660"/>
                  </a:lnTo>
                  <a:lnTo>
                    <a:pt x="0" y="156539"/>
                  </a:lnTo>
                  <a:lnTo>
                    <a:pt x="362093" y="156539"/>
                  </a:lnTo>
                  <a:lnTo>
                    <a:pt x="362093" y="0"/>
                  </a:lnTo>
                  <a:lnTo>
                    <a:pt x="35693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9386751" y="2436738"/>
              <a:ext cx="362585" cy="156845"/>
            </a:xfrm>
            <a:custGeom>
              <a:avLst/>
              <a:gdLst/>
              <a:ahLst/>
              <a:cxnLst/>
              <a:rect l="l" t="t" r="r" b="b"/>
              <a:pathLst>
                <a:path w="362584" h="156844">
                  <a:moveTo>
                    <a:pt x="362104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356942" y="4879"/>
                  </a:lnTo>
                  <a:lnTo>
                    <a:pt x="356942" y="156560"/>
                  </a:lnTo>
                  <a:lnTo>
                    <a:pt x="362104" y="156560"/>
                  </a:lnTo>
                  <a:lnTo>
                    <a:pt x="36210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6" name="object 150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320917" y="1989500"/>
              <a:ext cx="244914" cy="436614"/>
            </a:xfrm>
            <a:prstGeom prst="rect">
              <a:avLst/>
            </a:prstGeom>
          </p:spPr>
        </p:pic>
        <p:sp>
          <p:nvSpPr>
            <p:cNvPr id="1507" name="object 1507"/>
            <p:cNvSpPr/>
            <p:nvPr/>
          </p:nvSpPr>
          <p:spPr>
            <a:xfrm>
              <a:off x="9053330" y="214384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9189658" y="21438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9189668" y="214164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9222694" y="21496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9132667" y="21194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9132664" y="212383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9053330" y="210121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9189658" y="210122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9189668" y="209901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9222694" y="21069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9132667" y="20768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9132664" y="208120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9053330" y="205858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9189658" y="20585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9189668" y="205638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9222694" y="2064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8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9132667" y="20342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9132664" y="203854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229"/>
                  </a:moveTo>
                  <a:lnTo>
                    <a:pt x="4230" y="44396"/>
                  </a:lnTo>
                </a:path>
                <a:path w="4445" h="44450">
                  <a:moveTo>
                    <a:pt x="0" y="402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9053330" y="201594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9189658" y="201595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9189668" y="201374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9222694" y="20217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9132667" y="19916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9132664" y="199593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1" name="object 1531"/>
          <p:cNvSpPr txBox="1"/>
          <p:nvPr/>
        </p:nvSpPr>
        <p:spPr>
          <a:xfrm rot="10800000">
            <a:off x="9069665" y="2008292"/>
            <a:ext cx="423891" cy="1270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lang="en-GB" sz="100">
                <a:latin typeface="Arial"/>
                <a:cs typeface="Arial"/>
              </a:rPr>
              <a:t>10  Veloparkplätze                                        5 Veloparkplätze</a:t>
            </a:r>
          </a:p>
        </p:txBody>
      </p:sp>
      <p:grpSp>
        <p:nvGrpSpPr>
          <p:cNvPr id="1532" name="object 1532"/>
          <p:cNvGrpSpPr/>
          <p:nvPr/>
        </p:nvGrpSpPr>
        <p:grpSpPr>
          <a:xfrm>
            <a:off x="8643180" y="1576070"/>
            <a:ext cx="11108055" cy="6669405"/>
            <a:chOff x="8643180" y="1528017"/>
            <a:chExt cx="11108055" cy="6669405"/>
          </a:xfrm>
        </p:grpSpPr>
        <p:sp>
          <p:nvSpPr>
            <p:cNvPr id="1533" name="object 1533"/>
            <p:cNvSpPr/>
            <p:nvPr/>
          </p:nvSpPr>
          <p:spPr>
            <a:xfrm>
              <a:off x="9053330" y="218648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9189658" y="21864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9189667" y="218428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9222693" y="2192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8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9132667" y="2162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9132664" y="216647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65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8645403" y="245563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8720994" y="244620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8746333" y="245563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8720994" y="24462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8806790" y="24758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8806783" y="243127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8645403" y="249827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8720994" y="248884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8746333" y="249827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8720994" y="24888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8806790" y="25184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8806783" y="247390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8645403" y="254090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8720994" y="253147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8746333" y="254090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8720994" y="25314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8806790" y="25610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8806783" y="25165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8645403" y="258353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8720994" y="257410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8746333" y="258353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8720994" y="25740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8806790" y="26037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8806783" y="255917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8645403" y="262617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8720994" y="261674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8746333" y="262617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8720994" y="26167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8806790" y="26463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8806783" y="260179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8645403" y="266880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8720994" y="265937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8746333" y="266880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8720994" y="26593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8806790" y="26889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8806783" y="264444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8645403" y="271144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8720994" y="270201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8746333" y="271144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8720994" y="27020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8806790" y="27316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8806783" y="268706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8645403" y="27540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8720994" y="274464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8746333" y="275407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8720994" y="27446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8806790" y="2774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8806783" y="272969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8645403" y="279670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8720994" y="27872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8746333" y="279670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8720994" y="27872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8806790" y="281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9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8806783" y="277234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8645403" y="283934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8720994" y="282991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8746333" y="283934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8720994" y="28299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8806790" y="28595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8806783" y="281497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98"/>
                  </a:moveTo>
                  <a:lnTo>
                    <a:pt x="0" y="0"/>
                  </a:lnTo>
                </a:path>
                <a:path w="4445" h="44450">
                  <a:moveTo>
                    <a:pt x="4230" y="4198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8645403" y="288197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8720994" y="287254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8746333" y="288197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8720994" y="28725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8806790" y="29021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8806783" y="285761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8645403" y="292460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8720994" y="291516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8746333" y="292460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8720994" y="29151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8806790" y="29447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8806783" y="29002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8645403" y="296724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8720994" y="295781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8746333" y="296724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8720994" y="29578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8806790" y="29874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8806783" y="294287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8645403" y="300987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8720994" y="300043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8746333" y="300987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8720994" y="30004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8806790" y="30300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8806783" y="298550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8645403" y="305249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8720994" y="304309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8746333" y="305249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8720994" y="30430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8806790" y="30726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8806783" y="302815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8645403" y="309514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8720994" y="308572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8746333" y="309514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8720994" y="30857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8806790" y="31153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8806783" y="307077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8645403" y="313776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8720994" y="312835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8746333" y="313776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8720994" y="31283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8806790" y="31579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8806783" y="311342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8645403" y="318041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8720994" y="31709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8746333" y="318041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8720994" y="31709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8806790" y="32005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8806783" y="315604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8645403" y="322303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8720994" y="321362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8746333" y="322303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8720994" y="32136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8806790" y="32432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8806783" y="319867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8645403" y="326566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8720994" y="325624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8746333" y="326566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8720994" y="32562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8806790" y="32858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8806783" y="324132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8645403" y="330830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8720994" y="32988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8746333" y="330830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8720994" y="32988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8806790" y="33284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8806783" y="328394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8645403" y="335093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8720994" y="334152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8746333" y="335093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8720994" y="33415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8806790" y="33711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8806783" y="332657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8645403" y="339356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8720994" y="338414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8746333" y="339356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8720994" y="33841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8806790" y="34137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8806783" y="336921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8645403" y="343622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8720994" y="342678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8746333" y="343622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8720994" y="34267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8806790" y="34563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8806783" y="341184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8645403" y="3478851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8720994" y="346941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8746333" y="347885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8720994" y="34694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8806790" y="34990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8806783" y="345449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8645403" y="352149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8720994" y="351206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8746333" y="352149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8720994" y="35120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8806790" y="35416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8806783" y="349711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8645403" y="380613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8720994" y="379670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8746333" y="380613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8720994" y="37967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8806790" y="38262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8806783" y="378175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8645403" y="384876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8720994" y="383933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8746333" y="384876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8720994" y="3839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8806790" y="38689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8806783" y="382438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8645403" y="389139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8720994" y="388195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8746333" y="389139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8720994" y="388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8806790" y="39115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8806783" y="38670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8645403" y="393403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8720994" y="392460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8746333" y="393403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8720994" y="39245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8806790" y="3954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8806783" y="39096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8645403" y="397666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8720994" y="396722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8746333" y="397666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8720994" y="39672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8806790" y="3996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8806783" y="395228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8645403" y="401928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8720994" y="400987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8746333" y="401928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8720994" y="40098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8806790" y="40394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8806783" y="399492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8645403" y="406193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8720994" y="405250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8746333" y="406193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8720994" y="40524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8806790" y="4082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8806783" y="40375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8645403" y="410455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8720994" y="409512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8746333" y="410455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8720994" y="40951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8806790" y="41247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8806783" y="408020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8645403" y="414720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8720994" y="41377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8746333" y="414720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8720994" y="41377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8806790" y="41673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8806783" y="412282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8645403" y="418983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8720994" y="418039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8746333" y="418983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8720994" y="41803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8806790" y="42100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8806783" y="416545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8645403" y="423245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8720994" y="422302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8746333" y="423245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8720994" y="42230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8806790" y="42526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8806783" y="420809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8645403" y="427510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8720994" y="426566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8746333" y="427510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8720994" y="4265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8806790" y="42952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8806783" y="425073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8645403" y="431772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8720994" y="43082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8746333" y="431772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8720994" y="43083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8806790" y="43379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8806783" y="429336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8645403" y="436035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8720994" y="435092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8746333" y="436035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8720994" y="4350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8806790" y="43805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8806783" y="433600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8645403" y="440299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8720994" y="439358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8746333" y="440299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8720994" y="43935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8806790" y="44231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8806783" y="437863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8645403" y="444562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8720994" y="44361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8746333" y="444562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8720994" y="44362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8806790" y="44658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8806783" y="442128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8645403" y="448826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8720994" y="447885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8746333" y="448826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8720994" y="44788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8806790" y="45084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8806783" y="446390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8645403" y="453089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8720994" y="452148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8746333" y="453089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8720994" y="45214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8806790" y="45510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8806783" y="450653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8645403" y="457352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8720994" y="456410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8746333" y="457352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8720994" y="45640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8806790" y="45937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8806783" y="4549180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8645403" y="461616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8720994" y="46067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8746333" y="461616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8720994" y="46067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8806790" y="46363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8806783" y="459180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8645403" y="465879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8720994" y="464937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8746333" y="465879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8720994" y="464937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8806790" y="46789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8806783" y="463443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8645403" y="470142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8720994" y="469200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8746333" y="470142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8720994" y="46919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8806790" y="4721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8806783" y="467707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8645403" y="474406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8720994" y="47346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8746333" y="474406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8720994" y="47346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8806790" y="47642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8806783" y="471970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8645403" y="478670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8720994" y="477727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8746333" y="478670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8720994" y="47772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8806790" y="480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8806783" y="47623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8645403" y="482931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8720994" y="481991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8746333" y="482931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8720994" y="48199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8806790" y="4849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8806783" y="480497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8645403" y="487197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8720994" y="486254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8746333" y="487197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8720994" y="48625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8806790" y="48921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8806783" y="4847600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8645403" y="491460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8720994" y="490517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8746333" y="491460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8720994" y="49051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8806790" y="49347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8806783" y="489024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8645403" y="495724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8720994" y="494781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8746333" y="495724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8720994" y="49478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8806790" y="4977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8806783" y="493286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8645403" y="49998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8720994" y="499044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8746333" y="499987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8720994" y="49904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8806790" y="50200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8806783" y="497549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8645403" y="504250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8720994" y="50330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8746333" y="504250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8720994" y="50330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8806790" y="50626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8806783" y="501814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8645403" y="508514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8720994" y="507571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8746333" y="508514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8720994" y="50757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8806790" y="51053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8806783" y="506076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8645403" y="512777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8720994" y="511834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8746333" y="512777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8720994" y="5118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8806790" y="51479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8806783" y="510339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8645403" y="517040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8720994" y="516098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8746333" y="517040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8720994" y="51609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8806790" y="5190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8806783" y="514603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8645403" y="521304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8720994" y="520361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8746333" y="521304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8720994" y="52036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8806790" y="52332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8806783" y="518868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5839795" y="3608888"/>
              <a:ext cx="1155065" cy="483870"/>
            </a:xfrm>
            <a:custGeom>
              <a:avLst/>
              <a:gdLst/>
              <a:ahLst/>
              <a:cxnLst/>
              <a:rect l="l" t="t" r="r" b="b"/>
              <a:pathLst>
                <a:path w="1155065" h="483870">
                  <a:moveTo>
                    <a:pt x="1155014" y="459740"/>
                  </a:moveTo>
                  <a:lnTo>
                    <a:pt x="31584" y="459740"/>
                  </a:lnTo>
                  <a:lnTo>
                    <a:pt x="31584" y="0"/>
                  </a:lnTo>
                  <a:lnTo>
                    <a:pt x="5803" y="0"/>
                  </a:lnTo>
                  <a:lnTo>
                    <a:pt x="5803" y="459740"/>
                  </a:lnTo>
                  <a:lnTo>
                    <a:pt x="0" y="459740"/>
                  </a:lnTo>
                  <a:lnTo>
                    <a:pt x="0" y="483870"/>
                  </a:lnTo>
                  <a:lnTo>
                    <a:pt x="1155014" y="483870"/>
                  </a:lnTo>
                  <a:lnTo>
                    <a:pt x="1155014" y="45974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5839801" y="3608878"/>
              <a:ext cx="1155065" cy="483870"/>
            </a:xfrm>
            <a:custGeom>
              <a:avLst/>
              <a:gdLst/>
              <a:ahLst/>
              <a:cxnLst/>
              <a:rect l="l" t="t" r="r" b="b"/>
              <a:pathLst>
                <a:path w="1155065" h="483870">
                  <a:moveTo>
                    <a:pt x="5800" y="0"/>
                  </a:moveTo>
                  <a:lnTo>
                    <a:pt x="5800" y="459232"/>
                  </a:lnTo>
                  <a:lnTo>
                    <a:pt x="0" y="459232"/>
                  </a:lnTo>
                  <a:lnTo>
                    <a:pt x="0" y="483597"/>
                  </a:lnTo>
                  <a:lnTo>
                    <a:pt x="1155011" y="483597"/>
                  </a:lnTo>
                  <a:lnTo>
                    <a:pt x="1155011" y="459232"/>
                  </a:lnTo>
                  <a:lnTo>
                    <a:pt x="31590" y="459232"/>
                  </a:lnTo>
                  <a:lnTo>
                    <a:pt x="31590" y="0"/>
                  </a:lnTo>
                  <a:lnTo>
                    <a:pt x="580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5442768" y="2903518"/>
              <a:ext cx="1552575" cy="1188720"/>
            </a:xfrm>
            <a:custGeom>
              <a:avLst/>
              <a:gdLst/>
              <a:ahLst/>
              <a:cxnLst/>
              <a:rect l="l" t="t" r="r" b="b"/>
              <a:pathLst>
                <a:path w="1552575" h="1188720">
                  <a:moveTo>
                    <a:pt x="1552054" y="95250"/>
                  </a:moveTo>
                  <a:lnTo>
                    <a:pt x="296481" y="95250"/>
                  </a:lnTo>
                  <a:lnTo>
                    <a:pt x="296481" y="120650"/>
                  </a:lnTo>
                  <a:lnTo>
                    <a:pt x="402831" y="120650"/>
                  </a:lnTo>
                  <a:lnTo>
                    <a:pt x="402831" y="537210"/>
                  </a:lnTo>
                  <a:lnTo>
                    <a:pt x="25755" y="537210"/>
                  </a:lnTo>
                  <a:lnTo>
                    <a:pt x="25755" y="120650"/>
                  </a:lnTo>
                  <a:lnTo>
                    <a:pt x="144360" y="120650"/>
                  </a:lnTo>
                  <a:lnTo>
                    <a:pt x="144360" y="95250"/>
                  </a:lnTo>
                  <a:lnTo>
                    <a:pt x="25755" y="95250"/>
                  </a:lnTo>
                  <a:lnTo>
                    <a:pt x="25755" y="0"/>
                  </a:lnTo>
                  <a:lnTo>
                    <a:pt x="0" y="0"/>
                  </a:lnTo>
                  <a:lnTo>
                    <a:pt x="0" y="1188720"/>
                  </a:lnTo>
                  <a:lnTo>
                    <a:pt x="261670" y="1188720"/>
                  </a:lnTo>
                  <a:lnTo>
                    <a:pt x="261670" y="1164590"/>
                  </a:lnTo>
                  <a:lnTo>
                    <a:pt x="25755" y="1164590"/>
                  </a:lnTo>
                  <a:lnTo>
                    <a:pt x="25755" y="586740"/>
                  </a:lnTo>
                  <a:lnTo>
                    <a:pt x="25755" y="562610"/>
                  </a:lnTo>
                  <a:lnTo>
                    <a:pt x="402831" y="562610"/>
                  </a:lnTo>
                  <a:lnTo>
                    <a:pt x="402831" y="586740"/>
                  </a:lnTo>
                  <a:lnTo>
                    <a:pt x="428612" y="586740"/>
                  </a:lnTo>
                  <a:lnTo>
                    <a:pt x="428612" y="562610"/>
                  </a:lnTo>
                  <a:lnTo>
                    <a:pt x="428612" y="537210"/>
                  </a:lnTo>
                  <a:lnTo>
                    <a:pt x="428612" y="120650"/>
                  </a:lnTo>
                  <a:lnTo>
                    <a:pt x="1552054" y="120650"/>
                  </a:lnTo>
                  <a:lnTo>
                    <a:pt x="1552054" y="9525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5442776" y="2903887"/>
              <a:ext cx="1552575" cy="1188720"/>
            </a:xfrm>
            <a:custGeom>
              <a:avLst/>
              <a:gdLst/>
              <a:ahLst/>
              <a:cxnLst/>
              <a:rect l="l" t="t" r="r" b="b"/>
              <a:pathLst>
                <a:path w="1552575" h="1188720">
                  <a:moveTo>
                    <a:pt x="261667" y="1164215"/>
                  </a:moveTo>
                  <a:lnTo>
                    <a:pt x="25747" y="1164215"/>
                  </a:lnTo>
                  <a:lnTo>
                    <a:pt x="25747" y="561700"/>
                  </a:lnTo>
                  <a:lnTo>
                    <a:pt x="402825" y="561700"/>
                  </a:lnTo>
                  <a:lnTo>
                    <a:pt x="402825" y="586840"/>
                  </a:lnTo>
                  <a:lnTo>
                    <a:pt x="428604" y="586840"/>
                  </a:lnTo>
                  <a:lnTo>
                    <a:pt x="428604" y="119682"/>
                  </a:lnTo>
                  <a:lnTo>
                    <a:pt x="1552057" y="119682"/>
                  </a:lnTo>
                  <a:lnTo>
                    <a:pt x="1552057" y="95326"/>
                  </a:lnTo>
                  <a:lnTo>
                    <a:pt x="296483" y="95326"/>
                  </a:lnTo>
                  <a:lnTo>
                    <a:pt x="296483" y="119682"/>
                  </a:lnTo>
                  <a:lnTo>
                    <a:pt x="402825" y="119682"/>
                  </a:lnTo>
                  <a:lnTo>
                    <a:pt x="402825" y="537344"/>
                  </a:lnTo>
                  <a:lnTo>
                    <a:pt x="25747" y="537344"/>
                  </a:lnTo>
                  <a:lnTo>
                    <a:pt x="25747" y="119682"/>
                  </a:lnTo>
                  <a:lnTo>
                    <a:pt x="144362" y="119682"/>
                  </a:lnTo>
                  <a:lnTo>
                    <a:pt x="144362" y="95326"/>
                  </a:lnTo>
                  <a:lnTo>
                    <a:pt x="25747" y="95326"/>
                  </a:lnTo>
                  <a:lnTo>
                    <a:pt x="25747" y="0"/>
                  </a:lnTo>
                  <a:lnTo>
                    <a:pt x="0" y="0"/>
                  </a:lnTo>
                  <a:lnTo>
                    <a:pt x="0" y="1188581"/>
                  </a:lnTo>
                  <a:lnTo>
                    <a:pt x="261667" y="1188581"/>
                  </a:lnTo>
                  <a:lnTo>
                    <a:pt x="261667" y="11642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7130200" y="4068116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201082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201082" y="24376"/>
                  </a:lnTo>
                  <a:lnTo>
                    <a:pt x="20108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7130195" y="4068107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0" y="0"/>
                  </a:moveTo>
                  <a:lnTo>
                    <a:pt x="0" y="24376"/>
                  </a:lnTo>
                  <a:lnTo>
                    <a:pt x="201082" y="24376"/>
                  </a:lnTo>
                  <a:lnTo>
                    <a:pt x="20108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7130200" y="2999217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201082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201082" y="24365"/>
                  </a:lnTo>
                  <a:lnTo>
                    <a:pt x="20108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7130195" y="2999215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0" y="0"/>
                  </a:moveTo>
                  <a:lnTo>
                    <a:pt x="0" y="24365"/>
                  </a:lnTo>
                  <a:lnTo>
                    <a:pt x="201082" y="24365"/>
                  </a:lnTo>
                  <a:lnTo>
                    <a:pt x="20108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8904440" y="2646289"/>
              <a:ext cx="18415" cy="25400"/>
            </a:xfrm>
            <a:custGeom>
              <a:avLst/>
              <a:gdLst/>
              <a:ahLst/>
              <a:cxnLst/>
              <a:rect l="l" t="t" r="r" b="b"/>
              <a:pathLst>
                <a:path w="18415" h="25400">
                  <a:moveTo>
                    <a:pt x="0" y="25400"/>
                  </a:moveTo>
                  <a:lnTo>
                    <a:pt x="18041" y="25400"/>
                  </a:lnTo>
                  <a:lnTo>
                    <a:pt x="18041" y="0"/>
                  </a:lnTo>
                  <a:lnTo>
                    <a:pt x="0" y="0"/>
                  </a:lnTo>
                  <a:lnTo>
                    <a:pt x="0" y="254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8904440" y="2465373"/>
              <a:ext cx="28575" cy="206375"/>
            </a:xfrm>
            <a:custGeom>
              <a:avLst/>
              <a:gdLst/>
              <a:ahLst/>
              <a:cxnLst/>
              <a:rect l="l" t="t" r="r" b="b"/>
              <a:pathLst>
                <a:path w="28575" h="206375">
                  <a:moveTo>
                    <a:pt x="28365" y="180915"/>
                  </a:moveTo>
                  <a:lnTo>
                    <a:pt x="28365" y="0"/>
                  </a:lnTo>
                  <a:lnTo>
                    <a:pt x="0" y="0"/>
                  </a:lnTo>
                  <a:lnTo>
                    <a:pt x="0" y="205857"/>
                  </a:lnTo>
                  <a:lnTo>
                    <a:pt x="18041" y="205857"/>
                  </a:lnTo>
                  <a:lnTo>
                    <a:pt x="18041" y="180915"/>
                  </a:lnTo>
                  <a:lnTo>
                    <a:pt x="28365" y="180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9025609" y="5232940"/>
              <a:ext cx="571500" cy="48895"/>
            </a:xfrm>
            <a:custGeom>
              <a:avLst/>
              <a:gdLst/>
              <a:ahLst/>
              <a:cxnLst/>
              <a:rect l="l" t="t" r="r" b="b"/>
              <a:pathLst>
                <a:path w="571500" h="48895">
                  <a:moveTo>
                    <a:pt x="571092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571092" y="48710"/>
                  </a:lnTo>
                  <a:lnTo>
                    <a:pt x="5710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9025612" y="5232935"/>
              <a:ext cx="571500" cy="48895"/>
            </a:xfrm>
            <a:custGeom>
              <a:avLst/>
              <a:gdLst/>
              <a:ahLst/>
              <a:cxnLst/>
              <a:rect l="l" t="t" r="r" b="b"/>
              <a:pathLst>
                <a:path w="571500" h="48895">
                  <a:moveTo>
                    <a:pt x="0" y="0"/>
                  </a:moveTo>
                  <a:lnTo>
                    <a:pt x="0" y="48710"/>
                  </a:lnTo>
                  <a:lnTo>
                    <a:pt x="571092" y="48710"/>
                  </a:lnTo>
                  <a:lnTo>
                    <a:pt x="5710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9667600" y="5232940"/>
              <a:ext cx="574040" cy="48895"/>
            </a:xfrm>
            <a:custGeom>
              <a:avLst/>
              <a:gdLst/>
              <a:ahLst/>
              <a:cxnLst/>
              <a:rect l="l" t="t" r="r" b="b"/>
              <a:pathLst>
                <a:path w="574040" h="48895">
                  <a:moveTo>
                    <a:pt x="573657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573657" y="48710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9667597" y="5232935"/>
              <a:ext cx="574040" cy="48895"/>
            </a:xfrm>
            <a:custGeom>
              <a:avLst/>
              <a:gdLst/>
              <a:ahLst/>
              <a:cxnLst/>
              <a:rect l="l" t="t" r="r" b="b"/>
              <a:pathLst>
                <a:path w="574040" h="48895">
                  <a:moveTo>
                    <a:pt x="0" y="0"/>
                  </a:moveTo>
                  <a:lnTo>
                    <a:pt x="0" y="48710"/>
                  </a:lnTo>
                  <a:lnTo>
                    <a:pt x="573657" y="48710"/>
                  </a:lnTo>
                  <a:lnTo>
                    <a:pt x="57365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4041418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4926414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4938653" y="1566779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0" y="233783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4052996" y="1761576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4501324" y="1761576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4052996" y="172262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4501324" y="172262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4052996" y="1683671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4501324" y="1683671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4052996" y="1644702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83"/>
                  </a:lnTo>
                  <a:lnTo>
                    <a:pt x="438635" y="38983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4501324" y="1644702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83"/>
                  </a:lnTo>
                  <a:lnTo>
                    <a:pt x="425086" y="38983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4052996" y="160576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4501324" y="160576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4052996" y="1566798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4501324" y="1566798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4044619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62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62" y="309027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4044626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3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37"/>
                  </a:lnTo>
                  <a:lnTo>
                    <a:pt x="0" y="3090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3607277" y="1761576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3607277" y="1722625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3607277" y="1683671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3607277" y="1644702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3607277" y="1605765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3607277" y="1566798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4143987" y="153864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8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3821708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3794654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3817855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53" y="0"/>
                  </a:moveTo>
                  <a:lnTo>
                    <a:pt x="174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48" y="7298"/>
                  </a:lnTo>
                  <a:lnTo>
                    <a:pt x="3853" y="7298"/>
                  </a:lnTo>
                  <a:lnTo>
                    <a:pt x="5989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89" y="0"/>
                  </a:lnTo>
                  <a:lnTo>
                    <a:pt x="385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4272338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4245284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4268464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5978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78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4488422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4491652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51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51" y="309027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4491648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3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37"/>
                  </a:lnTo>
                  <a:lnTo>
                    <a:pt x="0" y="3090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4713874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4686827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4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4709999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5978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78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3594396" y="1566800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62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62"/>
                  </a:lnTo>
                  <a:lnTo>
                    <a:pt x="0" y="23376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2709367" y="156676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93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93"/>
                  </a:lnTo>
                  <a:lnTo>
                    <a:pt x="0" y="2337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2703577" y="1566801"/>
              <a:ext cx="5715" cy="270510"/>
            </a:xfrm>
            <a:custGeom>
              <a:avLst/>
              <a:gdLst/>
              <a:ahLst/>
              <a:cxnLst/>
              <a:rect l="l" t="t" r="r" b="b"/>
              <a:pathLst>
                <a:path w="5715" h="270510">
                  <a:moveTo>
                    <a:pt x="0" y="270316"/>
                  </a:moveTo>
                  <a:lnTo>
                    <a:pt x="0" y="0"/>
                  </a:lnTo>
                  <a:lnTo>
                    <a:pt x="5141" y="0"/>
                  </a:lnTo>
                  <a:lnTo>
                    <a:pt x="5141" y="270316"/>
                  </a:lnTo>
                  <a:lnTo>
                    <a:pt x="0" y="2703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3155760" y="1761576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2720976" y="1761576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3155760" y="172262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2720976" y="172262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3155760" y="1683671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2720979" y="1683663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83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3155760" y="1644702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2720976" y="1644702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3155760" y="160576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2720976" y="160576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3155760" y="1566798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2720979" y="1566787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10"/>
                  </a:moveTo>
                  <a:lnTo>
                    <a:pt x="425107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25107" y="1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3597627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51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51" y="309027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3597621" y="1530240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2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27"/>
                  </a:lnTo>
                  <a:lnTo>
                    <a:pt x="0" y="3090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3499438" y="153864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8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3375067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3348021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3371193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6010" y="7298"/>
                  </a:lnTo>
                  <a:lnTo>
                    <a:pt x="7748" y="5643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601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3147374" y="1566800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62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62"/>
                  </a:lnTo>
                  <a:lnTo>
                    <a:pt x="0" y="23376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3150572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62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62" y="309027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3150582" y="1530240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2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27"/>
                  </a:lnTo>
                  <a:lnTo>
                    <a:pt x="0" y="3090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2933533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2906478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2929659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6010" y="7298"/>
                  </a:lnTo>
                  <a:lnTo>
                    <a:pt x="7748" y="5643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601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2309157" y="1795718"/>
              <a:ext cx="5715" cy="194945"/>
            </a:xfrm>
            <a:custGeom>
              <a:avLst/>
              <a:gdLst/>
              <a:ahLst/>
              <a:cxnLst/>
              <a:rect l="l" t="t" r="r" b="b"/>
              <a:pathLst>
                <a:path w="5715" h="194944">
                  <a:moveTo>
                    <a:pt x="5141" y="194695"/>
                  </a:moveTo>
                  <a:lnTo>
                    <a:pt x="5141" y="0"/>
                  </a:lnTo>
                  <a:lnTo>
                    <a:pt x="0" y="0"/>
                  </a:lnTo>
                  <a:lnTo>
                    <a:pt x="0" y="194695"/>
                  </a:lnTo>
                  <a:lnTo>
                    <a:pt x="5141" y="1946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2309138" y="1992845"/>
              <a:ext cx="5715" cy="187960"/>
            </a:xfrm>
            <a:custGeom>
              <a:avLst/>
              <a:gdLst/>
              <a:ahLst/>
              <a:cxnLst/>
              <a:rect l="l" t="t" r="r" b="b"/>
              <a:pathLst>
                <a:path w="5715" h="187960">
                  <a:moveTo>
                    <a:pt x="0" y="0"/>
                  </a:moveTo>
                  <a:lnTo>
                    <a:pt x="0" y="187439"/>
                  </a:lnTo>
                  <a:lnTo>
                    <a:pt x="5141" y="187439"/>
                  </a:lnTo>
                  <a:lnTo>
                    <a:pt x="514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5140406" y="1795735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190779" y="4858"/>
                  </a:moveTo>
                  <a:lnTo>
                    <a:pt x="190790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0779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5333754" y="1795697"/>
              <a:ext cx="5715" cy="194945"/>
            </a:xfrm>
            <a:custGeom>
              <a:avLst/>
              <a:gdLst/>
              <a:ahLst/>
              <a:cxnLst/>
              <a:rect l="l" t="t" r="r" b="b"/>
              <a:pathLst>
                <a:path w="5715" h="194944">
                  <a:moveTo>
                    <a:pt x="0" y="194716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94716"/>
                  </a:lnTo>
                  <a:lnTo>
                    <a:pt x="0" y="1947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5333753" y="1992845"/>
              <a:ext cx="5715" cy="187960"/>
            </a:xfrm>
            <a:custGeom>
              <a:avLst/>
              <a:gdLst/>
              <a:ahLst/>
              <a:cxnLst/>
              <a:rect l="l" t="t" r="r" b="b"/>
              <a:pathLst>
                <a:path w="5715" h="187960">
                  <a:moveTo>
                    <a:pt x="5162" y="0"/>
                  </a:moveTo>
                  <a:lnTo>
                    <a:pt x="5162" y="187439"/>
                  </a:lnTo>
                  <a:lnTo>
                    <a:pt x="0" y="187439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4947039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0" y="4858"/>
                  </a:moveTo>
                  <a:lnTo>
                    <a:pt x="0" y="0"/>
                  </a:lnTo>
                  <a:lnTo>
                    <a:pt x="190779" y="0"/>
                  </a:lnTo>
                  <a:lnTo>
                    <a:pt x="190779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2316861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0" y="4858"/>
                  </a:moveTo>
                  <a:lnTo>
                    <a:pt x="0" y="0"/>
                  </a:lnTo>
                  <a:lnTo>
                    <a:pt x="190790" y="0"/>
                  </a:lnTo>
                  <a:lnTo>
                    <a:pt x="190790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2510207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190790" y="4858"/>
                  </a:moveTo>
                  <a:lnTo>
                    <a:pt x="190790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079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6405774" y="1852671"/>
              <a:ext cx="10795" cy="238125"/>
            </a:xfrm>
            <a:custGeom>
              <a:avLst/>
              <a:gdLst/>
              <a:ahLst/>
              <a:cxnLst/>
              <a:rect l="l" t="t" r="r" b="b"/>
              <a:pathLst>
                <a:path w="10794" h="238125">
                  <a:moveTo>
                    <a:pt x="10313" y="0"/>
                  </a:moveTo>
                  <a:lnTo>
                    <a:pt x="0" y="0"/>
                  </a:lnTo>
                  <a:lnTo>
                    <a:pt x="0" y="237542"/>
                  </a:lnTo>
                  <a:lnTo>
                    <a:pt x="10313" y="237542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6405774" y="1852679"/>
              <a:ext cx="10795" cy="238125"/>
            </a:xfrm>
            <a:custGeom>
              <a:avLst/>
              <a:gdLst/>
              <a:ahLst/>
              <a:cxnLst/>
              <a:rect l="l" t="t" r="r" b="b"/>
              <a:pathLst>
                <a:path w="10794" h="238125">
                  <a:moveTo>
                    <a:pt x="7758" y="237532"/>
                  </a:moveTo>
                  <a:lnTo>
                    <a:pt x="10303" y="237532"/>
                  </a:lnTo>
                  <a:lnTo>
                    <a:pt x="10303" y="0"/>
                  </a:lnTo>
                  <a:lnTo>
                    <a:pt x="0" y="0"/>
                  </a:lnTo>
                  <a:lnTo>
                    <a:pt x="0" y="237532"/>
                  </a:lnTo>
                  <a:lnTo>
                    <a:pt x="7758" y="2375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9583813" y="2439155"/>
              <a:ext cx="97155" cy="26670"/>
            </a:xfrm>
            <a:custGeom>
              <a:avLst/>
              <a:gdLst/>
              <a:ahLst/>
              <a:cxnLst/>
              <a:rect l="l" t="t" r="r" b="b"/>
              <a:pathLst>
                <a:path w="97154" h="26669">
                  <a:moveTo>
                    <a:pt x="96659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8928" y="16510"/>
                  </a:lnTo>
                  <a:lnTo>
                    <a:pt x="8928" y="26670"/>
                  </a:lnTo>
                  <a:lnTo>
                    <a:pt x="87706" y="26670"/>
                  </a:lnTo>
                  <a:lnTo>
                    <a:pt x="87706" y="16510"/>
                  </a:lnTo>
                  <a:lnTo>
                    <a:pt x="96659" y="16510"/>
                  </a:lnTo>
                  <a:lnTo>
                    <a:pt x="9665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9583804" y="2438586"/>
              <a:ext cx="97155" cy="27305"/>
            </a:xfrm>
            <a:custGeom>
              <a:avLst/>
              <a:gdLst/>
              <a:ahLst/>
              <a:cxnLst/>
              <a:rect l="l" t="t" r="r" b="b"/>
              <a:pathLst>
                <a:path w="97154" h="27305">
                  <a:moveTo>
                    <a:pt x="87725" y="17067"/>
                  </a:moveTo>
                  <a:lnTo>
                    <a:pt x="96677" y="17067"/>
                  </a:lnTo>
                  <a:lnTo>
                    <a:pt x="96677" y="0"/>
                  </a:lnTo>
                  <a:lnTo>
                    <a:pt x="0" y="0"/>
                  </a:lnTo>
                  <a:lnTo>
                    <a:pt x="0" y="17046"/>
                  </a:lnTo>
                  <a:lnTo>
                    <a:pt x="8942" y="17046"/>
                  </a:lnTo>
                  <a:lnTo>
                    <a:pt x="8942" y="26794"/>
                  </a:lnTo>
                  <a:lnTo>
                    <a:pt x="87725" y="26794"/>
                  </a:lnTo>
                  <a:lnTo>
                    <a:pt x="87725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5442775" y="2601805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25768" y="0"/>
                  </a:moveTo>
                  <a:lnTo>
                    <a:pt x="0" y="0"/>
                  </a:lnTo>
                  <a:lnTo>
                    <a:pt x="0" y="63327"/>
                  </a:lnTo>
                  <a:lnTo>
                    <a:pt x="25768" y="63327"/>
                  </a:lnTo>
                  <a:lnTo>
                    <a:pt x="2576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5442773" y="260179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0" y="0"/>
                  </a:moveTo>
                  <a:lnTo>
                    <a:pt x="0" y="63327"/>
                  </a:lnTo>
                  <a:lnTo>
                    <a:pt x="25768" y="63327"/>
                  </a:lnTo>
                  <a:lnTo>
                    <a:pt x="2576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7346759" y="4569054"/>
              <a:ext cx="1965960" cy="24765"/>
            </a:xfrm>
            <a:custGeom>
              <a:avLst/>
              <a:gdLst/>
              <a:ahLst/>
              <a:cxnLst/>
              <a:rect l="l" t="t" r="r" b="b"/>
              <a:pathLst>
                <a:path w="1965959" h="24764">
                  <a:moveTo>
                    <a:pt x="196586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965866" y="24365"/>
                  </a:lnTo>
                  <a:lnTo>
                    <a:pt x="196586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7346742" y="4569050"/>
              <a:ext cx="1965960" cy="24765"/>
            </a:xfrm>
            <a:custGeom>
              <a:avLst/>
              <a:gdLst/>
              <a:ahLst/>
              <a:cxnLst/>
              <a:rect l="l" t="t" r="r" b="b"/>
              <a:pathLst>
                <a:path w="1965959" h="24764">
                  <a:moveTo>
                    <a:pt x="0" y="24365"/>
                  </a:moveTo>
                  <a:lnTo>
                    <a:pt x="0" y="0"/>
                  </a:lnTo>
                  <a:lnTo>
                    <a:pt x="1965877" y="0"/>
                  </a:lnTo>
                  <a:lnTo>
                    <a:pt x="1965877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7582656" y="3734638"/>
              <a:ext cx="1730375" cy="24765"/>
            </a:xfrm>
            <a:custGeom>
              <a:avLst/>
              <a:gdLst/>
              <a:ahLst/>
              <a:cxnLst/>
              <a:rect l="l" t="t" r="r" b="b"/>
              <a:pathLst>
                <a:path w="1730375" h="24764">
                  <a:moveTo>
                    <a:pt x="1729978" y="2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729978" y="24365"/>
                  </a:lnTo>
                  <a:lnTo>
                    <a:pt x="1729978" y="2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7582656" y="3734638"/>
              <a:ext cx="1730375" cy="24765"/>
            </a:xfrm>
            <a:custGeom>
              <a:avLst/>
              <a:gdLst/>
              <a:ahLst/>
              <a:cxnLst/>
              <a:rect l="l" t="t" r="r" b="b"/>
              <a:pathLst>
                <a:path w="1730375" h="24764">
                  <a:moveTo>
                    <a:pt x="0" y="24365"/>
                  </a:moveTo>
                  <a:lnTo>
                    <a:pt x="1729978" y="24365"/>
                  </a:lnTo>
                  <a:lnTo>
                    <a:pt x="1729978" y="20"/>
                  </a:lnTo>
                  <a:lnTo>
                    <a:pt x="0" y="0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7346738" y="3734640"/>
              <a:ext cx="83820" cy="24765"/>
            </a:xfrm>
            <a:custGeom>
              <a:avLst/>
              <a:gdLst/>
              <a:ahLst/>
              <a:cxnLst/>
              <a:rect l="l" t="t" r="r" b="b"/>
              <a:pathLst>
                <a:path w="83819" h="24764">
                  <a:moveTo>
                    <a:pt x="83798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83798" y="24365"/>
                  </a:lnTo>
                  <a:lnTo>
                    <a:pt x="837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7346738" y="3734635"/>
              <a:ext cx="83820" cy="24765"/>
            </a:xfrm>
            <a:custGeom>
              <a:avLst/>
              <a:gdLst/>
              <a:ahLst/>
              <a:cxnLst/>
              <a:rect l="l" t="t" r="r" b="b"/>
              <a:pathLst>
                <a:path w="83819" h="24764">
                  <a:moveTo>
                    <a:pt x="83798" y="24365"/>
                  </a:moveTo>
                  <a:lnTo>
                    <a:pt x="83798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83798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2841995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2842001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8606846" y="2439155"/>
              <a:ext cx="98425" cy="26670"/>
            </a:xfrm>
            <a:custGeom>
              <a:avLst/>
              <a:gdLst/>
              <a:ahLst/>
              <a:cxnLst/>
              <a:rect l="l" t="t" r="r" b="b"/>
              <a:pathLst>
                <a:path w="98425" h="26669">
                  <a:moveTo>
                    <a:pt x="97967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3284" y="16510"/>
                  </a:lnTo>
                  <a:lnTo>
                    <a:pt x="13284" y="26670"/>
                  </a:lnTo>
                  <a:lnTo>
                    <a:pt x="89001" y="26670"/>
                  </a:lnTo>
                  <a:lnTo>
                    <a:pt x="89001" y="16510"/>
                  </a:lnTo>
                  <a:lnTo>
                    <a:pt x="97967" y="16510"/>
                  </a:lnTo>
                  <a:lnTo>
                    <a:pt x="9796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8606854" y="2438586"/>
              <a:ext cx="98425" cy="27305"/>
            </a:xfrm>
            <a:custGeom>
              <a:avLst/>
              <a:gdLst/>
              <a:ahLst/>
              <a:cxnLst/>
              <a:rect l="l" t="t" r="r" b="b"/>
              <a:pathLst>
                <a:path w="98425" h="27305">
                  <a:moveTo>
                    <a:pt x="13277" y="17067"/>
                  </a:moveTo>
                  <a:lnTo>
                    <a:pt x="0" y="17067"/>
                  </a:lnTo>
                  <a:lnTo>
                    <a:pt x="0" y="0"/>
                  </a:lnTo>
                  <a:lnTo>
                    <a:pt x="97965" y="0"/>
                  </a:lnTo>
                  <a:lnTo>
                    <a:pt x="97965" y="17046"/>
                  </a:lnTo>
                  <a:lnTo>
                    <a:pt x="89002" y="17046"/>
                  </a:lnTo>
                  <a:lnTo>
                    <a:pt x="89002" y="26794"/>
                  </a:lnTo>
                  <a:lnTo>
                    <a:pt x="13277" y="26794"/>
                  </a:lnTo>
                  <a:lnTo>
                    <a:pt x="13277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7962296" y="2439155"/>
              <a:ext cx="98425" cy="26670"/>
            </a:xfrm>
            <a:custGeom>
              <a:avLst/>
              <a:gdLst/>
              <a:ahLst/>
              <a:cxnLst/>
              <a:rect l="l" t="t" r="r" b="b"/>
              <a:pathLst>
                <a:path w="98425" h="26669">
                  <a:moveTo>
                    <a:pt x="9798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8953" y="16510"/>
                  </a:lnTo>
                  <a:lnTo>
                    <a:pt x="8953" y="26670"/>
                  </a:lnTo>
                  <a:lnTo>
                    <a:pt x="89014" y="26670"/>
                  </a:lnTo>
                  <a:lnTo>
                    <a:pt x="89014" y="16510"/>
                  </a:lnTo>
                  <a:lnTo>
                    <a:pt x="97980" y="16510"/>
                  </a:lnTo>
                  <a:lnTo>
                    <a:pt x="9798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7962305" y="2438586"/>
              <a:ext cx="98425" cy="27305"/>
            </a:xfrm>
            <a:custGeom>
              <a:avLst/>
              <a:gdLst/>
              <a:ahLst/>
              <a:cxnLst/>
              <a:rect l="l" t="t" r="r" b="b"/>
              <a:pathLst>
                <a:path w="98425" h="27305">
                  <a:moveTo>
                    <a:pt x="8952" y="17067"/>
                  </a:moveTo>
                  <a:lnTo>
                    <a:pt x="0" y="17067"/>
                  </a:lnTo>
                  <a:lnTo>
                    <a:pt x="0" y="0"/>
                  </a:lnTo>
                  <a:lnTo>
                    <a:pt x="97976" y="0"/>
                  </a:lnTo>
                  <a:lnTo>
                    <a:pt x="97976" y="17046"/>
                  </a:lnTo>
                  <a:lnTo>
                    <a:pt x="89012" y="17046"/>
                  </a:lnTo>
                  <a:lnTo>
                    <a:pt x="89012" y="26794"/>
                  </a:lnTo>
                  <a:lnTo>
                    <a:pt x="8952" y="26794"/>
                  </a:lnTo>
                  <a:lnTo>
                    <a:pt x="8952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5815947" y="1852666"/>
              <a:ext cx="589915" cy="27305"/>
            </a:xfrm>
            <a:custGeom>
              <a:avLst/>
              <a:gdLst/>
              <a:ahLst/>
              <a:cxnLst/>
              <a:rect l="l" t="t" r="r" b="b"/>
              <a:pathLst>
                <a:path w="589915" h="27305">
                  <a:moveTo>
                    <a:pt x="589814" y="0"/>
                  </a:moveTo>
                  <a:lnTo>
                    <a:pt x="0" y="0"/>
                  </a:lnTo>
                  <a:lnTo>
                    <a:pt x="0" y="26794"/>
                  </a:lnTo>
                  <a:lnTo>
                    <a:pt x="589814" y="26794"/>
                  </a:lnTo>
                  <a:lnTo>
                    <a:pt x="589814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5815942" y="1852665"/>
              <a:ext cx="589915" cy="27305"/>
            </a:xfrm>
            <a:custGeom>
              <a:avLst/>
              <a:gdLst/>
              <a:ahLst/>
              <a:cxnLst/>
              <a:rect l="l" t="t" r="r" b="b"/>
              <a:pathLst>
                <a:path w="589915" h="27305">
                  <a:moveTo>
                    <a:pt x="0" y="0"/>
                  </a:moveTo>
                  <a:lnTo>
                    <a:pt x="0" y="26794"/>
                  </a:lnTo>
                  <a:lnTo>
                    <a:pt x="589814" y="26794"/>
                  </a:lnTo>
                  <a:lnTo>
                    <a:pt x="58981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5773289" y="1855095"/>
              <a:ext cx="43180" cy="24765"/>
            </a:xfrm>
            <a:custGeom>
              <a:avLst/>
              <a:gdLst/>
              <a:ahLst/>
              <a:cxnLst/>
              <a:rect l="l" t="t" r="r" b="b"/>
              <a:pathLst>
                <a:path w="43180" h="24764">
                  <a:moveTo>
                    <a:pt x="42658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42658" y="24365"/>
                  </a:lnTo>
                  <a:lnTo>
                    <a:pt x="42658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5773283" y="1855096"/>
              <a:ext cx="43180" cy="24765"/>
            </a:xfrm>
            <a:custGeom>
              <a:avLst/>
              <a:gdLst/>
              <a:ahLst/>
              <a:cxnLst/>
              <a:rect l="l" t="t" r="r" b="b"/>
              <a:pathLst>
                <a:path w="43180" h="24764">
                  <a:moveTo>
                    <a:pt x="0" y="0"/>
                  </a:moveTo>
                  <a:lnTo>
                    <a:pt x="0" y="24365"/>
                  </a:lnTo>
                  <a:lnTo>
                    <a:pt x="42658" y="24365"/>
                  </a:lnTo>
                  <a:lnTo>
                    <a:pt x="4265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5426650" y="2078638"/>
              <a:ext cx="75565" cy="21590"/>
            </a:xfrm>
            <a:custGeom>
              <a:avLst/>
              <a:gdLst/>
              <a:ahLst/>
              <a:cxnLst/>
              <a:rect l="l" t="t" r="r" b="b"/>
              <a:pathLst>
                <a:path w="75565" h="21589">
                  <a:moveTo>
                    <a:pt x="75411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75411" y="21287"/>
                  </a:lnTo>
                  <a:lnTo>
                    <a:pt x="75411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5426647" y="2078640"/>
              <a:ext cx="75565" cy="21590"/>
            </a:xfrm>
            <a:custGeom>
              <a:avLst/>
              <a:gdLst/>
              <a:ahLst/>
              <a:cxnLst/>
              <a:rect l="l" t="t" r="r" b="b"/>
              <a:pathLst>
                <a:path w="75565" h="21589">
                  <a:moveTo>
                    <a:pt x="0" y="0"/>
                  </a:moveTo>
                  <a:lnTo>
                    <a:pt x="0" y="21287"/>
                  </a:lnTo>
                  <a:lnTo>
                    <a:pt x="75411" y="21287"/>
                  </a:lnTo>
                  <a:lnTo>
                    <a:pt x="7541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5422774" y="2111093"/>
              <a:ext cx="10795" cy="217170"/>
            </a:xfrm>
            <a:custGeom>
              <a:avLst/>
              <a:gdLst/>
              <a:ahLst/>
              <a:cxnLst/>
              <a:rect l="l" t="t" r="r" b="b"/>
              <a:pathLst>
                <a:path w="10794" h="217169">
                  <a:moveTo>
                    <a:pt x="0" y="0"/>
                  </a:moveTo>
                  <a:lnTo>
                    <a:pt x="0" y="216632"/>
                  </a:lnTo>
                  <a:lnTo>
                    <a:pt x="10334" y="216632"/>
                  </a:lnTo>
                  <a:lnTo>
                    <a:pt x="1033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2210338" y="2111093"/>
              <a:ext cx="10795" cy="217170"/>
            </a:xfrm>
            <a:custGeom>
              <a:avLst/>
              <a:gdLst/>
              <a:ahLst/>
              <a:cxnLst/>
              <a:rect l="l" t="t" r="r" b="b"/>
              <a:pathLst>
                <a:path w="10795" h="217169">
                  <a:moveTo>
                    <a:pt x="10324" y="0"/>
                  </a:moveTo>
                  <a:lnTo>
                    <a:pt x="10324" y="216632"/>
                  </a:lnTo>
                  <a:lnTo>
                    <a:pt x="0" y="21663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0215448" y="2073166"/>
              <a:ext cx="580390" cy="26670"/>
            </a:xfrm>
            <a:custGeom>
              <a:avLst/>
              <a:gdLst/>
              <a:ahLst/>
              <a:cxnLst/>
              <a:rect l="l" t="t" r="r" b="b"/>
              <a:pathLst>
                <a:path w="580390" h="26669">
                  <a:moveTo>
                    <a:pt x="580085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6670"/>
                  </a:lnTo>
                  <a:lnTo>
                    <a:pt x="565289" y="26670"/>
                  </a:lnTo>
                  <a:lnTo>
                    <a:pt x="565289" y="16510"/>
                  </a:lnTo>
                  <a:lnTo>
                    <a:pt x="580085" y="16510"/>
                  </a:lnTo>
                  <a:lnTo>
                    <a:pt x="580085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0215458" y="2073155"/>
              <a:ext cx="580390" cy="27305"/>
            </a:xfrm>
            <a:custGeom>
              <a:avLst/>
              <a:gdLst/>
              <a:ahLst/>
              <a:cxnLst/>
              <a:rect l="l" t="t" r="r" b="b"/>
              <a:pathLst>
                <a:path w="580390" h="27305">
                  <a:moveTo>
                    <a:pt x="0" y="0"/>
                  </a:moveTo>
                  <a:lnTo>
                    <a:pt x="0" y="26774"/>
                  </a:lnTo>
                  <a:lnTo>
                    <a:pt x="565281" y="26774"/>
                  </a:lnTo>
                  <a:lnTo>
                    <a:pt x="565281" y="17036"/>
                  </a:lnTo>
                  <a:lnTo>
                    <a:pt x="580087" y="17036"/>
                  </a:lnTo>
                  <a:lnTo>
                    <a:pt x="58008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1226338" y="1852435"/>
              <a:ext cx="12700" cy="238125"/>
            </a:xfrm>
            <a:custGeom>
              <a:avLst/>
              <a:gdLst/>
              <a:ahLst/>
              <a:cxnLst/>
              <a:rect l="l" t="t" r="r" b="b"/>
              <a:pathLst>
                <a:path w="12700" h="238125">
                  <a:moveTo>
                    <a:pt x="12240" y="0"/>
                  </a:moveTo>
                  <a:lnTo>
                    <a:pt x="0" y="0"/>
                  </a:lnTo>
                  <a:lnTo>
                    <a:pt x="0" y="237783"/>
                  </a:lnTo>
                  <a:lnTo>
                    <a:pt x="12240" y="237783"/>
                  </a:lnTo>
                  <a:lnTo>
                    <a:pt x="12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1226335" y="1852433"/>
              <a:ext cx="12700" cy="238125"/>
            </a:xfrm>
            <a:custGeom>
              <a:avLst/>
              <a:gdLst/>
              <a:ahLst/>
              <a:cxnLst/>
              <a:rect l="l" t="t" r="r" b="b"/>
              <a:pathLst>
                <a:path w="12700" h="238125">
                  <a:moveTo>
                    <a:pt x="0" y="0"/>
                  </a:moveTo>
                  <a:lnTo>
                    <a:pt x="0" y="237783"/>
                  </a:lnTo>
                  <a:lnTo>
                    <a:pt x="12240" y="237783"/>
                  </a:lnTo>
                  <a:lnTo>
                    <a:pt x="1224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1238572" y="1852406"/>
              <a:ext cx="665480" cy="27305"/>
            </a:xfrm>
            <a:custGeom>
              <a:avLst/>
              <a:gdLst/>
              <a:ahLst/>
              <a:cxnLst/>
              <a:rect l="l" t="t" r="r" b="b"/>
              <a:pathLst>
                <a:path w="665479" h="27305">
                  <a:moveTo>
                    <a:pt x="665173" y="0"/>
                  </a:moveTo>
                  <a:lnTo>
                    <a:pt x="0" y="20"/>
                  </a:lnTo>
                  <a:lnTo>
                    <a:pt x="0" y="26794"/>
                  </a:lnTo>
                  <a:lnTo>
                    <a:pt x="665173" y="26794"/>
                  </a:lnTo>
                  <a:lnTo>
                    <a:pt x="66517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1238572" y="1852406"/>
              <a:ext cx="665480" cy="27305"/>
            </a:xfrm>
            <a:custGeom>
              <a:avLst/>
              <a:gdLst/>
              <a:ahLst/>
              <a:cxnLst/>
              <a:rect l="l" t="t" r="r" b="b"/>
              <a:pathLst>
                <a:path w="665479" h="27305">
                  <a:moveTo>
                    <a:pt x="0" y="20"/>
                  </a:moveTo>
                  <a:lnTo>
                    <a:pt x="665173" y="0"/>
                  </a:lnTo>
                  <a:lnTo>
                    <a:pt x="665173" y="26794"/>
                  </a:lnTo>
                  <a:lnTo>
                    <a:pt x="0" y="26794"/>
                  </a:lnTo>
                  <a:lnTo>
                    <a:pt x="0" y="2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0215458" y="2099927"/>
              <a:ext cx="28575" cy="34925"/>
            </a:xfrm>
            <a:custGeom>
              <a:avLst/>
              <a:gdLst/>
              <a:ahLst/>
              <a:cxnLst/>
              <a:rect l="l" t="t" r="r" b="b"/>
              <a:pathLst>
                <a:path w="28575" h="34925">
                  <a:moveTo>
                    <a:pt x="0" y="34721"/>
                  </a:moveTo>
                  <a:lnTo>
                    <a:pt x="18041" y="34721"/>
                  </a:lnTo>
                  <a:lnTo>
                    <a:pt x="18041" y="24994"/>
                  </a:lnTo>
                  <a:lnTo>
                    <a:pt x="28365" y="24994"/>
                  </a:lnTo>
                  <a:lnTo>
                    <a:pt x="28365" y="0"/>
                  </a:lnTo>
                  <a:lnTo>
                    <a:pt x="0" y="0"/>
                  </a:lnTo>
                  <a:lnTo>
                    <a:pt x="0" y="347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7331283" y="2634464"/>
              <a:ext cx="15875" cy="31115"/>
            </a:xfrm>
            <a:custGeom>
              <a:avLst/>
              <a:gdLst/>
              <a:ahLst/>
              <a:cxnLst/>
              <a:rect l="l" t="t" r="r" b="b"/>
              <a:pathLst>
                <a:path w="15875" h="31114">
                  <a:moveTo>
                    <a:pt x="15486" y="0"/>
                  </a:moveTo>
                  <a:lnTo>
                    <a:pt x="0" y="0"/>
                  </a:lnTo>
                  <a:lnTo>
                    <a:pt x="0" y="30669"/>
                  </a:lnTo>
                  <a:lnTo>
                    <a:pt x="15486" y="30669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7331278" y="2634462"/>
              <a:ext cx="15875" cy="31115"/>
            </a:xfrm>
            <a:custGeom>
              <a:avLst/>
              <a:gdLst/>
              <a:ahLst/>
              <a:cxnLst/>
              <a:rect l="l" t="t" r="r" b="b"/>
              <a:pathLst>
                <a:path w="15875" h="31114">
                  <a:moveTo>
                    <a:pt x="0" y="3066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30669"/>
                  </a:lnTo>
                  <a:lnTo>
                    <a:pt x="0" y="3066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7323548" y="7050322"/>
              <a:ext cx="28575" cy="577215"/>
            </a:xfrm>
            <a:custGeom>
              <a:avLst/>
              <a:gdLst/>
              <a:ahLst/>
              <a:cxnLst/>
              <a:rect l="l" t="t" r="r" b="b"/>
              <a:pathLst>
                <a:path w="28575" h="577215">
                  <a:moveTo>
                    <a:pt x="0" y="4565"/>
                  </a:moveTo>
                  <a:lnTo>
                    <a:pt x="0" y="576621"/>
                  </a:lnTo>
                  <a:lnTo>
                    <a:pt x="28365" y="576621"/>
                  </a:lnTo>
                  <a:lnTo>
                    <a:pt x="28365" y="420238"/>
                  </a:lnTo>
                  <a:lnTo>
                    <a:pt x="28365" y="319990"/>
                  </a:lnTo>
                  <a:lnTo>
                    <a:pt x="28365" y="35632"/>
                  </a:lnTo>
                  <a:lnTo>
                    <a:pt x="28355" y="8900"/>
                  </a:lnTo>
                  <a:lnTo>
                    <a:pt x="18093" y="8900"/>
                  </a:lnTo>
                  <a:lnTo>
                    <a:pt x="18093" y="0"/>
                  </a:lnTo>
                  <a:lnTo>
                    <a:pt x="0" y="0"/>
                  </a:lnTo>
                  <a:lnTo>
                    <a:pt x="0" y="45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7351923" y="7048492"/>
              <a:ext cx="56515" cy="96520"/>
            </a:xfrm>
            <a:custGeom>
              <a:avLst/>
              <a:gdLst/>
              <a:ahLst/>
              <a:cxnLst/>
              <a:rect l="l" t="t" r="r" b="b"/>
              <a:pathLst>
                <a:path w="56515" h="96520">
                  <a:moveTo>
                    <a:pt x="56040" y="0"/>
                  </a:moveTo>
                  <a:lnTo>
                    <a:pt x="0" y="0"/>
                  </a:lnTo>
                  <a:lnTo>
                    <a:pt x="0" y="96384"/>
                  </a:lnTo>
                  <a:lnTo>
                    <a:pt x="56071" y="96384"/>
                  </a:lnTo>
                  <a:lnTo>
                    <a:pt x="5604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7351923" y="7048492"/>
              <a:ext cx="56515" cy="96520"/>
            </a:xfrm>
            <a:custGeom>
              <a:avLst/>
              <a:gdLst/>
              <a:ahLst/>
              <a:cxnLst/>
              <a:rect l="l" t="t" r="r" b="b"/>
              <a:pathLst>
                <a:path w="56515" h="96520">
                  <a:moveTo>
                    <a:pt x="56040" y="0"/>
                  </a:moveTo>
                  <a:lnTo>
                    <a:pt x="0" y="0"/>
                  </a:lnTo>
                  <a:lnTo>
                    <a:pt x="0" y="96384"/>
                  </a:lnTo>
                  <a:lnTo>
                    <a:pt x="56071" y="96384"/>
                  </a:lnTo>
                  <a:lnTo>
                    <a:pt x="5604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7351932" y="6805780"/>
              <a:ext cx="54610" cy="109220"/>
            </a:xfrm>
            <a:custGeom>
              <a:avLst/>
              <a:gdLst/>
              <a:ahLst/>
              <a:cxnLst/>
              <a:rect l="l" t="t" r="r" b="b"/>
              <a:pathLst>
                <a:path w="54609" h="109220">
                  <a:moveTo>
                    <a:pt x="54270" y="0"/>
                  </a:moveTo>
                  <a:lnTo>
                    <a:pt x="62" y="0"/>
                  </a:lnTo>
                  <a:lnTo>
                    <a:pt x="0" y="108740"/>
                  </a:lnTo>
                  <a:lnTo>
                    <a:pt x="54521" y="108740"/>
                  </a:lnTo>
                  <a:lnTo>
                    <a:pt x="542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7351932" y="6805780"/>
              <a:ext cx="54610" cy="109220"/>
            </a:xfrm>
            <a:custGeom>
              <a:avLst/>
              <a:gdLst/>
              <a:ahLst/>
              <a:cxnLst/>
              <a:rect l="l" t="t" r="r" b="b"/>
              <a:pathLst>
                <a:path w="54609" h="109220">
                  <a:moveTo>
                    <a:pt x="54270" y="0"/>
                  </a:moveTo>
                  <a:lnTo>
                    <a:pt x="62" y="0"/>
                  </a:lnTo>
                  <a:lnTo>
                    <a:pt x="0" y="108740"/>
                  </a:lnTo>
                  <a:lnTo>
                    <a:pt x="54521" y="108740"/>
                  </a:lnTo>
                  <a:lnTo>
                    <a:pt x="5427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0780738" y="5281783"/>
              <a:ext cx="277495" cy="26670"/>
            </a:xfrm>
            <a:custGeom>
              <a:avLst/>
              <a:gdLst/>
              <a:ahLst/>
              <a:cxnLst/>
              <a:rect l="l" t="t" r="r" b="b"/>
              <a:pathLst>
                <a:path w="277495" h="26670">
                  <a:moveTo>
                    <a:pt x="277088" y="10160"/>
                  </a:moveTo>
                  <a:lnTo>
                    <a:pt x="261607" y="10160"/>
                  </a:lnTo>
                  <a:lnTo>
                    <a:pt x="261607" y="0"/>
                  </a:lnTo>
                  <a:lnTo>
                    <a:pt x="9385" y="0"/>
                  </a:lnTo>
                  <a:lnTo>
                    <a:pt x="9385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7088" y="26670"/>
                  </a:lnTo>
                  <a:lnTo>
                    <a:pt x="277088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0780741" y="5281626"/>
              <a:ext cx="277495" cy="27305"/>
            </a:xfrm>
            <a:custGeom>
              <a:avLst/>
              <a:gdLst/>
              <a:ahLst/>
              <a:cxnLst/>
              <a:rect l="l" t="t" r="r" b="b"/>
              <a:pathLst>
                <a:path w="277495" h="27304">
                  <a:moveTo>
                    <a:pt x="0" y="26815"/>
                  </a:moveTo>
                  <a:lnTo>
                    <a:pt x="0" y="9758"/>
                  </a:lnTo>
                  <a:lnTo>
                    <a:pt x="9392" y="9758"/>
                  </a:lnTo>
                  <a:lnTo>
                    <a:pt x="9392" y="0"/>
                  </a:lnTo>
                  <a:lnTo>
                    <a:pt x="261604" y="0"/>
                  </a:lnTo>
                  <a:lnTo>
                    <a:pt x="261604" y="9758"/>
                  </a:lnTo>
                  <a:lnTo>
                    <a:pt x="277091" y="9758"/>
                  </a:lnTo>
                  <a:lnTo>
                    <a:pt x="277091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7230138" y="5281626"/>
              <a:ext cx="121920" cy="27305"/>
            </a:xfrm>
            <a:custGeom>
              <a:avLst/>
              <a:gdLst/>
              <a:ahLst/>
              <a:cxnLst/>
              <a:rect l="l" t="t" r="r" b="b"/>
              <a:pathLst>
                <a:path w="121919" h="27304">
                  <a:moveTo>
                    <a:pt x="121776" y="0"/>
                  </a:moveTo>
                  <a:lnTo>
                    <a:pt x="15496" y="0"/>
                  </a:lnTo>
                  <a:lnTo>
                    <a:pt x="15496" y="9758"/>
                  </a:lnTo>
                  <a:lnTo>
                    <a:pt x="0" y="9758"/>
                  </a:lnTo>
                  <a:lnTo>
                    <a:pt x="0" y="26815"/>
                  </a:lnTo>
                  <a:lnTo>
                    <a:pt x="93400" y="26815"/>
                  </a:lnTo>
                  <a:lnTo>
                    <a:pt x="12177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7230138" y="5281626"/>
              <a:ext cx="121920" cy="27305"/>
            </a:xfrm>
            <a:custGeom>
              <a:avLst/>
              <a:gdLst/>
              <a:ahLst/>
              <a:cxnLst/>
              <a:rect l="l" t="t" r="r" b="b"/>
              <a:pathLst>
                <a:path w="121919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121776" y="0"/>
                  </a:lnTo>
                  <a:lnTo>
                    <a:pt x="93400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0312146" y="5232940"/>
              <a:ext cx="286385" cy="48895"/>
            </a:xfrm>
            <a:custGeom>
              <a:avLst/>
              <a:gdLst/>
              <a:ahLst/>
              <a:cxnLst/>
              <a:rect l="l" t="t" r="r" b="b"/>
              <a:pathLst>
                <a:path w="286384" h="48895">
                  <a:moveTo>
                    <a:pt x="286169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286169" y="48710"/>
                  </a:lnTo>
                  <a:lnTo>
                    <a:pt x="28616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0312144" y="5232935"/>
              <a:ext cx="286385" cy="48895"/>
            </a:xfrm>
            <a:custGeom>
              <a:avLst/>
              <a:gdLst/>
              <a:ahLst/>
              <a:cxnLst/>
              <a:rect l="l" t="t" r="r" b="b"/>
              <a:pathLst>
                <a:path w="286384" h="48895">
                  <a:moveTo>
                    <a:pt x="0" y="0"/>
                  </a:moveTo>
                  <a:lnTo>
                    <a:pt x="0" y="48710"/>
                  </a:lnTo>
                  <a:lnTo>
                    <a:pt x="286179" y="48710"/>
                  </a:lnTo>
                  <a:lnTo>
                    <a:pt x="2861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0778802" y="5232940"/>
              <a:ext cx="107314" cy="48895"/>
            </a:xfrm>
            <a:custGeom>
              <a:avLst/>
              <a:gdLst/>
              <a:ahLst/>
              <a:cxnLst/>
              <a:rect l="l" t="t" r="r" b="b"/>
              <a:pathLst>
                <a:path w="107315" h="48895">
                  <a:moveTo>
                    <a:pt x="106981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106981" y="48710"/>
                  </a:lnTo>
                  <a:lnTo>
                    <a:pt x="1069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0778799" y="5232935"/>
              <a:ext cx="107314" cy="48895"/>
            </a:xfrm>
            <a:custGeom>
              <a:avLst/>
              <a:gdLst/>
              <a:ahLst/>
              <a:cxnLst/>
              <a:rect l="l" t="t" r="r" b="b"/>
              <a:pathLst>
                <a:path w="107315" h="48895">
                  <a:moveTo>
                    <a:pt x="0" y="0"/>
                  </a:moveTo>
                  <a:lnTo>
                    <a:pt x="0" y="48710"/>
                  </a:lnTo>
                  <a:lnTo>
                    <a:pt x="106981" y="48710"/>
                  </a:lnTo>
                  <a:lnTo>
                    <a:pt x="10698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2" name="object 20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428437" y="3598488"/>
              <a:ext cx="156322" cy="162611"/>
            </a:xfrm>
            <a:prstGeom prst="rect">
              <a:avLst/>
            </a:prstGeom>
          </p:spPr>
        </p:pic>
        <p:pic>
          <p:nvPicPr>
            <p:cNvPr id="2033" name="object 20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992730" y="4066007"/>
              <a:ext cx="139566" cy="146734"/>
            </a:xfrm>
            <a:prstGeom prst="rect">
              <a:avLst/>
            </a:prstGeom>
          </p:spPr>
        </p:pic>
        <p:pic>
          <p:nvPicPr>
            <p:cNvPr id="2034" name="object 203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992730" y="2878953"/>
              <a:ext cx="139566" cy="146708"/>
            </a:xfrm>
            <a:prstGeom prst="rect">
              <a:avLst/>
            </a:prstGeom>
          </p:spPr>
        </p:pic>
        <p:pic>
          <p:nvPicPr>
            <p:cNvPr id="2035" name="object 203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702344" y="4066007"/>
              <a:ext cx="139566" cy="146734"/>
            </a:xfrm>
            <a:prstGeom prst="rect">
              <a:avLst/>
            </a:prstGeom>
          </p:spPr>
        </p:pic>
        <p:sp>
          <p:nvSpPr>
            <p:cNvPr id="2036" name="object 2036"/>
            <p:cNvSpPr/>
            <p:nvPr/>
          </p:nvSpPr>
          <p:spPr>
            <a:xfrm>
              <a:off x="19288145" y="7626936"/>
              <a:ext cx="76200" cy="27305"/>
            </a:xfrm>
            <a:custGeom>
              <a:avLst/>
              <a:gdLst/>
              <a:ahLst/>
              <a:cxnLst/>
              <a:rect l="l" t="t" r="r" b="b"/>
              <a:pathLst>
                <a:path w="76200" h="27304">
                  <a:moveTo>
                    <a:pt x="76039" y="20"/>
                  </a:moveTo>
                  <a:lnTo>
                    <a:pt x="0" y="0"/>
                  </a:lnTo>
                  <a:lnTo>
                    <a:pt x="0" y="26815"/>
                  </a:lnTo>
                  <a:lnTo>
                    <a:pt x="76039" y="26815"/>
                  </a:lnTo>
                  <a:lnTo>
                    <a:pt x="76039" y="2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9288145" y="7626936"/>
              <a:ext cx="76200" cy="27305"/>
            </a:xfrm>
            <a:custGeom>
              <a:avLst/>
              <a:gdLst/>
              <a:ahLst/>
              <a:cxnLst/>
              <a:rect l="l" t="t" r="r" b="b"/>
              <a:pathLst>
                <a:path w="76200" h="27304">
                  <a:moveTo>
                    <a:pt x="0" y="26815"/>
                  </a:moveTo>
                  <a:lnTo>
                    <a:pt x="76039" y="26815"/>
                  </a:lnTo>
                  <a:lnTo>
                    <a:pt x="76039" y="20"/>
                  </a:lnTo>
                  <a:lnTo>
                    <a:pt x="0" y="0"/>
                  </a:lnTo>
                  <a:lnTo>
                    <a:pt x="0" y="26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7323566" y="7626950"/>
              <a:ext cx="135255" cy="27305"/>
            </a:xfrm>
            <a:custGeom>
              <a:avLst/>
              <a:gdLst/>
              <a:ahLst/>
              <a:cxnLst/>
              <a:rect l="l" t="t" r="r" b="b"/>
              <a:pathLst>
                <a:path w="135255" h="27304">
                  <a:moveTo>
                    <a:pt x="134739" y="0"/>
                  </a:moveTo>
                  <a:lnTo>
                    <a:pt x="0" y="0"/>
                  </a:lnTo>
                  <a:lnTo>
                    <a:pt x="0" y="26815"/>
                  </a:lnTo>
                  <a:lnTo>
                    <a:pt x="134739" y="26815"/>
                  </a:lnTo>
                  <a:lnTo>
                    <a:pt x="13473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7323569" y="7626944"/>
              <a:ext cx="135255" cy="27305"/>
            </a:xfrm>
            <a:custGeom>
              <a:avLst/>
              <a:gdLst/>
              <a:ahLst/>
              <a:cxnLst/>
              <a:rect l="l" t="t" r="r" b="b"/>
              <a:pathLst>
                <a:path w="135255" h="27304">
                  <a:moveTo>
                    <a:pt x="134739" y="26815"/>
                  </a:moveTo>
                  <a:lnTo>
                    <a:pt x="134739" y="0"/>
                  </a:lnTo>
                  <a:lnTo>
                    <a:pt x="0" y="0"/>
                  </a:lnTo>
                  <a:lnTo>
                    <a:pt x="0" y="26815"/>
                  </a:lnTo>
                  <a:lnTo>
                    <a:pt x="134739" y="26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0" name="object 204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5441315" y="5752856"/>
              <a:ext cx="245081" cy="180384"/>
            </a:xfrm>
            <a:prstGeom prst="rect">
              <a:avLst/>
            </a:prstGeom>
          </p:spPr>
        </p:pic>
        <p:sp>
          <p:nvSpPr>
            <p:cNvPr id="2041" name="object 2041"/>
            <p:cNvSpPr/>
            <p:nvPr/>
          </p:nvSpPr>
          <p:spPr>
            <a:xfrm>
              <a:off x="15443415" y="5932367"/>
              <a:ext cx="311150" cy="5080"/>
            </a:xfrm>
            <a:custGeom>
              <a:avLst/>
              <a:gdLst/>
              <a:ahLst/>
              <a:cxnLst/>
              <a:rect l="l" t="t" r="r" b="b"/>
              <a:pathLst>
                <a:path w="311150" h="5079">
                  <a:moveTo>
                    <a:pt x="0" y="0"/>
                  </a:moveTo>
                  <a:lnTo>
                    <a:pt x="0" y="4858"/>
                  </a:lnTo>
                  <a:lnTo>
                    <a:pt x="310995" y="4858"/>
                  </a:lnTo>
                  <a:lnTo>
                    <a:pt x="310995" y="0"/>
                  </a:lnTo>
                  <a:lnTo>
                    <a:pt x="14833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5443415" y="5921397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5" h="5079">
                  <a:moveTo>
                    <a:pt x="0" y="4879"/>
                  </a:moveTo>
                  <a:lnTo>
                    <a:pt x="151513" y="4879"/>
                  </a:lnTo>
                  <a:lnTo>
                    <a:pt x="154037" y="0"/>
                  </a:lnTo>
                  <a:lnTo>
                    <a:pt x="0" y="0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5438253" y="583766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62" y="9727"/>
                  </a:moveTo>
                  <a:lnTo>
                    <a:pt x="8010" y="9727"/>
                  </a:lnTo>
                  <a:lnTo>
                    <a:pt x="10303" y="7549"/>
                  </a:lnTo>
                  <a:lnTo>
                    <a:pt x="10303" y="4868"/>
                  </a:lnTo>
                  <a:lnTo>
                    <a:pt x="10303" y="2167"/>
                  </a:lnTo>
                  <a:lnTo>
                    <a:pt x="8010" y="0"/>
                  </a:lnTo>
                  <a:lnTo>
                    <a:pt x="5162" y="0"/>
                  </a:lnTo>
                  <a:lnTo>
                    <a:pt x="2282" y="0"/>
                  </a:lnTo>
                  <a:lnTo>
                    <a:pt x="0" y="2167"/>
                  </a:lnTo>
                  <a:lnTo>
                    <a:pt x="0" y="4868"/>
                  </a:lnTo>
                  <a:lnTo>
                    <a:pt x="0" y="7549"/>
                  </a:lnTo>
                  <a:lnTo>
                    <a:pt x="2282" y="9727"/>
                  </a:lnTo>
                  <a:lnTo>
                    <a:pt x="5162" y="97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5443391" y="584258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5606348" y="5817028"/>
              <a:ext cx="32384" cy="51435"/>
            </a:xfrm>
            <a:custGeom>
              <a:avLst/>
              <a:gdLst/>
              <a:ahLst/>
              <a:cxnLst/>
              <a:rect l="l" t="t" r="r" b="b"/>
              <a:pathLst>
                <a:path w="32384" h="51435">
                  <a:moveTo>
                    <a:pt x="0" y="0"/>
                  </a:moveTo>
                  <a:lnTo>
                    <a:pt x="32239" y="25559"/>
                  </a:lnTo>
                  <a:lnTo>
                    <a:pt x="0" y="511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7323530" y="5703671"/>
              <a:ext cx="28575" cy="362585"/>
            </a:xfrm>
            <a:custGeom>
              <a:avLst/>
              <a:gdLst/>
              <a:ahLst/>
              <a:cxnLst/>
              <a:rect l="l" t="t" r="r" b="b"/>
              <a:pathLst>
                <a:path w="28575" h="362585">
                  <a:moveTo>
                    <a:pt x="18156" y="349978"/>
                  </a:moveTo>
                  <a:lnTo>
                    <a:pt x="28449" y="349978"/>
                  </a:lnTo>
                  <a:lnTo>
                    <a:pt x="28397" y="14638"/>
                  </a:lnTo>
                  <a:lnTo>
                    <a:pt x="18072" y="14638"/>
                  </a:lnTo>
                  <a:lnTo>
                    <a:pt x="18072" y="0"/>
                  </a:lnTo>
                  <a:lnTo>
                    <a:pt x="31" y="0"/>
                  </a:lnTo>
                  <a:lnTo>
                    <a:pt x="0" y="362533"/>
                  </a:lnTo>
                  <a:lnTo>
                    <a:pt x="18156" y="362533"/>
                  </a:lnTo>
                  <a:lnTo>
                    <a:pt x="18156" y="3499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7351912" y="5710904"/>
              <a:ext cx="52705" cy="318135"/>
            </a:xfrm>
            <a:custGeom>
              <a:avLst/>
              <a:gdLst/>
              <a:ahLst/>
              <a:cxnLst/>
              <a:rect l="l" t="t" r="r" b="b"/>
              <a:pathLst>
                <a:path w="52705" h="318135">
                  <a:moveTo>
                    <a:pt x="51391" y="0"/>
                  </a:moveTo>
                  <a:lnTo>
                    <a:pt x="0" y="0"/>
                  </a:lnTo>
                  <a:lnTo>
                    <a:pt x="104" y="317540"/>
                  </a:lnTo>
                  <a:lnTo>
                    <a:pt x="52124" y="317540"/>
                  </a:lnTo>
                  <a:lnTo>
                    <a:pt x="5139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7351912" y="5710904"/>
              <a:ext cx="52705" cy="318135"/>
            </a:xfrm>
            <a:custGeom>
              <a:avLst/>
              <a:gdLst/>
              <a:ahLst/>
              <a:cxnLst/>
              <a:rect l="l" t="t" r="r" b="b"/>
              <a:pathLst>
                <a:path w="52705" h="318135">
                  <a:moveTo>
                    <a:pt x="0" y="0"/>
                  </a:moveTo>
                  <a:lnTo>
                    <a:pt x="104" y="317540"/>
                  </a:lnTo>
                  <a:lnTo>
                    <a:pt x="52124" y="317540"/>
                  </a:lnTo>
                  <a:lnTo>
                    <a:pt x="51391" y="0"/>
                  </a:lnTo>
                  <a:lnTo>
                    <a:pt x="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7323549" y="6798379"/>
              <a:ext cx="28575" cy="105410"/>
            </a:xfrm>
            <a:custGeom>
              <a:avLst/>
              <a:gdLst/>
              <a:ahLst/>
              <a:cxnLst/>
              <a:rect l="l" t="t" r="r" b="b"/>
              <a:pathLst>
                <a:path w="28575" h="105409">
                  <a:moveTo>
                    <a:pt x="28359" y="12700"/>
                  </a:moveTo>
                  <a:lnTo>
                    <a:pt x="18135" y="12700"/>
                  </a:lnTo>
                  <a:lnTo>
                    <a:pt x="18135" y="0"/>
                  </a:lnTo>
                  <a:lnTo>
                    <a:pt x="25" y="0"/>
                  </a:lnTo>
                  <a:lnTo>
                    <a:pt x="25" y="12700"/>
                  </a:lnTo>
                  <a:lnTo>
                    <a:pt x="0" y="105410"/>
                  </a:lnTo>
                  <a:lnTo>
                    <a:pt x="28359" y="105410"/>
                  </a:lnTo>
                  <a:lnTo>
                    <a:pt x="28359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7323540" y="6798484"/>
              <a:ext cx="28575" cy="114300"/>
            </a:xfrm>
            <a:custGeom>
              <a:avLst/>
              <a:gdLst/>
              <a:ahLst/>
              <a:cxnLst/>
              <a:rect l="l" t="t" r="r" b="b"/>
              <a:pathLst>
                <a:path w="28575" h="114300">
                  <a:moveTo>
                    <a:pt x="18083" y="114195"/>
                  </a:moveTo>
                  <a:lnTo>
                    <a:pt x="0" y="114195"/>
                  </a:lnTo>
                  <a:lnTo>
                    <a:pt x="0" y="109609"/>
                  </a:lnTo>
                  <a:lnTo>
                    <a:pt x="41" y="0"/>
                  </a:lnTo>
                  <a:lnTo>
                    <a:pt x="18146" y="0"/>
                  </a:lnTo>
                  <a:lnTo>
                    <a:pt x="18146" y="12533"/>
                  </a:lnTo>
                  <a:lnTo>
                    <a:pt x="28376" y="12533"/>
                  </a:lnTo>
                  <a:lnTo>
                    <a:pt x="28376" y="105316"/>
                  </a:lnTo>
                  <a:lnTo>
                    <a:pt x="18083" y="105316"/>
                  </a:lnTo>
                  <a:lnTo>
                    <a:pt x="18083" y="1141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7321639" y="679664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20062" y="0"/>
                  </a:moveTo>
                  <a:lnTo>
                    <a:pt x="0" y="0"/>
                  </a:lnTo>
                  <a:lnTo>
                    <a:pt x="0" y="1842"/>
                  </a:lnTo>
                  <a:lnTo>
                    <a:pt x="20062" y="1842"/>
                  </a:lnTo>
                  <a:lnTo>
                    <a:pt x="20062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7321635" y="679664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1821"/>
                  </a:moveTo>
                  <a:lnTo>
                    <a:pt x="0" y="0"/>
                  </a:lnTo>
                  <a:lnTo>
                    <a:pt x="20062" y="0"/>
                  </a:lnTo>
                  <a:lnTo>
                    <a:pt x="20062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7321606" y="5702394"/>
              <a:ext cx="20320" cy="365760"/>
            </a:xfrm>
            <a:custGeom>
              <a:avLst/>
              <a:gdLst/>
              <a:ahLst/>
              <a:cxnLst/>
              <a:rect l="l" t="t" r="r" b="b"/>
              <a:pathLst>
                <a:path w="20319" h="365760">
                  <a:moveTo>
                    <a:pt x="20078" y="363220"/>
                  </a:moveTo>
                  <a:lnTo>
                    <a:pt x="1917" y="363220"/>
                  </a:lnTo>
                  <a:lnTo>
                    <a:pt x="1917" y="1270"/>
                  </a:lnTo>
                  <a:lnTo>
                    <a:pt x="20015" y="1270"/>
                  </a:lnTo>
                  <a:lnTo>
                    <a:pt x="2001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2" y="363220"/>
                  </a:lnTo>
                  <a:lnTo>
                    <a:pt x="12" y="365760"/>
                  </a:lnTo>
                  <a:lnTo>
                    <a:pt x="20078" y="365760"/>
                  </a:lnTo>
                  <a:lnTo>
                    <a:pt x="20078" y="3632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7321614" y="5701827"/>
              <a:ext cx="20320" cy="366395"/>
            </a:xfrm>
            <a:custGeom>
              <a:avLst/>
              <a:gdLst/>
              <a:ahLst/>
              <a:cxnLst/>
              <a:rect l="l" t="t" r="r" b="b"/>
              <a:pathLst>
                <a:path w="20319" h="366395">
                  <a:moveTo>
                    <a:pt x="20009" y="1832"/>
                  </a:moveTo>
                  <a:lnTo>
                    <a:pt x="1926" y="1832"/>
                  </a:lnTo>
                  <a:lnTo>
                    <a:pt x="1916" y="364386"/>
                  </a:lnTo>
                  <a:lnTo>
                    <a:pt x="20072" y="364386"/>
                  </a:lnTo>
                  <a:lnTo>
                    <a:pt x="20072" y="366187"/>
                  </a:lnTo>
                  <a:lnTo>
                    <a:pt x="10" y="366187"/>
                  </a:lnTo>
                  <a:lnTo>
                    <a:pt x="0" y="0"/>
                  </a:lnTo>
                  <a:lnTo>
                    <a:pt x="20009" y="0"/>
                  </a:lnTo>
                  <a:lnTo>
                    <a:pt x="20009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0213531" y="243675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1937" y="0"/>
                  </a:moveTo>
                  <a:lnTo>
                    <a:pt x="0" y="0"/>
                  </a:lnTo>
                  <a:lnTo>
                    <a:pt x="0" y="18858"/>
                  </a:lnTo>
                  <a:lnTo>
                    <a:pt x="1937" y="18858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0213531" y="243677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0" y="18858"/>
                  </a:moveTo>
                  <a:lnTo>
                    <a:pt x="0" y="0"/>
                  </a:lnTo>
                  <a:lnTo>
                    <a:pt x="1937" y="0"/>
                  </a:lnTo>
                  <a:lnTo>
                    <a:pt x="1937" y="18858"/>
                  </a:lnTo>
                  <a:lnTo>
                    <a:pt x="0" y="18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0215468" y="243677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0"/>
                  </a:moveTo>
                  <a:lnTo>
                    <a:pt x="0" y="0"/>
                  </a:lnTo>
                  <a:lnTo>
                    <a:pt x="0" y="1842"/>
                  </a:lnTo>
                  <a:lnTo>
                    <a:pt x="18041" y="1842"/>
                  </a:lnTo>
                  <a:lnTo>
                    <a:pt x="180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0215448" y="243678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1821"/>
                  </a:moveTo>
                  <a:lnTo>
                    <a:pt x="0" y="0"/>
                  </a:lnTo>
                  <a:lnTo>
                    <a:pt x="18051" y="0"/>
                  </a:lnTo>
                  <a:lnTo>
                    <a:pt x="18051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0215470" y="2438610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5" h="17144">
                  <a:moveTo>
                    <a:pt x="18041" y="0"/>
                  </a:moveTo>
                  <a:lnTo>
                    <a:pt x="18041" y="17004"/>
                  </a:lnTo>
                  <a:lnTo>
                    <a:pt x="0" y="17004"/>
                  </a:lnTo>
                  <a:lnTo>
                    <a:pt x="0" y="0"/>
                  </a:lnTo>
                  <a:lnTo>
                    <a:pt x="180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7427971" y="243675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1937" y="0"/>
                  </a:moveTo>
                  <a:lnTo>
                    <a:pt x="0" y="0"/>
                  </a:lnTo>
                  <a:lnTo>
                    <a:pt x="0" y="18858"/>
                  </a:lnTo>
                  <a:lnTo>
                    <a:pt x="1937" y="18858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7409931" y="2436762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19" h="19050">
                  <a:moveTo>
                    <a:pt x="18041" y="18868"/>
                  </a:moveTo>
                  <a:lnTo>
                    <a:pt x="18041" y="0"/>
                  </a:lnTo>
                  <a:lnTo>
                    <a:pt x="19957" y="0"/>
                  </a:lnTo>
                  <a:lnTo>
                    <a:pt x="19957" y="18868"/>
                  </a:lnTo>
                  <a:lnTo>
                    <a:pt x="18041" y="18868"/>
                  </a:lnTo>
                  <a:close/>
                </a:path>
                <a:path w="20319" h="19050">
                  <a:moveTo>
                    <a:pt x="18041" y="18868"/>
                  </a:moveTo>
                  <a:lnTo>
                    <a:pt x="18041" y="1853"/>
                  </a:lnTo>
                  <a:lnTo>
                    <a:pt x="0" y="1853"/>
                  </a:lnTo>
                  <a:lnTo>
                    <a:pt x="0" y="18868"/>
                  </a:lnTo>
                  <a:lnTo>
                    <a:pt x="18041" y="188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7407996" y="7511187"/>
              <a:ext cx="63500" cy="116205"/>
            </a:xfrm>
            <a:custGeom>
              <a:avLst/>
              <a:gdLst/>
              <a:ahLst/>
              <a:cxnLst/>
              <a:rect l="l" t="t" r="r" b="b"/>
              <a:pathLst>
                <a:path w="63500" h="116204">
                  <a:moveTo>
                    <a:pt x="63202" y="0"/>
                  </a:moveTo>
                  <a:lnTo>
                    <a:pt x="0" y="0"/>
                  </a:lnTo>
                  <a:lnTo>
                    <a:pt x="345" y="115745"/>
                  </a:lnTo>
                  <a:lnTo>
                    <a:pt x="63202" y="115745"/>
                  </a:lnTo>
                  <a:lnTo>
                    <a:pt x="6320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7407996" y="7511187"/>
              <a:ext cx="63500" cy="116205"/>
            </a:xfrm>
            <a:custGeom>
              <a:avLst/>
              <a:gdLst/>
              <a:ahLst/>
              <a:cxnLst/>
              <a:rect l="l" t="t" r="r" b="b"/>
              <a:pathLst>
                <a:path w="63500" h="116204">
                  <a:moveTo>
                    <a:pt x="0" y="0"/>
                  </a:moveTo>
                  <a:lnTo>
                    <a:pt x="63202" y="0"/>
                  </a:lnTo>
                  <a:lnTo>
                    <a:pt x="63202" y="115745"/>
                  </a:lnTo>
                  <a:lnTo>
                    <a:pt x="345" y="115745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8901219" y="5102947"/>
              <a:ext cx="1905" cy="145415"/>
            </a:xfrm>
            <a:custGeom>
              <a:avLst/>
              <a:gdLst/>
              <a:ahLst/>
              <a:cxnLst/>
              <a:rect l="l" t="t" r="r" b="b"/>
              <a:pathLst>
                <a:path w="1904" h="145414">
                  <a:moveTo>
                    <a:pt x="0" y="0"/>
                  </a:moveTo>
                  <a:lnTo>
                    <a:pt x="0" y="145178"/>
                  </a:lnTo>
                  <a:lnTo>
                    <a:pt x="1287" y="145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8901228" y="2435541"/>
              <a:ext cx="139700" cy="234315"/>
            </a:xfrm>
            <a:custGeom>
              <a:avLst/>
              <a:gdLst/>
              <a:ahLst/>
              <a:cxnLst/>
              <a:rect l="l" t="t" r="r" b="b"/>
              <a:pathLst>
                <a:path w="139700" h="234314">
                  <a:moveTo>
                    <a:pt x="139220" y="0"/>
                  </a:moveTo>
                  <a:lnTo>
                    <a:pt x="0" y="0"/>
                  </a:lnTo>
                  <a:lnTo>
                    <a:pt x="0" y="23387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0217404" y="2435527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5">
                  <a:moveTo>
                    <a:pt x="0" y="0"/>
                  </a:moveTo>
                  <a:lnTo>
                    <a:pt x="14156" y="0"/>
                  </a:lnTo>
                  <a:lnTo>
                    <a:pt x="14156" y="127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9585733" y="243552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0" y="0"/>
                  </a:moveTo>
                  <a:lnTo>
                    <a:pt x="44092" y="0"/>
                  </a:lnTo>
                  <a:lnTo>
                    <a:pt x="928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0212240" y="2070135"/>
              <a:ext cx="589280" cy="0"/>
            </a:xfrm>
            <a:custGeom>
              <a:avLst/>
              <a:gdLst/>
              <a:ahLst/>
              <a:cxnLst/>
              <a:rect l="l" t="t" r="r" b="b"/>
              <a:pathLst>
                <a:path w="589279">
                  <a:moveTo>
                    <a:pt x="58913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0212235" y="207012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5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9351304" y="6587374"/>
              <a:ext cx="16510" cy="1069975"/>
            </a:xfrm>
            <a:custGeom>
              <a:avLst/>
              <a:gdLst/>
              <a:ahLst/>
              <a:cxnLst/>
              <a:rect l="l" t="t" r="r" b="b"/>
              <a:pathLst>
                <a:path w="16509" h="1069975">
                  <a:moveTo>
                    <a:pt x="0" y="1069422"/>
                  </a:moveTo>
                  <a:lnTo>
                    <a:pt x="16114" y="1069422"/>
                  </a:lnTo>
                  <a:lnTo>
                    <a:pt x="16114" y="0"/>
                  </a:lnTo>
                </a:path>
                <a:path w="16509" h="1069975">
                  <a:moveTo>
                    <a:pt x="3204" y="1057245"/>
                  </a:moveTo>
                  <a:lnTo>
                    <a:pt x="1999" y="10572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9259298" y="2435527"/>
              <a:ext cx="127635" cy="921385"/>
            </a:xfrm>
            <a:custGeom>
              <a:avLst/>
              <a:gdLst/>
              <a:ahLst/>
              <a:cxnLst/>
              <a:rect l="l" t="t" r="r" b="b"/>
              <a:pathLst>
                <a:path w="127634" h="921385">
                  <a:moveTo>
                    <a:pt x="0" y="0"/>
                  </a:moveTo>
                  <a:lnTo>
                    <a:pt x="127462" y="0"/>
                  </a:lnTo>
                  <a:lnTo>
                    <a:pt x="127462" y="920893"/>
                  </a:lnTo>
                  <a:lnTo>
                    <a:pt x="108750" y="920893"/>
                  </a:lnTo>
                  <a:lnTo>
                    <a:pt x="108750" y="9196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0212235" y="213649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1204"/>
                  </a:moveTo>
                  <a:lnTo>
                    <a:pt x="19339" y="1204"/>
                  </a:lnTo>
                  <a:lnTo>
                    <a:pt x="193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1223123" y="1849393"/>
              <a:ext cx="638175" cy="218440"/>
            </a:xfrm>
            <a:custGeom>
              <a:avLst/>
              <a:gdLst/>
              <a:ahLst/>
              <a:cxnLst/>
              <a:rect l="l" t="t" r="r" b="b"/>
              <a:pathLst>
                <a:path w="638175" h="218439">
                  <a:moveTo>
                    <a:pt x="637865" y="1193"/>
                  </a:moveTo>
                  <a:lnTo>
                    <a:pt x="637865" y="0"/>
                  </a:lnTo>
                  <a:lnTo>
                    <a:pt x="0" y="0"/>
                  </a:lnTo>
                  <a:lnTo>
                    <a:pt x="0" y="218265"/>
                  </a:lnTo>
                  <a:lnTo>
                    <a:pt x="1287" y="2182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7320334" y="6809434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4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8608777" y="243552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7964232" y="2435527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796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5815968" y="1849613"/>
              <a:ext cx="603885" cy="218440"/>
            </a:xfrm>
            <a:custGeom>
              <a:avLst/>
              <a:gdLst/>
              <a:ahLst/>
              <a:cxnLst/>
              <a:rect l="l" t="t" r="r" b="b"/>
              <a:pathLst>
                <a:path w="603884" h="218439">
                  <a:moveTo>
                    <a:pt x="602054" y="218066"/>
                  </a:moveTo>
                  <a:lnTo>
                    <a:pt x="603342" y="218066"/>
                  </a:lnTo>
                  <a:lnTo>
                    <a:pt x="603342" y="0"/>
                  </a:lnTo>
                  <a:lnTo>
                    <a:pt x="0" y="0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7320334" y="7052150"/>
              <a:ext cx="19050" cy="605155"/>
            </a:xfrm>
            <a:custGeom>
              <a:avLst/>
              <a:gdLst/>
              <a:ahLst/>
              <a:cxnLst/>
              <a:rect l="l" t="t" r="r" b="b"/>
              <a:pathLst>
                <a:path w="19050" h="605154">
                  <a:moveTo>
                    <a:pt x="0" y="0"/>
                  </a:moveTo>
                  <a:lnTo>
                    <a:pt x="0" y="604651"/>
                  </a:lnTo>
                  <a:lnTo>
                    <a:pt x="18690" y="6046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6846846" y="2070115"/>
              <a:ext cx="584835" cy="67945"/>
            </a:xfrm>
            <a:custGeom>
              <a:avLst/>
              <a:gdLst/>
              <a:ahLst/>
              <a:cxnLst/>
              <a:rect l="l" t="t" r="r" b="b"/>
              <a:pathLst>
                <a:path w="584834" h="67944">
                  <a:moveTo>
                    <a:pt x="565008" y="66374"/>
                  </a:moveTo>
                  <a:lnTo>
                    <a:pt x="565008" y="67579"/>
                  </a:lnTo>
                  <a:lnTo>
                    <a:pt x="584327" y="67579"/>
                  </a:lnTo>
                  <a:lnTo>
                    <a:pt x="584327" y="0"/>
                  </a:lnTo>
                  <a:lnTo>
                    <a:pt x="0" y="0"/>
                  </a:ln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7411855" y="243553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1235"/>
                  </a:moveTo>
                  <a:lnTo>
                    <a:pt x="0" y="31"/>
                  </a:lnTo>
                  <a:lnTo>
                    <a:pt x="1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9368055" y="334423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7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9368055" y="33442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9373851" y="2465376"/>
              <a:ext cx="0" cy="878840"/>
            </a:xfrm>
            <a:custGeom>
              <a:avLst/>
              <a:gdLst/>
              <a:ahLst/>
              <a:cxnLst/>
              <a:rect l="l" t="t" r="r" b="b"/>
              <a:pathLst>
                <a:path h="878839">
                  <a:moveTo>
                    <a:pt x="0" y="8788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9340352" y="764461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7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9340352" y="764461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9354500" y="6587372"/>
              <a:ext cx="0" cy="1057275"/>
            </a:xfrm>
            <a:custGeom>
              <a:avLst/>
              <a:gdLst/>
              <a:ahLst/>
              <a:cxnLst/>
              <a:rect l="l" t="t" r="r" b="b"/>
              <a:pathLst>
                <a:path h="1057275">
                  <a:moveTo>
                    <a:pt x="0" y="10572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9354500" y="658737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1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9338414" y="765679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14A1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7339023" y="765679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0952" y="0"/>
                  </a:lnTo>
                </a:path>
              </a:pathLst>
            </a:custGeom>
            <a:ln w="4198">
              <a:solidFill>
                <a:srgbClr val="14A1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7349975" y="7655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2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6836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5760432" y="2010212"/>
              <a:ext cx="6985" cy="60960"/>
            </a:xfrm>
            <a:custGeom>
              <a:avLst/>
              <a:gdLst/>
              <a:ahLst/>
              <a:cxnLst/>
              <a:rect l="l" t="t" r="r" b="b"/>
              <a:pathLst>
                <a:path w="6984" h="60960">
                  <a:moveTo>
                    <a:pt x="0" y="60919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5773289" y="1879471"/>
              <a:ext cx="3810" cy="220979"/>
            </a:xfrm>
            <a:custGeom>
              <a:avLst/>
              <a:gdLst/>
              <a:ahLst/>
              <a:cxnLst/>
              <a:rect l="l" t="t" r="r" b="b"/>
              <a:pathLst>
                <a:path w="3809" h="220980">
                  <a:moveTo>
                    <a:pt x="3287" y="0"/>
                  </a:moveTo>
                  <a:lnTo>
                    <a:pt x="0" y="0"/>
                  </a:lnTo>
                  <a:lnTo>
                    <a:pt x="0" y="220474"/>
                  </a:lnTo>
                  <a:lnTo>
                    <a:pt x="3287" y="220474"/>
                  </a:lnTo>
                  <a:lnTo>
                    <a:pt x="32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5773283" y="1879460"/>
              <a:ext cx="3810" cy="220979"/>
            </a:xfrm>
            <a:custGeom>
              <a:avLst/>
              <a:gdLst/>
              <a:ahLst/>
              <a:cxnLst/>
              <a:rect l="l" t="t" r="r" b="b"/>
              <a:pathLst>
                <a:path w="3809" h="220980">
                  <a:moveTo>
                    <a:pt x="0" y="220485"/>
                  </a:moveTo>
                  <a:lnTo>
                    <a:pt x="0" y="0"/>
                  </a:lnTo>
                  <a:lnTo>
                    <a:pt x="3308" y="0"/>
                  </a:lnTo>
                  <a:lnTo>
                    <a:pt x="3308" y="220485"/>
                  </a:lnTo>
                  <a:lnTo>
                    <a:pt x="0" y="2204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5422776" y="2327740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103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0313" y="122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5422774" y="232774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0" y="1204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2210339" y="2327740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103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0313" y="122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2210341" y="232774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0" y="1204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8834832" y="3588483"/>
              <a:ext cx="64135" cy="158750"/>
            </a:xfrm>
            <a:custGeom>
              <a:avLst/>
              <a:gdLst/>
              <a:ahLst/>
              <a:cxnLst/>
              <a:rect l="l" t="t" r="r" b="b"/>
              <a:pathLst>
                <a:path w="64134" h="158750">
                  <a:moveTo>
                    <a:pt x="0" y="158340"/>
                  </a:moveTo>
                  <a:lnTo>
                    <a:pt x="63799" y="158340"/>
                  </a:lnTo>
                  <a:lnTo>
                    <a:pt x="63799" y="157147"/>
                  </a:lnTo>
                  <a:lnTo>
                    <a:pt x="1287" y="157147"/>
                  </a:lnTo>
                  <a:lnTo>
                    <a:pt x="1287" y="1204"/>
                  </a:lnTo>
                  <a:lnTo>
                    <a:pt x="63799" y="1204"/>
                  </a:lnTo>
                  <a:lnTo>
                    <a:pt x="63799" y="0"/>
                  </a:lnTo>
                  <a:lnTo>
                    <a:pt x="0" y="0"/>
                  </a:lnTo>
                  <a:lnTo>
                    <a:pt x="0" y="15834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8836121" y="3589692"/>
              <a:ext cx="62865" cy="156210"/>
            </a:xfrm>
            <a:custGeom>
              <a:avLst/>
              <a:gdLst/>
              <a:ahLst/>
              <a:cxnLst/>
              <a:rect l="l" t="t" r="r" b="b"/>
              <a:pathLst>
                <a:path w="62865" h="156210">
                  <a:moveTo>
                    <a:pt x="62511" y="155942"/>
                  </a:moveTo>
                  <a:lnTo>
                    <a:pt x="62511" y="0"/>
                  </a:lnTo>
                  <a:lnTo>
                    <a:pt x="0" y="0"/>
                  </a:lnTo>
                  <a:lnTo>
                    <a:pt x="0" y="155942"/>
                  </a:lnTo>
                  <a:lnTo>
                    <a:pt x="62511" y="1559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8662736" y="5269089"/>
              <a:ext cx="5715" cy="1151890"/>
            </a:xfrm>
            <a:custGeom>
              <a:avLst/>
              <a:gdLst/>
              <a:ahLst/>
              <a:cxnLst/>
              <a:rect l="l" t="t" r="r" b="b"/>
              <a:pathLst>
                <a:path w="5715" h="1151889">
                  <a:moveTo>
                    <a:pt x="0" y="1151890"/>
                  </a:moveTo>
                  <a:lnTo>
                    <a:pt x="5151" y="1151890"/>
                  </a:lnTo>
                  <a:lnTo>
                    <a:pt x="5151" y="0"/>
                  </a:lnTo>
                  <a:lnTo>
                    <a:pt x="0" y="0"/>
                  </a:lnTo>
                  <a:lnTo>
                    <a:pt x="0" y="11518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8662736" y="5263980"/>
              <a:ext cx="6096635" cy="1162685"/>
            </a:xfrm>
            <a:custGeom>
              <a:avLst/>
              <a:gdLst/>
              <a:ahLst/>
              <a:cxnLst/>
              <a:rect l="l" t="t" r="r" b="b"/>
              <a:pathLst>
                <a:path w="6096634" h="1162685">
                  <a:moveTo>
                    <a:pt x="6096138" y="1162079"/>
                  </a:moveTo>
                  <a:lnTo>
                    <a:pt x="6096138" y="1157200"/>
                  </a:lnTo>
                  <a:lnTo>
                    <a:pt x="5151" y="1157200"/>
                  </a:lnTo>
                  <a:lnTo>
                    <a:pt x="5151" y="4858"/>
                  </a:lnTo>
                  <a:lnTo>
                    <a:pt x="226883" y="4858"/>
                  </a:lnTo>
                  <a:lnTo>
                    <a:pt x="226883" y="0"/>
                  </a:lnTo>
                  <a:lnTo>
                    <a:pt x="0" y="0"/>
                  </a:lnTo>
                  <a:lnTo>
                    <a:pt x="0" y="1162079"/>
                  </a:lnTo>
                  <a:lnTo>
                    <a:pt x="6096138" y="11620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5462738" y="6421184"/>
              <a:ext cx="1845310" cy="5080"/>
            </a:xfrm>
            <a:custGeom>
              <a:avLst/>
              <a:gdLst/>
              <a:ahLst/>
              <a:cxnLst/>
              <a:rect l="l" t="t" r="r" b="b"/>
              <a:pathLst>
                <a:path w="1845309" h="5079">
                  <a:moveTo>
                    <a:pt x="1844687" y="4879"/>
                  </a:moveTo>
                  <a:lnTo>
                    <a:pt x="1844687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1844687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2081414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2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1694694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1700438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6" name="object 210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684770" y="5267594"/>
              <a:ext cx="406582" cy="147731"/>
            </a:xfrm>
            <a:prstGeom prst="rect">
              <a:avLst/>
            </a:prstGeom>
          </p:spPr>
        </p:pic>
        <p:sp>
          <p:nvSpPr>
            <p:cNvPr id="2107" name="object 2107"/>
            <p:cNvSpPr/>
            <p:nvPr/>
          </p:nvSpPr>
          <p:spPr>
            <a:xfrm>
              <a:off x="11059779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1050167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1055910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0" name="object 211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040256" y="5149629"/>
              <a:ext cx="406549" cy="164290"/>
            </a:xfrm>
            <a:prstGeom prst="rect">
              <a:avLst/>
            </a:prstGeom>
          </p:spPr>
        </p:pic>
        <p:sp>
          <p:nvSpPr>
            <p:cNvPr id="2111" name="object 2111"/>
            <p:cNvSpPr/>
            <p:nvPr/>
          </p:nvSpPr>
          <p:spPr>
            <a:xfrm>
              <a:off x="13370530" y="525119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2983800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2989542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4" name="object 211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973883" y="5267594"/>
              <a:ext cx="406582" cy="147731"/>
            </a:xfrm>
            <a:prstGeom prst="rect">
              <a:avLst/>
            </a:prstGeom>
          </p:spPr>
        </p:pic>
        <p:sp>
          <p:nvSpPr>
            <p:cNvPr id="2115" name="object 2115"/>
            <p:cNvSpPr/>
            <p:nvPr/>
          </p:nvSpPr>
          <p:spPr>
            <a:xfrm>
              <a:off x="12348882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233926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2345006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8" name="object 211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329336" y="5149629"/>
              <a:ext cx="406543" cy="164290"/>
            </a:xfrm>
            <a:prstGeom prst="rect">
              <a:avLst/>
            </a:prstGeom>
          </p:spPr>
        </p:pic>
        <p:sp>
          <p:nvSpPr>
            <p:cNvPr id="2119" name="object 2119"/>
            <p:cNvSpPr/>
            <p:nvPr/>
          </p:nvSpPr>
          <p:spPr>
            <a:xfrm>
              <a:off x="14659622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1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427289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4278638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2" name="object 212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262977" y="5267594"/>
              <a:ext cx="406582" cy="147731"/>
            </a:xfrm>
            <a:prstGeom prst="rect">
              <a:avLst/>
            </a:prstGeom>
          </p:spPr>
        </p:pic>
        <p:sp>
          <p:nvSpPr>
            <p:cNvPr id="2123" name="object 2123"/>
            <p:cNvSpPr/>
            <p:nvPr/>
          </p:nvSpPr>
          <p:spPr>
            <a:xfrm>
              <a:off x="13637963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3628368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3634110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6" name="object 212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618431" y="5149629"/>
              <a:ext cx="406564" cy="164290"/>
            </a:xfrm>
            <a:prstGeom prst="rect">
              <a:avLst/>
            </a:prstGeom>
          </p:spPr>
        </p:pic>
        <p:sp>
          <p:nvSpPr>
            <p:cNvPr id="2127" name="object 2127"/>
            <p:cNvSpPr/>
            <p:nvPr/>
          </p:nvSpPr>
          <p:spPr>
            <a:xfrm>
              <a:off x="15948726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1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5561992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5567743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0" name="object 213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5552073" y="5267594"/>
              <a:ext cx="406581" cy="147731"/>
            </a:xfrm>
            <a:prstGeom prst="rect">
              <a:avLst/>
            </a:prstGeom>
          </p:spPr>
        </p:pic>
        <p:sp>
          <p:nvSpPr>
            <p:cNvPr id="2131" name="object 2131"/>
            <p:cNvSpPr/>
            <p:nvPr/>
          </p:nvSpPr>
          <p:spPr>
            <a:xfrm>
              <a:off x="14927059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491746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4923214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4" name="object 213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907525" y="5149629"/>
              <a:ext cx="406576" cy="164290"/>
            </a:xfrm>
            <a:prstGeom prst="rect">
              <a:avLst/>
            </a:prstGeom>
          </p:spPr>
        </p:pic>
        <p:sp>
          <p:nvSpPr>
            <p:cNvPr id="2135" name="object 2135"/>
            <p:cNvSpPr/>
            <p:nvPr/>
          </p:nvSpPr>
          <p:spPr>
            <a:xfrm>
              <a:off x="17237805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2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6851094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6856847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8" name="object 213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6841186" y="5267594"/>
              <a:ext cx="406560" cy="147731"/>
            </a:xfrm>
            <a:prstGeom prst="rect">
              <a:avLst/>
            </a:prstGeom>
          </p:spPr>
        </p:pic>
        <p:sp>
          <p:nvSpPr>
            <p:cNvPr id="2139" name="object 2139"/>
            <p:cNvSpPr/>
            <p:nvPr/>
          </p:nvSpPr>
          <p:spPr>
            <a:xfrm>
              <a:off x="16216162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6206568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6212301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2" name="object 214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6196638" y="5149629"/>
              <a:ext cx="406558" cy="164290"/>
            </a:xfrm>
            <a:prstGeom prst="rect">
              <a:avLst/>
            </a:prstGeom>
          </p:spPr>
        </p:pic>
        <p:sp>
          <p:nvSpPr>
            <p:cNvPr id="2143" name="object 2143"/>
            <p:cNvSpPr/>
            <p:nvPr/>
          </p:nvSpPr>
          <p:spPr>
            <a:xfrm>
              <a:off x="18004194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56" y="26815"/>
                  </a:lnTo>
                  <a:lnTo>
                    <a:pt x="14156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56" y="1130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8004194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413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30"/>
                  </a:lnTo>
                  <a:lnTo>
                    <a:pt x="7476" y="1130"/>
                  </a:lnTo>
                  <a:lnTo>
                    <a:pt x="7476" y="13413"/>
                  </a:lnTo>
                  <a:lnTo>
                    <a:pt x="7476" y="25695"/>
                  </a:lnTo>
                  <a:lnTo>
                    <a:pt x="14156" y="25695"/>
                  </a:lnTo>
                  <a:lnTo>
                    <a:pt x="14156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8648738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32" y="1130"/>
                  </a:lnTo>
                  <a:lnTo>
                    <a:pt x="6732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56" y="26815"/>
                  </a:lnTo>
                  <a:lnTo>
                    <a:pt x="14156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56" y="1130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8648738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32" y="25695"/>
                  </a:lnTo>
                  <a:lnTo>
                    <a:pt x="6732" y="13413"/>
                  </a:lnTo>
                  <a:lnTo>
                    <a:pt x="6732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30"/>
                  </a:lnTo>
                  <a:lnTo>
                    <a:pt x="7476" y="1130"/>
                  </a:lnTo>
                  <a:lnTo>
                    <a:pt x="7476" y="13413"/>
                  </a:lnTo>
                  <a:lnTo>
                    <a:pt x="7476" y="25695"/>
                  </a:lnTo>
                  <a:lnTo>
                    <a:pt x="14156" y="25695"/>
                  </a:lnTo>
                  <a:lnTo>
                    <a:pt x="14156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8004194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11" y="1109"/>
                  </a:lnTo>
                  <a:lnTo>
                    <a:pt x="6711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56" y="26794"/>
                  </a:lnTo>
                  <a:lnTo>
                    <a:pt x="14156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56" y="1109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8004194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794"/>
                  </a:moveTo>
                  <a:lnTo>
                    <a:pt x="0" y="25685"/>
                  </a:lnTo>
                  <a:lnTo>
                    <a:pt x="6711" y="25685"/>
                  </a:lnTo>
                  <a:lnTo>
                    <a:pt x="6711" y="13381"/>
                  </a:lnTo>
                  <a:lnTo>
                    <a:pt x="6711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09"/>
                  </a:lnTo>
                  <a:lnTo>
                    <a:pt x="7476" y="1109"/>
                  </a:lnTo>
                  <a:lnTo>
                    <a:pt x="7476" y="13381"/>
                  </a:lnTo>
                  <a:lnTo>
                    <a:pt x="7476" y="25685"/>
                  </a:lnTo>
                  <a:lnTo>
                    <a:pt x="14156" y="25685"/>
                  </a:lnTo>
                  <a:lnTo>
                    <a:pt x="14156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8648738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32" y="1109"/>
                  </a:lnTo>
                  <a:lnTo>
                    <a:pt x="6732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56" y="26794"/>
                  </a:lnTo>
                  <a:lnTo>
                    <a:pt x="14156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56" y="1109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8648738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794"/>
                  </a:moveTo>
                  <a:lnTo>
                    <a:pt x="0" y="25685"/>
                  </a:lnTo>
                  <a:lnTo>
                    <a:pt x="6732" y="25685"/>
                  </a:lnTo>
                  <a:lnTo>
                    <a:pt x="6732" y="13381"/>
                  </a:lnTo>
                  <a:lnTo>
                    <a:pt x="6732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09"/>
                  </a:lnTo>
                  <a:lnTo>
                    <a:pt x="7476" y="1109"/>
                  </a:lnTo>
                  <a:lnTo>
                    <a:pt x="7476" y="13381"/>
                  </a:lnTo>
                  <a:lnTo>
                    <a:pt x="7476" y="25685"/>
                  </a:lnTo>
                  <a:lnTo>
                    <a:pt x="14156" y="25685"/>
                  </a:lnTo>
                  <a:lnTo>
                    <a:pt x="14156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6715090" y="299799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5">
                  <a:moveTo>
                    <a:pt x="14188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11" y="1109"/>
                  </a:lnTo>
                  <a:lnTo>
                    <a:pt x="6711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88" y="26794"/>
                  </a:lnTo>
                  <a:lnTo>
                    <a:pt x="14188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88" y="1109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6715090" y="299799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5">
                  <a:moveTo>
                    <a:pt x="0" y="26794"/>
                  </a:moveTo>
                  <a:lnTo>
                    <a:pt x="0" y="25685"/>
                  </a:lnTo>
                  <a:lnTo>
                    <a:pt x="6711" y="25685"/>
                  </a:lnTo>
                  <a:lnTo>
                    <a:pt x="6711" y="13392"/>
                  </a:lnTo>
                  <a:lnTo>
                    <a:pt x="6711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09"/>
                  </a:lnTo>
                  <a:lnTo>
                    <a:pt x="7476" y="1109"/>
                  </a:lnTo>
                  <a:lnTo>
                    <a:pt x="7476" y="13392"/>
                  </a:lnTo>
                  <a:lnTo>
                    <a:pt x="7476" y="25685"/>
                  </a:lnTo>
                  <a:lnTo>
                    <a:pt x="14188" y="25685"/>
                  </a:lnTo>
                  <a:lnTo>
                    <a:pt x="14188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6715090" y="4066873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88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88" y="26815"/>
                  </a:lnTo>
                  <a:lnTo>
                    <a:pt x="14188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88" y="1130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6715090" y="4066873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423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30"/>
                  </a:lnTo>
                  <a:lnTo>
                    <a:pt x="7476" y="1130"/>
                  </a:lnTo>
                  <a:lnTo>
                    <a:pt x="7476" y="13423"/>
                  </a:lnTo>
                  <a:lnTo>
                    <a:pt x="7476" y="25695"/>
                  </a:lnTo>
                  <a:lnTo>
                    <a:pt x="14188" y="25695"/>
                  </a:lnTo>
                  <a:lnTo>
                    <a:pt x="14188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1558696" y="4399912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4" h="27304">
                  <a:moveTo>
                    <a:pt x="14188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88" y="26815"/>
                  </a:lnTo>
                  <a:lnTo>
                    <a:pt x="14188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88" y="1130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1558696" y="4399912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4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381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30"/>
                  </a:lnTo>
                  <a:lnTo>
                    <a:pt x="7476" y="1130"/>
                  </a:lnTo>
                  <a:lnTo>
                    <a:pt x="7476" y="13381"/>
                  </a:lnTo>
                  <a:lnTo>
                    <a:pt x="7476" y="25695"/>
                  </a:lnTo>
                  <a:lnTo>
                    <a:pt x="14188" y="25695"/>
                  </a:lnTo>
                  <a:lnTo>
                    <a:pt x="14188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9630201" y="5316380"/>
              <a:ext cx="7685405" cy="1489710"/>
            </a:xfrm>
            <a:custGeom>
              <a:avLst/>
              <a:gdLst/>
              <a:ahLst/>
              <a:cxnLst/>
              <a:rect l="l" t="t" r="r" b="b"/>
              <a:pathLst>
                <a:path w="7685405" h="1489709">
                  <a:moveTo>
                    <a:pt x="5141581" y="1489399"/>
                  </a:moveTo>
                  <a:lnTo>
                    <a:pt x="5819623" y="1489399"/>
                  </a:lnTo>
                  <a:lnTo>
                    <a:pt x="5819623" y="620860"/>
                  </a:lnTo>
                  <a:lnTo>
                    <a:pt x="5813205" y="620860"/>
                  </a:lnTo>
                  <a:lnTo>
                    <a:pt x="5813205" y="438499"/>
                  </a:lnTo>
                  <a:lnTo>
                    <a:pt x="7684949" y="438499"/>
                  </a:lnTo>
                  <a:lnTo>
                    <a:pt x="7684949" y="0"/>
                  </a:lnTo>
                  <a:lnTo>
                    <a:pt x="5013323" y="0"/>
                  </a:lnTo>
                  <a:lnTo>
                    <a:pt x="18711" y="0"/>
                  </a:lnTo>
                  <a:lnTo>
                    <a:pt x="18711" y="31653"/>
                  </a:lnTo>
                  <a:lnTo>
                    <a:pt x="0" y="31653"/>
                  </a:lnTo>
                  <a:lnTo>
                    <a:pt x="0" y="406825"/>
                  </a:lnTo>
                  <a:lnTo>
                    <a:pt x="18711" y="406825"/>
                  </a:lnTo>
                  <a:lnTo>
                    <a:pt x="18711" y="438499"/>
                  </a:lnTo>
                  <a:lnTo>
                    <a:pt x="5141581" y="438499"/>
                  </a:lnTo>
                  <a:lnTo>
                    <a:pt x="5141581" y="148939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4780837" y="5712254"/>
              <a:ext cx="660400" cy="1091565"/>
            </a:xfrm>
            <a:custGeom>
              <a:avLst/>
              <a:gdLst/>
              <a:ahLst/>
              <a:cxnLst/>
              <a:rect l="l" t="t" r="r" b="b"/>
              <a:pathLst>
                <a:path w="660400" h="1091565">
                  <a:moveTo>
                    <a:pt x="329958" y="0"/>
                  </a:moveTo>
                  <a:lnTo>
                    <a:pt x="659938" y="1091055"/>
                  </a:lnTo>
                </a:path>
                <a:path w="660400" h="1091565">
                  <a:moveTo>
                    <a:pt x="329958" y="0"/>
                  </a:moveTo>
                  <a:lnTo>
                    <a:pt x="0" y="109105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4771762" y="6456316"/>
              <a:ext cx="6985" cy="349885"/>
            </a:xfrm>
            <a:custGeom>
              <a:avLst/>
              <a:gdLst/>
              <a:ahLst/>
              <a:cxnLst/>
              <a:rect l="l" t="t" r="r" b="b"/>
              <a:pathLst>
                <a:path w="6984" h="349884">
                  <a:moveTo>
                    <a:pt x="6450" y="349465"/>
                  </a:moveTo>
                  <a:lnTo>
                    <a:pt x="6450" y="0"/>
                  </a:lnTo>
                  <a:lnTo>
                    <a:pt x="0" y="0"/>
                  </a:lnTo>
                  <a:lnTo>
                    <a:pt x="0" y="349465"/>
                  </a:lnTo>
                  <a:lnTo>
                    <a:pt x="6450" y="3494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4771778" y="6105576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50" y="348272"/>
                  </a:lnTo>
                  <a:lnTo>
                    <a:pt x="645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4771778" y="5754868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50" y="348272"/>
                  </a:lnTo>
                  <a:lnTo>
                    <a:pt x="645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4805283" y="6774105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7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4805283" y="6774111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>
                  <a:moveTo>
                    <a:pt x="0" y="0"/>
                  </a:moveTo>
                  <a:lnTo>
                    <a:pt x="611038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5416327" y="677411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277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4805288" y="6805780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>
                  <a:moveTo>
                    <a:pt x="6110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9124887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0259927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9647356" y="5316357"/>
              <a:ext cx="614680" cy="31750"/>
            </a:xfrm>
            <a:custGeom>
              <a:avLst/>
              <a:gdLst/>
              <a:ahLst/>
              <a:cxnLst/>
              <a:rect l="l" t="t" r="r" b="b"/>
              <a:pathLst>
                <a:path w="614679" h="31750">
                  <a:moveTo>
                    <a:pt x="0" y="31643"/>
                  </a:moveTo>
                  <a:lnTo>
                    <a:pt x="0" y="31674"/>
                  </a:lnTo>
                </a:path>
                <a:path w="614679" h="31750">
                  <a:moveTo>
                    <a:pt x="614117" y="31674"/>
                  </a:moveTo>
                  <a:lnTo>
                    <a:pt x="612578" y="31328"/>
                  </a:lnTo>
                  <a:lnTo>
                    <a:pt x="612578" y="1842"/>
                  </a:lnTo>
                  <a:lnTo>
                    <a:pt x="612578" y="335"/>
                  </a:lnTo>
                  <a:lnTo>
                    <a:pt x="614117" y="52"/>
                  </a:lnTo>
                  <a:lnTo>
                    <a:pt x="0" y="0"/>
                  </a:lnTo>
                  <a:lnTo>
                    <a:pt x="1539" y="335"/>
                  </a:lnTo>
                  <a:lnTo>
                    <a:pt x="1539" y="29852"/>
                  </a:lnTo>
                  <a:lnTo>
                    <a:pt x="1539" y="31328"/>
                  </a:lnTo>
                  <a:lnTo>
                    <a:pt x="0" y="316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8929324" y="5316373"/>
              <a:ext cx="687705" cy="0"/>
            </a:xfrm>
            <a:custGeom>
              <a:avLst/>
              <a:gdLst/>
              <a:ahLst/>
              <a:cxnLst/>
              <a:rect l="l" t="t" r="r" b="b"/>
              <a:pathLst>
                <a:path w="687704">
                  <a:moveTo>
                    <a:pt x="0" y="0"/>
                  </a:moveTo>
                  <a:lnTo>
                    <a:pt x="6876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8929321" y="5723213"/>
              <a:ext cx="687705" cy="31750"/>
            </a:xfrm>
            <a:custGeom>
              <a:avLst/>
              <a:gdLst/>
              <a:ahLst/>
              <a:cxnLst/>
              <a:rect l="l" t="t" r="r" b="b"/>
              <a:pathLst>
                <a:path w="687704" h="31750">
                  <a:moveTo>
                    <a:pt x="687602" y="31"/>
                  </a:moveTo>
                  <a:lnTo>
                    <a:pt x="0" y="0"/>
                  </a:lnTo>
                  <a:lnTo>
                    <a:pt x="1539" y="345"/>
                  </a:lnTo>
                  <a:lnTo>
                    <a:pt x="1539" y="29842"/>
                  </a:lnTo>
                  <a:lnTo>
                    <a:pt x="1539" y="31328"/>
                  </a:lnTo>
                  <a:lnTo>
                    <a:pt x="0" y="31622"/>
                  </a:lnTo>
                  <a:lnTo>
                    <a:pt x="687602" y="31674"/>
                  </a:lnTo>
                  <a:lnTo>
                    <a:pt x="686052" y="31328"/>
                  </a:lnTo>
                  <a:lnTo>
                    <a:pt x="686052" y="1821"/>
                  </a:lnTo>
                  <a:lnTo>
                    <a:pt x="686052" y="345"/>
                  </a:lnTo>
                  <a:lnTo>
                    <a:pt x="687602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8897349" y="5346542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h="378460">
                  <a:moveTo>
                    <a:pt x="0" y="3781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9088781" y="5316369"/>
              <a:ext cx="525780" cy="33020"/>
            </a:xfrm>
            <a:custGeom>
              <a:avLst/>
              <a:gdLst/>
              <a:ahLst/>
              <a:cxnLst/>
              <a:rect l="l" t="t" r="r" b="b"/>
              <a:pathLst>
                <a:path w="525779" h="33020">
                  <a:moveTo>
                    <a:pt x="0" y="32878"/>
                  </a:moveTo>
                  <a:lnTo>
                    <a:pt x="0" y="0"/>
                  </a:lnTo>
                  <a:lnTo>
                    <a:pt x="525303" y="0"/>
                  </a:lnTo>
                  <a:lnTo>
                    <a:pt x="525303" y="32878"/>
                  </a:lnTo>
                  <a:lnTo>
                    <a:pt x="0" y="328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9088781" y="5721982"/>
              <a:ext cx="505459" cy="17145"/>
            </a:xfrm>
            <a:custGeom>
              <a:avLst/>
              <a:gdLst/>
              <a:ahLst/>
              <a:cxnLst/>
              <a:rect l="l" t="t" r="r" b="b"/>
              <a:pathLst>
                <a:path w="505459" h="17145">
                  <a:moveTo>
                    <a:pt x="0" y="17057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8914119" y="5316386"/>
              <a:ext cx="175260" cy="422909"/>
            </a:xfrm>
            <a:custGeom>
              <a:avLst/>
              <a:gdLst/>
              <a:ahLst/>
              <a:cxnLst/>
              <a:rect l="l" t="t" r="r" b="b"/>
              <a:pathLst>
                <a:path w="175259" h="422910">
                  <a:moveTo>
                    <a:pt x="18041" y="405600"/>
                  </a:moveTo>
                  <a:lnTo>
                    <a:pt x="0" y="405600"/>
                  </a:lnTo>
                  <a:lnTo>
                    <a:pt x="0" y="32857"/>
                  </a:lnTo>
                  <a:lnTo>
                    <a:pt x="18041" y="32857"/>
                  </a:lnTo>
                  <a:lnTo>
                    <a:pt x="18041" y="0"/>
                  </a:lnTo>
                  <a:lnTo>
                    <a:pt x="174664" y="0"/>
                  </a:lnTo>
                  <a:lnTo>
                    <a:pt x="174664" y="204035"/>
                  </a:lnTo>
                  <a:lnTo>
                    <a:pt x="156613" y="204035"/>
                  </a:lnTo>
                  <a:lnTo>
                    <a:pt x="156613" y="234505"/>
                  </a:lnTo>
                  <a:lnTo>
                    <a:pt x="174664" y="234505"/>
                  </a:lnTo>
                  <a:lnTo>
                    <a:pt x="174664" y="422657"/>
                  </a:lnTo>
                  <a:lnTo>
                    <a:pt x="18041" y="422657"/>
                  </a:lnTo>
                  <a:lnTo>
                    <a:pt x="18041" y="405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8914114" y="5349248"/>
              <a:ext cx="175260" cy="11430"/>
            </a:xfrm>
            <a:custGeom>
              <a:avLst/>
              <a:gdLst/>
              <a:ahLst/>
              <a:cxnLst/>
              <a:rect l="l" t="t" r="r" b="b"/>
              <a:pathLst>
                <a:path w="175259" h="11429">
                  <a:moveTo>
                    <a:pt x="0" y="0"/>
                  </a:moveTo>
                  <a:lnTo>
                    <a:pt x="0" y="10963"/>
                  </a:lnTo>
                  <a:lnTo>
                    <a:pt x="174664" y="10963"/>
                  </a:lnTo>
                  <a:lnTo>
                    <a:pt x="17466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8914114" y="5711020"/>
              <a:ext cx="175260" cy="11430"/>
            </a:xfrm>
            <a:custGeom>
              <a:avLst/>
              <a:gdLst/>
              <a:ahLst/>
              <a:cxnLst/>
              <a:rect l="l" t="t" r="r" b="b"/>
              <a:pathLst>
                <a:path w="175259" h="11429">
                  <a:moveTo>
                    <a:pt x="0" y="0"/>
                  </a:moveTo>
                  <a:lnTo>
                    <a:pt x="0" y="10963"/>
                  </a:lnTo>
                  <a:lnTo>
                    <a:pt x="174664" y="10963"/>
                  </a:lnTo>
                  <a:lnTo>
                    <a:pt x="17466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908877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916097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9197053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923314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926926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930536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934144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9377541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941365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9449724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9485821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9521923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9558015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9124887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916097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9197053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923314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926926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930536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934144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9377541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941365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9449724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9485821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9521923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9558015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9088786" y="555089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7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9088786" y="563399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9088786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68" y="42176"/>
                  </a:moveTo>
                  <a:lnTo>
                    <a:pt x="0" y="21088"/>
                  </a:lnTo>
                  <a:lnTo>
                    <a:pt x="3866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9588915" y="562909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93" y="0"/>
                  </a:moveTo>
                  <a:lnTo>
                    <a:pt x="2345" y="0"/>
                  </a:lnTo>
                  <a:lnTo>
                    <a:pt x="0" y="2219"/>
                  </a:lnTo>
                  <a:lnTo>
                    <a:pt x="0" y="4910"/>
                  </a:lnTo>
                  <a:lnTo>
                    <a:pt x="0" y="7580"/>
                  </a:lnTo>
                  <a:lnTo>
                    <a:pt x="2345" y="9790"/>
                  </a:lnTo>
                  <a:lnTo>
                    <a:pt x="5193" y="9790"/>
                  </a:lnTo>
                  <a:lnTo>
                    <a:pt x="8041" y="9790"/>
                  </a:lnTo>
                  <a:lnTo>
                    <a:pt x="10376" y="7580"/>
                  </a:lnTo>
                  <a:lnTo>
                    <a:pt x="10376" y="4910"/>
                  </a:lnTo>
                  <a:lnTo>
                    <a:pt x="10376" y="2219"/>
                  </a:lnTo>
                  <a:lnTo>
                    <a:pt x="8041" y="0"/>
                  </a:lnTo>
                  <a:lnTo>
                    <a:pt x="51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9594108" y="5349244"/>
              <a:ext cx="34925" cy="186055"/>
            </a:xfrm>
            <a:custGeom>
              <a:avLst/>
              <a:gdLst/>
              <a:ahLst/>
              <a:cxnLst/>
              <a:rect l="l" t="t" r="r" b="b"/>
              <a:pathLst>
                <a:path w="34925" h="186054">
                  <a:moveTo>
                    <a:pt x="0" y="0"/>
                  </a:moveTo>
                  <a:lnTo>
                    <a:pt x="34815" y="0"/>
                  </a:lnTo>
                  <a:lnTo>
                    <a:pt x="34815" y="185763"/>
                  </a:lnTo>
                  <a:lnTo>
                    <a:pt x="16753" y="185763"/>
                  </a:lnTo>
                  <a:lnTo>
                    <a:pt x="16753" y="171188"/>
                  </a:lnTo>
                  <a:lnTo>
                    <a:pt x="0" y="171188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9072029" y="5520423"/>
              <a:ext cx="537845" cy="11430"/>
            </a:xfrm>
            <a:custGeom>
              <a:avLst/>
              <a:gdLst/>
              <a:ahLst/>
              <a:cxnLst/>
              <a:rect l="l" t="t" r="r" b="b"/>
              <a:pathLst>
                <a:path w="537845" h="11429">
                  <a:moveTo>
                    <a:pt x="537543" y="10983"/>
                  </a:moveTo>
                  <a:lnTo>
                    <a:pt x="537543" y="0"/>
                  </a:lnTo>
                  <a:lnTo>
                    <a:pt x="0" y="0"/>
                  </a:lnTo>
                  <a:lnTo>
                    <a:pt x="0" y="10983"/>
                  </a:lnTo>
                  <a:lnTo>
                    <a:pt x="537543" y="109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9072029" y="5539928"/>
              <a:ext cx="537845" cy="11430"/>
            </a:xfrm>
            <a:custGeom>
              <a:avLst/>
              <a:gdLst/>
              <a:ahLst/>
              <a:cxnLst/>
              <a:rect l="l" t="t" r="r" b="b"/>
              <a:pathLst>
                <a:path w="537845" h="11429">
                  <a:moveTo>
                    <a:pt x="537543" y="10963"/>
                  </a:moveTo>
                  <a:lnTo>
                    <a:pt x="537543" y="0"/>
                  </a:lnTo>
                  <a:lnTo>
                    <a:pt x="0" y="0"/>
                  </a:lnTo>
                  <a:lnTo>
                    <a:pt x="0" y="10963"/>
                  </a:lnTo>
                  <a:lnTo>
                    <a:pt x="537543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9070736" y="552044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30449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9594101" y="5535663"/>
              <a:ext cx="34925" cy="186690"/>
            </a:xfrm>
            <a:custGeom>
              <a:avLst/>
              <a:gdLst/>
              <a:ahLst/>
              <a:cxnLst/>
              <a:rect l="l" t="t" r="r" b="b"/>
              <a:pathLst>
                <a:path w="34925" h="186689">
                  <a:moveTo>
                    <a:pt x="16774" y="0"/>
                  </a:moveTo>
                  <a:lnTo>
                    <a:pt x="34805" y="0"/>
                  </a:lnTo>
                  <a:lnTo>
                    <a:pt x="34805" y="186329"/>
                  </a:lnTo>
                  <a:lnTo>
                    <a:pt x="0" y="186329"/>
                  </a:lnTo>
                  <a:lnTo>
                    <a:pt x="0" y="15235"/>
                  </a:lnTo>
                  <a:lnTo>
                    <a:pt x="16774" y="15235"/>
                  </a:lnTo>
                  <a:lnTo>
                    <a:pt x="1677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9088786" y="563399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9088786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68" y="42176"/>
                  </a:moveTo>
                  <a:lnTo>
                    <a:pt x="0" y="21088"/>
                  </a:lnTo>
                  <a:lnTo>
                    <a:pt x="3866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9588915" y="562909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93" y="0"/>
                  </a:moveTo>
                  <a:lnTo>
                    <a:pt x="2345" y="0"/>
                  </a:lnTo>
                  <a:lnTo>
                    <a:pt x="0" y="2219"/>
                  </a:lnTo>
                  <a:lnTo>
                    <a:pt x="0" y="4910"/>
                  </a:lnTo>
                  <a:lnTo>
                    <a:pt x="0" y="7580"/>
                  </a:lnTo>
                  <a:lnTo>
                    <a:pt x="2345" y="9790"/>
                  </a:lnTo>
                  <a:lnTo>
                    <a:pt x="5193" y="9790"/>
                  </a:lnTo>
                  <a:lnTo>
                    <a:pt x="8041" y="9790"/>
                  </a:lnTo>
                  <a:lnTo>
                    <a:pt x="10376" y="7580"/>
                  </a:lnTo>
                  <a:lnTo>
                    <a:pt x="10376" y="4910"/>
                  </a:lnTo>
                  <a:lnTo>
                    <a:pt x="10376" y="2219"/>
                  </a:lnTo>
                  <a:lnTo>
                    <a:pt x="8041" y="0"/>
                  </a:lnTo>
                  <a:lnTo>
                    <a:pt x="51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9395591" y="5633992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51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9395602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58" y="42176"/>
                  </a:moveTo>
                  <a:lnTo>
                    <a:pt x="0" y="21088"/>
                  </a:lnTo>
                  <a:lnTo>
                    <a:pt x="386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9088783" y="543726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9555440" y="5416157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0" y="0"/>
                  </a:moveTo>
                  <a:lnTo>
                    <a:pt x="38658" y="21109"/>
                  </a:lnTo>
                  <a:lnTo>
                    <a:pt x="0" y="4219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9083614" y="543235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72" y="0"/>
                  </a:moveTo>
                  <a:lnTo>
                    <a:pt x="2324" y="0"/>
                  </a:lnTo>
                  <a:lnTo>
                    <a:pt x="0" y="2219"/>
                  </a:lnTo>
                  <a:lnTo>
                    <a:pt x="0" y="4900"/>
                  </a:lnTo>
                  <a:lnTo>
                    <a:pt x="0" y="7580"/>
                  </a:lnTo>
                  <a:lnTo>
                    <a:pt x="2324" y="9790"/>
                  </a:lnTo>
                  <a:lnTo>
                    <a:pt x="5172" y="9790"/>
                  </a:lnTo>
                  <a:lnTo>
                    <a:pt x="7999" y="9790"/>
                  </a:lnTo>
                  <a:lnTo>
                    <a:pt x="10355" y="7580"/>
                  </a:lnTo>
                  <a:lnTo>
                    <a:pt x="10355" y="4900"/>
                  </a:lnTo>
                  <a:lnTo>
                    <a:pt x="10355" y="2219"/>
                  </a:lnTo>
                  <a:lnTo>
                    <a:pt x="7999" y="0"/>
                  </a:lnTo>
                  <a:lnTo>
                    <a:pt x="517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9609573" y="552044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30449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8914119" y="5316386"/>
              <a:ext cx="175260" cy="422909"/>
            </a:xfrm>
            <a:custGeom>
              <a:avLst/>
              <a:gdLst/>
              <a:ahLst/>
              <a:cxnLst/>
              <a:rect l="l" t="t" r="r" b="b"/>
              <a:pathLst>
                <a:path w="175259" h="422910">
                  <a:moveTo>
                    <a:pt x="18041" y="405600"/>
                  </a:moveTo>
                  <a:lnTo>
                    <a:pt x="0" y="405600"/>
                  </a:lnTo>
                  <a:lnTo>
                    <a:pt x="0" y="32857"/>
                  </a:lnTo>
                  <a:lnTo>
                    <a:pt x="18041" y="32857"/>
                  </a:lnTo>
                  <a:lnTo>
                    <a:pt x="18041" y="0"/>
                  </a:lnTo>
                  <a:lnTo>
                    <a:pt x="174664" y="0"/>
                  </a:lnTo>
                  <a:lnTo>
                    <a:pt x="174664" y="204035"/>
                  </a:lnTo>
                  <a:lnTo>
                    <a:pt x="156613" y="204035"/>
                  </a:lnTo>
                  <a:lnTo>
                    <a:pt x="156613" y="234505"/>
                  </a:lnTo>
                  <a:lnTo>
                    <a:pt x="174664" y="234505"/>
                  </a:lnTo>
                  <a:lnTo>
                    <a:pt x="174664" y="422657"/>
                  </a:lnTo>
                  <a:lnTo>
                    <a:pt x="18041" y="422657"/>
                  </a:lnTo>
                  <a:lnTo>
                    <a:pt x="18041" y="405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908877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9594108" y="5349250"/>
              <a:ext cx="34925" cy="186055"/>
            </a:xfrm>
            <a:custGeom>
              <a:avLst/>
              <a:gdLst/>
              <a:ahLst/>
              <a:cxnLst/>
              <a:rect l="l" t="t" r="r" b="b"/>
              <a:pathLst>
                <a:path w="34925" h="186054">
                  <a:moveTo>
                    <a:pt x="0" y="171188"/>
                  </a:moveTo>
                  <a:lnTo>
                    <a:pt x="16753" y="171188"/>
                  </a:lnTo>
                  <a:lnTo>
                    <a:pt x="16753" y="185763"/>
                  </a:lnTo>
                  <a:lnTo>
                    <a:pt x="34815" y="185763"/>
                  </a:lnTo>
                  <a:lnTo>
                    <a:pt x="34815" y="0"/>
                  </a:lnTo>
                  <a:lnTo>
                    <a:pt x="0" y="0"/>
                  </a:lnTo>
                  <a:lnTo>
                    <a:pt x="0" y="171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9650191" y="5712254"/>
              <a:ext cx="7332980" cy="11430"/>
            </a:xfrm>
            <a:custGeom>
              <a:avLst/>
              <a:gdLst/>
              <a:ahLst/>
              <a:cxnLst/>
              <a:rect l="l" t="t" r="r" b="b"/>
              <a:pathLst>
                <a:path w="7332980" h="11429">
                  <a:moveTo>
                    <a:pt x="296483" y="0"/>
                  </a:moveTo>
                  <a:lnTo>
                    <a:pt x="0" y="10963"/>
                  </a:lnTo>
                </a:path>
                <a:path w="7332980" h="11429">
                  <a:moveTo>
                    <a:pt x="296483" y="0"/>
                  </a:moveTo>
                  <a:lnTo>
                    <a:pt x="733237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0268957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9630455" y="5316373"/>
              <a:ext cx="21590" cy="422909"/>
            </a:xfrm>
            <a:custGeom>
              <a:avLst/>
              <a:gdLst/>
              <a:ahLst/>
              <a:cxnLst/>
              <a:rect l="l" t="t" r="r" b="b"/>
              <a:pathLst>
                <a:path w="21590" h="422910">
                  <a:moveTo>
                    <a:pt x="19978" y="0"/>
                  </a:moveTo>
                  <a:lnTo>
                    <a:pt x="21025" y="0"/>
                  </a:lnTo>
                  <a:lnTo>
                    <a:pt x="21025" y="33862"/>
                  </a:lnTo>
                  <a:lnTo>
                    <a:pt x="1036" y="33862"/>
                  </a:lnTo>
                  <a:lnTo>
                    <a:pt x="1036" y="404647"/>
                  </a:lnTo>
                  <a:lnTo>
                    <a:pt x="21025" y="404647"/>
                  </a:lnTo>
                  <a:lnTo>
                    <a:pt x="21025" y="422678"/>
                  </a:lnTo>
                  <a:lnTo>
                    <a:pt x="19978" y="422678"/>
                  </a:lnTo>
                  <a:lnTo>
                    <a:pt x="19978" y="405600"/>
                  </a:lnTo>
                  <a:lnTo>
                    <a:pt x="0" y="405600"/>
                  </a:lnTo>
                  <a:lnTo>
                    <a:pt x="0" y="32868"/>
                  </a:lnTo>
                  <a:lnTo>
                    <a:pt x="19978" y="32868"/>
                  </a:lnTo>
                  <a:lnTo>
                    <a:pt x="1997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9651474" y="5316366"/>
              <a:ext cx="607060" cy="1270"/>
            </a:xfrm>
            <a:custGeom>
              <a:avLst/>
              <a:gdLst/>
              <a:ahLst/>
              <a:cxnLst/>
              <a:rect l="l" t="t" r="r" b="b"/>
              <a:pathLst>
                <a:path w="607059" h="1270">
                  <a:moveTo>
                    <a:pt x="606913" y="973"/>
                  </a:moveTo>
                  <a:lnTo>
                    <a:pt x="606913" y="0"/>
                  </a:lnTo>
                  <a:lnTo>
                    <a:pt x="0" y="0"/>
                  </a:lnTo>
                  <a:lnTo>
                    <a:pt x="0" y="973"/>
                  </a:lnTo>
                  <a:lnTo>
                    <a:pt x="606913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029499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025734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0257345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9651470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0257345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029499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0257345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8930870" y="5739037"/>
              <a:ext cx="684530" cy="5715"/>
            </a:xfrm>
            <a:custGeom>
              <a:avLst/>
              <a:gdLst/>
              <a:ahLst/>
              <a:cxnLst/>
              <a:rect l="l" t="t" r="r" b="b"/>
              <a:pathLst>
                <a:path w="684529" h="5714">
                  <a:moveTo>
                    <a:pt x="0" y="5361"/>
                  </a:moveTo>
                  <a:lnTo>
                    <a:pt x="0" y="0"/>
                  </a:lnTo>
                  <a:lnTo>
                    <a:pt x="684513" y="0"/>
                  </a:lnTo>
                  <a:lnTo>
                    <a:pt x="684513" y="5361"/>
                  </a:lnTo>
                  <a:lnTo>
                    <a:pt x="0" y="5361"/>
                  </a:lnTo>
                  <a:close/>
                </a:path>
                <a:path w="684529" h="5714">
                  <a:moveTo>
                    <a:pt x="0" y="5361"/>
                  </a:moveTo>
                  <a:lnTo>
                    <a:pt x="0" y="0"/>
                  </a:lnTo>
                  <a:lnTo>
                    <a:pt x="684513" y="0"/>
                  </a:lnTo>
                  <a:lnTo>
                    <a:pt x="684513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9610233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893086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7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9274413" y="5739540"/>
              <a:ext cx="338455" cy="5080"/>
            </a:xfrm>
            <a:custGeom>
              <a:avLst/>
              <a:gdLst/>
              <a:ahLst/>
              <a:cxnLst/>
              <a:rect l="l" t="t" r="r" b="b"/>
              <a:pathLst>
                <a:path w="338454" h="5079">
                  <a:moveTo>
                    <a:pt x="0" y="4858"/>
                  </a:moveTo>
                  <a:lnTo>
                    <a:pt x="0" y="0"/>
                  </a:lnTo>
                  <a:lnTo>
                    <a:pt x="338387" y="0"/>
                  </a:lnTo>
                  <a:lnTo>
                    <a:pt x="33838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8933450" y="5739540"/>
              <a:ext cx="338455" cy="5080"/>
            </a:xfrm>
            <a:custGeom>
              <a:avLst/>
              <a:gdLst/>
              <a:ahLst/>
              <a:cxnLst/>
              <a:rect l="l" t="t" r="r" b="b"/>
              <a:pathLst>
                <a:path w="338454" h="5079">
                  <a:moveTo>
                    <a:pt x="0" y="4858"/>
                  </a:moveTo>
                  <a:lnTo>
                    <a:pt x="0" y="0"/>
                  </a:lnTo>
                  <a:lnTo>
                    <a:pt x="338387" y="0"/>
                  </a:lnTo>
                  <a:lnTo>
                    <a:pt x="33838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9270545" y="5739042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2575" y="4879"/>
                  </a:moveTo>
                  <a:lnTo>
                    <a:pt x="2293" y="4879"/>
                  </a:lnTo>
                  <a:lnTo>
                    <a:pt x="2261" y="2764"/>
                  </a:lnTo>
                  <a:lnTo>
                    <a:pt x="2209" y="628"/>
                  </a:lnTo>
                  <a:lnTo>
                    <a:pt x="1120" y="607"/>
                  </a:lnTo>
                  <a:lnTo>
                    <a:pt x="0" y="596"/>
                  </a:lnTo>
                  <a:lnTo>
                    <a:pt x="0" y="0"/>
                  </a:lnTo>
                  <a:lnTo>
                    <a:pt x="5172" y="0"/>
                  </a:lnTo>
                  <a:lnTo>
                    <a:pt x="5172" y="596"/>
                  </a:lnTo>
                  <a:lnTo>
                    <a:pt x="4052" y="607"/>
                  </a:lnTo>
                  <a:lnTo>
                    <a:pt x="2921" y="628"/>
                  </a:lnTo>
                  <a:lnTo>
                    <a:pt x="2910" y="2764"/>
                  </a:lnTo>
                  <a:lnTo>
                    <a:pt x="2837" y="4879"/>
                  </a:lnTo>
                  <a:lnTo>
                    <a:pt x="2575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964889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9648906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41" y="492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025476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965147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9955700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0296017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029345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08993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0600246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0296034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8907794" y="5348040"/>
              <a:ext cx="5715" cy="375285"/>
            </a:xfrm>
            <a:custGeom>
              <a:avLst/>
              <a:gdLst/>
              <a:ahLst/>
              <a:cxnLst/>
              <a:rect l="l" t="t" r="r" b="b"/>
              <a:pathLst>
                <a:path w="5715" h="375285">
                  <a:moveTo>
                    <a:pt x="5675" y="0"/>
                  </a:moveTo>
                  <a:lnTo>
                    <a:pt x="5675" y="375171"/>
                  </a:lnTo>
                  <a:lnTo>
                    <a:pt x="0" y="375171"/>
                  </a:lnTo>
                  <a:lnTo>
                    <a:pt x="0" y="0"/>
                  </a:lnTo>
                  <a:lnTo>
                    <a:pt x="5675" y="0"/>
                  </a:lnTo>
                  <a:close/>
                </a:path>
                <a:path w="5715" h="375285">
                  <a:moveTo>
                    <a:pt x="5675" y="0"/>
                  </a:moveTo>
                  <a:lnTo>
                    <a:pt x="5675" y="375171"/>
                  </a:lnTo>
                  <a:lnTo>
                    <a:pt x="0" y="375171"/>
                  </a:lnTo>
                  <a:lnTo>
                    <a:pt x="0" y="0"/>
                  </a:lnTo>
                  <a:lnTo>
                    <a:pt x="567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8908302" y="571835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4858"/>
                  </a:moveTo>
                  <a:lnTo>
                    <a:pt x="0" y="4858"/>
                  </a:lnTo>
                  <a:lnTo>
                    <a:pt x="0" y="4366"/>
                  </a:lnTo>
                  <a:lnTo>
                    <a:pt x="387" y="4366"/>
                  </a:lnTo>
                  <a:lnTo>
                    <a:pt x="4649" y="4366"/>
                  </a:lnTo>
                  <a:lnTo>
                    <a:pt x="4649" y="345"/>
                  </a:lnTo>
                  <a:lnTo>
                    <a:pt x="4649" y="0"/>
                  </a:lnTo>
                  <a:lnTo>
                    <a:pt x="5162" y="0"/>
                  </a:lnTo>
                  <a:lnTo>
                    <a:pt x="5162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8908302" y="534804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0" y="0"/>
                  </a:lnTo>
                  <a:lnTo>
                    <a:pt x="0" y="481"/>
                  </a:lnTo>
                  <a:lnTo>
                    <a:pt x="387" y="481"/>
                  </a:lnTo>
                  <a:lnTo>
                    <a:pt x="4649" y="481"/>
                  </a:lnTo>
                  <a:lnTo>
                    <a:pt x="4649" y="4502"/>
                  </a:lnTo>
                  <a:lnTo>
                    <a:pt x="4649" y="4858"/>
                  </a:lnTo>
                  <a:lnTo>
                    <a:pt x="5162" y="4858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8907794" y="5536849"/>
              <a:ext cx="5715" cy="184150"/>
            </a:xfrm>
            <a:custGeom>
              <a:avLst/>
              <a:gdLst/>
              <a:ahLst/>
              <a:cxnLst/>
              <a:rect l="l" t="t" r="r" b="b"/>
              <a:pathLst>
                <a:path w="5715" h="184150">
                  <a:moveTo>
                    <a:pt x="5162" y="0"/>
                  </a:moveTo>
                  <a:lnTo>
                    <a:pt x="5162" y="183942"/>
                  </a:lnTo>
                  <a:lnTo>
                    <a:pt x="0" y="183942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8907794" y="5350471"/>
              <a:ext cx="5715" cy="184150"/>
            </a:xfrm>
            <a:custGeom>
              <a:avLst/>
              <a:gdLst/>
              <a:ahLst/>
              <a:cxnLst/>
              <a:rect l="l" t="t" r="r" b="b"/>
              <a:pathLst>
                <a:path w="5715" h="184150">
                  <a:moveTo>
                    <a:pt x="5162" y="0"/>
                  </a:moveTo>
                  <a:lnTo>
                    <a:pt x="5162" y="183942"/>
                  </a:lnTo>
                  <a:lnTo>
                    <a:pt x="0" y="183942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8908309" y="553318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2429"/>
                  </a:moveTo>
                  <a:lnTo>
                    <a:pt x="0" y="2177"/>
                  </a:lnTo>
                  <a:lnTo>
                    <a:pt x="2251" y="2146"/>
                  </a:lnTo>
                  <a:lnTo>
                    <a:pt x="4481" y="2083"/>
                  </a:lnTo>
                  <a:lnTo>
                    <a:pt x="4512" y="1057"/>
                  </a:lnTo>
                  <a:lnTo>
                    <a:pt x="4533" y="0"/>
                  </a:lnTo>
                  <a:lnTo>
                    <a:pt x="5162" y="0"/>
                  </a:lnTo>
                  <a:lnTo>
                    <a:pt x="5162" y="4858"/>
                  </a:lnTo>
                  <a:lnTo>
                    <a:pt x="4533" y="4858"/>
                  </a:lnTo>
                  <a:lnTo>
                    <a:pt x="4512" y="3821"/>
                  </a:lnTo>
                  <a:lnTo>
                    <a:pt x="4481" y="2774"/>
                  </a:lnTo>
                  <a:lnTo>
                    <a:pt x="2251" y="2743"/>
                  </a:lnTo>
                  <a:lnTo>
                    <a:pt x="0" y="2691"/>
                  </a:ln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8897362" y="5346538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506" y="0"/>
                  </a:moveTo>
                  <a:lnTo>
                    <a:pt x="33506" y="378135"/>
                  </a:lnTo>
                </a:path>
                <a:path w="33654" h="378460">
                  <a:moveTo>
                    <a:pt x="0" y="3781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9088781" y="5723197"/>
              <a:ext cx="505459" cy="15875"/>
            </a:xfrm>
            <a:custGeom>
              <a:avLst/>
              <a:gdLst/>
              <a:ahLst/>
              <a:cxnLst/>
              <a:rect l="l" t="t" r="r" b="b"/>
              <a:pathLst>
                <a:path w="505459" h="15875">
                  <a:moveTo>
                    <a:pt x="0" y="15842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5842"/>
                  </a:lnTo>
                  <a:lnTo>
                    <a:pt x="0" y="158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8929330" y="5316365"/>
              <a:ext cx="685165" cy="31750"/>
            </a:xfrm>
            <a:custGeom>
              <a:avLst/>
              <a:gdLst/>
              <a:ahLst/>
              <a:cxnLst/>
              <a:rect l="l" t="t" r="r" b="b"/>
              <a:pathLst>
                <a:path w="685165" h="31750">
                  <a:moveTo>
                    <a:pt x="0" y="31674"/>
                  </a:moveTo>
                  <a:lnTo>
                    <a:pt x="0" y="0"/>
                  </a:lnTo>
                  <a:lnTo>
                    <a:pt x="684754" y="0"/>
                  </a:lnTo>
                  <a:lnTo>
                    <a:pt x="684754" y="31674"/>
                  </a:lnTo>
                  <a:lnTo>
                    <a:pt x="0" y="316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9341453" y="5323078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4" h="19685">
                  <a:moveTo>
                    <a:pt x="0" y="19486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9486"/>
                  </a:lnTo>
                  <a:lnTo>
                    <a:pt x="0" y="194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9267964" y="572810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9088781" y="5711024"/>
              <a:ext cx="505459" cy="11430"/>
            </a:xfrm>
            <a:custGeom>
              <a:avLst/>
              <a:gdLst/>
              <a:ahLst/>
              <a:cxnLst/>
              <a:rect l="l" t="t" r="r" b="b"/>
              <a:pathLst>
                <a:path w="505459" h="11429">
                  <a:moveTo>
                    <a:pt x="0" y="10963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9198989" y="5714063"/>
              <a:ext cx="285115" cy="5080"/>
            </a:xfrm>
            <a:custGeom>
              <a:avLst/>
              <a:gdLst/>
              <a:ahLst/>
              <a:cxnLst/>
              <a:rect l="l" t="t" r="r" b="b"/>
              <a:pathLst>
                <a:path w="285115" h="5079">
                  <a:moveTo>
                    <a:pt x="0" y="4879"/>
                  </a:moveTo>
                  <a:lnTo>
                    <a:pt x="0" y="0"/>
                  </a:lnTo>
                  <a:lnTo>
                    <a:pt x="284891" y="0"/>
                  </a:lnTo>
                  <a:lnTo>
                    <a:pt x="28489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9050110" y="5714080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0" y="0"/>
                  </a:moveTo>
                  <a:lnTo>
                    <a:pt x="0" y="4858"/>
                  </a:lnTo>
                  <a:lnTo>
                    <a:pt x="19978" y="4858"/>
                  </a:lnTo>
                  <a:lnTo>
                    <a:pt x="1997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9612806" y="5714087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88" y="0"/>
                  </a:moveTo>
                  <a:lnTo>
                    <a:pt x="0" y="0"/>
                  </a:lnTo>
                  <a:lnTo>
                    <a:pt x="0" y="4858"/>
                  </a:lnTo>
                  <a:lnTo>
                    <a:pt x="19988" y="4858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9612817" y="5714084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78" y="4858"/>
                  </a:moveTo>
                  <a:lnTo>
                    <a:pt x="19978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978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9070089" y="5714066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9070091" y="5714063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9486485" y="5714066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9486463" y="5714063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9088781" y="5349234"/>
              <a:ext cx="505459" cy="11430"/>
            </a:xfrm>
            <a:custGeom>
              <a:avLst/>
              <a:gdLst/>
              <a:ahLst/>
              <a:cxnLst/>
              <a:rect l="l" t="t" r="r" b="b"/>
              <a:pathLst>
                <a:path w="505459" h="11429">
                  <a:moveTo>
                    <a:pt x="0" y="10963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0963"/>
                  </a:lnTo>
                  <a:lnTo>
                    <a:pt x="0" y="10963"/>
                  </a:lnTo>
                  <a:close/>
                </a:path>
                <a:path w="505459" h="11429">
                  <a:moveTo>
                    <a:pt x="0" y="10963"/>
                  </a:moveTo>
                  <a:lnTo>
                    <a:pt x="36093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912487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9160980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919707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9233146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926925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930536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934145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9377544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9413634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944974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9485817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9521925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9558016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9198989" y="5352291"/>
              <a:ext cx="285115" cy="5080"/>
            </a:xfrm>
            <a:custGeom>
              <a:avLst/>
              <a:gdLst/>
              <a:ahLst/>
              <a:cxnLst/>
              <a:rect l="l" t="t" r="r" b="b"/>
              <a:pathLst>
                <a:path w="285115" h="5079">
                  <a:moveTo>
                    <a:pt x="0" y="4879"/>
                  </a:moveTo>
                  <a:lnTo>
                    <a:pt x="0" y="0"/>
                  </a:lnTo>
                  <a:lnTo>
                    <a:pt x="284891" y="0"/>
                  </a:lnTo>
                  <a:lnTo>
                    <a:pt x="28489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9050110" y="5352291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0" y="0"/>
                  </a:moveTo>
                  <a:lnTo>
                    <a:pt x="0" y="4879"/>
                  </a:lnTo>
                  <a:lnTo>
                    <a:pt x="19978" y="4879"/>
                  </a:lnTo>
                  <a:lnTo>
                    <a:pt x="1997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9612806" y="5352297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8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9988" y="487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9612817" y="5352291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78" y="4879"/>
                  </a:moveTo>
                  <a:lnTo>
                    <a:pt x="1997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1997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9070089" y="5352297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9070091" y="5352291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9486485" y="5352297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9486463" y="5352291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9458758" y="5533234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154037" y="0"/>
                  </a:moveTo>
                  <a:lnTo>
                    <a:pt x="0" y="0"/>
                  </a:lnTo>
                  <a:lnTo>
                    <a:pt x="0" y="4858"/>
                  </a:lnTo>
                  <a:lnTo>
                    <a:pt x="154037" y="4858"/>
                  </a:lnTo>
                  <a:lnTo>
                    <a:pt x="154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9458757" y="5533227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0" y="0"/>
                  </a:moveTo>
                  <a:lnTo>
                    <a:pt x="0" y="4858"/>
                  </a:lnTo>
                  <a:lnTo>
                    <a:pt x="154037" y="4858"/>
                  </a:lnTo>
                  <a:lnTo>
                    <a:pt x="15403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9070087" y="5523486"/>
              <a:ext cx="542925" cy="15240"/>
            </a:xfrm>
            <a:custGeom>
              <a:avLst/>
              <a:gdLst/>
              <a:ahLst/>
              <a:cxnLst/>
              <a:rect l="l" t="t" r="r" b="b"/>
              <a:pathLst>
                <a:path w="542925" h="15239">
                  <a:moveTo>
                    <a:pt x="542705" y="0"/>
                  </a:moveTo>
                  <a:lnTo>
                    <a:pt x="399034" y="0"/>
                  </a:lnTo>
                  <a:lnTo>
                    <a:pt x="395286" y="2376"/>
                  </a:lnTo>
                  <a:lnTo>
                    <a:pt x="392668" y="8544"/>
                  </a:lnTo>
                  <a:lnTo>
                    <a:pt x="390762" y="9758"/>
                  </a:lnTo>
                  <a:lnTo>
                    <a:pt x="0" y="9758"/>
                  </a:lnTo>
                  <a:lnTo>
                    <a:pt x="0" y="14617"/>
                  </a:lnTo>
                  <a:lnTo>
                    <a:pt x="393129" y="14617"/>
                  </a:lnTo>
                  <a:lnTo>
                    <a:pt x="397066" y="11915"/>
                  </a:lnTo>
                  <a:lnTo>
                    <a:pt x="398438" y="7884"/>
                  </a:lnTo>
                  <a:lnTo>
                    <a:pt x="399254" y="6083"/>
                  </a:lnTo>
                  <a:lnTo>
                    <a:pt x="401118" y="4889"/>
                  </a:lnTo>
                  <a:lnTo>
                    <a:pt x="542705" y="4889"/>
                  </a:lnTo>
                  <a:lnTo>
                    <a:pt x="5427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9070087" y="5523486"/>
              <a:ext cx="542925" cy="15240"/>
            </a:xfrm>
            <a:custGeom>
              <a:avLst/>
              <a:gdLst/>
              <a:ahLst/>
              <a:cxnLst/>
              <a:rect l="l" t="t" r="r" b="b"/>
              <a:pathLst>
                <a:path w="542925" h="15239">
                  <a:moveTo>
                    <a:pt x="0" y="14617"/>
                  </a:moveTo>
                  <a:lnTo>
                    <a:pt x="0" y="9758"/>
                  </a:lnTo>
                  <a:lnTo>
                    <a:pt x="388668" y="9758"/>
                  </a:lnTo>
                  <a:lnTo>
                    <a:pt x="390762" y="9758"/>
                  </a:lnTo>
                  <a:lnTo>
                    <a:pt x="392668" y="8544"/>
                  </a:lnTo>
                  <a:lnTo>
                    <a:pt x="393443" y="6690"/>
                  </a:lnTo>
                  <a:lnTo>
                    <a:pt x="393527" y="6512"/>
                  </a:lnTo>
                </a:path>
                <a:path w="542925" h="15239">
                  <a:moveTo>
                    <a:pt x="393579" y="6397"/>
                  </a:moveTo>
                  <a:lnTo>
                    <a:pt x="393715" y="6031"/>
                  </a:lnTo>
                </a:path>
                <a:path w="542925" h="15239">
                  <a:moveTo>
                    <a:pt x="393684" y="6020"/>
                  </a:moveTo>
                  <a:lnTo>
                    <a:pt x="395286" y="2376"/>
                  </a:lnTo>
                  <a:lnTo>
                    <a:pt x="399034" y="0"/>
                  </a:lnTo>
                  <a:lnTo>
                    <a:pt x="403202" y="0"/>
                  </a:lnTo>
                  <a:lnTo>
                    <a:pt x="542705" y="0"/>
                  </a:lnTo>
                  <a:lnTo>
                    <a:pt x="542705" y="4889"/>
                  </a:lnTo>
                  <a:lnTo>
                    <a:pt x="403202" y="4889"/>
                  </a:lnTo>
                  <a:lnTo>
                    <a:pt x="401118" y="4889"/>
                  </a:lnTo>
                  <a:lnTo>
                    <a:pt x="399254" y="6083"/>
                  </a:lnTo>
                  <a:lnTo>
                    <a:pt x="398438" y="7884"/>
                  </a:lnTo>
                </a:path>
                <a:path w="542925" h="15239">
                  <a:moveTo>
                    <a:pt x="398459" y="7915"/>
                  </a:moveTo>
                  <a:lnTo>
                    <a:pt x="397066" y="11915"/>
                  </a:lnTo>
                  <a:lnTo>
                    <a:pt x="393129" y="14617"/>
                  </a:lnTo>
                  <a:lnTo>
                    <a:pt x="388668" y="14617"/>
                  </a:ln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9612799" y="552349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463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2575" y="4879"/>
                  </a:lnTo>
                  <a:lnTo>
                    <a:pt x="4083" y="4879"/>
                  </a:lnTo>
                  <a:lnTo>
                    <a:pt x="5570" y="7308"/>
                  </a:lnTo>
                  <a:lnTo>
                    <a:pt x="4806" y="8523"/>
                  </a:lnTo>
                  <a:lnTo>
                    <a:pt x="4083" y="9737"/>
                  </a:lnTo>
                  <a:lnTo>
                    <a:pt x="2575" y="9737"/>
                  </a:lnTo>
                  <a:lnTo>
                    <a:pt x="0" y="9706"/>
                  </a:lnTo>
                  <a:lnTo>
                    <a:pt x="0" y="14554"/>
                  </a:lnTo>
                  <a:lnTo>
                    <a:pt x="2575" y="14554"/>
                  </a:lnTo>
                  <a:lnTo>
                    <a:pt x="6858" y="14606"/>
                  </a:lnTo>
                  <a:lnTo>
                    <a:pt x="10313" y="11350"/>
                  </a:lnTo>
                  <a:lnTo>
                    <a:pt x="10313" y="5371"/>
                  </a:lnTo>
                  <a:lnTo>
                    <a:pt x="9507" y="3507"/>
                  </a:lnTo>
                  <a:lnTo>
                    <a:pt x="6607" y="774"/>
                  </a:lnTo>
                  <a:lnTo>
                    <a:pt x="4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9612799" y="552349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2575" y="4879"/>
                  </a:moveTo>
                  <a:lnTo>
                    <a:pt x="4083" y="4879"/>
                  </a:lnTo>
                  <a:lnTo>
                    <a:pt x="4806" y="6083"/>
                  </a:lnTo>
                  <a:lnTo>
                    <a:pt x="5570" y="7308"/>
                  </a:lnTo>
                  <a:lnTo>
                    <a:pt x="4806" y="8523"/>
                  </a:lnTo>
                  <a:lnTo>
                    <a:pt x="4083" y="9737"/>
                  </a:lnTo>
                  <a:lnTo>
                    <a:pt x="2575" y="9737"/>
                  </a:lnTo>
                  <a:lnTo>
                    <a:pt x="0" y="9706"/>
                  </a:lnTo>
                  <a:lnTo>
                    <a:pt x="0" y="14554"/>
                  </a:lnTo>
                  <a:lnTo>
                    <a:pt x="2575" y="14554"/>
                  </a:lnTo>
                </a:path>
                <a:path w="10795" h="14604">
                  <a:moveTo>
                    <a:pt x="2575" y="14606"/>
                  </a:moveTo>
                  <a:lnTo>
                    <a:pt x="6858" y="14606"/>
                  </a:lnTo>
                  <a:lnTo>
                    <a:pt x="10313" y="11350"/>
                  </a:lnTo>
                  <a:lnTo>
                    <a:pt x="10313" y="7308"/>
                  </a:lnTo>
                  <a:lnTo>
                    <a:pt x="10313" y="5371"/>
                  </a:lnTo>
                  <a:lnTo>
                    <a:pt x="9507" y="3507"/>
                  </a:lnTo>
                  <a:lnTo>
                    <a:pt x="8052" y="2136"/>
                  </a:lnTo>
                  <a:lnTo>
                    <a:pt x="6607" y="774"/>
                  </a:lnTo>
                  <a:lnTo>
                    <a:pt x="4638" y="0"/>
                  </a:lnTo>
                  <a:lnTo>
                    <a:pt x="2575" y="0"/>
                  </a:lnTo>
                </a:path>
                <a:path w="10795" h="14604">
                  <a:moveTo>
                    <a:pt x="2575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2575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9070100" y="5538103"/>
              <a:ext cx="153670" cy="10160"/>
            </a:xfrm>
            <a:custGeom>
              <a:avLst/>
              <a:gdLst/>
              <a:ahLst/>
              <a:cxnLst/>
              <a:rect l="l" t="t" r="r" b="b"/>
              <a:pathLst>
                <a:path w="153670" h="10160">
                  <a:moveTo>
                    <a:pt x="153293" y="0"/>
                  </a:moveTo>
                  <a:lnTo>
                    <a:pt x="145095" y="0"/>
                  </a:lnTo>
                  <a:lnTo>
                    <a:pt x="143472" y="3643"/>
                  </a:lnTo>
                  <a:lnTo>
                    <a:pt x="141587" y="4827"/>
                  </a:lnTo>
                  <a:lnTo>
                    <a:pt x="0" y="4827"/>
                  </a:lnTo>
                  <a:lnTo>
                    <a:pt x="0" y="9696"/>
                  </a:lnTo>
                  <a:lnTo>
                    <a:pt x="143650" y="9696"/>
                  </a:lnTo>
                  <a:lnTo>
                    <a:pt x="147440" y="7329"/>
                  </a:lnTo>
                  <a:lnTo>
                    <a:pt x="149953" y="1392"/>
                  </a:lnTo>
                  <a:lnTo>
                    <a:pt x="151492" y="261"/>
                  </a:lnTo>
                  <a:lnTo>
                    <a:pt x="1532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9070100" y="5538103"/>
              <a:ext cx="153670" cy="10160"/>
            </a:xfrm>
            <a:custGeom>
              <a:avLst/>
              <a:gdLst/>
              <a:ahLst/>
              <a:cxnLst/>
              <a:rect l="l" t="t" r="r" b="b"/>
              <a:pathLst>
                <a:path w="153670" h="10160">
                  <a:moveTo>
                    <a:pt x="153293" y="0"/>
                  </a:moveTo>
                  <a:lnTo>
                    <a:pt x="145095" y="0"/>
                  </a:lnTo>
                  <a:lnTo>
                    <a:pt x="144739" y="575"/>
                  </a:lnTo>
                  <a:lnTo>
                    <a:pt x="144456" y="1172"/>
                  </a:lnTo>
                  <a:lnTo>
                    <a:pt x="144225" y="1790"/>
                  </a:lnTo>
                </a:path>
                <a:path w="153670" h="10160">
                  <a:moveTo>
                    <a:pt x="144278" y="1790"/>
                  </a:moveTo>
                  <a:lnTo>
                    <a:pt x="143472" y="3643"/>
                  </a:lnTo>
                  <a:lnTo>
                    <a:pt x="141587" y="4827"/>
                  </a:lnTo>
                  <a:lnTo>
                    <a:pt x="139503" y="4827"/>
                  </a:lnTo>
                  <a:lnTo>
                    <a:pt x="0" y="4827"/>
                  </a:lnTo>
                  <a:lnTo>
                    <a:pt x="0" y="9696"/>
                  </a:lnTo>
                  <a:lnTo>
                    <a:pt x="139503" y="9696"/>
                  </a:lnTo>
                  <a:lnTo>
                    <a:pt x="143650" y="9696"/>
                  </a:lnTo>
                  <a:lnTo>
                    <a:pt x="147440" y="7329"/>
                  </a:lnTo>
                  <a:lnTo>
                    <a:pt x="149021" y="3685"/>
                  </a:lnTo>
                </a:path>
                <a:path w="153670" h="10160">
                  <a:moveTo>
                    <a:pt x="148990" y="3675"/>
                  </a:moveTo>
                  <a:lnTo>
                    <a:pt x="149147" y="3308"/>
                  </a:lnTo>
                </a:path>
                <a:path w="153670" h="10160">
                  <a:moveTo>
                    <a:pt x="149147" y="3308"/>
                  </a:moveTo>
                  <a:lnTo>
                    <a:pt x="149210" y="3141"/>
                  </a:lnTo>
                  <a:lnTo>
                    <a:pt x="149262" y="2994"/>
                  </a:lnTo>
                  <a:lnTo>
                    <a:pt x="149953" y="1392"/>
                  </a:lnTo>
                  <a:lnTo>
                    <a:pt x="151492" y="261"/>
                  </a:lnTo>
                  <a:lnTo>
                    <a:pt x="1532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9058500" y="5533174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5" h="15239">
                  <a:moveTo>
                    <a:pt x="7727" y="9758"/>
                  </a:moveTo>
                  <a:lnTo>
                    <a:pt x="6240" y="9758"/>
                  </a:lnTo>
                  <a:lnTo>
                    <a:pt x="5497" y="8533"/>
                  </a:lnTo>
                  <a:lnTo>
                    <a:pt x="4753" y="7329"/>
                  </a:lnTo>
                  <a:lnTo>
                    <a:pt x="5497" y="6104"/>
                  </a:lnTo>
                  <a:lnTo>
                    <a:pt x="6240" y="4879"/>
                  </a:lnTo>
                  <a:lnTo>
                    <a:pt x="7727" y="4879"/>
                  </a:lnTo>
                  <a:lnTo>
                    <a:pt x="11601" y="4931"/>
                  </a:lnTo>
                  <a:lnTo>
                    <a:pt x="11601" y="62"/>
                  </a:lnTo>
                  <a:lnTo>
                    <a:pt x="7727" y="62"/>
                  </a:lnTo>
                </a:path>
                <a:path w="12065" h="15239">
                  <a:moveTo>
                    <a:pt x="7727" y="0"/>
                  </a:moveTo>
                  <a:lnTo>
                    <a:pt x="3444" y="0"/>
                  </a:lnTo>
                  <a:lnTo>
                    <a:pt x="0" y="3277"/>
                  </a:lnTo>
                  <a:lnTo>
                    <a:pt x="0" y="7329"/>
                  </a:lnTo>
                  <a:lnTo>
                    <a:pt x="0" y="9266"/>
                  </a:lnTo>
                  <a:lnTo>
                    <a:pt x="816" y="11130"/>
                  </a:lnTo>
                  <a:lnTo>
                    <a:pt x="2251" y="12491"/>
                  </a:lnTo>
                  <a:lnTo>
                    <a:pt x="3706" y="13863"/>
                  </a:lnTo>
                  <a:lnTo>
                    <a:pt x="5654" y="14617"/>
                  </a:lnTo>
                  <a:lnTo>
                    <a:pt x="7727" y="14617"/>
                  </a:lnTo>
                </a:path>
                <a:path w="12065" h="15239">
                  <a:moveTo>
                    <a:pt x="7727" y="14617"/>
                  </a:moveTo>
                  <a:lnTo>
                    <a:pt x="11601" y="14617"/>
                  </a:lnTo>
                  <a:lnTo>
                    <a:pt x="11601" y="9758"/>
                  </a:lnTo>
                  <a:lnTo>
                    <a:pt x="7727" y="97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9374047" y="5520439"/>
              <a:ext cx="45085" cy="219075"/>
            </a:xfrm>
            <a:custGeom>
              <a:avLst/>
              <a:gdLst/>
              <a:ahLst/>
              <a:cxnLst/>
              <a:rect l="l" t="t" r="r" b="b"/>
              <a:pathLst>
                <a:path w="45084" h="219075">
                  <a:moveTo>
                    <a:pt x="44836" y="0"/>
                  </a:moveTo>
                  <a:lnTo>
                    <a:pt x="0" y="218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889733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48" y="1476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889733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1560" y="30218"/>
                  </a:lnTo>
                  <a:lnTo>
                    <a:pt x="1560" y="15831"/>
                  </a:lnTo>
                  <a:lnTo>
                    <a:pt x="1560" y="1476"/>
                  </a:lnTo>
                  <a:lnTo>
                    <a:pt x="16774" y="1476"/>
                  </a:lnTo>
                  <a:lnTo>
                    <a:pt x="31988" y="1476"/>
                  </a:lnTo>
                  <a:lnTo>
                    <a:pt x="31988" y="15831"/>
                  </a:lnTo>
                  <a:lnTo>
                    <a:pt x="31988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8897335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55"/>
                  </a:lnTo>
                  <a:lnTo>
                    <a:pt x="33548" y="1455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55"/>
                  </a:moveTo>
                  <a:lnTo>
                    <a:pt x="31988" y="1455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55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8897335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1560" y="30218"/>
                  </a:lnTo>
                  <a:lnTo>
                    <a:pt x="1560" y="15831"/>
                  </a:lnTo>
                  <a:lnTo>
                    <a:pt x="1560" y="1455"/>
                  </a:lnTo>
                  <a:lnTo>
                    <a:pt x="16774" y="1455"/>
                  </a:lnTo>
                  <a:lnTo>
                    <a:pt x="31988" y="1455"/>
                  </a:lnTo>
                  <a:lnTo>
                    <a:pt x="31988" y="15831"/>
                  </a:lnTo>
                  <a:lnTo>
                    <a:pt x="31988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961536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961536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9615367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55"/>
                  </a:lnTo>
                  <a:lnTo>
                    <a:pt x="33527" y="1455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55"/>
                  </a:moveTo>
                  <a:lnTo>
                    <a:pt x="31988" y="1455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55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9615367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55"/>
                  </a:lnTo>
                  <a:lnTo>
                    <a:pt x="16774" y="1455"/>
                  </a:lnTo>
                  <a:lnTo>
                    <a:pt x="1560" y="1455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02599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02599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02599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02599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0904478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093954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090189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0901893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090189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093954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0901893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08993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090448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090448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53" y="31674"/>
                  </a:lnTo>
                </a:path>
                <a:path w="33654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090448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090448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53" y="0"/>
                  </a:lnTo>
                </a:path>
                <a:path w="33654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1549023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38" y="378135"/>
                  </a:lnTo>
                </a:path>
                <a:path w="33654" h="378460">
                  <a:moveTo>
                    <a:pt x="33538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1558037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1584087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154644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1546441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0940581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154644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1584087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1546441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093800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0938002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154388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094058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1244796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1585113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1582549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218843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1889342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1585129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154903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154903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53" y="31674"/>
                  </a:lnTo>
                </a:path>
                <a:path w="33654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1549037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1549037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53" y="0"/>
                  </a:lnTo>
                </a:path>
                <a:path w="33654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2193575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38" y="378135"/>
                  </a:lnTo>
                </a:path>
                <a:path w="33654" h="378460">
                  <a:moveTo>
                    <a:pt x="33538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222863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219098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2190989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219098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222863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2190989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218843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219356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48" y="1476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219356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48" y="0"/>
                  </a:lnTo>
                  <a:lnTo>
                    <a:pt x="33548" y="15831"/>
                  </a:lnTo>
                  <a:lnTo>
                    <a:pt x="33548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2193565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48" y="1434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48" y="30198"/>
                  </a:lnTo>
                  <a:lnTo>
                    <a:pt x="33548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2193565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2838127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2847149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287318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2835554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2835554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2229676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2835554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287318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2835554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2227099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2227107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41" y="492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2832976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2229680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2533908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2874224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287166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34775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317845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287422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28381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28381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28381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28381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3482680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351773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348010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3480101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348010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351773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3480101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34775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348268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348268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348268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348268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4127222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52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4136244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416229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412464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4124649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3518774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55" y="963"/>
                  </a:lnTo>
                  <a:lnTo>
                    <a:pt x="60585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412464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416229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4124649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351619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611038" y="5361"/>
                  </a:moveTo>
                  <a:lnTo>
                    <a:pt x="61103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38" y="5361"/>
                  </a:lnTo>
                  <a:close/>
                </a:path>
                <a:path w="611505" h="5714">
                  <a:moveTo>
                    <a:pt x="611038" y="5361"/>
                  </a:moveTo>
                  <a:lnTo>
                    <a:pt x="61103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3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351618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34" y="4879"/>
                  </a:lnTo>
                  <a:lnTo>
                    <a:pt x="534" y="4512"/>
                  </a:lnTo>
                  <a:lnTo>
                    <a:pt x="534" y="492"/>
                  </a:lnTo>
                  <a:lnTo>
                    <a:pt x="4785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412207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6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351877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382300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4163319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4160741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38" y="0"/>
                  </a:lnTo>
                  <a:lnTo>
                    <a:pt x="61103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38" y="0"/>
                  </a:lnTo>
                  <a:lnTo>
                    <a:pt x="61103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4766621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4467549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4163337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34" y="0"/>
                  </a:lnTo>
                  <a:lnTo>
                    <a:pt x="30163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412723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412723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412723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412723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4771776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5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4806827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476919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4769196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476919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4806827" y="5721723"/>
              <a:ext cx="1270" cy="34925"/>
            </a:xfrm>
            <a:custGeom>
              <a:avLst/>
              <a:gdLst/>
              <a:ahLst/>
              <a:cxnLst/>
              <a:rect l="l" t="t" r="r" b="b"/>
              <a:pathLst>
                <a:path w="1269" h="34925">
                  <a:moveTo>
                    <a:pt x="0" y="3438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4386"/>
                  </a:lnTo>
                  <a:lnTo>
                    <a:pt x="0" y="343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4769196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4766621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4771779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4771779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4771779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4771779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5416330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64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71" y="1455"/>
                  </a:lnTo>
                  <a:lnTo>
                    <a:pt x="1937" y="1455"/>
                  </a:lnTo>
                  <a:lnTo>
                    <a:pt x="356" y="1455"/>
                  </a:lnTo>
                  <a:lnTo>
                    <a:pt x="3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80" y="376679"/>
                  </a:lnTo>
                  <a:lnTo>
                    <a:pt x="33171" y="376679"/>
                  </a:lnTo>
                  <a:lnTo>
                    <a:pt x="33464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5425339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5451390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541374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5413745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5413745" y="5721726"/>
              <a:ext cx="1270" cy="34925"/>
            </a:xfrm>
            <a:custGeom>
              <a:avLst/>
              <a:gdLst/>
              <a:ahLst/>
              <a:cxnLst/>
              <a:rect l="l" t="t" r="r" b="b"/>
              <a:pathLst>
                <a:path w="1269" h="34925">
                  <a:moveTo>
                    <a:pt x="0" y="3464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4648"/>
                  </a:lnTo>
                  <a:lnTo>
                    <a:pt x="0" y="3464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5451390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5413745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5452431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5449836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605573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5756661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34" y="0"/>
                  </a:lnTo>
                  <a:lnTo>
                    <a:pt x="30163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5452432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54163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54163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54163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54163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6060881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61" y="1455"/>
                  </a:lnTo>
                  <a:lnTo>
                    <a:pt x="1947" y="1455"/>
                  </a:lnTo>
                  <a:lnTo>
                    <a:pt x="345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45" y="376679"/>
                  </a:lnTo>
                  <a:lnTo>
                    <a:pt x="31590" y="376679"/>
                  </a:lnTo>
                  <a:lnTo>
                    <a:pt x="33161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609593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6058308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6058308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6058308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609593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6058308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605573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6060862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6060862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6060862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6060862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6705422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6714451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674048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6702840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6702840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6096963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6702840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6740485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6702840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609440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5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6094387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67002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6096977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34" y="4858"/>
                  </a:moveTo>
                  <a:lnTo>
                    <a:pt x="301634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34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6401210" y="5739540"/>
              <a:ext cx="301625" cy="5080"/>
            </a:xfrm>
            <a:custGeom>
              <a:avLst/>
              <a:gdLst/>
              <a:ahLst/>
              <a:cxnLst/>
              <a:rect l="l" t="t" r="r" b="b"/>
              <a:pathLst>
                <a:path w="301625" h="5079">
                  <a:moveTo>
                    <a:pt x="301613" y="4858"/>
                  </a:moveTo>
                  <a:lnTo>
                    <a:pt x="301613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13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6741531" y="5738080"/>
              <a:ext cx="537845" cy="1270"/>
            </a:xfrm>
            <a:custGeom>
              <a:avLst/>
              <a:gdLst/>
              <a:ahLst/>
              <a:cxnLst/>
              <a:rect l="l" t="t" r="r" b="b"/>
              <a:pathLst>
                <a:path w="537844" h="1270">
                  <a:moveTo>
                    <a:pt x="537512" y="0"/>
                  </a:moveTo>
                  <a:lnTo>
                    <a:pt x="537512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53751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6738948" y="5739037"/>
              <a:ext cx="542925" cy="5715"/>
            </a:xfrm>
            <a:custGeom>
              <a:avLst/>
              <a:gdLst/>
              <a:ahLst/>
              <a:cxnLst/>
              <a:rect l="l" t="t" r="r" b="b"/>
              <a:pathLst>
                <a:path w="542925" h="5714">
                  <a:moveTo>
                    <a:pt x="0" y="5361"/>
                  </a:moveTo>
                  <a:lnTo>
                    <a:pt x="0" y="0"/>
                  </a:lnTo>
                  <a:lnTo>
                    <a:pt x="542695" y="0"/>
                  </a:lnTo>
                  <a:lnTo>
                    <a:pt x="542695" y="5361"/>
                  </a:lnTo>
                  <a:lnTo>
                    <a:pt x="0" y="5361"/>
                  </a:lnTo>
                  <a:close/>
                </a:path>
                <a:path w="542925" h="5714">
                  <a:moveTo>
                    <a:pt x="0" y="5361"/>
                  </a:moveTo>
                  <a:lnTo>
                    <a:pt x="0" y="0"/>
                  </a:lnTo>
                  <a:lnTo>
                    <a:pt x="542695" y="0"/>
                  </a:lnTo>
                  <a:lnTo>
                    <a:pt x="542695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72764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8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7010939" y="5739540"/>
              <a:ext cx="268605" cy="5080"/>
            </a:xfrm>
            <a:custGeom>
              <a:avLst/>
              <a:gdLst/>
              <a:ahLst/>
              <a:cxnLst/>
              <a:rect l="l" t="t" r="r" b="b"/>
              <a:pathLst>
                <a:path w="268605" h="5079">
                  <a:moveTo>
                    <a:pt x="0" y="4858"/>
                  </a:moveTo>
                  <a:lnTo>
                    <a:pt x="0" y="0"/>
                  </a:lnTo>
                  <a:lnTo>
                    <a:pt x="268117" y="0"/>
                  </a:lnTo>
                  <a:lnTo>
                    <a:pt x="26811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6741528" y="5739540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79">
                  <a:moveTo>
                    <a:pt x="0" y="4858"/>
                  </a:moveTo>
                  <a:lnTo>
                    <a:pt x="0" y="0"/>
                  </a:lnTo>
                  <a:lnTo>
                    <a:pt x="266829" y="0"/>
                  </a:lnTo>
                  <a:lnTo>
                    <a:pt x="266829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670542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1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17" y="31674"/>
                  </a:lnTo>
                  <a:lnTo>
                    <a:pt x="3351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17" y="1476"/>
                  </a:lnTo>
                  <a:lnTo>
                    <a:pt x="33517" y="0"/>
                  </a:lnTo>
                  <a:close/>
                </a:path>
                <a:path w="33655" h="31750">
                  <a:moveTo>
                    <a:pt x="33517" y="1476"/>
                  </a:moveTo>
                  <a:lnTo>
                    <a:pt x="31978" y="1476"/>
                  </a:lnTo>
                  <a:lnTo>
                    <a:pt x="31978" y="30218"/>
                  </a:lnTo>
                  <a:lnTo>
                    <a:pt x="33517" y="30218"/>
                  </a:lnTo>
                  <a:lnTo>
                    <a:pt x="3351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670542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17" y="0"/>
                  </a:lnTo>
                  <a:lnTo>
                    <a:pt x="33517" y="15831"/>
                  </a:lnTo>
                  <a:lnTo>
                    <a:pt x="3351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78" y="30218"/>
                  </a:lnTo>
                  <a:lnTo>
                    <a:pt x="31978" y="15831"/>
                  </a:lnTo>
                  <a:lnTo>
                    <a:pt x="31978" y="1476"/>
                  </a:lnTo>
                  <a:lnTo>
                    <a:pt x="16774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670542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1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17" y="31674"/>
                  </a:lnTo>
                  <a:lnTo>
                    <a:pt x="3351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17" y="1434"/>
                  </a:lnTo>
                  <a:lnTo>
                    <a:pt x="33517" y="0"/>
                  </a:lnTo>
                  <a:close/>
                </a:path>
                <a:path w="33655" h="31750">
                  <a:moveTo>
                    <a:pt x="33517" y="1434"/>
                  </a:moveTo>
                  <a:lnTo>
                    <a:pt x="31978" y="1434"/>
                  </a:lnTo>
                  <a:lnTo>
                    <a:pt x="31978" y="30198"/>
                  </a:lnTo>
                  <a:lnTo>
                    <a:pt x="33517" y="30198"/>
                  </a:lnTo>
                  <a:lnTo>
                    <a:pt x="3351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670542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17" y="31674"/>
                  </a:lnTo>
                  <a:lnTo>
                    <a:pt x="33517" y="15831"/>
                  </a:lnTo>
                  <a:lnTo>
                    <a:pt x="3351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78" y="1434"/>
                  </a:lnTo>
                  <a:lnTo>
                    <a:pt x="31978" y="15831"/>
                  </a:lnTo>
                  <a:lnTo>
                    <a:pt x="31978" y="30198"/>
                  </a:lnTo>
                  <a:lnTo>
                    <a:pt x="16774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7281636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64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71" y="1455"/>
                  </a:lnTo>
                  <a:lnTo>
                    <a:pt x="1937" y="1455"/>
                  </a:lnTo>
                  <a:lnTo>
                    <a:pt x="356" y="1455"/>
                  </a:lnTo>
                  <a:lnTo>
                    <a:pt x="3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80" y="376679"/>
                  </a:lnTo>
                  <a:lnTo>
                    <a:pt x="33171" y="376679"/>
                  </a:lnTo>
                  <a:lnTo>
                    <a:pt x="33464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7279044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7279044" y="5349497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0" y="973"/>
                  </a:moveTo>
                  <a:lnTo>
                    <a:pt x="0" y="0"/>
                  </a:lnTo>
                  <a:lnTo>
                    <a:pt x="34794" y="0"/>
                  </a:lnTo>
                  <a:lnTo>
                    <a:pt x="34794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7279044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7279044" y="5720731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0" y="973"/>
                  </a:moveTo>
                  <a:lnTo>
                    <a:pt x="0" y="0"/>
                  </a:lnTo>
                  <a:lnTo>
                    <a:pt x="34794" y="0"/>
                  </a:lnTo>
                  <a:lnTo>
                    <a:pt x="34794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72764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8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728162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78" y="1476"/>
                  </a:lnTo>
                  <a:lnTo>
                    <a:pt x="3197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728162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78" y="30218"/>
                  </a:lnTo>
                  <a:lnTo>
                    <a:pt x="31978" y="15831"/>
                  </a:lnTo>
                  <a:lnTo>
                    <a:pt x="3197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728162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78" y="1434"/>
                  </a:lnTo>
                  <a:lnTo>
                    <a:pt x="3197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728162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78" y="1434"/>
                  </a:lnTo>
                  <a:lnTo>
                    <a:pt x="31978" y="15831"/>
                  </a:lnTo>
                  <a:lnTo>
                    <a:pt x="3197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7312819" y="5350474"/>
              <a:ext cx="1270" cy="370840"/>
            </a:xfrm>
            <a:custGeom>
              <a:avLst/>
              <a:gdLst/>
              <a:ahLst/>
              <a:cxnLst/>
              <a:rect l="l" t="t" r="r" b="b"/>
              <a:pathLst>
                <a:path w="1269" h="370839">
                  <a:moveTo>
                    <a:pt x="0" y="370271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70271"/>
                  </a:lnTo>
                  <a:lnTo>
                    <a:pt x="0" y="3702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5413745" y="57563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973"/>
                  </a:moveTo>
                  <a:lnTo>
                    <a:pt x="0" y="0"/>
                  </a:lnTo>
                  <a:lnTo>
                    <a:pt x="28072" y="0"/>
                  </a:lnTo>
                  <a:lnTo>
                    <a:pt x="28072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5440777" y="5757351"/>
              <a:ext cx="1270" cy="1047115"/>
            </a:xfrm>
            <a:custGeom>
              <a:avLst/>
              <a:gdLst/>
              <a:ahLst/>
              <a:cxnLst/>
              <a:rect l="l" t="t" r="r" b="b"/>
              <a:pathLst>
                <a:path w="1269" h="1047115">
                  <a:moveTo>
                    <a:pt x="1036" y="0"/>
                  </a:moveTo>
                  <a:lnTo>
                    <a:pt x="1036" y="1046941"/>
                  </a:lnTo>
                  <a:lnTo>
                    <a:pt x="0" y="1046941"/>
                  </a:lnTo>
                  <a:lnTo>
                    <a:pt x="0" y="0"/>
                  </a:lnTo>
                  <a:lnTo>
                    <a:pt x="103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4780824" y="6803336"/>
              <a:ext cx="660400" cy="1270"/>
            </a:xfrm>
            <a:custGeom>
              <a:avLst/>
              <a:gdLst/>
              <a:ahLst/>
              <a:cxnLst/>
              <a:rect l="l" t="t" r="r" b="b"/>
              <a:pathLst>
                <a:path w="660400" h="1270">
                  <a:moveTo>
                    <a:pt x="0" y="973"/>
                  </a:moveTo>
                  <a:lnTo>
                    <a:pt x="0" y="0"/>
                  </a:lnTo>
                  <a:lnTo>
                    <a:pt x="659948" y="0"/>
                  </a:lnTo>
                  <a:lnTo>
                    <a:pt x="65994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4779816" y="57563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973"/>
                  </a:moveTo>
                  <a:lnTo>
                    <a:pt x="0" y="0"/>
                  </a:lnTo>
                  <a:lnTo>
                    <a:pt x="28051" y="0"/>
                  </a:lnTo>
                  <a:lnTo>
                    <a:pt x="28051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4779799" y="5757351"/>
              <a:ext cx="1270" cy="1047115"/>
            </a:xfrm>
            <a:custGeom>
              <a:avLst/>
              <a:gdLst/>
              <a:ahLst/>
              <a:cxnLst/>
              <a:rect l="l" t="t" r="r" b="b"/>
              <a:pathLst>
                <a:path w="1269" h="1047115">
                  <a:moveTo>
                    <a:pt x="1026" y="0"/>
                  </a:moveTo>
                  <a:lnTo>
                    <a:pt x="1026" y="1046941"/>
                  </a:lnTo>
                  <a:lnTo>
                    <a:pt x="0" y="1046941"/>
                  </a:lnTo>
                  <a:lnTo>
                    <a:pt x="0" y="0"/>
                  </a:lnTo>
                  <a:lnTo>
                    <a:pt x="102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5443397" y="6456316"/>
              <a:ext cx="6985" cy="349885"/>
            </a:xfrm>
            <a:custGeom>
              <a:avLst/>
              <a:gdLst/>
              <a:ahLst/>
              <a:cxnLst/>
              <a:rect l="l" t="t" r="r" b="b"/>
              <a:pathLst>
                <a:path w="6984" h="349884">
                  <a:moveTo>
                    <a:pt x="6439" y="349465"/>
                  </a:moveTo>
                  <a:lnTo>
                    <a:pt x="6439" y="0"/>
                  </a:lnTo>
                  <a:lnTo>
                    <a:pt x="0" y="0"/>
                  </a:lnTo>
                  <a:lnTo>
                    <a:pt x="0" y="349465"/>
                  </a:lnTo>
                  <a:lnTo>
                    <a:pt x="6439" y="3494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5443418" y="6105576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39" y="348272"/>
                  </a:lnTo>
                  <a:lnTo>
                    <a:pt x="643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5443418" y="5937243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70">
                  <a:moveTo>
                    <a:pt x="0" y="0"/>
                  </a:moveTo>
                  <a:lnTo>
                    <a:pt x="0" y="165921"/>
                  </a:lnTo>
                  <a:lnTo>
                    <a:pt x="6439" y="165921"/>
                  </a:lnTo>
                  <a:lnTo>
                    <a:pt x="643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2857034" y="42391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324" y="0"/>
                  </a:lnTo>
                </a:path>
              </a:pathLst>
            </a:custGeom>
            <a:ln w="4198">
              <a:solidFill>
                <a:srgbClr val="7D818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2867355" y="423912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26"/>
                  </a:lnTo>
                </a:path>
              </a:pathLst>
            </a:custGeom>
            <a:ln w="4198">
              <a:solidFill>
                <a:srgbClr val="7D8182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2867355" y="43719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7D818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2857034" y="4239134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1362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7D8182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7331278" y="2665149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8" name="object 250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7208007" y="2782425"/>
              <a:ext cx="140857" cy="123566"/>
            </a:xfrm>
            <a:prstGeom prst="rect">
              <a:avLst/>
            </a:prstGeom>
          </p:spPr>
        </p:pic>
        <p:pic>
          <p:nvPicPr>
            <p:cNvPr id="2509" name="object 250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5440673" y="2663049"/>
              <a:ext cx="151136" cy="242942"/>
            </a:xfrm>
            <a:prstGeom prst="rect">
              <a:avLst/>
            </a:prstGeom>
          </p:spPr>
        </p:pic>
        <p:sp>
          <p:nvSpPr>
            <p:cNvPr id="2510" name="object 2510"/>
            <p:cNvSpPr/>
            <p:nvPr/>
          </p:nvSpPr>
          <p:spPr>
            <a:xfrm>
              <a:off x="17331278" y="4229195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1" name="object 251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208007" y="4346481"/>
              <a:ext cx="140857" cy="123575"/>
            </a:xfrm>
            <a:prstGeom prst="rect">
              <a:avLst/>
            </a:prstGeom>
          </p:spPr>
        </p:pic>
        <p:sp>
          <p:nvSpPr>
            <p:cNvPr id="2512" name="object 2512"/>
            <p:cNvSpPr/>
            <p:nvPr/>
          </p:nvSpPr>
          <p:spPr>
            <a:xfrm>
              <a:off x="8904427" y="2439129"/>
              <a:ext cx="134620" cy="26670"/>
            </a:xfrm>
            <a:custGeom>
              <a:avLst/>
              <a:gdLst/>
              <a:ahLst/>
              <a:cxnLst/>
              <a:rect l="l" t="t" r="r" b="b"/>
              <a:pathLst>
                <a:path w="134620" h="26669">
                  <a:moveTo>
                    <a:pt x="134086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6670"/>
                  </a:lnTo>
                  <a:lnTo>
                    <a:pt x="122478" y="26670"/>
                  </a:lnTo>
                  <a:lnTo>
                    <a:pt x="122478" y="16510"/>
                  </a:lnTo>
                  <a:lnTo>
                    <a:pt x="134086" y="16510"/>
                  </a:lnTo>
                  <a:lnTo>
                    <a:pt x="13408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8904438" y="2438580"/>
              <a:ext cx="134620" cy="27305"/>
            </a:xfrm>
            <a:custGeom>
              <a:avLst/>
              <a:gdLst/>
              <a:ahLst/>
              <a:cxnLst/>
              <a:rect l="l" t="t" r="r" b="b"/>
              <a:pathLst>
                <a:path w="134620" h="27305">
                  <a:moveTo>
                    <a:pt x="134079" y="17057"/>
                  </a:moveTo>
                  <a:lnTo>
                    <a:pt x="134079" y="0"/>
                  </a:lnTo>
                  <a:lnTo>
                    <a:pt x="0" y="0"/>
                  </a:lnTo>
                  <a:lnTo>
                    <a:pt x="0" y="26815"/>
                  </a:lnTo>
                  <a:lnTo>
                    <a:pt x="122467" y="26815"/>
                  </a:lnTo>
                  <a:lnTo>
                    <a:pt x="122467" y="17057"/>
                  </a:lnTo>
                  <a:lnTo>
                    <a:pt x="134079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9252196" y="2438583"/>
              <a:ext cx="131445" cy="26670"/>
            </a:xfrm>
            <a:custGeom>
              <a:avLst/>
              <a:gdLst/>
              <a:ahLst/>
              <a:cxnLst/>
              <a:rect l="l" t="t" r="r" b="b"/>
              <a:pathLst>
                <a:path w="131444" h="26669">
                  <a:moveTo>
                    <a:pt x="13133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3271" y="16510"/>
                  </a:lnTo>
                  <a:lnTo>
                    <a:pt x="13271" y="26670"/>
                  </a:lnTo>
                  <a:lnTo>
                    <a:pt x="131330" y="26670"/>
                  </a:lnTo>
                  <a:lnTo>
                    <a:pt x="131330" y="16510"/>
                  </a:lnTo>
                  <a:lnTo>
                    <a:pt x="13133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9252202" y="2438580"/>
              <a:ext cx="131445" cy="27305"/>
            </a:xfrm>
            <a:custGeom>
              <a:avLst/>
              <a:gdLst/>
              <a:ahLst/>
              <a:cxnLst/>
              <a:rect l="l" t="t" r="r" b="b"/>
              <a:pathLst>
                <a:path w="131444" h="27305">
                  <a:moveTo>
                    <a:pt x="131325" y="0"/>
                  </a:moveTo>
                  <a:lnTo>
                    <a:pt x="0" y="0"/>
                  </a:lnTo>
                  <a:lnTo>
                    <a:pt x="0" y="17036"/>
                  </a:lnTo>
                  <a:lnTo>
                    <a:pt x="13277" y="17036"/>
                  </a:lnTo>
                  <a:lnTo>
                    <a:pt x="13277" y="26794"/>
                  </a:lnTo>
                  <a:lnTo>
                    <a:pt x="131325" y="26794"/>
                  </a:lnTo>
                  <a:lnTo>
                    <a:pt x="13132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7339030" y="7655575"/>
              <a:ext cx="2012314" cy="539750"/>
            </a:xfrm>
            <a:custGeom>
              <a:avLst/>
              <a:gdLst/>
              <a:ahLst/>
              <a:cxnLst/>
              <a:rect l="l" t="t" r="r" b="b"/>
              <a:pathLst>
                <a:path w="2012315" h="539750">
                  <a:moveTo>
                    <a:pt x="2012273" y="457294"/>
                  </a:moveTo>
                  <a:lnTo>
                    <a:pt x="2012273" y="0"/>
                  </a:lnTo>
                </a:path>
                <a:path w="2012315" h="539750">
                  <a:moveTo>
                    <a:pt x="0" y="0"/>
                  </a:moveTo>
                  <a:lnTo>
                    <a:pt x="0" y="539166"/>
                  </a:lnTo>
                  <a:lnTo>
                    <a:pt x="2012273" y="4572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7" name="object 251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398795" y="2122838"/>
              <a:ext cx="160438" cy="344633"/>
            </a:xfrm>
            <a:prstGeom prst="rect">
              <a:avLst/>
            </a:prstGeom>
          </p:spPr>
        </p:pic>
        <p:sp>
          <p:nvSpPr>
            <p:cNvPr id="2518" name="object 2518"/>
            <p:cNvSpPr/>
            <p:nvPr/>
          </p:nvSpPr>
          <p:spPr>
            <a:xfrm>
              <a:off x="17431174" y="2137747"/>
              <a:ext cx="635" cy="295910"/>
            </a:xfrm>
            <a:custGeom>
              <a:avLst/>
              <a:gdLst/>
              <a:ahLst/>
              <a:cxnLst/>
              <a:rect l="l" t="t" r="r" b="b"/>
              <a:pathLst>
                <a:path w="634" h="295910">
                  <a:moveTo>
                    <a:pt x="0" y="295373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9" name="object 251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9024830" y="2292168"/>
              <a:ext cx="217524" cy="175317"/>
            </a:xfrm>
            <a:prstGeom prst="rect">
              <a:avLst/>
            </a:prstGeom>
          </p:spPr>
        </p:pic>
        <p:sp>
          <p:nvSpPr>
            <p:cNvPr id="2520" name="object 2520"/>
            <p:cNvSpPr/>
            <p:nvPr/>
          </p:nvSpPr>
          <p:spPr>
            <a:xfrm>
              <a:off x="9240250" y="2455619"/>
              <a:ext cx="335280" cy="10160"/>
            </a:xfrm>
            <a:custGeom>
              <a:avLst/>
              <a:gdLst/>
              <a:ahLst/>
              <a:cxnLst/>
              <a:rect l="l" t="t" r="r" b="b"/>
              <a:pathLst>
                <a:path w="335279" h="10160">
                  <a:moveTo>
                    <a:pt x="334911" y="0"/>
                  </a:moveTo>
                  <a:lnTo>
                    <a:pt x="0" y="31"/>
                  </a:lnTo>
                  <a:lnTo>
                    <a:pt x="0" y="9758"/>
                  </a:lnTo>
                  <a:lnTo>
                    <a:pt x="334911" y="9758"/>
                  </a:lnTo>
                  <a:lnTo>
                    <a:pt x="3349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9240250" y="2455619"/>
              <a:ext cx="335280" cy="10160"/>
            </a:xfrm>
            <a:custGeom>
              <a:avLst/>
              <a:gdLst/>
              <a:ahLst/>
              <a:cxnLst/>
              <a:rect l="l" t="t" r="r" b="b"/>
              <a:pathLst>
                <a:path w="335279" h="10160">
                  <a:moveTo>
                    <a:pt x="0" y="9758"/>
                  </a:moveTo>
                  <a:lnTo>
                    <a:pt x="0" y="31"/>
                  </a:lnTo>
                  <a:lnTo>
                    <a:pt x="334911" y="0"/>
                  </a:lnTo>
                  <a:lnTo>
                    <a:pt x="334911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9575174" y="245561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580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7580" y="9758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9575168" y="245561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9758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9223996" y="2433067"/>
              <a:ext cx="361950" cy="3810"/>
            </a:xfrm>
            <a:custGeom>
              <a:avLst/>
              <a:gdLst/>
              <a:ahLst/>
              <a:cxnLst/>
              <a:rect l="l" t="t" r="r" b="b"/>
              <a:pathLst>
                <a:path w="361950" h="3810">
                  <a:moveTo>
                    <a:pt x="361737" y="3654"/>
                  </a:moveTo>
                  <a:lnTo>
                    <a:pt x="361737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9581880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9219186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9040449" y="243674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9689201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20" h="10160">
                  <a:moveTo>
                    <a:pt x="1595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34" y="9758"/>
                  </a:lnTo>
                  <a:lnTo>
                    <a:pt x="1595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9689198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20" h="10160">
                  <a:moveTo>
                    <a:pt x="0" y="0"/>
                  </a:moveTo>
                  <a:lnTo>
                    <a:pt x="0" y="9758"/>
                  </a:lnTo>
                  <a:lnTo>
                    <a:pt x="159534" y="9758"/>
                  </a:lnTo>
                  <a:lnTo>
                    <a:pt x="15953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9865468" y="245564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9865470" y="245564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2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9882222" y="2455642"/>
              <a:ext cx="325120" cy="10160"/>
            </a:xfrm>
            <a:custGeom>
              <a:avLst/>
              <a:gdLst/>
              <a:ahLst/>
              <a:cxnLst/>
              <a:rect l="l" t="t" r="r" b="b"/>
              <a:pathLst>
                <a:path w="325120" h="10160">
                  <a:moveTo>
                    <a:pt x="324607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324607" y="9727"/>
                  </a:lnTo>
                  <a:lnTo>
                    <a:pt x="3246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9882226" y="2455645"/>
              <a:ext cx="325120" cy="10160"/>
            </a:xfrm>
            <a:custGeom>
              <a:avLst/>
              <a:gdLst/>
              <a:ahLst/>
              <a:cxnLst/>
              <a:rect l="l" t="t" r="r" b="b"/>
              <a:pathLst>
                <a:path w="325120" h="10160">
                  <a:moveTo>
                    <a:pt x="0" y="9727"/>
                  </a:moveTo>
                  <a:lnTo>
                    <a:pt x="0" y="0"/>
                  </a:lnTo>
                  <a:lnTo>
                    <a:pt x="324607" y="0"/>
                  </a:lnTo>
                  <a:lnTo>
                    <a:pt x="324607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9671537" y="245561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580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7580" y="9758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9671534" y="245561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9758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0206830" y="2455611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60">
                  <a:moveTo>
                    <a:pt x="27967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27967" y="9758"/>
                  </a:lnTo>
                  <a:lnTo>
                    <a:pt x="27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0206831" y="245561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60">
                  <a:moveTo>
                    <a:pt x="0" y="9758"/>
                  </a:moveTo>
                  <a:lnTo>
                    <a:pt x="0" y="0"/>
                  </a:lnTo>
                  <a:lnTo>
                    <a:pt x="27967" y="0"/>
                  </a:lnTo>
                  <a:lnTo>
                    <a:pt x="2796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9848715" y="245564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53" y="972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9848714" y="245564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2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9843856" y="246051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6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9162" y="9727"/>
                  </a:lnTo>
                  <a:lnTo>
                    <a:pt x="9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9843853" y="246050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62" y="0"/>
                  </a:moveTo>
                  <a:lnTo>
                    <a:pt x="9162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9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9686552" y="246051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9130" y="972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9686551" y="246050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9130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913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9695683" y="2460511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18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8183" y="9727"/>
                  </a:lnTo>
                  <a:lnTo>
                    <a:pt x="1481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9695682" y="2460509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0" y="0"/>
                  </a:moveTo>
                  <a:lnTo>
                    <a:pt x="0" y="9727"/>
                  </a:lnTo>
                  <a:lnTo>
                    <a:pt x="148183" y="9727"/>
                  </a:lnTo>
                  <a:lnTo>
                    <a:pt x="14818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9678547" y="2433096"/>
              <a:ext cx="539115" cy="3810"/>
            </a:xfrm>
            <a:custGeom>
              <a:avLst/>
              <a:gdLst/>
              <a:ahLst/>
              <a:cxnLst/>
              <a:rect l="l" t="t" r="r" b="b"/>
              <a:pathLst>
                <a:path w="539115" h="3810">
                  <a:moveTo>
                    <a:pt x="0" y="3675"/>
                  </a:moveTo>
                  <a:lnTo>
                    <a:pt x="0" y="20"/>
                  </a:lnTo>
                  <a:lnTo>
                    <a:pt x="188444" y="20"/>
                  </a:lnTo>
                  <a:lnTo>
                    <a:pt x="538852" y="0"/>
                  </a:lnTo>
                  <a:lnTo>
                    <a:pt x="538852" y="36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9682416" y="243674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9861153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8438621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86" y="9758"/>
                  </a:lnTo>
                  <a:lnTo>
                    <a:pt x="1595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8438622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159586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59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8405104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8405099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8068904" y="2455611"/>
              <a:ext cx="336550" cy="10160"/>
            </a:xfrm>
            <a:custGeom>
              <a:avLst/>
              <a:gdLst/>
              <a:ahLst/>
              <a:cxnLst/>
              <a:rect l="l" t="t" r="r" b="b"/>
              <a:pathLst>
                <a:path w="336550" h="10160">
                  <a:moveTo>
                    <a:pt x="336199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36199" y="9758"/>
                  </a:lnTo>
                  <a:lnTo>
                    <a:pt x="3361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8068900" y="2455614"/>
              <a:ext cx="336550" cy="10160"/>
            </a:xfrm>
            <a:custGeom>
              <a:avLst/>
              <a:gdLst/>
              <a:ahLst/>
              <a:cxnLst/>
              <a:rect l="l" t="t" r="r" b="b"/>
              <a:pathLst>
                <a:path w="336550" h="10160">
                  <a:moveTo>
                    <a:pt x="336199" y="9758"/>
                  </a:moveTo>
                  <a:lnTo>
                    <a:pt x="336199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36199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8051303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8051315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70" y="0"/>
                  </a:lnTo>
                  <a:lnTo>
                    <a:pt x="1757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8598208" y="2455632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89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21894" y="9737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8598208" y="245563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37"/>
                  </a:moveTo>
                  <a:lnTo>
                    <a:pt x="0" y="0"/>
                  </a:lnTo>
                  <a:lnTo>
                    <a:pt x="21915" y="0"/>
                  </a:lnTo>
                  <a:lnTo>
                    <a:pt x="21915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8421867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8421870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8434307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8434310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8591653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8591658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8443448" y="2460511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20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8204" y="9727"/>
                  </a:lnTo>
                  <a:lnTo>
                    <a:pt x="1482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8443454" y="2460509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204" y="0"/>
                  </a:moveTo>
                  <a:lnTo>
                    <a:pt x="148204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4820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8058354" y="2433111"/>
              <a:ext cx="550545" cy="3810"/>
            </a:xfrm>
            <a:custGeom>
              <a:avLst/>
              <a:gdLst/>
              <a:ahLst/>
              <a:cxnLst/>
              <a:rect l="l" t="t" r="r" b="b"/>
              <a:pathLst>
                <a:path w="550544" h="3810">
                  <a:moveTo>
                    <a:pt x="0" y="3643"/>
                  </a:moveTo>
                  <a:lnTo>
                    <a:pt x="0" y="0"/>
                  </a:lnTo>
                  <a:lnTo>
                    <a:pt x="358533" y="0"/>
                  </a:lnTo>
                  <a:lnTo>
                    <a:pt x="550412" y="0"/>
                  </a:lnTo>
                  <a:lnTo>
                    <a:pt x="550412" y="366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8604917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8062197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8417538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9050477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9050457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8713450" y="2455611"/>
              <a:ext cx="337185" cy="10160"/>
            </a:xfrm>
            <a:custGeom>
              <a:avLst/>
              <a:gdLst/>
              <a:ahLst/>
              <a:cxnLst/>
              <a:rect l="l" t="t" r="r" b="b"/>
              <a:pathLst>
                <a:path w="337184" h="10160">
                  <a:moveTo>
                    <a:pt x="33702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37026" y="9758"/>
                  </a:lnTo>
                  <a:lnTo>
                    <a:pt x="3370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8713447" y="2455614"/>
              <a:ext cx="337185" cy="10160"/>
            </a:xfrm>
            <a:custGeom>
              <a:avLst/>
              <a:gdLst/>
              <a:ahLst/>
              <a:cxnLst/>
              <a:rect l="l" t="t" r="r" b="b"/>
              <a:pathLst>
                <a:path w="337184" h="10160">
                  <a:moveTo>
                    <a:pt x="337026" y="9758"/>
                  </a:moveTo>
                  <a:lnTo>
                    <a:pt x="337026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37026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8695859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8695864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9243571" y="2455632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915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21915" y="9737"/>
                  </a:lnTo>
                  <a:lnTo>
                    <a:pt x="219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9243583" y="245563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37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9072379" y="2433083"/>
              <a:ext cx="182245" cy="3810"/>
            </a:xfrm>
            <a:custGeom>
              <a:avLst/>
              <a:gdLst/>
              <a:ahLst/>
              <a:cxnLst/>
              <a:rect l="l" t="t" r="r" b="b"/>
              <a:pathLst>
                <a:path w="182244" h="3810">
                  <a:moveTo>
                    <a:pt x="181764" y="3654"/>
                  </a:moveTo>
                  <a:lnTo>
                    <a:pt x="181764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8702899" y="2433083"/>
              <a:ext cx="364490" cy="3810"/>
            </a:xfrm>
            <a:custGeom>
              <a:avLst/>
              <a:gdLst/>
              <a:ahLst/>
              <a:cxnLst/>
              <a:rect l="l" t="t" r="r" b="b"/>
              <a:pathLst>
                <a:path w="364490" h="3810">
                  <a:moveTo>
                    <a:pt x="0" y="3654"/>
                  </a:moveTo>
                  <a:lnTo>
                    <a:pt x="0" y="0"/>
                  </a:lnTo>
                  <a:lnTo>
                    <a:pt x="3643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8706758" y="243672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9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2" name="object 258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9065106" y="2295008"/>
              <a:ext cx="187259" cy="172477"/>
            </a:xfrm>
            <a:prstGeom prst="rect">
              <a:avLst/>
            </a:prstGeom>
          </p:spPr>
        </p:pic>
        <p:sp>
          <p:nvSpPr>
            <p:cNvPr id="2583" name="object 2583"/>
            <p:cNvSpPr/>
            <p:nvPr/>
          </p:nvSpPr>
          <p:spPr>
            <a:xfrm>
              <a:off x="8898627" y="2669419"/>
              <a:ext cx="0" cy="2433955"/>
            </a:xfrm>
            <a:custGeom>
              <a:avLst/>
              <a:gdLst/>
              <a:ahLst/>
              <a:cxnLst/>
              <a:rect l="l" t="t" r="r" b="b"/>
              <a:pathLst>
                <a:path h="2433954">
                  <a:moveTo>
                    <a:pt x="0" y="0"/>
                  </a:moveTo>
                  <a:lnTo>
                    <a:pt x="0" y="24335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8927640" y="2682450"/>
              <a:ext cx="10795" cy="118110"/>
            </a:xfrm>
            <a:custGeom>
              <a:avLst/>
              <a:gdLst/>
              <a:ahLst/>
              <a:cxnLst/>
              <a:rect l="l" t="t" r="r" b="b"/>
              <a:pathLst>
                <a:path w="10795" h="118110">
                  <a:moveTo>
                    <a:pt x="10324" y="0"/>
                  </a:moveTo>
                  <a:lnTo>
                    <a:pt x="10324" y="117535"/>
                  </a:lnTo>
                  <a:lnTo>
                    <a:pt x="0" y="117535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8922497" y="280646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8922500" y="2822297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8922497" y="2838129"/>
              <a:ext cx="10795" cy="295275"/>
            </a:xfrm>
            <a:custGeom>
              <a:avLst/>
              <a:gdLst/>
              <a:ahLst/>
              <a:cxnLst/>
              <a:rect l="l" t="t" r="r" b="b"/>
              <a:pathLst>
                <a:path w="10795" h="295275">
                  <a:moveTo>
                    <a:pt x="10324" y="0"/>
                  </a:moveTo>
                  <a:lnTo>
                    <a:pt x="10324" y="295132"/>
                  </a:lnTo>
                  <a:lnTo>
                    <a:pt x="0" y="29513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8922481" y="2658693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5">
                  <a:moveTo>
                    <a:pt x="10324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10324" y="20711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8922500" y="2658694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5">
                  <a:moveTo>
                    <a:pt x="0" y="2071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20711"/>
                  </a:lnTo>
                  <a:lnTo>
                    <a:pt x="0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8922493" y="2677882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5">
                  <a:moveTo>
                    <a:pt x="0" y="0"/>
                  </a:moveTo>
                  <a:lnTo>
                    <a:pt x="0" y="1285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8927644" y="26726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8927645" y="26727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8927644" y="28000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34"/>
                  </a:lnTo>
                  <a:lnTo>
                    <a:pt x="10324" y="943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8927645" y="280000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8898643" y="26694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8922464" y="313325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8927624" y="3169813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07"/>
                  </a:lnTo>
                  <a:lnTo>
                    <a:pt x="0" y="118907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8922464" y="3293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8922484" y="3309280"/>
              <a:ext cx="10795" cy="311150"/>
            </a:xfrm>
            <a:custGeom>
              <a:avLst/>
              <a:gdLst/>
              <a:ahLst/>
              <a:cxnLst/>
              <a:rect l="l" t="t" r="r" b="b"/>
              <a:pathLst>
                <a:path w="10795" h="311150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  <a:path w="10795" h="311150">
                  <a:moveTo>
                    <a:pt x="0" y="15831"/>
                  </a:moveTo>
                  <a:lnTo>
                    <a:pt x="10303" y="15831"/>
                  </a:lnTo>
                  <a:lnTo>
                    <a:pt x="10324" y="310995"/>
                  </a:lnTo>
                  <a:lnTo>
                    <a:pt x="0" y="310995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8922484" y="3149108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8927623" y="316007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8927627" y="3160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8927623" y="3288727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8927627" y="328872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8922497" y="362027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8927644" y="3656810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0" y="0"/>
                  </a:lnTo>
                  <a:lnTo>
                    <a:pt x="0" y="118896"/>
                  </a:lnTo>
                  <a:lnTo>
                    <a:pt x="10324" y="118896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8927640" y="3656813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896"/>
                  </a:lnTo>
                  <a:lnTo>
                    <a:pt x="0" y="118896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8922497" y="3780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8922500" y="379627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8922497" y="3812111"/>
              <a:ext cx="10795" cy="295275"/>
            </a:xfrm>
            <a:custGeom>
              <a:avLst/>
              <a:gdLst/>
              <a:ahLst/>
              <a:cxnLst/>
              <a:rect l="l" t="t" r="r" b="b"/>
              <a:pathLst>
                <a:path w="10795" h="295275">
                  <a:moveTo>
                    <a:pt x="10324" y="0"/>
                  </a:moveTo>
                  <a:lnTo>
                    <a:pt x="10324" y="295163"/>
                  </a:lnTo>
                  <a:lnTo>
                    <a:pt x="0" y="295163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8922500" y="3636109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8927644" y="364707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8927645" y="3647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8927644" y="377572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23"/>
                  </a:lnTo>
                  <a:lnTo>
                    <a:pt x="10324" y="9423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8927645" y="377572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8922497" y="410727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8927640" y="4143829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28"/>
                  </a:lnTo>
                  <a:lnTo>
                    <a:pt x="0" y="118928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8922497" y="4267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8922500" y="428330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8922497" y="4299128"/>
              <a:ext cx="10795" cy="297180"/>
            </a:xfrm>
            <a:custGeom>
              <a:avLst/>
              <a:gdLst/>
              <a:ahLst/>
              <a:cxnLst/>
              <a:rect l="l" t="t" r="r" b="b"/>
              <a:pathLst>
                <a:path w="10795" h="297179">
                  <a:moveTo>
                    <a:pt x="10324" y="0"/>
                  </a:moveTo>
                  <a:lnTo>
                    <a:pt x="10324" y="296556"/>
                  </a:lnTo>
                  <a:lnTo>
                    <a:pt x="0" y="296556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8922500" y="4123108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8927644" y="413407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8927645" y="4134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8927644" y="4262760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8927645" y="426275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8922497" y="4595698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8927640" y="4632237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28"/>
                  </a:lnTo>
                  <a:lnTo>
                    <a:pt x="0" y="118928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8922497" y="4755891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8922500" y="477173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8922497" y="4787585"/>
              <a:ext cx="10795" cy="305435"/>
            </a:xfrm>
            <a:custGeom>
              <a:avLst/>
              <a:gdLst/>
              <a:ahLst/>
              <a:cxnLst/>
              <a:rect l="l" t="t" r="r" b="b"/>
              <a:pathLst>
                <a:path w="10795" h="305435">
                  <a:moveTo>
                    <a:pt x="10324" y="0"/>
                  </a:moveTo>
                  <a:lnTo>
                    <a:pt x="10324" y="305383"/>
                  </a:lnTo>
                  <a:lnTo>
                    <a:pt x="0" y="305383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8922500" y="4611530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2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8927644" y="462249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8927645" y="462249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8927644" y="4751174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8927645" y="4751173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3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34"/>
                  </a:lnTo>
                  <a:lnTo>
                    <a:pt x="0" y="943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8922492" y="5092975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4">
                  <a:moveTo>
                    <a:pt x="10324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0324" y="20690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8922497" y="5092969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4">
                  <a:moveTo>
                    <a:pt x="10324" y="0"/>
                  </a:moveTo>
                  <a:lnTo>
                    <a:pt x="10324" y="20690"/>
                  </a:lnTo>
                  <a:lnTo>
                    <a:pt x="0" y="20690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8902515" y="26730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9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8902515" y="509928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9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8898620" y="51029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8932805" y="281820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8932805" y="314502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8932805" y="330519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8932805" y="363202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8932805" y="379219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8932805" y="411902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8932805" y="427923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8932805" y="460744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8932805" y="476765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1427256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1427266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142920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1429208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78" y="0"/>
                  </a:lnTo>
                  <a:lnTo>
                    <a:pt x="25767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2071807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2071813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207375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95" y="10160"/>
                  </a:lnTo>
                  <a:lnTo>
                    <a:pt x="257695" y="0"/>
                  </a:lnTo>
                  <a:lnTo>
                    <a:pt x="15506" y="0"/>
                  </a:lnTo>
                  <a:lnTo>
                    <a:pt x="15506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2073760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2716383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25" y="0"/>
                  </a:moveTo>
                  <a:lnTo>
                    <a:pt x="275082" y="0"/>
                  </a:lnTo>
                  <a:lnTo>
                    <a:pt x="275082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25" y="19050"/>
                  </a:lnTo>
                  <a:lnTo>
                    <a:pt x="277025" y="16510"/>
                  </a:lnTo>
                  <a:lnTo>
                    <a:pt x="2770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2716363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2718313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2718313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3360908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63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63" y="19050"/>
                  </a:lnTo>
                  <a:lnTo>
                    <a:pt x="277063" y="16510"/>
                  </a:lnTo>
                  <a:lnTo>
                    <a:pt x="27706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3360915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59" y="18889"/>
                  </a:lnTo>
                  <a:lnTo>
                    <a:pt x="27705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3362864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57" y="10160"/>
                  </a:lnTo>
                  <a:lnTo>
                    <a:pt x="257657" y="0"/>
                  </a:lnTo>
                  <a:lnTo>
                    <a:pt x="15481" y="0"/>
                  </a:lnTo>
                  <a:lnTo>
                    <a:pt x="15481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3362864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86" y="9758"/>
                  </a:lnTo>
                  <a:lnTo>
                    <a:pt x="1548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4005458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4005466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4007401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95" y="10160"/>
                  </a:lnTo>
                  <a:lnTo>
                    <a:pt x="257695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4007408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4650009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4650019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4651952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70" y="10160"/>
                  </a:lnTo>
                  <a:lnTo>
                    <a:pt x="257670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4651961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5294559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094" y="0"/>
                  </a:lnTo>
                  <a:lnTo>
                    <a:pt x="275094" y="16510"/>
                  </a:lnTo>
                  <a:lnTo>
                    <a:pt x="1930" y="16510"/>
                  </a:lnTo>
                  <a:lnTo>
                    <a:pt x="1930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5294564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5296502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77" y="10160"/>
                  </a:moveTo>
                  <a:lnTo>
                    <a:pt x="257670" y="10160"/>
                  </a:lnTo>
                  <a:lnTo>
                    <a:pt x="257670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77" y="26670"/>
                  </a:lnTo>
                  <a:lnTo>
                    <a:pt x="273177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5296504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78" y="0"/>
                  </a:lnTo>
                  <a:lnTo>
                    <a:pt x="257678" y="9758"/>
                  </a:lnTo>
                  <a:lnTo>
                    <a:pt x="273185" y="9758"/>
                  </a:lnTo>
                  <a:lnTo>
                    <a:pt x="273185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5939110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5939112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12" y="0"/>
                  </a:moveTo>
                  <a:lnTo>
                    <a:pt x="275112" y="17057"/>
                  </a:lnTo>
                  <a:lnTo>
                    <a:pt x="1926" y="17057"/>
                  </a:lnTo>
                  <a:lnTo>
                    <a:pt x="192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1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5941065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57" y="10160"/>
                  </a:lnTo>
                  <a:lnTo>
                    <a:pt x="257657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5941066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6583660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6583667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16" y="17057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658559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77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77" y="26670"/>
                  </a:lnTo>
                  <a:lnTo>
                    <a:pt x="273177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6585593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85" y="9758"/>
                  </a:lnTo>
                  <a:lnTo>
                    <a:pt x="273185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7458305" y="7643997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2879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2879" y="9758"/>
                  </a:lnTo>
                  <a:lnTo>
                    <a:pt x="128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7458308" y="7644001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0" y="9758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7553695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7553697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36" y="0"/>
                  </a:lnTo>
                  <a:lnTo>
                    <a:pt x="340136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7543371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7543373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1032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7469886" y="7626944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5">
                  <a:moveTo>
                    <a:pt x="0" y="17057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7481498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lnTo>
                    <a:pt x="51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7481498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4879"/>
                  </a:moveTo>
                  <a:lnTo>
                    <a:pt x="51569" y="0"/>
                  </a:lnTo>
                  <a:lnTo>
                    <a:pt x="46982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7471186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7471186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03" y="9758"/>
                  </a:lnTo>
                  <a:lnTo>
                    <a:pt x="10303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7486671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3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34" y="9727"/>
                  </a:lnTo>
                  <a:lnTo>
                    <a:pt x="412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7486659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0" y="9727"/>
                  </a:moveTo>
                  <a:lnTo>
                    <a:pt x="0" y="0"/>
                  </a:lnTo>
                  <a:lnTo>
                    <a:pt x="41255" y="0"/>
                  </a:lnTo>
                  <a:lnTo>
                    <a:pt x="41255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7476336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747633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7533069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5141" y="0"/>
                  </a:lnTo>
                  <a:lnTo>
                    <a:pt x="5141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7533069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41" y="4879"/>
                  </a:lnTo>
                  <a:lnTo>
                    <a:pt x="5141" y="0"/>
                  </a:lnTo>
                  <a:lnTo>
                    <a:pt x="10303" y="0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7527906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7527892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9275245" y="7644018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290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2900" y="9737"/>
                  </a:lnTo>
                  <a:lnTo>
                    <a:pt x="129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9275259" y="764400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0" y="9737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9275259" y="7626944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5">
                  <a:moveTo>
                    <a:pt x="0" y="17057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9276533" y="7626944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5">
                  <a:moveTo>
                    <a:pt x="0" y="17057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7458290" y="7626944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5">
                  <a:moveTo>
                    <a:pt x="0" y="17057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9213373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9213373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65" y="0"/>
                  </a:lnTo>
                  <a:lnTo>
                    <a:pt x="51558" y="0"/>
                  </a:lnTo>
                  <a:lnTo>
                    <a:pt x="51558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926492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5172" y="0"/>
                  </a:lnTo>
                  <a:lnTo>
                    <a:pt x="517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926492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72" y="4879"/>
                  </a:lnTo>
                  <a:lnTo>
                    <a:pt x="5172" y="0"/>
                  </a:lnTo>
                  <a:lnTo>
                    <a:pt x="10334" y="0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9218524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9218510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65" y="9727"/>
                  </a:moveTo>
                  <a:lnTo>
                    <a:pt x="4126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6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9259779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925977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920305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920305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9208221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9208219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7914464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lnTo>
                    <a:pt x="51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7914464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86" y="0"/>
                  </a:lnTo>
                  <a:lnTo>
                    <a:pt x="51569" y="0"/>
                  </a:lnTo>
                  <a:lnTo>
                    <a:pt x="5156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796602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796602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7919631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7919634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9727"/>
                  </a:moveTo>
                  <a:lnTo>
                    <a:pt x="4125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796088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7960890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790416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41" y="4879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790416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41" y="4879"/>
                  </a:lnTo>
                  <a:lnTo>
                    <a:pt x="5141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790929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790931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7893820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789382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1033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7986656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7986659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57" y="0"/>
                  </a:lnTo>
                  <a:lnTo>
                    <a:pt x="340157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797636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9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292" y="9758"/>
                  </a:lnTo>
                  <a:lnTo>
                    <a:pt x="102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7976356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8347441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8347441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65" y="0"/>
                  </a:lnTo>
                  <a:lnTo>
                    <a:pt x="51558" y="0"/>
                  </a:lnTo>
                  <a:lnTo>
                    <a:pt x="51558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8398997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8398997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8352592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8352596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9727"/>
                  </a:moveTo>
                  <a:lnTo>
                    <a:pt x="4125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839384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8393852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8337118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8337118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8342278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8342278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832680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832680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1033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8419616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8419621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36" y="0"/>
                  </a:lnTo>
                  <a:lnTo>
                    <a:pt x="340136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840931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8409317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8759795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8759793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8780399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8780399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4879"/>
                  </a:moveTo>
                  <a:lnTo>
                    <a:pt x="51558" y="0"/>
                  </a:lnTo>
                  <a:lnTo>
                    <a:pt x="46993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877009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877009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8785542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6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65" y="9727"/>
                  </a:lnTo>
                  <a:lnTo>
                    <a:pt x="412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8785546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0" y="9727"/>
                  </a:moveTo>
                  <a:lnTo>
                    <a:pt x="0" y="0"/>
                  </a:lnTo>
                  <a:lnTo>
                    <a:pt x="41265" y="0"/>
                  </a:lnTo>
                  <a:lnTo>
                    <a:pt x="41265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8775239" y="763913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303" y="972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8775241" y="76391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2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8831955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8831955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8826819" y="763913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8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282" y="9727"/>
                  </a:lnTo>
                  <a:lnTo>
                    <a:pt x="102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8826815" y="76391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27"/>
                  </a:moveTo>
                  <a:lnTo>
                    <a:pt x="0" y="0"/>
                  </a:lnTo>
                  <a:lnTo>
                    <a:pt x="10282" y="0"/>
                  </a:lnTo>
                  <a:lnTo>
                    <a:pt x="10282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8852588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8852584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57" y="0"/>
                  </a:lnTo>
                  <a:lnTo>
                    <a:pt x="340157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9192755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9192755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8842284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884228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9743684" y="2593276"/>
              <a:ext cx="5715" cy="121920"/>
            </a:xfrm>
            <a:custGeom>
              <a:avLst/>
              <a:gdLst/>
              <a:ahLst/>
              <a:cxnLst/>
              <a:rect l="l" t="t" r="r" b="b"/>
              <a:pathLst>
                <a:path w="5715" h="121919">
                  <a:moveTo>
                    <a:pt x="0" y="12180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9743684" y="2715079"/>
              <a:ext cx="5715" cy="121920"/>
            </a:xfrm>
            <a:custGeom>
              <a:avLst/>
              <a:gdLst/>
              <a:ahLst/>
              <a:cxnLst/>
              <a:rect l="l" t="t" r="r" b="b"/>
              <a:pathLst>
                <a:path w="5715" h="121919">
                  <a:moveTo>
                    <a:pt x="0" y="12180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0446223" y="2510447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0" y="31161"/>
                  </a:moveTo>
                  <a:lnTo>
                    <a:pt x="0" y="0"/>
                  </a:lnTo>
                  <a:lnTo>
                    <a:pt x="309341" y="0"/>
                  </a:lnTo>
                  <a:lnTo>
                    <a:pt x="309341" y="31161"/>
                  </a:lnTo>
                  <a:lnTo>
                    <a:pt x="0" y="311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1" name="object 278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7116484" y="6892719"/>
              <a:ext cx="202729" cy="412473"/>
            </a:xfrm>
            <a:prstGeom prst="rect">
              <a:avLst/>
            </a:prstGeom>
          </p:spPr>
        </p:pic>
        <p:sp>
          <p:nvSpPr>
            <p:cNvPr id="2782" name="object 2782"/>
            <p:cNvSpPr/>
            <p:nvPr/>
          </p:nvSpPr>
          <p:spPr>
            <a:xfrm>
              <a:off x="9856421" y="2070099"/>
              <a:ext cx="352425" cy="363220"/>
            </a:xfrm>
            <a:custGeom>
              <a:avLst/>
              <a:gdLst/>
              <a:ahLst/>
              <a:cxnLst/>
              <a:rect l="l" t="t" r="r" b="b"/>
              <a:pathLst>
                <a:path w="352425" h="363219">
                  <a:moveTo>
                    <a:pt x="0" y="281384"/>
                  </a:moveTo>
                  <a:lnTo>
                    <a:pt x="204370" y="281384"/>
                  </a:lnTo>
                  <a:lnTo>
                    <a:pt x="204370" y="363015"/>
                  </a:lnTo>
                  <a:lnTo>
                    <a:pt x="351947" y="363015"/>
                  </a:lnTo>
                  <a:lnTo>
                    <a:pt x="351947" y="0"/>
                  </a:lnTo>
                  <a:lnTo>
                    <a:pt x="0" y="0"/>
                  </a:lnTo>
                  <a:lnTo>
                    <a:pt x="0" y="2813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3" name="object 278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584879" y="5279537"/>
              <a:ext cx="207361" cy="180311"/>
            </a:xfrm>
            <a:prstGeom prst="rect">
              <a:avLst/>
            </a:prstGeom>
          </p:spPr>
        </p:pic>
        <p:pic>
          <p:nvPicPr>
            <p:cNvPr id="2784" name="object 278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7201546" y="6901696"/>
              <a:ext cx="152481" cy="159619"/>
            </a:xfrm>
            <a:prstGeom prst="rect">
              <a:avLst/>
            </a:prstGeom>
          </p:spPr>
        </p:pic>
        <p:pic>
          <p:nvPicPr>
            <p:cNvPr id="2785" name="object 2785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5499953" y="2018058"/>
              <a:ext cx="269762" cy="114441"/>
            </a:xfrm>
            <a:prstGeom prst="rect">
              <a:avLst/>
            </a:prstGeom>
          </p:spPr>
        </p:pic>
        <p:sp>
          <p:nvSpPr>
            <p:cNvPr id="2786" name="object 2786"/>
            <p:cNvSpPr/>
            <p:nvPr/>
          </p:nvSpPr>
          <p:spPr>
            <a:xfrm>
              <a:off x="11530333" y="222783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63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1550969" y="214868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14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1550969" y="21486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1530331" y="214866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62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1530333" y="2148669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159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1530333" y="22239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1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1530319" y="2143811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80">
                  <a:moveTo>
                    <a:pt x="20638" y="4879"/>
                  </a:moveTo>
                  <a:lnTo>
                    <a:pt x="2063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063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1530319" y="2227852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80">
                  <a:moveTo>
                    <a:pt x="20638" y="4879"/>
                  </a:moveTo>
                  <a:lnTo>
                    <a:pt x="2063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063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1529145" y="1911156"/>
              <a:ext cx="3810" cy="210185"/>
            </a:xfrm>
            <a:custGeom>
              <a:avLst/>
              <a:gdLst/>
              <a:ahLst/>
              <a:cxnLst/>
              <a:rect l="l" t="t" r="r" b="b"/>
              <a:pathLst>
                <a:path w="3809" h="210185">
                  <a:moveTo>
                    <a:pt x="3225" y="0"/>
                  </a:moveTo>
                  <a:lnTo>
                    <a:pt x="0" y="0"/>
                  </a:lnTo>
                  <a:lnTo>
                    <a:pt x="0" y="209878"/>
                  </a:lnTo>
                  <a:lnTo>
                    <a:pt x="3225" y="209878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1529140" y="1911155"/>
              <a:ext cx="3810" cy="210185"/>
            </a:xfrm>
            <a:custGeom>
              <a:avLst/>
              <a:gdLst/>
              <a:ahLst/>
              <a:cxnLst/>
              <a:rect l="l" t="t" r="r" b="b"/>
              <a:pathLst>
                <a:path w="3809" h="210185">
                  <a:moveTo>
                    <a:pt x="3225" y="209878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209878"/>
                  </a:lnTo>
                  <a:lnTo>
                    <a:pt x="3225" y="2098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1503251" y="1911135"/>
              <a:ext cx="3810" cy="203835"/>
            </a:xfrm>
            <a:custGeom>
              <a:avLst/>
              <a:gdLst/>
              <a:ahLst/>
              <a:cxnLst/>
              <a:rect l="l" t="t" r="r" b="b"/>
              <a:pathLst>
                <a:path w="3809" h="203835">
                  <a:moveTo>
                    <a:pt x="3225" y="0"/>
                  </a:moveTo>
                  <a:lnTo>
                    <a:pt x="0" y="0"/>
                  </a:lnTo>
                  <a:lnTo>
                    <a:pt x="0" y="203417"/>
                  </a:lnTo>
                  <a:lnTo>
                    <a:pt x="3225" y="203417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1503254" y="1911132"/>
              <a:ext cx="3810" cy="203835"/>
            </a:xfrm>
            <a:custGeom>
              <a:avLst/>
              <a:gdLst/>
              <a:ahLst/>
              <a:cxnLst/>
              <a:rect l="l" t="t" r="r" b="b"/>
              <a:pathLst>
                <a:path w="3809" h="203835">
                  <a:moveTo>
                    <a:pt x="3225" y="203417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203417"/>
                  </a:lnTo>
                  <a:lnTo>
                    <a:pt x="3225" y="2034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1722398" y="2116585"/>
              <a:ext cx="114300" cy="3810"/>
            </a:xfrm>
            <a:custGeom>
              <a:avLst/>
              <a:gdLst/>
              <a:ahLst/>
              <a:cxnLst/>
              <a:rect l="l" t="t" r="r" b="b"/>
              <a:pathLst>
                <a:path w="114300" h="3810">
                  <a:moveTo>
                    <a:pt x="0" y="3654"/>
                  </a:moveTo>
                  <a:lnTo>
                    <a:pt x="0" y="0"/>
                  </a:lnTo>
                  <a:lnTo>
                    <a:pt x="114080" y="0"/>
                  </a:lnTo>
                  <a:lnTo>
                    <a:pt x="114080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1722398" y="2297670"/>
              <a:ext cx="109855" cy="3810"/>
            </a:xfrm>
            <a:custGeom>
              <a:avLst/>
              <a:gdLst/>
              <a:ahLst/>
              <a:cxnLst/>
              <a:rect l="l" t="t" r="r" b="b"/>
              <a:pathLst>
                <a:path w="109854" h="3810">
                  <a:moveTo>
                    <a:pt x="0" y="3654"/>
                  </a:moveTo>
                  <a:lnTo>
                    <a:pt x="0" y="0"/>
                  </a:lnTo>
                  <a:lnTo>
                    <a:pt x="109577" y="0"/>
                  </a:lnTo>
                  <a:lnTo>
                    <a:pt x="109577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1532365" y="2014679"/>
              <a:ext cx="99060" cy="3810"/>
            </a:xfrm>
            <a:custGeom>
              <a:avLst/>
              <a:gdLst/>
              <a:ahLst/>
              <a:cxnLst/>
              <a:rect l="l" t="t" r="r" b="b"/>
              <a:pathLst>
                <a:path w="99059" h="3810">
                  <a:moveTo>
                    <a:pt x="98531" y="3654"/>
                  </a:moveTo>
                  <a:lnTo>
                    <a:pt x="98531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98531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1722414" y="2304996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0" y="79180"/>
                  </a:moveTo>
                  <a:lnTo>
                    <a:pt x="32490" y="72916"/>
                  </a:lnTo>
                  <a:lnTo>
                    <a:pt x="59140" y="55877"/>
                  </a:lnTo>
                  <a:lnTo>
                    <a:pt x="77170" y="30695"/>
                  </a:lnTo>
                  <a:lnTo>
                    <a:pt x="837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1722414" y="2123881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0" y="79191"/>
                  </a:moveTo>
                  <a:lnTo>
                    <a:pt x="32490" y="72926"/>
                  </a:lnTo>
                  <a:lnTo>
                    <a:pt x="59140" y="55887"/>
                  </a:lnTo>
                  <a:lnTo>
                    <a:pt x="77170" y="30701"/>
                  </a:lnTo>
                  <a:lnTo>
                    <a:pt x="837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1722418" y="2033743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83788" y="79180"/>
                  </a:moveTo>
                  <a:lnTo>
                    <a:pt x="77158" y="48489"/>
                  </a:lnTo>
                  <a:lnTo>
                    <a:pt x="59127" y="23306"/>
                  </a:lnTo>
                  <a:lnTo>
                    <a:pt x="32479" y="6265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1718524" y="1911157"/>
              <a:ext cx="4445" cy="123189"/>
            </a:xfrm>
            <a:custGeom>
              <a:avLst/>
              <a:gdLst/>
              <a:ahLst/>
              <a:cxnLst/>
              <a:rect l="l" t="t" r="r" b="b"/>
              <a:pathLst>
                <a:path w="4445" h="123189">
                  <a:moveTo>
                    <a:pt x="3874" y="122593"/>
                  </a:moveTo>
                  <a:lnTo>
                    <a:pt x="3874" y="0"/>
                  </a:lnTo>
                  <a:lnTo>
                    <a:pt x="0" y="0"/>
                  </a:lnTo>
                  <a:lnTo>
                    <a:pt x="0" y="122593"/>
                  </a:lnTo>
                  <a:lnTo>
                    <a:pt x="3874" y="1225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1718546" y="2112929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30">
                  <a:moveTo>
                    <a:pt x="0" y="0"/>
                  </a:moveTo>
                  <a:lnTo>
                    <a:pt x="0" y="10963"/>
                  </a:lnTo>
                  <a:lnTo>
                    <a:pt x="3874" y="10963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1718546" y="2384175"/>
              <a:ext cx="4445" cy="95885"/>
            </a:xfrm>
            <a:custGeom>
              <a:avLst/>
              <a:gdLst/>
              <a:ahLst/>
              <a:cxnLst/>
              <a:rect l="l" t="t" r="r" b="b"/>
              <a:pathLst>
                <a:path w="4445" h="95885">
                  <a:moveTo>
                    <a:pt x="0" y="0"/>
                  </a:moveTo>
                  <a:lnTo>
                    <a:pt x="0" y="95819"/>
                  </a:lnTo>
                  <a:lnTo>
                    <a:pt x="3874" y="95819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1718546" y="2203074"/>
              <a:ext cx="4445" cy="102235"/>
            </a:xfrm>
            <a:custGeom>
              <a:avLst/>
              <a:gdLst/>
              <a:ahLst/>
              <a:cxnLst/>
              <a:rect l="l" t="t" r="r" b="b"/>
              <a:pathLst>
                <a:path w="4445" h="102235">
                  <a:moveTo>
                    <a:pt x="0" y="0"/>
                  </a:moveTo>
                  <a:lnTo>
                    <a:pt x="0" y="101923"/>
                  </a:lnTo>
                  <a:lnTo>
                    <a:pt x="3874" y="101923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1714693" y="2014679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5" h="3810">
                  <a:moveTo>
                    <a:pt x="3853" y="3654"/>
                  </a:moveTo>
                  <a:lnTo>
                    <a:pt x="3853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3853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1630886" y="1935502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83798" y="0"/>
                  </a:moveTo>
                  <a:lnTo>
                    <a:pt x="51308" y="6264"/>
                  </a:lnTo>
                  <a:lnTo>
                    <a:pt x="24657" y="23302"/>
                  </a:lnTo>
                  <a:lnTo>
                    <a:pt x="6627" y="48485"/>
                  </a:lnTo>
                  <a:lnTo>
                    <a:pt x="0" y="791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1532925" y="2257083"/>
              <a:ext cx="15875" cy="89535"/>
            </a:xfrm>
            <a:custGeom>
              <a:avLst/>
              <a:gdLst/>
              <a:ahLst/>
              <a:cxnLst/>
              <a:rect l="l" t="t" r="r" b="b"/>
              <a:pathLst>
                <a:path w="15875" h="89535">
                  <a:moveTo>
                    <a:pt x="15486" y="0"/>
                  </a:moveTo>
                  <a:lnTo>
                    <a:pt x="0" y="0"/>
                  </a:lnTo>
                  <a:lnTo>
                    <a:pt x="0" y="88918"/>
                  </a:lnTo>
                  <a:lnTo>
                    <a:pt x="15486" y="88918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1532928" y="2257061"/>
              <a:ext cx="15875" cy="89535"/>
            </a:xfrm>
            <a:custGeom>
              <a:avLst/>
              <a:gdLst/>
              <a:ahLst/>
              <a:cxnLst/>
              <a:rect l="l" t="t" r="r" b="b"/>
              <a:pathLst>
                <a:path w="15875" h="89535">
                  <a:moveTo>
                    <a:pt x="0" y="8893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88939"/>
                  </a:lnTo>
                  <a:lnTo>
                    <a:pt x="0" y="889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1514863" y="2114553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4" h="6985">
                  <a:moveTo>
                    <a:pt x="14292" y="0"/>
                  </a:moveTo>
                  <a:lnTo>
                    <a:pt x="0" y="0"/>
                  </a:lnTo>
                  <a:lnTo>
                    <a:pt x="0" y="6471"/>
                  </a:lnTo>
                  <a:lnTo>
                    <a:pt x="14292" y="6471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1514865" y="2114547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4" h="6985">
                  <a:moveTo>
                    <a:pt x="0" y="6471"/>
                  </a:moveTo>
                  <a:lnTo>
                    <a:pt x="0" y="0"/>
                  </a:lnTo>
                  <a:lnTo>
                    <a:pt x="14292" y="0"/>
                  </a:lnTo>
                  <a:lnTo>
                    <a:pt x="14292" y="6471"/>
                  </a:lnTo>
                  <a:lnTo>
                    <a:pt x="0" y="64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1530329" y="2257083"/>
              <a:ext cx="3175" cy="89535"/>
            </a:xfrm>
            <a:custGeom>
              <a:avLst/>
              <a:gdLst/>
              <a:ahLst/>
              <a:cxnLst/>
              <a:rect l="l" t="t" r="r" b="b"/>
              <a:pathLst>
                <a:path w="3175" h="89535">
                  <a:moveTo>
                    <a:pt x="2575" y="0"/>
                  </a:moveTo>
                  <a:lnTo>
                    <a:pt x="0" y="0"/>
                  </a:lnTo>
                  <a:lnTo>
                    <a:pt x="0" y="88918"/>
                  </a:lnTo>
                  <a:lnTo>
                    <a:pt x="2575" y="8891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1530331" y="2257061"/>
              <a:ext cx="3175" cy="89535"/>
            </a:xfrm>
            <a:custGeom>
              <a:avLst/>
              <a:gdLst/>
              <a:ahLst/>
              <a:cxnLst/>
              <a:rect l="l" t="t" r="r" b="b"/>
              <a:pathLst>
                <a:path w="3175" h="89535">
                  <a:moveTo>
                    <a:pt x="0" y="88939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88939"/>
                  </a:lnTo>
                  <a:lnTo>
                    <a:pt x="0" y="889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1548391" y="2255240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10">
                  <a:moveTo>
                    <a:pt x="2575" y="0"/>
                  </a:moveTo>
                  <a:lnTo>
                    <a:pt x="0" y="0"/>
                  </a:lnTo>
                  <a:lnTo>
                    <a:pt x="0" y="92573"/>
                  </a:lnTo>
                  <a:lnTo>
                    <a:pt x="2575" y="925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1548394" y="2255263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10">
                  <a:moveTo>
                    <a:pt x="0" y="92573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92573"/>
                  </a:lnTo>
                  <a:lnTo>
                    <a:pt x="0" y="925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1268640" y="2114563"/>
              <a:ext cx="48895" cy="22225"/>
            </a:xfrm>
            <a:custGeom>
              <a:avLst/>
              <a:gdLst/>
              <a:ahLst/>
              <a:cxnLst/>
              <a:rect l="l" t="t" r="r" b="b"/>
              <a:pathLst>
                <a:path w="48895" h="22225">
                  <a:moveTo>
                    <a:pt x="48333" y="0"/>
                  </a:moveTo>
                  <a:lnTo>
                    <a:pt x="0" y="0"/>
                  </a:lnTo>
                  <a:lnTo>
                    <a:pt x="0" y="21936"/>
                  </a:lnTo>
                  <a:lnTo>
                    <a:pt x="48333" y="21936"/>
                  </a:lnTo>
                  <a:lnTo>
                    <a:pt x="483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1268646" y="2114568"/>
              <a:ext cx="48895" cy="22225"/>
            </a:xfrm>
            <a:custGeom>
              <a:avLst/>
              <a:gdLst/>
              <a:ahLst/>
              <a:cxnLst/>
              <a:rect l="l" t="t" r="r" b="b"/>
              <a:pathLst>
                <a:path w="48895" h="22225">
                  <a:moveTo>
                    <a:pt x="0" y="21915"/>
                  </a:moveTo>
                  <a:lnTo>
                    <a:pt x="0" y="0"/>
                  </a:lnTo>
                  <a:lnTo>
                    <a:pt x="48333" y="0"/>
                  </a:lnTo>
                  <a:lnTo>
                    <a:pt x="48333" y="21915"/>
                  </a:lnTo>
                  <a:lnTo>
                    <a:pt x="0" y="21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1452342" y="2114563"/>
              <a:ext cx="62865" cy="22225"/>
            </a:xfrm>
            <a:custGeom>
              <a:avLst/>
              <a:gdLst/>
              <a:ahLst/>
              <a:cxnLst/>
              <a:rect l="l" t="t" r="r" b="b"/>
              <a:pathLst>
                <a:path w="62865" h="22225">
                  <a:moveTo>
                    <a:pt x="62521" y="0"/>
                  </a:moveTo>
                  <a:lnTo>
                    <a:pt x="0" y="0"/>
                  </a:lnTo>
                  <a:lnTo>
                    <a:pt x="0" y="21936"/>
                  </a:lnTo>
                  <a:lnTo>
                    <a:pt x="62521" y="21936"/>
                  </a:lnTo>
                  <a:lnTo>
                    <a:pt x="625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1452358" y="2114568"/>
              <a:ext cx="62865" cy="22225"/>
            </a:xfrm>
            <a:custGeom>
              <a:avLst/>
              <a:gdLst/>
              <a:ahLst/>
              <a:cxnLst/>
              <a:rect l="l" t="t" r="r" b="b"/>
              <a:pathLst>
                <a:path w="62865" h="22225">
                  <a:moveTo>
                    <a:pt x="0" y="21915"/>
                  </a:moveTo>
                  <a:lnTo>
                    <a:pt x="0" y="0"/>
                  </a:lnTo>
                  <a:lnTo>
                    <a:pt x="62521" y="0"/>
                  </a:lnTo>
                  <a:lnTo>
                    <a:pt x="62521" y="21915"/>
                  </a:lnTo>
                  <a:lnTo>
                    <a:pt x="0" y="21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1268640" y="2136500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69">
                  <a:moveTo>
                    <a:pt x="48333" y="0"/>
                  </a:moveTo>
                  <a:lnTo>
                    <a:pt x="0" y="0"/>
                  </a:lnTo>
                  <a:lnTo>
                    <a:pt x="0" y="1204"/>
                  </a:lnTo>
                  <a:lnTo>
                    <a:pt x="48333" y="1204"/>
                  </a:lnTo>
                  <a:lnTo>
                    <a:pt x="4833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1268646" y="2136502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69">
                  <a:moveTo>
                    <a:pt x="0" y="1204"/>
                  </a:moveTo>
                  <a:lnTo>
                    <a:pt x="0" y="0"/>
                  </a:lnTo>
                  <a:lnTo>
                    <a:pt x="48333" y="0"/>
                  </a:lnTo>
                  <a:lnTo>
                    <a:pt x="4833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1452342" y="2136500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69">
                  <a:moveTo>
                    <a:pt x="62521" y="0"/>
                  </a:moveTo>
                  <a:lnTo>
                    <a:pt x="0" y="0"/>
                  </a:lnTo>
                  <a:lnTo>
                    <a:pt x="0" y="1204"/>
                  </a:lnTo>
                  <a:lnTo>
                    <a:pt x="62521" y="1204"/>
                  </a:lnTo>
                  <a:lnTo>
                    <a:pt x="6252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1452358" y="2136502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69">
                  <a:moveTo>
                    <a:pt x="0" y="1204"/>
                  </a:moveTo>
                  <a:lnTo>
                    <a:pt x="0" y="0"/>
                  </a:lnTo>
                  <a:lnTo>
                    <a:pt x="62521" y="0"/>
                  </a:lnTo>
                  <a:lnTo>
                    <a:pt x="62521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4051424" y="2267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36"/>
                  </a:lnTo>
                  <a:lnTo>
                    <a:pt x="1141" y="1036"/>
                  </a:lnTo>
                  <a:lnTo>
                    <a:pt x="1141" y="240"/>
                  </a:lnTo>
                  <a:lnTo>
                    <a:pt x="743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4051424" y="2267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1036"/>
                  </a:moveTo>
                  <a:lnTo>
                    <a:pt x="1141" y="1036"/>
                  </a:lnTo>
                  <a:lnTo>
                    <a:pt x="1141" y="240"/>
                  </a:lnTo>
                  <a:lnTo>
                    <a:pt x="743" y="125"/>
                  </a:lnTo>
                  <a:lnTo>
                    <a:pt x="366" y="62"/>
                  </a:lnTo>
                  <a:lnTo>
                    <a:pt x="0" y="0"/>
                  </a:lnTo>
                  <a:lnTo>
                    <a:pt x="0" y="10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4041863" y="22679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1277" y="0"/>
                  </a:moveTo>
                  <a:lnTo>
                    <a:pt x="848" y="73"/>
                  </a:lnTo>
                  <a:lnTo>
                    <a:pt x="429" y="167"/>
                  </a:lnTo>
                  <a:lnTo>
                    <a:pt x="0" y="282"/>
                  </a:lnTo>
                  <a:lnTo>
                    <a:pt x="0" y="1078"/>
                  </a:lnTo>
                  <a:lnTo>
                    <a:pt x="1277" y="1078"/>
                  </a:lnTo>
                  <a:lnTo>
                    <a:pt x="1277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4041863" y="22679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1078"/>
                  </a:moveTo>
                  <a:lnTo>
                    <a:pt x="1277" y="1078"/>
                  </a:lnTo>
                  <a:lnTo>
                    <a:pt x="1277" y="0"/>
                  </a:lnTo>
                  <a:lnTo>
                    <a:pt x="848" y="73"/>
                  </a:lnTo>
                  <a:lnTo>
                    <a:pt x="429" y="167"/>
                  </a:lnTo>
                  <a:lnTo>
                    <a:pt x="0" y="282"/>
                  </a:lnTo>
                  <a:lnTo>
                    <a:pt x="0" y="10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4043141" y="226737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4963" y="0"/>
                  </a:moveTo>
                  <a:lnTo>
                    <a:pt x="4062" y="41"/>
                  </a:lnTo>
                  <a:lnTo>
                    <a:pt x="3172" y="0"/>
                  </a:lnTo>
                  <a:lnTo>
                    <a:pt x="2282" y="41"/>
                  </a:lnTo>
                  <a:lnTo>
                    <a:pt x="0" y="219"/>
                  </a:lnTo>
                  <a:lnTo>
                    <a:pt x="0" y="1643"/>
                  </a:lnTo>
                  <a:lnTo>
                    <a:pt x="8282" y="1643"/>
                  </a:lnTo>
                  <a:lnTo>
                    <a:pt x="8282" y="565"/>
                  </a:lnTo>
                  <a:lnTo>
                    <a:pt x="8282" y="240"/>
                  </a:lnTo>
                  <a:lnTo>
                    <a:pt x="5853" y="41"/>
                  </a:lnTo>
                  <a:lnTo>
                    <a:pt x="4963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4043141" y="226736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282" y="575"/>
                  </a:moveTo>
                  <a:lnTo>
                    <a:pt x="8282" y="1654"/>
                  </a:lnTo>
                  <a:lnTo>
                    <a:pt x="0" y="1654"/>
                  </a:lnTo>
                  <a:lnTo>
                    <a:pt x="0" y="230"/>
                  </a:lnTo>
                  <a:lnTo>
                    <a:pt x="1403" y="125"/>
                  </a:lnTo>
                  <a:lnTo>
                    <a:pt x="2282" y="52"/>
                  </a:lnTo>
                  <a:lnTo>
                    <a:pt x="3172" y="0"/>
                  </a:lnTo>
                  <a:lnTo>
                    <a:pt x="4062" y="52"/>
                  </a:lnTo>
                  <a:lnTo>
                    <a:pt x="4963" y="0"/>
                  </a:lnTo>
                  <a:lnTo>
                    <a:pt x="5853" y="52"/>
                  </a:lnTo>
                  <a:lnTo>
                    <a:pt x="6743" y="125"/>
                  </a:lnTo>
                  <a:lnTo>
                    <a:pt x="8282" y="251"/>
                  </a:lnTo>
                  <a:lnTo>
                    <a:pt x="8282" y="5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4042253" y="2269021"/>
              <a:ext cx="10160" cy="635"/>
            </a:xfrm>
            <a:custGeom>
              <a:avLst/>
              <a:gdLst/>
              <a:ahLst/>
              <a:cxnLst/>
              <a:rect l="l" t="t" r="r" b="b"/>
              <a:pathLst>
                <a:path w="10159" h="635">
                  <a:moveTo>
                    <a:pt x="10052" y="115"/>
                  </a:moveTo>
                  <a:lnTo>
                    <a:pt x="125" y="230"/>
                  </a:lnTo>
                  <a:lnTo>
                    <a:pt x="0" y="0"/>
                  </a:lnTo>
                  <a:lnTo>
                    <a:pt x="100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4043138" y="226926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712"/>
                  </a:moveTo>
                  <a:lnTo>
                    <a:pt x="0" y="0"/>
                  </a:lnTo>
                  <a:lnTo>
                    <a:pt x="8282" y="0"/>
                  </a:lnTo>
                  <a:lnTo>
                    <a:pt x="8282" y="712"/>
                  </a:lnTo>
                  <a:lnTo>
                    <a:pt x="0" y="71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4043140" y="226965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2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4038286" y="2269264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8041" y="4879"/>
                  </a:moveTo>
                  <a:lnTo>
                    <a:pt x="18041" y="0"/>
                  </a:lnTo>
                  <a:lnTo>
                    <a:pt x="9025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0" y="9737"/>
                  </a:lnTo>
                  <a:lnTo>
                    <a:pt x="9025" y="9737"/>
                  </a:lnTo>
                  <a:lnTo>
                    <a:pt x="18041" y="9737"/>
                  </a:lnTo>
                  <a:lnTo>
                    <a:pt x="18041" y="4879"/>
                  </a:lnTo>
                </a:path>
                <a:path w="18415" h="10160">
                  <a:moveTo>
                    <a:pt x="17528" y="4879"/>
                  </a:moveTo>
                  <a:lnTo>
                    <a:pt x="17528" y="9245"/>
                  </a:lnTo>
                  <a:lnTo>
                    <a:pt x="9025" y="9245"/>
                  </a:lnTo>
                  <a:lnTo>
                    <a:pt x="513" y="9245"/>
                  </a:lnTo>
                  <a:lnTo>
                    <a:pt x="513" y="4879"/>
                  </a:lnTo>
                  <a:lnTo>
                    <a:pt x="513" y="481"/>
                  </a:lnTo>
                  <a:lnTo>
                    <a:pt x="9025" y="481"/>
                  </a:lnTo>
                  <a:lnTo>
                    <a:pt x="17528" y="481"/>
                  </a:lnTo>
                  <a:lnTo>
                    <a:pt x="17528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6" name="object 2836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7601741" y="5103541"/>
              <a:ext cx="178640" cy="157675"/>
            </a:xfrm>
            <a:prstGeom prst="rect">
              <a:avLst/>
            </a:prstGeom>
          </p:spPr>
        </p:pic>
        <p:sp>
          <p:nvSpPr>
            <p:cNvPr id="2837" name="object 2837"/>
            <p:cNvSpPr/>
            <p:nvPr/>
          </p:nvSpPr>
          <p:spPr>
            <a:xfrm>
              <a:off x="17965769" y="5251202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2565" y="2806"/>
                  </a:moveTo>
                  <a:lnTo>
                    <a:pt x="2565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10062" y="0"/>
                  </a:lnTo>
                  <a:lnTo>
                    <a:pt x="10062" y="7915"/>
                  </a:lnTo>
                  <a:lnTo>
                    <a:pt x="0" y="7915"/>
                  </a:lnTo>
                  <a:lnTo>
                    <a:pt x="0" y="2806"/>
                  </a:lnTo>
                  <a:lnTo>
                    <a:pt x="2565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7402181" y="522073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0" y="0"/>
                  </a:moveTo>
                  <a:lnTo>
                    <a:pt x="57365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7773336" y="5251807"/>
              <a:ext cx="194945" cy="2540"/>
            </a:xfrm>
            <a:custGeom>
              <a:avLst/>
              <a:gdLst/>
              <a:ahLst/>
              <a:cxnLst/>
              <a:rect l="l" t="t" r="r" b="b"/>
              <a:pathLst>
                <a:path w="194944" h="2539">
                  <a:moveTo>
                    <a:pt x="194747" y="0"/>
                  </a:moveTo>
                  <a:lnTo>
                    <a:pt x="194747" y="1937"/>
                  </a:lnTo>
                  <a:lnTo>
                    <a:pt x="0" y="1937"/>
                  </a:lnTo>
                  <a:lnTo>
                    <a:pt x="0" y="0"/>
                  </a:lnTo>
                  <a:lnTo>
                    <a:pt x="19474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7774662" y="525119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7774654" y="5259113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192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7603575" y="5251202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565" y="2806"/>
                  </a:moveTo>
                  <a:lnTo>
                    <a:pt x="0" y="2806"/>
                  </a:lnTo>
                  <a:lnTo>
                    <a:pt x="0" y="7915"/>
                  </a:lnTo>
                  <a:lnTo>
                    <a:pt x="9036" y="7915"/>
                  </a:lnTo>
                  <a:lnTo>
                    <a:pt x="9036" y="743"/>
                  </a:lnTo>
                  <a:lnTo>
                    <a:pt x="7350" y="743"/>
                  </a:lnTo>
                  <a:lnTo>
                    <a:pt x="7350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2565" y="356"/>
                  </a:lnTo>
                  <a:lnTo>
                    <a:pt x="2565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7611318" y="5251186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5" h="8254">
                  <a:moveTo>
                    <a:pt x="2575" y="7926"/>
                  </a:moveTo>
                  <a:lnTo>
                    <a:pt x="2575" y="366"/>
                  </a:lnTo>
                  <a:lnTo>
                    <a:pt x="0" y="366"/>
                  </a:lnTo>
                  <a:lnTo>
                    <a:pt x="0" y="0"/>
                  </a:lnTo>
                  <a:lnTo>
                    <a:pt x="11591" y="0"/>
                  </a:lnTo>
                  <a:lnTo>
                    <a:pt x="11591" y="366"/>
                  </a:lnTo>
                  <a:lnTo>
                    <a:pt x="9025" y="366"/>
                  </a:lnTo>
                  <a:lnTo>
                    <a:pt x="9025" y="2816"/>
                  </a:lnTo>
                  <a:lnTo>
                    <a:pt x="11591" y="2816"/>
                  </a:lnTo>
                  <a:lnTo>
                    <a:pt x="11591" y="7926"/>
                  </a:lnTo>
                  <a:lnTo>
                    <a:pt x="2575" y="79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7401078" y="5251202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7497" y="2806"/>
                  </a:moveTo>
                  <a:lnTo>
                    <a:pt x="7497" y="356"/>
                  </a:lnTo>
                  <a:lnTo>
                    <a:pt x="10072" y="356"/>
                  </a:lnTo>
                  <a:lnTo>
                    <a:pt x="10072" y="0"/>
                  </a:lnTo>
                  <a:lnTo>
                    <a:pt x="0" y="0"/>
                  </a:lnTo>
                  <a:lnTo>
                    <a:pt x="0" y="7915"/>
                  </a:lnTo>
                  <a:lnTo>
                    <a:pt x="10072" y="7915"/>
                  </a:lnTo>
                  <a:lnTo>
                    <a:pt x="10072" y="2806"/>
                  </a:lnTo>
                  <a:lnTo>
                    <a:pt x="7497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7408802" y="5251807"/>
              <a:ext cx="194945" cy="2540"/>
            </a:xfrm>
            <a:custGeom>
              <a:avLst/>
              <a:gdLst/>
              <a:ahLst/>
              <a:cxnLst/>
              <a:rect l="l" t="t" r="r" b="b"/>
              <a:pathLst>
                <a:path w="194944" h="2539">
                  <a:moveTo>
                    <a:pt x="0" y="0"/>
                  </a:moveTo>
                  <a:lnTo>
                    <a:pt x="0" y="1937"/>
                  </a:lnTo>
                  <a:lnTo>
                    <a:pt x="194758" y="1937"/>
                  </a:lnTo>
                  <a:lnTo>
                    <a:pt x="19475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7410134" y="525119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192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7410128" y="5259113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8046737" y="5251201"/>
              <a:ext cx="574040" cy="24765"/>
            </a:xfrm>
            <a:custGeom>
              <a:avLst/>
              <a:gdLst/>
              <a:ahLst/>
              <a:cxnLst/>
              <a:rect l="l" t="t" r="r" b="b"/>
              <a:pathLst>
                <a:path w="574040" h="24764">
                  <a:moveTo>
                    <a:pt x="573657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73657" y="2436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8046717" y="5251194"/>
              <a:ext cx="574040" cy="24765"/>
            </a:xfrm>
            <a:custGeom>
              <a:avLst/>
              <a:gdLst/>
              <a:ahLst/>
              <a:cxnLst/>
              <a:rect l="l" t="t" r="r" b="b"/>
              <a:pathLst>
                <a:path w="574040" h="24764">
                  <a:moveTo>
                    <a:pt x="0" y="24365"/>
                  </a:moveTo>
                  <a:lnTo>
                    <a:pt x="0" y="0"/>
                  </a:lnTo>
                  <a:lnTo>
                    <a:pt x="573668" y="0"/>
                  </a:lnTo>
                  <a:lnTo>
                    <a:pt x="573668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8691283" y="5251201"/>
              <a:ext cx="576580" cy="24765"/>
            </a:xfrm>
            <a:custGeom>
              <a:avLst/>
              <a:gdLst/>
              <a:ahLst/>
              <a:cxnLst/>
              <a:rect l="l" t="t" r="r" b="b"/>
              <a:pathLst>
                <a:path w="576580" h="24764">
                  <a:moveTo>
                    <a:pt x="576233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76233" y="24365"/>
                  </a:lnTo>
                  <a:lnTo>
                    <a:pt x="5762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8691281" y="5251194"/>
              <a:ext cx="576580" cy="24765"/>
            </a:xfrm>
            <a:custGeom>
              <a:avLst/>
              <a:gdLst/>
              <a:ahLst/>
              <a:cxnLst/>
              <a:rect l="l" t="t" r="r" b="b"/>
              <a:pathLst>
                <a:path w="576580" h="24764">
                  <a:moveTo>
                    <a:pt x="0" y="24365"/>
                  </a:moveTo>
                  <a:lnTo>
                    <a:pt x="0" y="0"/>
                  </a:lnTo>
                  <a:lnTo>
                    <a:pt x="576233" y="0"/>
                  </a:lnTo>
                  <a:lnTo>
                    <a:pt x="576233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0243834" y="2135872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32868" y="0"/>
                  </a:move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0243833" y="2135871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0" y="0"/>
                  </a:move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7366737" y="2135903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5">
                  <a:moveTo>
                    <a:pt x="32868" y="0"/>
                  </a:move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7366737" y="2135905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5">
                  <a:moveTo>
                    <a:pt x="32868" y="1800"/>
                  </a:moveTo>
                  <a:lnTo>
                    <a:pt x="32868" y="0"/>
                  </a:ln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0243834" y="2131903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4">
                  <a:moveTo>
                    <a:pt x="328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32868" y="3968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F7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0243816" y="2131902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4">
                  <a:moveTo>
                    <a:pt x="0" y="3968"/>
                  </a:moveTo>
                  <a:lnTo>
                    <a:pt x="0" y="0"/>
                  </a:lnTo>
                  <a:lnTo>
                    <a:pt x="32868" y="0"/>
                  </a:lnTo>
                  <a:lnTo>
                    <a:pt x="32868" y="3968"/>
                  </a:lnTo>
                  <a:lnTo>
                    <a:pt x="0" y="3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7366737" y="2131903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19" h="4444">
                  <a:moveTo>
                    <a:pt x="32763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32763" y="3968"/>
                  </a:lnTo>
                  <a:lnTo>
                    <a:pt x="32763" y="0"/>
                  </a:lnTo>
                  <a:close/>
                </a:path>
              </a:pathLst>
            </a:custGeom>
            <a:solidFill>
              <a:srgbClr val="F7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7366739" y="2131902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19" h="4444">
                  <a:moveTo>
                    <a:pt x="0" y="3968"/>
                  </a:moveTo>
                  <a:lnTo>
                    <a:pt x="0" y="0"/>
                  </a:lnTo>
                  <a:lnTo>
                    <a:pt x="32763" y="0"/>
                  </a:lnTo>
                  <a:lnTo>
                    <a:pt x="32763" y="3968"/>
                  </a:lnTo>
                  <a:lnTo>
                    <a:pt x="0" y="3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0243821" y="2137701"/>
              <a:ext cx="339090" cy="340360"/>
            </a:xfrm>
            <a:custGeom>
              <a:avLst/>
              <a:gdLst/>
              <a:ahLst/>
              <a:cxnLst/>
              <a:rect l="l" t="t" r="r" b="b"/>
              <a:pathLst>
                <a:path w="339090" h="340360">
                  <a:moveTo>
                    <a:pt x="0" y="0"/>
                  </a:moveTo>
                  <a:lnTo>
                    <a:pt x="0" y="327686"/>
                  </a:lnTo>
                  <a:lnTo>
                    <a:pt x="32868" y="327686"/>
                  </a:lnTo>
                  <a:lnTo>
                    <a:pt x="32868" y="339853"/>
                  </a:lnTo>
                  <a:lnTo>
                    <a:pt x="339026" y="339853"/>
                  </a:lnTo>
                  <a:lnTo>
                    <a:pt x="339026" y="193690"/>
                  </a:lnTo>
                  <a:lnTo>
                    <a:pt x="264264" y="193690"/>
                  </a:lnTo>
                  <a:lnTo>
                    <a:pt x="264264" y="182308"/>
                  </a:lnTo>
                  <a:lnTo>
                    <a:pt x="260877" y="176086"/>
                  </a:lnTo>
                  <a:lnTo>
                    <a:pt x="259748" y="169329"/>
                  </a:lnTo>
                  <a:lnTo>
                    <a:pt x="260877" y="162565"/>
                  </a:lnTo>
                  <a:lnTo>
                    <a:pt x="264264" y="156319"/>
                  </a:lnTo>
                  <a:lnTo>
                    <a:pt x="264264" y="144979"/>
                  </a:lnTo>
                  <a:lnTo>
                    <a:pt x="226883" y="144979"/>
                  </a:lnTo>
                  <a:lnTo>
                    <a:pt x="226883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0918023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0918018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1935125" y="2073150"/>
              <a:ext cx="180975" cy="27305"/>
            </a:xfrm>
            <a:custGeom>
              <a:avLst/>
              <a:gdLst/>
              <a:ahLst/>
              <a:cxnLst/>
              <a:rect l="l" t="t" r="r" b="b"/>
              <a:pathLst>
                <a:path w="180975" h="27305">
                  <a:moveTo>
                    <a:pt x="0" y="26794"/>
                  </a:moveTo>
                  <a:lnTo>
                    <a:pt x="0" y="0"/>
                  </a:lnTo>
                  <a:lnTo>
                    <a:pt x="180476" y="0"/>
                  </a:lnTo>
                  <a:lnTo>
                    <a:pt x="180476" y="26794"/>
                  </a:lnTo>
                  <a:lnTo>
                    <a:pt x="0" y="2679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1936398" y="2074360"/>
              <a:ext cx="178435" cy="24765"/>
            </a:xfrm>
            <a:custGeom>
              <a:avLst/>
              <a:gdLst/>
              <a:ahLst/>
              <a:cxnLst/>
              <a:rect l="l" t="t" r="r" b="b"/>
              <a:pathLst>
                <a:path w="178434" h="24764">
                  <a:moveTo>
                    <a:pt x="0" y="24376"/>
                  </a:moveTo>
                  <a:lnTo>
                    <a:pt x="0" y="0"/>
                  </a:lnTo>
                  <a:lnTo>
                    <a:pt x="177889" y="0"/>
                  </a:lnTo>
                  <a:lnTo>
                    <a:pt x="177889" y="24376"/>
                  </a:lnTo>
                  <a:lnTo>
                    <a:pt x="0" y="243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2115596" y="2073136"/>
              <a:ext cx="107314" cy="53975"/>
            </a:xfrm>
            <a:custGeom>
              <a:avLst/>
              <a:gdLst/>
              <a:ahLst/>
              <a:cxnLst/>
              <a:rect l="l" t="t" r="r" b="b"/>
              <a:pathLst>
                <a:path w="107315" h="53975">
                  <a:moveTo>
                    <a:pt x="106342" y="36491"/>
                  </a:moveTo>
                  <a:lnTo>
                    <a:pt x="103766" y="36491"/>
                  </a:lnTo>
                  <a:lnTo>
                    <a:pt x="103766" y="35799"/>
                  </a:lnTo>
                  <a:lnTo>
                    <a:pt x="106342" y="35799"/>
                  </a:lnTo>
                  <a:lnTo>
                    <a:pt x="106342" y="994"/>
                  </a:lnTo>
                  <a:lnTo>
                    <a:pt x="1015" y="994"/>
                  </a:lnTo>
                  <a:lnTo>
                    <a:pt x="1015" y="53317"/>
                  </a:lnTo>
                  <a:lnTo>
                    <a:pt x="4324" y="53317"/>
                  </a:lnTo>
                  <a:lnTo>
                    <a:pt x="4324" y="53925"/>
                  </a:lnTo>
                  <a:lnTo>
                    <a:pt x="628" y="53925"/>
                  </a:lnTo>
                  <a:lnTo>
                    <a:pt x="481" y="53925"/>
                  </a:lnTo>
                  <a:lnTo>
                    <a:pt x="0" y="53925"/>
                  </a:lnTo>
                  <a:lnTo>
                    <a:pt x="0" y="0"/>
                  </a:lnTo>
                  <a:lnTo>
                    <a:pt x="106991" y="20"/>
                  </a:lnTo>
                  <a:lnTo>
                    <a:pt x="106991" y="36491"/>
                  </a:lnTo>
                  <a:lnTo>
                    <a:pt x="106342" y="36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5420845" y="2073138"/>
              <a:ext cx="85725" cy="50800"/>
            </a:xfrm>
            <a:custGeom>
              <a:avLst/>
              <a:gdLst/>
              <a:ahLst/>
              <a:cxnLst/>
              <a:rect l="l" t="t" r="r" b="b"/>
              <a:pathLst>
                <a:path w="85725" h="50800">
                  <a:moveTo>
                    <a:pt x="85515" y="0"/>
                  </a:moveTo>
                  <a:lnTo>
                    <a:pt x="0" y="20"/>
                  </a:lnTo>
                  <a:lnTo>
                    <a:pt x="0" y="36491"/>
                  </a:lnTo>
                  <a:lnTo>
                    <a:pt x="628" y="36491"/>
                  </a:lnTo>
                  <a:lnTo>
                    <a:pt x="3193" y="36491"/>
                  </a:lnTo>
                  <a:lnTo>
                    <a:pt x="3193" y="35789"/>
                  </a:lnTo>
                  <a:lnTo>
                    <a:pt x="628" y="35789"/>
                  </a:lnTo>
                  <a:lnTo>
                    <a:pt x="628" y="994"/>
                  </a:lnTo>
                  <a:lnTo>
                    <a:pt x="628" y="492"/>
                  </a:lnTo>
                  <a:lnTo>
                    <a:pt x="85023" y="492"/>
                  </a:lnTo>
                  <a:lnTo>
                    <a:pt x="85023" y="49914"/>
                  </a:lnTo>
                  <a:lnTo>
                    <a:pt x="81201" y="49914"/>
                  </a:lnTo>
                  <a:lnTo>
                    <a:pt x="81201" y="50532"/>
                  </a:lnTo>
                  <a:lnTo>
                    <a:pt x="84887" y="50532"/>
                  </a:lnTo>
                  <a:lnTo>
                    <a:pt x="85055" y="50532"/>
                  </a:lnTo>
                  <a:lnTo>
                    <a:pt x="85515" y="50532"/>
                  </a:lnTo>
                  <a:lnTo>
                    <a:pt x="8551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5767618" y="1849635"/>
              <a:ext cx="46990" cy="274955"/>
            </a:xfrm>
            <a:custGeom>
              <a:avLst/>
              <a:gdLst/>
              <a:ahLst/>
              <a:cxnLst/>
              <a:rect l="l" t="t" r="r" b="b"/>
              <a:pathLst>
                <a:path w="46990" h="274955">
                  <a:moveTo>
                    <a:pt x="0" y="118624"/>
                  </a:moveTo>
                  <a:lnTo>
                    <a:pt x="0" y="119629"/>
                  </a:lnTo>
                  <a:lnTo>
                    <a:pt x="0" y="274504"/>
                  </a:lnTo>
                  <a:lnTo>
                    <a:pt x="513" y="274504"/>
                  </a:lnTo>
                  <a:lnTo>
                    <a:pt x="513" y="460"/>
                  </a:lnTo>
                  <a:lnTo>
                    <a:pt x="1026" y="460"/>
                  </a:lnTo>
                  <a:lnTo>
                    <a:pt x="45852" y="460"/>
                  </a:lnTo>
                  <a:lnTo>
                    <a:pt x="45852" y="1696"/>
                  </a:lnTo>
                  <a:lnTo>
                    <a:pt x="46406" y="1696"/>
                  </a:lnTo>
                  <a:lnTo>
                    <a:pt x="46406" y="0"/>
                  </a:lnTo>
                  <a:lnTo>
                    <a:pt x="0" y="0"/>
                  </a:lnTo>
                  <a:lnTo>
                    <a:pt x="0" y="11862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5507662" y="2074371"/>
              <a:ext cx="259079" cy="24765"/>
            </a:xfrm>
            <a:custGeom>
              <a:avLst/>
              <a:gdLst/>
              <a:ahLst/>
              <a:cxnLst/>
              <a:rect l="l" t="t" r="r" b="b"/>
              <a:pathLst>
                <a:path w="259080" h="24764">
                  <a:moveTo>
                    <a:pt x="0" y="24365"/>
                  </a:moveTo>
                  <a:lnTo>
                    <a:pt x="0" y="0"/>
                  </a:lnTo>
                  <a:lnTo>
                    <a:pt x="258672" y="0"/>
                  </a:lnTo>
                  <a:lnTo>
                    <a:pt x="258672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5506355" y="2073181"/>
              <a:ext cx="261620" cy="27305"/>
            </a:xfrm>
            <a:custGeom>
              <a:avLst/>
              <a:gdLst/>
              <a:ahLst/>
              <a:cxnLst/>
              <a:rect l="l" t="t" r="r" b="b"/>
              <a:pathLst>
                <a:path w="261619" h="27305">
                  <a:moveTo>
                    <a:pt x="0" y="26763"/>
                  </a:moveTo>
                  <a:lnTo>
                    <a:pt x="0" y="0"/>
                  </a:lnTo>
                  <a:lnTo>
                    <a:pt x="261259" y="0"/>
                  </a:lnTo>
                  <a:lnTo>
                    <a:pt x="261259" y="26763"/>
                  </a:lnTo>
                  <a:lnTo>
                    <a:pt x="0" y="267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0" name="object 287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314892" y="2112466"/>
              <a:ext cx="139551" cy="145493"/>
            </a:xfrm>
            <a:prstGeom prst="rect">
              <a:avLst/>
            </a:prstGeom>
          </p:spPr>
        </p:pic>
        <p:pic>
          <p:nvPicPr>
            <p:cNvPr id="2871" name="object 287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5585039" y="2863046"/>
              <a:ext cx="156307" cy="162614"/>
            </a:xfrm>
            <a:prstGeom prst="rect">
              <a:avLst/>
            </a:prstGeom>
          </p:spPr>
        </p:pic>
        <p:sp>
          <p:nvSpPr>
            <p:cNvPr id="2872" name="object 2872"/>
            <p:cNvSpPr/>
            <p:nvPr/>
          </p:nvSpPr>
          <p:spPr>
            <a:xfrm>
              <a:off x="11601217" y="2598737"/>
              <a:ext cx="228600" cy="3175"/>
            </a:xfrm>
            <a:custGeom>
              <a:avLst/>
              <a:gdLst/>
              <a:ahLst/>
              <a:cxnLst/>
              <a:rect l="l" t="t" r="r" b="b"/>
              <a:pathLst>
                <a:path w="228600" h="3175">
                  <a:moveTo>
                    <a:pt x="0" y="3057"/>
                  </a:moveTo>
                  <a:lnTo>
                    <a:pt x="228474" y="3057"/>
                  </a:lnTo>
                  <a:lnTo>
                    <a:pt x="228474" y="0"/>
                  </a:lnTo>
                  <a:lnTo>
                    <a:pt x="0" y="0"/>
                  </a:lnTo>
                  <a:lnTo>
                    <a:pt x="0" y="3057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1599120" y="2600270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570" y="0"/>
                  </a:lnTo>
                </a:path>
              </a:pathLst>
            </a:custGeom>
            <a:ln w="72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5997292" y="2598737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4" h="3175">
                  <a:moveTo>
                    <a:pt x="0" y="3057"/>
                  </a:moveTo>
                  <a:lnTo>
                    <a:pt x="44888" y="3057"/>
                  </a:lnTo>
                  <a:lnTo>
                    <a:pt x="44888" y="0"/>
                  </a:lnTo>
                  <a:lnTo>
                    <a:pt x="0" y="0"/>
                  </a:lnTo>
                  <a:lnTo>
                    <a:pt x="0" y="3057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5997292" y="2600270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989" y="0"/>
                  </a:lnTo>
                </a:path>
              </a:pathLst>
            </a:custGeom>
            <a:ln w="72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5871382" y="349072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1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5836569" y="3485864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0" y="12177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5836569" y="3601581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0" y="12177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5836569" y="3498043"/>
              <a:ext cx="8255" cy="104139"/>
            </a:xfrm>
            <a:custGeom>
              <a:avLst/>
              <a:gdLst/>
              <a:ahLst/>
              <a:cxnLst/>
              <a:rect l="l" t="t" r="r" b="b"/>
              <a:pathLst>
                <a:path w="8255" h="104139">
                  <a:moveTo>
                    <a:pt x="0" y="103525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03525"/>
                  </a:lnTo>
                  <a:lnTo>
                    <a:pt x="0" y="1035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5838668" y="3498043"/>
              <a:ext cx="3810" cy="104139"/>
            </a:xfrm>
            <a:custGeom>
              <a:avLst/>
              <a:gdLst/>
              <a:ahLst/>
              <a:cxnLst/>
              <a:rect l="l" t="t" r="r" b="b"/>
              <a:pathLst>
                <a:path w="3809" h="104139">
                  <a:moveTo>
                    <a:pt x="0" y="103525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103525"/>
                  </a:lnTo>
                  <a:lnTo>
                    <a:pt x="0" y="1035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5845601" y="349072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1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82" name="object 288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0084192" y="2122822"/>
              <a:ext cx="160438" cy="344650"/>
            </a:xfrm>
            <a:prstGeom prst="rect">
              <a:avLst/>
            </a:prstGeom>
          </p:spPr>
        </p:pic>
        <p:sp>
          <p:nvSpPr>
            <p:cNvPr id="2883" name="object 2883"/>
            <p:cNvSpPr/>
            <p:nvPr/>
          </p:nvSpPr>
          <p:spPr>
            <a:xfrm>
              <a:off x="10212235" y="2137709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2953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1548391" y="22327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575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2575" y="182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1548394" y="22327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21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1548391" y="21419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575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2575" y="182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1548394" y="21419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21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2121400" y="2078659"/>
              <a:ext cx="95885" cy="21590"/>
            </a:xfrm>
            <a:custGeom>
              <a:avLst/>
              <a:gdLst/>
              <a:ahLst/>
              <a:cxnLst/>
              <a:rect l="l" t="t" r="r" b="b"/>
              <a:pathLst>
                <a:path w="95884" h="21589">
                  <a:moveTo>
                    <a:pt x="95389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95389" y="21287"/>
                  </a:lnTo>
                  <a:lnTo>
                    <a:pt x="9538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2121403" y="2078658"/>
              <a:ext cx="95885" cy="21590"/>
            </a:xfrm>
            <a:custGeom>
              <a:avLst/>
              <a:gdLst/>
              <a:ahLst/>
              <a:cxnLst/>
              <a:rect l="l" t="t" r="r" b="b"/>
              <a:pathLst>
                <a:path w="95884" h="21589">
                  <a:moveTo>
                    <a:pt x="95389" y="21287"/>
                  </a:moveTo>
                  <a:lnTo>
                    <a:pt x="95389" y="0"/>
                  </a:lnTo>
                  <a:lnTo>
                    <a:pt x="0" y="0"/>
                  </a:lnTo>
                  <a:lnTo>
                    <a:pt x="0" y="21287"/>
                  </a:lnTo>
                  <a:lnTo>
                    <a:pt x="95389" y="2128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2210339" y="2099946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50" y="0"/>
                  </a:moveTo>
                  <a:lnTo>
                    <a:pt x="0" y="0"/>
                  </a:lnTo>
                  <a:lnTo>
                    <a:pt x="0" y="11161"/>
                  </a:lnTo>
                  <a:lnTo>
                    <a:pt x="6450" y="11161"/>
                  </a:lnTo>
                  <a:lnTo>
                    <a:pt x="6450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2210343" y="209994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50" y="0"/>
                  </a:moveTo>
                  <a:lnTo>
                    <a:pt x="6450" y="11161"/>
                  </a:lnTo>
                  <a:lnTo>
                    <a:pt x="0" y="11161"/>
                  </a:lnTo>
                  <a:lnTo>
                    <a:pt x="0" y="0"/>
                  </a:lnTo>
                  <a:lnTo>
                    <a:pt x="645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2121395" y="2099930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80">
                  <a:moveTo>
                    <a:pt x="22449" y="0"/>
                  </a:moveTo>
                  <a:lnTo>
                    <a:pt x="0" y="0"/>
                  </a:lnTo>
                  <a:lnTo>
                    <a:pt x="0" y="30470"/>
                  </a:lnTo>
                  <a:lnTo>
                    <a:pt x="18889" y="30470"/>
                  </a:lnTo>
                  <a:lnTo>
                    <a:pt x="224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2121395" y="2099930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80">
                  <a:moveTo>
                    <a:pt x="0" y="30470"/>
                  </a:moveTo>
                  <a:lnTo>
                    <a:pt x="18889" y="30470"/>
                  </a:lnTo>
                  <a:lnTo>
                    <a:pt x="22449" y="0"/>
                  </a:lnTo>
                  <a:lnTo>
                    <a:pt x="0" y="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5426629" y="2099946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71" y="0"/>
                  </a:moveTo>
                  <a:lnTo>
                    <a:pt x="0" y="0"/>
                  </a:lnTo>
                  <a:lnTo>
                    <a:pt x="0" y="11161"/>
                  </a:lnTo>
                  <a:lnTo>
                    <a:pt x="6471" y="11161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5426627" y="209994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71" y="0"/>
                  </a:moveTo>
                  <a:lnTo>
                    <a:pt x="6471" y="11161"/>
                  </a:lnTo>
                  <a:lnTo>
                    <a:pt x="0" y="11161"/>
                  </a:lnTo>
                  <a:lnTo>
                    <a:pt x="0" y="0"/>
                  </a:lnTo>
                  <a:lnTo>
                    <a:pt x="647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5761177" y="2099947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0" y="12188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12188"/>
                  </a:lnTo>
                  <a:lnTo>
                    <a:pt x="0" y="12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5506355" y="2099947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0" y="12188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12188"/>
                  </a:lnTo>
                  <a:lnTo>
                    <a:pt x="0" y="12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1743356" y="1832564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6826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16826"/>
                  </a:lnTo>
                  <a:lnTo>
                    <a:pt x="0" y="168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1776867" y="1832564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6826"/>
                  </a:moveTo>
                  <a:lnTo>
                    <a:pt x="0" y="0"/>
                  </a:lnTo>
                  <a:lnTo>
                    <a:pt x="12900" y="0"/>
                  </a:lnTo>
                  <a:lnTo>
                    <a:pt x="12900" y="16826"/>
                  </a:lnTo>
                  <a:lnTo>
                    <a:pt x="0" y="168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5865893" y="183258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7036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17036"/>
                  </a:lnTo>
                  <a:lnTo>
                    <a:pt x="0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5899423" y="183258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7036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17036"/>
                  </a:lnTo>
                  <a:lnTo>
                    <a:pt x="0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9335835" y="3962467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562139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562139"/>
                  </a:lnTo>
                  <a:lnTo>
                    <a:pt x="2575" y="5621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9335835" y="4597713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562129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562129"/>
                  </a:lnTo>
                  <a:lnTo>
                    <a:pt x="2575" y="5621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9335829" y="3327322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0"/>
                  </a:moveTo>
                  <a:lnTo>
                    <a:pt x="0" y="0"/>
                  </a:lnTo>
                  <a:lnTo>
                    <a:pt x="0" y="562045"/>
                  </a:lnTo>
                  <a:lnTo>
                    <a:pt x="2575" y="562045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9335830" y="3327327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0" y="0"/>
                  </a:moveTo>
                  <a:lnTo>
                    <a:pt x="0" y="562045"/>
                  </a:lnTo>
                  <a:lnTo>
                    <a:pt x="2575" y="562045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9312636" y="3889368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9312639" y="3889377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9312636" y="4524605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97"/>
                  </a:lnTo>
                  <a:lnTo>
                    <a:pt x="32218" y="73097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9312639" y="4524624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7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76"/>
                  </a:lnTo>
                  <a:lnTo>
                    <a:pt x="0" y="730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9335835" y="5928858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60">
                  <a:moveTo>
                    <a:pt x="2575" y="479953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479953"/>
                  </a:lnTo>
                  <a:lnTo>
                    <a:pt x="2575" y="47995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9335830" y="6481887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0" y="0"/>
                  </a:moveTo>
                  <a:lnTo>
                    <a:pt x="0" y="479933"/>
                  </a:lnTo>
                  <a:lnTo>
                    <a:pt x="2575" y="479933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9335829" y="7034916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2575" y="0"/>
                  </a:moveTo>
                  <a:lnTo>
                    <a:pt x="0" y="0"/>
                  </a:lnTo>
                  <a:lnTo>
                    <a:pt x="0" y="479524"/>
                  </a:lnTo>
                  <a:lnTo>
                    <a:pt x="2575" y="479524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9335830" y="7034916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0" y="0"/>
                  </a:moveTo>
                  <a:lnTo>
                    <a:pt x="0" y="479524"/>
                  </a:lnTo>
                  <a:lnTo>
                    <a:pt x="2575" y="479524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9335830" y="5375844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60">
                  <a:moveTo>
                    <a:pt x="0" y="0"/>
                  </a:moveTo>
                  <a:lnTo>
                    <a:pt x="0" y="479933"/>
                  </a:lnTo>
                  <a:lnTo>
                    <a:pt x="2575" y="479933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9312636" y="585576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9312639" y="585577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9312636" y="640881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76"/>
                  </a:lnTo>
                  <a:lnTo>
                    <a:pt x="32218" y="7307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9312639" y="640881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7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76"/>
                  </a:lnTo>
                  <a:lnTo>
                    <a:pt x="0" y="730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9312636" y="696182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59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9312639" y="696182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59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4765327" y="6408399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449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5449836" y="6408399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449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6197527" y="2107255"/>
              <a:ext cx="129539" cy="24765"/>
            </a:xfrm>
            <a:custGeom>
              <a:avLst/>
              <a:gdLst/>
              <a:ahLst/>
              <a:cxnLst/>
              <a:rect l="l" t="t" r="r" b="b"/>
              <a:pathLst>
                <a:path w="129540" h="24764">
                  <a:moveTo>
                    <a:pt x="128917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128917" y="24376"/>
                  </a:lnTo>
                  <a:lnTo>
                    <a:pt x="12891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6197530" y="2107270"/>
              <a:ext cx="129539" cy="24765"/>
            </a:xfrm>
            <a:custGeom>
              <a:avLst/>
              <a:gdLst/>
              <a:ahLst/>
              <a:cxnLst/>
              <a:rect l="l" t="t" r="r" b="b"/>
              <a:pathLst>
                <a:path w="129540" h="24764">
                  <a:moveTo>
                    <a:pt x="0" y="24365"/>
                  </a:moveTo>
                  <a:lnTo>
                    <a:pt x="0" y="0"/>
                  </a:lnTo>
                  <a:lnTo>
                    <a:pt x="128917" y="0"/>
                  </a:lnTo>
                  <a:lnTo>
                    <a:pt x="128917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6197527" y="2131641"/>
              <a:ext cx="129539" cy="2540"/>
            </a:xfrm>
            <a:custGeom>
              <a:avLst/>
              <a:gdLst/>
              <a:ahLst/>
              <a:cxnLst/>
              <a:rect l="l" t="t" r="r" b="b"/>
              <a:pathLst>
                <a:path w="129540" h="2539">
                  <a:moveTo>
                    <a:pt x="12891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28917" y="2429"/>
                  </a:lnTo>
                  <a:lnTo>
                    <a:pt x="12891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6197530" y="2131617"/>
              <a:ext cx="129539" cy="2540"/>
            </a:xfrm>
            <a:custGeom>
              <a:avLst/>
              <a:gdLst/>
              <a:ahLst/>
              <a:cxnLst/>
              <a:rect l="l" t="t" r="r" b="b"/>
              <a:pathLst>
                <a:path w="129540" h="2539">
                  <a:moveTo>
                    <a:pt x="0" y="2450"/>
                  </a:moveTo>
                  <a:lnTo>
                    <a:pt x="0" y="0"/>
                  </a:lnTo>
                  <a:lnTo>
                    <a:pt x="128917" y="0"/>
                  </a:lnTo>
                  <a:lnTo>
                    <a:pt x="128917" y="2450"/>
                  </a:lnTo>
                  <a:lnTo>
                    <a:pt x="0" y="245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1862940" y="1849388"/>
              <a:ext cx="46990" cy="116205"/>
            </a:xfrm>
            <a:custGeom>
              <a:avLst/>
              <a:gdLst/>
              <a:ahLst/>
              <a:cxnLst/>
              <a:rect l="l" t="t" r="r" b="b"/>
              <a:pathLst>
                <a:path w="46990" h="116205">
                  <a:moveTo>
                    <a:pt x="41234" y="115221"/>
                  </a:moveTo>
                  <a:lnTo>
                    <a:pt x="41234" y="115703"/>
                  </a:lnTo>
                  <a:lnTo>
                    <a:pt x="46626" y="115703"/>
                  </a:lnTo>
                  <a:lnTo>
                    <a:pt x="46626" y="0"/>
                  </a:lnTo>
                  <a:lnTo>
                    <a:pt x="0" y="0"/>
                  </a:lnTo>
                  <a:lnTo>
                    <a:pt x="0" y="1706"/>
                  </a:lnTo>
                  <a:lnTo>
                    <a:pt x="513" y="1706"/>
                  </a:lnTo>
                  <a:lnTo>
                    <a:pt x="513" y="481"/>
                  </a:lnTo>
                  <a:lnTo>
                    <a:pt x="46092" y="481"/>
                  </a:lnTo>
                  <a:lnTo>
                    <a:pt x="46092" y="115221"/>
                  </a:lnTo>
                  <a:lnTo>
                    <a:pt x="41234" y="1152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1909554" y="2012715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371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314" y="5371"/>
                  </a:lnTo>
                  <a:lnTo>
                    <a:pt x="0" y="53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1909305" y="1965701"/>
              <a:ext cx="635" cy="52705"/>
            </a:xfrm>
            <a:custGeom>
              <a:avLst/>
              <a:gdLst/>
              <a:ahLst/>
              <a:cxnLst/>
              <a:rect l="l" t="t" r="r" b="b"/>
              <a:pathLst>
                <a:path w="634" h="52705">
                  <a:moveTo>
                    <a:pt x="0" y="52385"/>
                  </a:moveTo>
                  <a:lnTo>
                    <a:pt x="0" y="0"/>
                  </a:lnTo>
                  <a:lnTo>
                    <a:pt x="251" y="0"/>
                  </a:lnTo>
                  <a:lnTo>
                    <a:pt x="251" y="52385"/>
                  </a:lnTo>
                  <a:lnTo>
                    <a:pt x="0" y="523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1874107" y="1965698"/>
              <a:ext cx="35560" cy="52705"/>
            </a:xfrm>
            <a:custGeom>
              <a:avLst/>
              <a:gdLst/>
              <a:ahLst/>
              <a:cxnLst/>
              <a:rect l="l" t="t" r="r" b="b"/>
              <a:pathLst>
                <a:path w="35559" h="52705">
                  <a:moveTo>
                    <a:pt x="35203" y="251"/>
                  </a:moveTo>
                  <a:lnTo>
                    <a:pt x="272" y="251"/>
                  </a:lnTo>
                  <a:lnTo>
                    <a:pt x="272" y="52134"/>
                  </a:lnTo>
                  <a:lnTo>
                    <a:pt x="35203" y="52134"/>
                  </a:lnTo>
                  <a:lnTo>
                    <a:pt x="35203" y="52385"/>
                  </a:lnTo>
                  <a:lnTo>
                    <a:pt x="0" y="52385"/>
                  </a:lnTo>
                  <a:lnTo>
                    <a:pt x="0" y="0"/>
                  </a:lnTo>
                  <a:lnTo>
                    <a:pt x="35203" y="0"/>
                  </a:lnTo>
                  <a:lnTo>
                    <a:pt x="35203" y="25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1909305" y="2018087"/>
              <a:ext cx="635" cy="18415"/>
            </a:xfrm>
            <a:custGeom>
              <a:avLst/>
              <a:gdLst/>
              <a:ahLst/>
              <a:cxnLst/>
              <a:rect l="l" t="t" r="r" b="b"/>
              <a:pathLst>
                <a:path w="634" h="18414">
                  <a:moveTo>
                    <a:pt x="0" y="0"/>
                  </a:moveTo>
                  <a:lnTo>
                    <a:pt x="0" y="18261"/>
                  </a:lnTo>
                  <a:lnTo>
                    <a:pt x="251" y="18261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1874107" y="2018087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35203" y="18030"/>
                  </a:moveTo>
                  <a:lnTo>
                    <a:pt x="272" y="18030"/>
                  </a:lnTo>
                  <a:lnTo>
                    <a:pt x="272" y="251"/>
                  </a:lnTo>
                  <a:lnTo>
                    <a:pt x="35203" y="251"/>
                  </a:lnTo>
                  <a:lnTo>
                    <a:pt x="35203" y="0"/>
                  </a:lnTo>
                  <a:lnTo>
                    <a:pt x="0" y="0"/>
                  </a:lnTo>
                  <a:lnTo>
                    <a:pt x="0" y="18282"/>
                  </a:lnTo>
                  <a:lnTo>
                    <a:pt x="35203" y="18282"/>
                  </a:lnTo>
                  <a:lnTo>
                    <a:pt x="35203" y="1803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1909560" y="19704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1867492" y="1963424"/>
              <a:ext cx="6985" cy="76835"/>
            </a:xfrm>
            <a:custGeom>
              <a:avLst/>
              <a:gdLst/>
              <a:ahLst/>
              <a:cxnLst/>
              <a:rect l="l" t="t" r="r" b="b"/>
              <a:pathLst>
                <a:path w="6984" h="76835">
                  <a:moveTo>
                    <a:pt x="0" y="0"/>
                  </a:moveTo>
                  <a:lnTo>
                    <a:pt x="6774" y="0"/>
                  </a:lnTo>
                </a:path>
                <a:path w="6984" h="76835">
                  <a:moveTo>
                    <a:pt x="3387" y="1049"/>
                  </a:moveTo>
                  <a:lnTo>
                    <a:pt x="3387" y="76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1909030" y="2073138"/>
              <a:ext cx="26670" cy="53975"/>
            </a:xfrm>
            <a:custGeom>
              <a:avLst/>
              <a:gdLst/>
              <a:ahLst/>
              <a:cxnLst/>
              <a:rect l="l" t="t" r="r" b="b"/>
              <a:pathLst>
                <a:path w="26670" h="53975">
                  <a:moveTo>
                    <a:pt x="26082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25548" y="492"/>
                  </a:lnTo>
                  <a:lnTo>
                    <a:pt x="25548" y="53411"/>
                  </a:lnTo>
                  <a:lnTo>
                    <a:pt x="20920" y="53411"/>
                  </a:lnTo>
                  <a:lnTo>
                    <a:pt x="20920" y="53925"/>
                  </a:lnTo>
                  <a:lnTo>
                    <a:pt x="26082" y="53925"/>
                  </a:lnTo>
                  <a:lnTo>
                    <a:pt x="2608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1904174" y="2036957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4">
                  <a:moveTo>
                    <a:pt x="0" y="0"/>
                  </a:moveTo>
                  <a:lnTo>
                    <a:pt x="0" y="492"/>
                  </a:lnTo>
                  <a:lnTo>
                    <a:pt x="4858" y="492"/>
                  </a:lnTo>
                  <a:lnTo>
                    <a:pt x="4858" y="36187"/>
                  </a:lnTo>
                  <a:lnTo>
                    <a:pt x="5392" y="36187"/>
                  </a:lnTo>
                  <a:lnTo>
                    <a:pt x="53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1869627" y="1879209"/>
              <a:ext cx="34290" cy="85725"/>
            </a:xfrm>
            <a:custGeom>
              <a:avLst/>
              <a:gdLst/>
              <a:ahLst/>
              <a:cxnLst/>
              <a:rect l="l" t="t" r="r" b="b"/>
              <a:pathLst>
                <a:path w="34290" h="85725">
                  <a:moveTo>
                    <a:pt x="34135" y="0"/>
                  </a:moveTo>
                  <a:lnTo>
                    <a:pt x="10" y="0"/>
                  </a:lnTo>
                  <a:lnTo>
                    <a:pt x="0" y="85264"/>
                  </a:lnTo>
                  <a:lnTo>
                    <a:pt x="34135" y="85264"/>
                  </a:lnTo>
                  <a:lnTo>
                    <a:pt x="341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1869627" y="1879209"/>
              <a:ext cx="34290" cy="85725"/>
            </a:xfrm>
            <a:custGeom>
              <a:avLst/>
              <a:gdLst/>
              <a:ahLst/>
              <a:cxnLst/>
              <a:rect l="l" t="t" r="r" b="b"/>
              <a:pathLst>
                <a:path w="34290" h="85725">
                  <a:moveTo>
                    <a:pt x="34135" y="0"/>
                  </a:moveTo>
                  <a:lnTo>
                    <a:pt x="10" y="0"/>
                  </a:lnTo>
                  <a:lnTo>
                    <a:pt x="0" y="85264"/>
                  </a:lnTo>
                  <a:lnTo>
                    <a:pt x="34135" y="85264"/>
                  </a:lnTo>
                  <a:lnTo>
                    <a:pt x="341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1903752" y="2078638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24910" y="0"/>
                  </a:moveTo>
                  <a:lnTo>
                    <a:pt x="0" y="0"/>
                  </a:lnTo>
                  <a:lnTo>
                    <a:pt x="0" y="49621"/>
                  </a:lnTo>
                  <a:lnTo>
                    <a:pt x="24910" y="49621"/>
                  </a:lnTo>
                  <a:lnTo>
                    <a:pt x="24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1903747" y="207864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0" y="0"/>
                  </a:moveTo>
                  <a:lnTo>
                    <a:pt x="0" y="49621"/>
                  </a:lnTo>
                  <a:lnTo>
                    <a:pt x="24910" y="49621"/>
                  </a:lnTo>
                  <a:lnTo>
                    <a:pt x="2491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1869580" y="2037580"/>
              <a:ext cx="34290" cy="90805"/>
            </a:xfrm>
            <a:custGeom>
              <a:avLst/>
              <a:gdLst/>
              <a:ahLst/>
              <a:cxnLst/>
              <a:rect l="l" t="t" r="r" b="b"/>
              <a:pathLst>
                <a:path w="34290" h="90805">
                  <a:moveTo>
                    <a:pt x="34176" y="0"/>
                  </a:moveTo>
                  <a:lnTo>
                    <a:pt x="20" y="0"/>
                  </a:lnTo>
                  <a:lnTo>
                    <a:pt x="0" y="62354"/>
                  </a:lnTo>
                  <a:lnTo>
                    <a:pt x="3560" y="62354"/>
                  </a:lnTo>
                  <a:lnTo>
                    <a:pt x="4848" y="90688"/>
                  </a:lnTo>
                  <a:lnTo>
                    <a:pt x="34176" y="90688"/>
                  </a:lnTo>
                  <a:lnTo>
                    <a:pt x="341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1869580" y="2037580"/>
              <a:ext cx="34290" cy="90805"/>
            </a:xfrm>
            <a:custGeom>
              <a:avLst/>
              <a:gdLst/>
              <a:ahLst/>
              <a:cxnLst/>
              <a:rect l="l" t="t" r="r" b="b"/>
              <a:pathLst>
                <a:path w="34290" h="90805">
                  <a:moveTo>
                    <a:pt x="4848" y="90688"/>
                  </a:moveTo>
                  <a:lnTo>
                    <a:pt x="34176" y="90688"/>
                  </a:lnTo>
                  <a:lnTo>
                    <a:pt x="34176" y="41066"/>
                  </a:lnTo>
                  <a:lnTo>
                    <a:pt x="34176" y="0"/>
                  </a:lnTo>
                  <a:lnTo>
                    <a:pt x="20" y="0"/>
                  </a:lnTo>
                  <a:lnTo>
                    <a:pt x="0" y="62354"/>
                  </a:lnTo>
                  <a:lnTo>
                    <a:pt x="3560" y="62354"/>
                  </a:lnTo>
                  <a:lnTo>
                    <a:pt x="4848" y="906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1884206" y="2135569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28229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1884212" y="215016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1916" y="20"/>
                  </a:moveTo>
                  <a:lnTo>
                    <a:pt x="1916" y="0"/>
                  </a:lnTo>
                </a:path>
                <a:path w="2540" h="635">
                  <a:moveTo>
                    <a:pt x="1916" y="2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1884199" y="213927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0" y="10910"/>
                  </a:moveTo>
                  <a:lnTo>
                    <a:pt x="1916" y="10910"/>
                  </a:lnTo>
                </a:path>
                <a:path w="2540" h="11430">
                  <a:moveTo>
                    <a:pt x="0" y="109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1884199" y="213923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1884212" y="213923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1916" y="20"/>
                  </a:moveTo>
                  <a:lnTo>
                    <a:pt x="1916" y="0"/>
                  </a:lnTo>
                </a:path>
                <a:path w="2540" h="635">
                  <a:moveTo>
                    <a:pt x="1916" y="2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1884199" y="21392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2165226" y="21501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2165230" y="21501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2165226" y="21501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2166501" y="21392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2166486" y="213925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2165226" y="21392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2165224" y="21392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2165226" y="21392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1920044" y="21355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1884199" y="21355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1886128" y="215018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19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2025213" y="21501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2074390" y="215018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084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2166501" y="21355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2070538" y="21402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2070538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2070538" y="21449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2119448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2025480" y="214550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2025481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2025481" y="215018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2074390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1931263" y="21402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1931254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1931254" y="21449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1980173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1976325" y="214550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1976319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1976319" y="215018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2025213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2153611" y="21449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2153617" y="2144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2153611" y="21447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2166501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2166381" y="214031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47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2153611" y="214031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2153622" y="21402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2153611" y="21402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2153611" y="21501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2153617" y="21500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2153611" y="21500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2166501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2166381" y="21456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2153611" y="214563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2153622" y="21455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2153611" y="21455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1884200" y="21402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1884330" y="214031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1897089" y="21402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1884199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1884330" y="21403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1884325" y="2144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1884199" y="21449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1897089" y="21447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1884200" y="21455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1884330" y="214563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1897089" y="21455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1884199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1884330" y="21456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1884325" y="21500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1884199" y="21501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1897089" y="21500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2140093" y="2452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2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2127194" y="24522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2127194" y="24531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2131064" y="24531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0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2140093" y="2452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2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2127194" y="24522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2127194" y="24531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2131064" y="24531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0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2167158" y="241879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2167155" y="24187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2167155" y="24212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2174246" y="24187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2167158" y="23785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2167155" y="23785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2167155" y="238102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2174246" y="23785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2170249" y="24187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2173601" y="238103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7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2170261" y="23810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34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2170249" y="238102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2173609" y="23176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2173601" y="231769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2173601" y="2329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2174886" y="231769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5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2165863" y="231951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73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2165857" y="23195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1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2165857" y="232802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73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2173601" y="231950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2115974" y="21641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9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2118368" y="21638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2115593" y="2163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2115974" y="216419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5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2115596" y="21638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2115981" y="217175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2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2115596" y="217212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2115394" y="24240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2118174" y="24236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2115755" y="24236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1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2135310" y="230975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3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2135310" y="228296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2135310" y="2171743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3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2134925" y="217212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9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2134925" y="228298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9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2134925" y="230976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9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2115394" y="241574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2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2115773" y="2416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5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2115773" y="24160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2115386" y="241574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1915391" y="217175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0"/>
                  </a:moveTo>
                  <a:lnTo>
                    <a:pt x="0" y="1063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1915391" y="228298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9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1915391" y="230976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0"/>
                  </a:moveTo>
                  <a:lnTo>
                    <a:pt x="0" y="10617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1915391" y="24159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1915769" y="2309759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17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1915769" y="228296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1915769" y="217214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94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1932339" y="2163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1932336" y="2163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1932336" y="21641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1915395" y="217175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1915769" y="217212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1934734" y="2164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1935113" y="216384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28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1932166" y="24236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1932158" y="2423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1932158" y="24240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1934532" y="2416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1934911" y="24157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28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1915594" y="241609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9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1915592" y="241574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1915594" y="24157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1935119" y="2164031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180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1934911" y="2423847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0" y="0"/>
                  </a:moveTo>
                  <a:lnTo>
                    <a:pt x="18048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2005361" y="228419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4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2005361" y="2303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2042118" y="2303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2045324" y="228417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2042120" y="22841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2005369" y="2284192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5">
                  <a:moveTo>
                    <a:pt x="3225" y="0"/>
                  </a:moveTo>
                  <a:lnTo>
                    <a:pt x="0" y="0"/>
                  </a:lnTo>
                </a:path>
                <a:path w="3809" h="19685">
                  <a:moveTo>
                    <a:pt x="3225" y="0"/>
                  </a:moveTo>
                  <a:lnTo>
                    <a:pt x="3225" y="194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2008594" y="230367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2042118" y="228417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2008591" y="228419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1904818" y="22780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1904818" y="2282980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10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2145890" y="22781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1904829" y="2278085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106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1904818" y="23048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1904818" y="2309762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10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2145890" y="23049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1904829" y="2304899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106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1903673" y="22783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1904174" y="22783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1903661" y="2278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1903673" y="22834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1904167" y="22829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1911145" y="22834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1911644" y="22829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1903673" y="2309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1904174" y="23049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1903673" y="230439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3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1904174" y="2304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1903668" y="23043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1911644" y="23020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1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1911145" y="23020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2146525" y="2278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2146537" y="22783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2147038" y="227833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10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2139050" y="22829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8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2139567" y="22834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2139043" y="2282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2139567" y="22834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2147038" y="230438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13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2146537" y="23048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2146537" y="2309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2139562" y="23043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2139043" y="2304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9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2139567" y="23020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1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2139043" y="23020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1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2139759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2139746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2140626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2141368" y="22653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2140645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1908696" y="22768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19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1908697" y="22768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1908696" y="23097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1908696" y="231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2139440" y="22768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2142016" y="22768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2139438" y="231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2142016" y="23097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2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2139759" y="225390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2139424" y="22539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2139438" y="22718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2139759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2139746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2140626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2141368" y="22555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2140645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2139759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2139746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2140626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2141368" y="2327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2140645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2139759" y="2316047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2139424" y="23160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2139438" y="23339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1903647" y="22949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1910619" y="229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1903655" y="2292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1902622" y="22993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1903647" y="229489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1903647" y="22884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47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1902621" y="2288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1902622" y="228850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2140091" y="2292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2140093" y="22929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2140093" y="22949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2148089" y="228850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2147063" y="2288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2147055" y="2288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47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2147055" y="22949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2147055" y="22993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2140093" y="22929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2142660" y="22927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2140093" y="229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2140084" y="22949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2142660" y="22948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2142862" y="22951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2139103" y="22951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5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2137816" y="23020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2139114" y="22927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2137816" y="228577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0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2142862" y="22857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2137815" y="22857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4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2139114" y="2292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1908043" y="22949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1908042" y="22949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1910619" y="22929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1908042" y="22929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1908042" y="2292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1907846" y="228577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1907846" y="2292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1907845" y="22857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1911595" y="22927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1912871" y="228576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32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1907846" y="22951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1907846" y="23020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1907835" y="22951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5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2150656" y="23076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2148089" y="23076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2148089" y="23097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2150656" y="23097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2148080" y="23097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2148089" y="23097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2149759" y="23134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2149759" y="235142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55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2143309" y="23514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2143307" y="2351419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0"/>
                  </a:moveTo>
                  <a:lnTo>
                    <a:pt x="0" y="3655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2143307" y="23879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2143309" y="23109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2143307" y="231099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19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2143307" y="23511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2149759" y="231097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2147691" y="23085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2147684" y="23085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2148089" y="2308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2143297" y="23106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2143307" y="23106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2143307" y="23109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2146537" y="2338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2146730" y="2338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2146892" y="23379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2147006" y="2337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2147006" y="23376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2146901" y="2337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2146725" y="2337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2146531" y="2337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2146338" y="23373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2146157" y="2337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2146064" y="23374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2146021" y="23375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2146013" y="2337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2146052" y="23379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2146158" y="23381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2146335" y="23382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2146537" y="2313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2146730" y="2313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2146892" y="23136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2147006" y="2313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2147006" y="23132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2146901" y="2313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2146725" y="2312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2146531" y="2312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2146338" y="2312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2146157" y="2312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2146064" y="23130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2146021" y="2313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2146013" y="2313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2146052" y="2313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2146158" y="2313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2146335" y="2313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2140645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2140626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2141368" y="23176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2139746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139759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1882253" y="2434025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1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2168456" y="24236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2118175" y="242365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8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1882254" y="2423654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499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1882253" y="242365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1931254" y="242877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1980173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1931263" y="242426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1931254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1976319" y="243389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2025213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1976325" y="242938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1976319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2070538" y="242877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2119448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2070538" y="242426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2070538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2025481" y="243389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2074390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025480" y="24293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025481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158134" y="2429389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2158146" y="2429389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2171026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2158134" y="2433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158134" y="24338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158139" y="24337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1879811" y="24286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764" y="115"/>
                  </a:moveTo>
                  <a:lnTo>
                    <a:pt x="12764" y="0"/>
                  </a:lnTo>
                </a:path>
                <a:path w="13334" h="635">
                  <a:moveTo>
                    <a:pt x="12764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1879676" y="2428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1879807" y="24243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1879676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1879686" y="2424265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1879807" y="24243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2158134" y="2424268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158146" y="2424268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171026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158134" y="24286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2158139" y="24286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1892575" y="2433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1879811" y="24337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1879676" y="24338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1879807" y="24294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1879676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1879686" y="2429386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1879807" y="242950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1892576" y="24242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1892575" y="24243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1895152" y="24242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1882253" y="24243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1892576" y="2428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1892575" y="2428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1895152" y="24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1892576" y="242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1892575" y="2429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1895152" y="24293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1882253" y="24295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1892576" y="2433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1892575" y="2433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1895152" y="2433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2155558" y="2428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2155558" y="2428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2155558" y="24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2168456" y="24243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2155558" y="24243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2155558" y="24242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2155558" y="24242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2155558" y="2433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2155558" y="2433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2155558" y="2433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2168456" y="24294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2155558" y="2429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2155558" y="242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2155558" y="24293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1882255" y="2153855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2862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1882253" y="215385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5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1882253" y="216419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500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2118368" y="216419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500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2168456" y="215383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35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2070538" y="21590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2070538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2070538" y="216359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2119448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2025480" y="215396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2025481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2025481" y="21584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2074390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1931263" y="21590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1931254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1931254" y="216359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1980173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1976325" y="215396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1976319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1976319" y="215847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2025213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1879811" y="2158359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764" y="115"/>
                  </a:moveTo>
                  <a:lnTo>
                    <a:pt x="12764" y="0"/>
                  </a:lnTo>
                </a:path>
                <a:path w="13334" h="635">
                  <a:moveTo>
                    <a:pt x="12764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1879676" y="21584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1879807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1879676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1879686" y="2153964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1879807" y="215407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2158134" y="2159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2158134" y="21592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2158146" y="21590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2170903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2171026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2158134" y="21634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2158134" y="216359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2158139" y="21634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1892575" y="2163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1879811" y="21634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1879676" y="216359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1879807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1879676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1892575" y="2159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1879686" y="21590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1879807" y="21592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2158134" y="2153967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2158146" y="2153967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2171026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2158134" y="21583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2158139" y="2158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2155558" y="21635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2155558" y="21634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2155558" y="21634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2168456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2168310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2155558" y="21592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2155558" y="2159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2155558" y="2159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2155558" y="2158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2155558" y="2158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2155558" y="21583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2168456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2168310" y="215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2155558" y="21540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2155558" y="2153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2155558" y="21539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1892576" y="2159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1892575" y="21592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1895152" y="2159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1882253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1882400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1892576" y="21634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1892575" y="21635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1895152" y="2163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1892576" y="2153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1892575" y="21540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1895152" y="21539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1882253" y="215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1882400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1892576" y="2158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1892575" y="2158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1895152" y="21583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1911273" y="216419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91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1911273" y="2309762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9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1911273" y="242365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5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2115773" y="242365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2139438" y="238527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3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2139438" y="235519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2139438" y="23097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508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2139438" y="216418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39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2115973" y="216419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1911269" y="216419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2137516" y="23548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2137516" y="2355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2137518" y="23548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2139687" y="23551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2140093" y="235484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2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2137516" y="23849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2137516" y="23852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2137519" y="2384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2135317" y="23548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2135310" y="2355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2137516" y="23548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2135317" y="2384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2135310" y="23852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2137516" y="23849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2134904" y="2359706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2134899" y="2359712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2134904" y="2367023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2134899" y="236702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2134904" y="2374324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2134899" y="237432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2136537" y="22025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2136537" y="2202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2136544" y="2202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6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2137766" y="220294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2138146" y="220256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2136537" y="22326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2136537" y="22330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2136530" y="2232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2135312" y="22025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2135310" y="2202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2136537" y="22025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2135312" y="2232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2135310" y="22330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2136537" y="2232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2134904" y="2207433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2134899" y="220743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2134904" y="2214750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2134899" y="2214757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2134904" y="2222051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2134899" y="2222058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1915769" y="21538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2134925" y="21538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1893600" y="220865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1893222" y="220903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1893222" y="22171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1869119" y="22086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48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1869510" y="220903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1869510" y="220903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1869112" y="220866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1869112" y="22171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1869112" y="237065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1869510" y="237066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1869112" y="2370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1869112" y="237920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48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1869516" y="23788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1893222" y="237065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1893600" y="23706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1893234" y="2370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1869516" y="220903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1869510" y="220903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8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1869510" y="22718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1869510" y="233394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1869510" y="23788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1893222" y="233394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1893222" y="2271815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2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1893222" y="22090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5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1893234" y="2271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1869112" y="2271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1869112" y="2271092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456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1869112" y="23167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1893222" y="23167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1893600" y="227108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4568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1871682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1871702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1871682" y="22653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1872424" y="22701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1872428" y="2265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1874533" y="2270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1874524" y="22653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1877666" y="2270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1877671" y="2265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1881357" y="2270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1881357" y="2265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1885064" y="2270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1885066" y="22653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1888196" y="22701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1888207" y="2265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1890291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1891023" y="22653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1890301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1879758" y="2260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1882981" y="22604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1869510" y="22710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1869510" y="227183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1893222" y="2271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1869516" y="227109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1869510" y="225464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3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1869510" y="227109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1893222" y="225465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1869516" y="22546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1869510" y="22539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1869510" y="22546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1893222" y="22539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1869516" y="225390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1871682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1871702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1871682" y="22555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1872424" y="22604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1872428" y="22555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1874533" y="2260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1874524" y="22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1877666" y="22604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1877671" y="22555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1881357" y="22604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1881357" y="22555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1885064" y="2260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1885066" y="22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1888196" y="22604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1888207" y="22555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1890291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1891023" y="22555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1890301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1880332" y="21993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1880332" y="22059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1882383" y="21993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1875630" y="21984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6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1875630" y="2199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1882383" y="2199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1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1887097" y="21984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1875631" y="219843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1882383" y="23818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1880310" y="2381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7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1880332" y="2381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1875630" y="238942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46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1887097" y="23884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1882385" y="2388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1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1875630" y="2388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1875630" y="23884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7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1876527" y="229393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0" y="0"/>
                  </a:moveTo>
                  <a:lnTo>
                    <a:pt x="366" y="174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1876892" y="22956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1047" y="147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1877932" y="22971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91" y="10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1879515" y="22981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832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1881357" y="22981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345"/>
                  </a:moveTo>
                  <a:lnTo>
                    <a:pt x="185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1883214" y="22971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994"/>
                  </a:moveTo>
                  <a:lnTo>
                    <a:pt x="15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1884782" y="22956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476"/>
                  </a:moveTo>
                  <a:lnTo>
                    <a:pt x="104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1885823" y="22939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0" y="1748"/>
                  </a:moveTo>
                  <a:lnTo>
                    <a:pt x="36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1885826" y="229218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376" y="174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1884786" y="2290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36" y="148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1883211" y="22897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0" y="9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1881350" y="22893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863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1879524" y="228936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832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1877923" y="22897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91" y="0"/>
                  </a:moveTo>
                  <a:lnTo>
                    <a:pt x="0" y="9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1876895" y="22907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36" y="0"/>
                  </a:moveTo>
                  <a:lnTo>
                    <a:pt x="0" y="147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1876526" y="229218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366" y="0"/>
                  </a:moveTo>
                  <a:lnTo>
                    <a:pt x="0" y="173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1893222" y="23160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1869516" y="231604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1869510" y="23160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1869510" y="23167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1893222" y="231677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1869516" y="23167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1869510" y="23167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2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1869510" y="233321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1893222" y="23331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1869516" y="233321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1869510" y="2333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1869510" y="23339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1881357" y="2332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1881357" y="23274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1885064" y="23323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1885066" y="23274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1888196" y="23323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1888207" y="23274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1890291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1891023" y="2327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1890301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1871682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1871702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1871682" y="232741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1872424" y="23323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1872428" y="23274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1874533" y="23323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1874524" y="23274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1877666" y="2332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1877671" y="23274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1883028" y="232255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1879676" y="23225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1871682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1871702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1871682" y="23176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1872424" y="23225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1872428" y="23176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1874533" y="2322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1874524" y="23176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1877666" y="23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1877671" y="23176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1881357" y="23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1881357" y="23176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1885064" y="2322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1885066" y="23176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1888196" y="23225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1888207" y="23176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1890291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1891023" y="23176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1890301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1882412" y="22036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1882400" y="22036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1884580" y="2203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1880715" y="22059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1880712" y="2206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1878154" y="22036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1878134" y="2203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1880332" y="2203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1888125" y="22066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1887801" y="22065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1880715" y="2206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1874586" y="22065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1874581" y="22065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1874581" y="22078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1887802" y="22078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1878134" y="23841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1880332" y="23829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1878134" y="23839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1880712" y="2381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1880715" y="23812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1882400" y="23841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1884580" y="23840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1882400" y="2382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1874581" y="23800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1874581" y="23812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1880712" y="23812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1887802" y="23812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1888125" y="23800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1887801" y="2380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1874586" y="2380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1882387" y="22048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1882003" y="22059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3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1880715" y="22073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1880070" y="22048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1880712" y="22059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1882660" y="22038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1882649" y="22038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3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1887802" y="22038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1880073" y="22073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1874911" y="220859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1874918" y="22038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1874911" y="22038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1880080" y="22038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1880080" y="23829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5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1880712" y="23805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1880712" y="23805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1882383" y="23829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1882003" y="2380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3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1874911" y="238399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1880080" y="2380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1874911" y="23792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6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1880080" y="23804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8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1874912" y="23792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1882649" y="238399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1887802" y="23792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1882649" y="238047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1892703" y="2184431"/>
              <a:ext cx="10160" cy="635"/>
            </a:xfrm>
            <a:custGeom>
              <a:avLst/>
              <a:gdLst/>
              <a:ahLst/>
              <a:cxnLst/>
              <a:rect l="l" t="t" r="r" b="b"/>
              <a:pathLst>
                <a:path w="10159" h="635">
                  <a:moveTo>
                    <a:pt x="0" y="0"/>
                  </a:moveTo>
                  <a:lnTo>
                    <a:pt x="0" y="115"/>
                  </a:lnTo>
                </a:path>
                <a:path w="10159" h="635">
                  <a:moveTo>
                    <a:pt x="0" y="0"/>
                  </a:moveTo>
                  <a:lnTo>
                    <a:pt x="99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1892699" y="21844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1902622" y="218454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9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1902622" y="22885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1902751" y="218443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7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1868459" y="23897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1868465" y="238942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7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1868459" y="2389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1902622" y="2383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1902256" y="23836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1902244" y="2383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3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1868459" y="21980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1868459" y="219843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7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1868466" y="2198064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1902244" y="219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1902244" y="22041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1902622" y="21980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1892703" y="24034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1892696" y="24033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1892703" y="24033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1902751" y="229934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1902636" y="2299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1902622" y="229934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9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1896822" y="2198437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0"/>
                  </a:moveTo>
                  <a:lnTo>
                    <a:pt x="0" y="1910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1902622" y="2204160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5">
                  <a:moveTo>
                    <a:pt x="0" y="179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1902622" y="21900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79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1868466" y="219008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1868459" y="21900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1902622" y="23897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79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1868459" y="238979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1868459" y="239777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1870664" y="2397783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0" y="8701"/>
                  </a:moveTo>
                  <a:lnTo>
                    <a:pt x="115" y="8701"/>
                  </a:lnTo>
                </a:path>
                <a:path w="22225" h="8889">
                  <a:moveTo>
                    <a:pt x="0" y="8701"/>
                  </a:moveTo>
                  <a:lnTo>
                    <a:pt x="2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1866157" y="2406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1870664" y="2397783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0" y="8701"/>
                  </a:moveTo>
                  <a:lnTo>
                    <a:pt x="2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1866145" y="23918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1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1866157" y="23918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1866157" y="2181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1866157" y="21959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1870664" y="2181404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21894" y="8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1866161" y="218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1870784" y="2181404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21894" y="8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1870670" y="218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1865511" y="23918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1865511" y="2406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1866157" y="23918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1865518" y="23918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1865511" y="2181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1865511" y="21959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1866157" y="21813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1865518" y="218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2164579" y="243765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0" y="20"/>
                  </a:lnTo>
                </a:path>
                <a:path w="1904" h="635">
                  <a:moveTo>
                    <a:pt x="0" y="0"/>
                  </a:moveTo>
                  <a:lnTo>
                    <a:pt x="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2164585" y="243765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1916" y="0"/>
                  </a:moveTo>
                  <a:lnTo>
                    <a:pt x="0" y="0"/>
                  </a:lnTo>
                </a:path>
                <a:path w="2540" h="11430">
                  <a:moveTo>
                    <a:pt x="1916" y="0"/>
                  </a:moveTo>
                  <a:lnTo>
                    <a:pt x="1916" y="10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2166501" y="243765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2162480" y="244652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99"/>
                  </a:moveTo>
                  <a:lnTo>
                    <a:pt x="614" y="614"/>
                  </a:lnTo>
                  <a:lnTo>
                    <a:pt x="2099" y="0"/>
                  </a:lnTo>
                  <a:lnTo>
                    <a:pt x="3583" y="614"/>
                  </a:lnTo>
                  <a:lnTo>
                    <a:pt x="4198" y="2099"/>
                  </a:lnTo>
                  <a:lnTo>
                    <a:pt x="3583" y="3583"/>
                  </a:lnTo>
                  <a:lnTo>
                    <a:pt x="2099" y="4198"/>
                  </a:lnTo>
                  <a:lnTo>
                    <a:pt x="614" y="3583"/>
                  </a:lnTo>
                  <a:lnTo>
                    <a:pt x="0" y="2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2164579" y="24486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2164581" y="24486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1884200" y="24376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1884199" y="24376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1885477" y="24376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1884199" y="24376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1884199" y="24376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1884200" y="24486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1884199" y="24486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1885477" y="24486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1884199" y="2452278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0" y="0"/>
                  </a:moveTo>
                  <a:lnTo>
                    <a:pt x="35443" y="0"/>
                  </a:lnTo>
                </a:path>
                <a:path w="282575">
                  <a:moveTo>
                    <a:pt x="0" y="0"/>
                  </a:moveTo>
                  <a:lnTo>
                    <a:pt x="28229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2166501" y="24486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2074383" y="2437659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19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2025219" y="24376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1885474" y="2437659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08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1884199" y="24486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1931254" y="244765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1980173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1931263" y="24429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1931254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1976319" y="2442361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2025213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1976325" y="243765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1976319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2070538" y="244765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2119448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2070538" y="24429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2070538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2025481" y="244236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2074390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2025480" y="243765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2025481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1884200" y="24429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1884330" y="24430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1897089" y="24429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1884199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1884330" y="24430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1884325" y="244752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1884199" y="24476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1897089" y="24475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1884200" y="24376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1884330" y="24378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1897089" y="2437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1884199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1884330" y="24378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1884325" y="24422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1884199" y="2442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1897089" y="24422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2153611" y="24476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2153617" y="244752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2166501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2166381" y="244308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2153611" y="24430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2153622" y="24429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2153611" y="2442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2153611" y="2442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2153617" y="24422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2153611" y="2442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2166501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2166381" y="24378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2153611" y="24378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2153622" y="24376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2153611" y="24376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1875149" y="24568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59" y="0"/>
                  </a:moveTo>
                  <a:lnTo>
                    <a:pt x="1371" y="0"/>
                  </a:lnTo>
                  <a:lnTo>
                    <a:pt x="1371" y="2743"/>
                  </a:lnTo>
                  <a:lnTo>
                    <a:pt x="680" y="2335"/>
                  </a:lnTo>
                  <a:lnTo>
                    <a:pt x="0" y="2743"/>
                  </a:lnTo>
                  <a:lnTo>
                    <a:pt x="6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1876527" y="24553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1876527" y="24553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1876908" y="24553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1876529" y="245959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5858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1876908" y="2459222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8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1935113" y="24480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1934734" y="24483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1932556" y="2448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1932536" y="24480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1932536" y="2448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2140656" y="24568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12" y="0"/>
                  </a:moveTo>
                  <a:lnTo>
                    <a:pt x="0" y="0"/>
                  </a:lnTo>
                  <a:lnTo>
                    <a:pt x="0" y="2743"/>
                  </a:lnTo>
                  <a:lnTo>
                    <a:pt x="691" y="2335"/>
                  </a:lnTo>
                  <a:lnTo>
                    <a:pt x="1413" y="2743"/>
                  </a:lnTo>
                  <a:lnTo>
                    <a:pt x="7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2140666" y="24553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2140268" y="24553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2140270" y="24553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2115596" y="245959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2115967" y="24592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3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2115596" y="24480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2115974" y="24483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2115974" y="2448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2118174" y="24480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2115598" y="2448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2148086" y="221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2148089" y="221158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5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2148089" y="2306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2150913" y="221158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5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2148084" y="2208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2148089" y="2208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2150913" y="2226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2152586" y="220855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2148089" y="22182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2148089" y="22146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2147440" y="221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2147432" y="22146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2147432" y="22182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2147432" y="22207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2148089" y="22170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2147440" y="2217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2147432" y="2217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2147432" y="2218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2148086" y="221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2148089" y="221158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5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2148089" y="2306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2150913" y="221158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5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2148084" y="2208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2148089" y="2208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2150913" y="2226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2152586" y="220855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2148089" y="22182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2148089" y="22146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2147440" y="221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2147432" y="22146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2147432" y="22182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2147432" y="22207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2148089" y="22170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2147440" y="2217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2147432" y="2217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2147432" y="2218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2164707" y="23076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1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2174886" y="22802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2164719" y="22802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2148839" y="2307629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2164707" y="22802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2150917" y="228023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2148839" y="2306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2148089" y="23076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2148839" y="23061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2148089" y="2306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1865511" y="2134649"/>
              <a:ext cx="52069" cy="27940"/>
            </a:xfrm>
            <a:custGeom>
              <a:avLst/>
              <a:gdLst/>
              <a:ahLst/>
              <a:cxnLst/>
              <a:rect l="l" t="t" r="r" b="b"/>
              <a:pathLst>
                <a:path w="52070" h="27939">
                  <a:moveTo>
                    <a:pt x="0" y="0"/>
                  </a:moveTo>
                  <a:lnTo>
                    <a:pt x="0" y="27852"/>
                  </a:lnTo>
                </a:path>
                <a:path w="52070" h="27939">
                  <a:moveTo>
                    <a:pt x="0" y="0"/>
                  </a:moveTo>
                  <a:lnTo>
                    <a:pt x="515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1875724" y="21282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83" y="2136"/>
                  </a:moveTo>
                  <a:lnTo>
                    <a:pt x="1371" y="2136"/>
                  </a:lnTo>
                  <a:lnTo>
                    <a:pt x="1371" y="0"/>
                  </a:lnTo>
                  <a:lnTo>
                    <a:pt x="701" y="418"/>
                  </a:lnTo>
                  <a:lnTo>
                    <a:pt x="0" y="0"/>
                  </a:lnTo>
                  <a:lnTo>
                    <a:pt x="83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1877107" y="21282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1877107" y="21325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6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1877481" y="2128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1877105" y="2128269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800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1877481" y="212862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24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1935113" y="21282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5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1934734" y="21286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1932556" y="21394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1932536" y="2139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1932536" y="21398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2140258" y="21282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109" y="2136"/>
                  </a:moveTo>
                  <a:lnTo>
                    <a:pt x="0" y="2136"/>
                  </a:lnTo>
                  <a:lnTo>
                    <a:pt x="0" y="0"/>
                  </a:lnTo>
                  <a:lnTo>
                    <a:pt x="680" y="418"/>
                  </a:lnTo>
                  <a:lnTo>
                    <a:pt x="1371" y="0"/>
                  </a:lnTo>
                  <a:lnTo>
                    <a:pt x="1109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2140254" y="21282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2139856" y="21325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2139850" y="2128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2115596" y="212826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6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2115986" y="212862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8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2115596" y="21282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5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2115974" y="21286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2115974" y="21394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2118174" y="2139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2115598" y="21398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1875808" y="2452583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5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1875808" y="2134649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5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6757625" y="2598130"/>
              <a:ext cx="574040" cy="3810"/>
            </a:xfrm>
            <a:custGeom>
              <a:avLst/>
              <a:gdLst/>
              <a:ahLst/>
              <a:cxnLst/>
              <a:rect l="l" t="t" r="r" b="b"/>
              <a:pathLst>
                <a:path w="574040" h="3810">
                  <a:moveTo>
                    <a:pt x="573657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573657" y="367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6757620" y="2598123"/>
              <a:ext cx="574040" cy="3810"/>
            </a:xfrm>
            <a:custGeom>
              <a:avLst/>
              <a:gdLst/>
              <a:ahLst/>
              <a:cxnLst/>
              <a:rect l="l" t="t" r="r" b="b"/>
              <a:pathLst>
                <a:path w="574040" h="3810">
                  <a:moveTo>
                    <a:pt x="573657" y="3675"/>
                  </a:moveTo>
                  <a:lnTo>
                    <a:pt x="573657" y="0"/>
                  </a:lnTo>
                  <a:lnTo>
                    <a:pt x="0" y="0"/>
                  </a:lnTo>
                  <a:lnTo>
                    <a:pt x="0" y="3675"/>
                  </a:lnTo>
                  <a:lnTo>
                    <a:pt x="573657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6757625" y="2592486"/>
              <a:ext cx="574040" cy="5715"/>
            </a:xfrm>
            <a:custGeom>
              <a:avLst/>
              <a:gdLst/>
              <a:ahLst/>
              <a:cxnLst/>
              <a:rect l="l" t="t" r="r" b="b"/>
              <a:pathLst>
                <a:path w="574040" h="5714">
                  <a:moveTo>
                    <a:pt x="573657" y="0"/>
                  </a:moveTo>
                  <a:lnTo>
                    <a:pt x="0" y="0"/>
                  </a:lnTo>
                  <a:lnTo>
                    <a:pt x="0" y="5675"/>
                  </a:lnTo>
                  <a:lnTo>
                    <a:pt x="573657" y="567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6757620" y="2592486"/>
              <a:ext cx="574040" cy="5715"/>
            </a:xfrm>
            <a:custGeom>
              <a:avLst/>
              <a:gdLst/>
              <a:ahLst/>
              <a:cxnLst/>
              <a:rect l="l" t="t" r="r" b="b"/>
              <a:pathLst>
                <a:path w="574040" h="5714">
                  <a:moveTo>
                    <a:pt x="573657" y="0"/>
                  </a:moveTo>
                  <a:lnTo>
                    <a:pt x="573657" y="5675"/>
                  </a:lnTo>
                  <a:lnTo>
                    <a:pt x="0" y="5675"/>
                  </a:lnTo>
                  <a:lnTo>
                    <a:pt x="0" y="0"/>
                  </a:lnTo>
                  <a:lnTo>
                    <a:pt x="57365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7296955" y="2508357"/>
              <a:ext cx="4445" cy="80010"/>
            </a:xfrm>
            <a:custGeom>
              <a:avLst/>
              <a:gdLst/>
              <a:ahLst/>
              <a:cxnLst/>
              <a:rect l="l" t="t" r="r" b="b"/>
              <a:pathLst>
                <a:path w="4444" h="80010">
                  <a:moveTo>
                    <a:pt x="4203" y="77622"/>
                  </a:moveTo>
                  <a:lnTo>
                    <a:pt x="3581" y="76136"/>
                  </a:lnTo>
                  <a:lnTo>
                    <a:pt x="2095" y="75526"/>
                  </a:lnTo>
                  <a:lnTo>
                    <a:pt x="609" y="76136"/>
                  </a:lnTo>
                  <a:lnTo>
                    <a:pt x="0" y="77622"/>
                  </a:lnTo>
                  <a:lnTo>
                    <a:pt x="609" y="79108"/>
                  </a:lnTo>
                  <a:lnTo>
                    <a:pt x="2095" y="79717"/>
                  </a:lnTo>
                  <a:lnTo>
                    <a:pt x="3581" y="79108"/>
                  </a:lnTo>
                  <a:lnTo>
                    <a:pt x="4203" y="77622"/>
                  </a:lnTo>
                  <a:close/>
                </a:path>
                <a:path w="4444" h="80010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09" y="609"/>
                  </a:lnTo>
                  <a:lnTo>
                    <a:pt x="0" y="2095"/>
                  </a:lnTo>
                  <a:lnTo>
                    <a:pt x="609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7299060" y="2510445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5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7297997" y="2509398"/>
              <a:ext cx="2540" cy="78105"/>
            </a:xfrm>
            <a:custGeom>
              <a:avLst/>
              <a:gdLst/>
              <a:ahLst/>
              <a:cxnLst/>
              <a:rect l="l" t="t" r="r" b="b"/>
              <a:pathLst>
                <a:path w="2540" h="78105">
                  <a:moveTo>
                    <a:pt x="2108" y="76581"/>
                  </a:moveTo>
                  <a:lnTo>
                    <a:pt x="1803" y="75831"/>
                  </a:lnTo>
                  <a:lnTo>
                    <a:pt x="1054" y="75526"/>
                  </a:lnTo>
                  <a:lnTo>
                    <a:pt x="317" y="75831"/>
                  </a:lnTo>
                  <a:lnTo>
                    <a:pt x="0" y="76581"/>
                  </a:lnTo>
                  <a:lnTo>
                    <a:pt x="317" y="77330"/>
                  </a:lnTo>
                  <a:lnTo>
                    <a:pt x="1054" y="77635"/>
                  </a:lnTo>
                  <a:lnTo>
                    <a:pt x="1803" y="77330"/>
                  </a:lnTo>
                  <a:lnTo>
                    <a:pt x="2108" y="76581"/>
                  </a:lnTo>
                  <a:close/>
                </a:path>
                <a:path w="2540" h="78105">
                  <a:moveTo>
                    <a:pt x="2108" y="1054"/>
                  </a:moveTo>
                  <a:lnTo>
                    <a:pt x="1803" y="304"/>
                  </a:lnTo>
                  <a:lnTo>
                    <a:pt x="1054" y="0"/>
                  </a:lnTo>
                  <a:lnTo>
                    <a:pt x="317" y="304"/>
                  </a:lnTo>
                  <a:lnTo>
                    <a:pt x="0" y="1054"/>
                  </a:lnTo>
                  <a:lnTo>
                    <a:pt x="317" y="1790"/>
                  </a:lnTo>
                  <a:lnTo>
                    <a:pt x="1054" y="2108"/>
                  </a:lnTo>
                  <a:lnTo>
                    <a:pt x="1803" y="1790"/>
                  </a:lnTo>
                  <a:lnTo>
                    <a:pt x="2108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7296955" y="258388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10">
                  <a:moveTo>
                    <a:pt x="4203" y="14274"/>
                  </a:moveTo>
                  <a:lnTo>
                    <a:pt x="3581" y="12788"/>
                  </a:lnTo>
                  <a:lnTo>
                    <a:pt x="2095" y="12179"/>
                  </a:lnTo>
                  <a:lnTo>
                    <a:pt x="609" y="12788"/>
                  </a:lnTo>
                  <a:lnTo>
                    <a:pt x="0" y="14274"/>
                  </a:lnTo>
                  <a:lnTo>
                    <a:pt x="609" y="15760"/>
                  </a:lnTo>
                  <a:lnTo>
                    <a:pt x="2095" y="16370"/>
                  </a:lnTo>
                  <a:lnTo>
                    <a:pt x="3581" y="15760"/>
                  </a:lnTo>
                  <a:lnTo>
                    <a:pt x="4203" y="14274"/>
                  </a:lnTo>
                  <a:close/>
                </a:path>
                <a:path w="4444" h="16510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09" y="609"/>
                  </a:lnTo>
                  <a:lnTo>
                    <a:pt x="0" y="2095"/>
                  </a:lnTo>
                  <a:lnTo>
                    <a:pt x="609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7299060" y="257162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14345"/>
                  </a:moveTo>
                  <a:lnTo>
                    <a:pt x="0" y="0"/>
                  </a:lnTo>
                </a:path>
                <a:path h="26669">
                  <a:moveTo>
                    <a:pt x="0" y="14345"/>
                  </a:moveTo>
                  <a:lnTo>
                    <a:pt x="0" y="265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7296955" y="258492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4" h="19050">
                  <a:moveTo>
                    <a:pt x="3149" y="1054"/>
                  </a:moveTo>
                  <a:lnTo>
                    <a:pt x="2844" y="304"/>
                  </a:lnTo>
                  <a:lnTo>
                    <a:pt x="2095" y="0"/>
                  </a:lnTo>
                  <a:lnTo>
                    <a:pt x="1358" y="304"/>
                  </a:lnTo>
                  <a:lnTo>
                    <a:pt x="1041" y="1054"/>
                  </a:lnTo>
                  <a:lnTo>
                    <a:pt x="1358" y="1803"/>
                  </a:lnTo>
                  <a:lnTo>
                    <a:pt x="2095" y="2108"/>
                  </a:lnTo>
                  <a:lnTo>
                    <a:pt x="2844" y="1803"/>
                  </a:lnTo>
                  <a:lnTo>
                    <a:pt x="3149" y="1054"/>
                  </a:lnTo>
                  <a:close/>
                </a:path>
                <a:path w="4444" h="19050">
                  <a:moveTo>
                    <a:pt x="4203" y="13233"/>
                  </a:moveTo>
                  <a:lnTo>
                    <a:pt x="3581" y="11747"/>
                  </a:lnTo>
                  <a:lnTo>
                    <a:pt x="2095" y="11137"/>
                  </a:lnTo>
                  <a:lnTo>
                    <a:pt x="609" y="11747"/>
                  </a:lnTo>
                  <a:lnTo>
                    <a:pt x="0" y="13233"/>
                  </a:lnTo>
                  <a:lnTo>
                    <a:pt x="609" y="14719"/>
                  </a:lnTo>
                  <a:lnTo>
                    <a:pt x="1422" y="15062"/>
                  </a:lnTo>
                  <a:lnTo>
                    <a:pt x="609" y="15405"/>
                  </a:lnTo>
                  <a:lnTo>
                    <a:pt x="0" y="16891"/>
                  </a:lnTo>
                  <a:lnTo>
                    <a:pt x="609" y="18364"/>
                  </a:lnTo>
                  <a:lnTo>
                    <a:pt x="2095" y="18986"/>
                  </a:lnTo>
                  <a:lnTo>
                    <a:pt x="3581" y="18364"/>
                  </a:lnTo>
                  <a:lnTo>
                    <a:pt x="4203" y="16891"/>
                  </a:lnTo>
                  <a:lnTo>
                    <a:pt x="3581" y="15405"/>
                  </a:lnTo>
                  <a:lnTo>
                    <a:pt x="2743" y="15062"/>
                  </a:lnTo>
                  <a:lnTo>
                    <a:pt x="3581" y="14719"/>
                  </a:lnTo>
                  <a:lnTo>
                    <a:pt x="4203" y="13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7299060" y="260180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7299060" y="25981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7297997" y="2597105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108" y="4711"/>
                  </a:moveTo>
                  <a:lnTo>
                    <a:pt x="1803" y="3962"/>
                  </a:lnTo>
                  <a:lnTo>
                    <a:pt x="1054" y="3657"/>
                  </a:lnTo>
                  <a:lnTo>
                    <a:pt x="317" y="3962"/>
                  </a:lnTo>
                  <a:lnTo>
                    <a:pt x="0" y="4711"/>
                  </a:lnTo>
                  <a:lnTo>
                    <a:pt x="317" y="5448"/>
                  </a:lnTo>
                  <a:lnTo>
                    <a:pt x="1054" y="5753"/>
                  </a:lnTo>
                  <a:lnTo>
                    <a:pt x="1803" y="5448"/>
                  </a:lnTo>
                  <a:lnTo>
                    <a:pt x="2108" y="4711"/>
                  </a:lnTo>
                  <a:close/>
                </a:path>
                <a:path w="2540" h="6350">
                  <a:moveTo>
                    <a:pt x="2108" y="1054"/>
                  </a:moveTo>
                  <a:lnTo>
                    <a:pt x="1803" y="304"/>
                  </a:lnTo>
                  <a:lnTo>
                    <a:pt x="1054" y="0"/>
                  </a:lnTo>
                  <a:lnTo>
                    <a:pt x="317" y="304"/>
                  </a:lnTo>
                  <a:lnTo>
                    <a:pt x="0" y="1054"/>
                  </a:lnTo>
                  <a:lnTo>
                    <a:pt x="317" y="1803"/>
                  </a:lnTo>
                  <a:lnTo>
                    <a:pt x="1054" y="2108"/>
                  </a:lnTo>
                  <a:lnTo>
                    <a:pt x="1803" y="1803"/>
                  </a:lnTo>
                  <a:lnTo>
                    <a:pt x="2108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03" name="object 3903"/>
          <p:cNvSpPr txBox="1"/>
          <p:nvPr/>
        </p:nvSpPr>
        <p:spPr>
          <a:xfrm>
            <a:off x="17270894" y="2577094"/>
            <a:ext cx="40005" cy="94615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GB" sz="100">
                <a:latin typeface="Arial"/>
                <a:cs typeface="Arial"/>
              </a:rPr>
              <a:t>0     10     60</a:t>
            </a:r>
          </a:p>
        </p:txBody>
      </p:sp>
      <p:grpSp>
        <p:nvGrpSpPr>
          <p:cNvPr id="3904" name="object 3904"/>
          <p:cNvGrpSpPr/>
          <p:nvPr/>
        </p:nvGrpSpPr>
        <p:grpSpPr>
          <a:xfrm>
            <a:off x="10784751" y="2113500"/>
            <a:ext cx="6081395" cy="105410"/>
            <a:chOff x="10784751" y="2065447"/>
            <a:chExt cx="6081395" cy="105410"/>
          </a:xfrm>
        </p:grpSpPr>
        <p:sp>
          <p:nvSpPr>
            <p:cNvPr id="3905" name="object 3905"/>
            <p:cNvSpPr/>
            <p:nvPr/>
          </p:nvSpPr>
          <p:spPr>
            <a:xfrm>
              <a:off x="10786976" y="2101162"/>
              <a:ext cx="10795" cy="36830"/>
            </a:xfrm>
            <a:custGeom>
              <a:avLst/>
              <a:gdLst/>
              <a:ahLst/>
              <a:cxnLst/>
              <a:rect l="l" t="t" r="r" b="b"/>
              <a:pathLst>
                <a:path w="10795" h="36830">
                  <a:moveTo>
                    <a:pt x="10533" y="0"/>
                  </a:moveTo>
                  <a:lnTo>
                    <a:pt x="8586" y="0"/>
                  </a:lnTo>
                  <a:lnTo>
                    <a:pt x="8586" y="34407"/>
                  </a:lnTo>
                  <a:lnTo>
                    <a:pt x="0" y="34407"/>
                  </a:lnTo>
                  <a:lnTo>
                    <a:pt x="0" y="36543"/>
                  </a:lnTo>
                  <a:lnTo>
                    <a:pt x="10533" y="36543"/>
                  </a:lnTo>
                  <a:lnTo>
                    <a:pt x="1053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0786976" y="2101162"/>
              <a:ext cx="10795" cy="36830"/>
            </a:xfrm>
            <a:custGeom>
              <a:avLst/>
              <a:gdLst/>
              <a:ahLst/>
              <a:cxnLst/>
              <a:rect l="l" t="t" r="r" b="b"/>
              <a:pathLst>
                <a:path w="10795" h="36830">
                  <a:moveTo>
                    <a:pt x="8586" y="34407"/>
                  </a:moveTo>
                  <a:lnTo>
                    <a:pt x="8586" y="0"/>
                  </a:lnTo>
                  <a:lnTo>
                    <a:pt x="10533" y="0"/>
                  </a:lnTo>
                  <a:lnTo>
                    <a:pt x="10533" y="36543"/>
                  </a:lnTo>
                  <a:lnTo>
                    <a:pt x="0" y="36543"/>
                  </a:lnTo>
                  <a:lnTo>
                    <a:pt x="0" y="34407"/>
                  </a:lnTo>
                  <a:lnTo>
                    <a:pt x="8586" y="344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0786970" y="213191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586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8586" y="3675"/>
                  </a:lnTo>
                  <a:lnTo>
                    <a:pt x="858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0786973" y="2131919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0" y="3654"/>
                  </a:moveTo>
                  <a:lnTo>
                    <a:pt x="0" y="0"/>
                  </a:lnTo>
                  <a:lnTo>
                    <a:pt x="8586" y="0"/>
                  </a:lnTo>
                  <a:lnTo>
                    <a:pt x="8586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1226337" y="2101162"/>
              <a:ext cx="20955" cy="36830"/>
            </a:xfrm>
            <a:custGeom>
              <a:avLst/>
              <a:gdLst/>
              <a:ahLst/>
              <a:cxnLst/>
              <a:rect l="l" t="t" r="r" b="b"/>
              <a:pathLst>
                <a:path w="20954" h="36830">
                  <a:moveTo>
                    <a:pt x="1916" y="0"/>
                  </a:moveTo>
                  <a:lnTo>
                    <a:pt x="0" y="0"/>
                  </a:lnTo>
                  <a:lnTo>
                    <a:pt x="0" y="36543"/>
                  </a:lnTo>
                  <a:lnTo>
                    <a:pt x="20837" y="36543"/>
                  </a:lnTo>
                  <a:lnTo>
                    <a:pt x="20837" y="34407"/>
                  </a:lnTo>
                  <a:lnTo>
                    <a:pt x="1916" y="34407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1226337" y="2101162"/>
              <a:ext cx="20955" cy="36830"/>
            </a:xfrm>
            <a:custGeom>
              <a:avLst/>
              <a:gdLst/>
              <a:ahLst/>
              <a:cxnLst/>
              <a:rect l="l" t="t" r="r" b="b"/>
              <a:pathLst>
                <a:path w="20954" h="36830">
                  <a:moveTo>
                    <a:pt x="1916" y="34407"/>
                  </a:moveTo>
                  <a:lnTo>
                    <a:pt x="1916" y="0"/>
                  </a:lnTo>
                  <a:lnTo>
                    <a:pt x="0" y="0"/>
                  </a:lnTo>
                  <a:lnTo>
                    <a:pt x="0" y="36543"/>
                  </a:lnTo>
                  <a:lnTo>
                    <a:pt x="20837" y="36543"/>
                  </a:lnTo>
                  <a:lnTo>
                    <a:pt x="20837" y="34407"/>
                  </a:lnTo>
                  <a:lnTo>
                    <a:pt x="1916" y="344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1228255" y="2131914"/>
              <a:ext cx="19050" cy="3810"/>
            </a:xfrm>
            <a:custGeom>
              <a:avLst/>
              <a:gdLst/>
              <a:ahLst/>
              <a:cxnLst/>
              <a:rect l="l" t="t" r="r" b="b"/>
              <a:pathLst>
                <a:path w="19050" h="3810">
                  <a:moveTo>
                    <a:pt x="18920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18920" y="3675"/>
                  </a:lnTo>
                  <a:lnTo>
                    <a:pt x="1892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1228256" y="2131918"/>
              <a:ext cx="19050" cy="3810"/>
            </a:xfrm>
            <a:custGeom>
              <a:avLst/>
              <a:gdLst/>
              <a:ahLst/>
              <a:cxnLst/>
              <a:rect l="l" t="t" r="r" b="b"/>
              <a:pathLst>
                <a:path w="19050" h="3810">
                  <a:moveTo>
                    <a:pt x="18920" y="0"/>
                  </a:moveTo>
                  <a:lnTo>
                    <a:pt x="18920" y="3654"/>
                  </a:lnTo>
                  <a:lnTo>
                    <a:pt x="0" y="3654"/>
                  </a:lnTo>
                  <a:lnTo>
                    <a:pt x="0" y="0"/>
                  </a:lnTo>
                  <a:lnTo>
                    <a:pt x="1892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1228234" y="2099925"/>
              <a:ext cx="10795" cy="32384"/>
            </a:xfrm>
            <a:custGeom>
              <a:avLst/>
              <a:gdLst/>
              <a:ahLst/>
              <a:cxnLst/>
              <a:rect l="l" t="t" r="r" b="b"/>
              <a:pathLst>
                <a:path w="10795" h="32385">
                  <a:moveTo>
                    <a:pt x="10334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10334" y="3198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1228237" y="2099929"/>
              <a:ext cx="10795" cy="32384"/>
            </a:xfrm>
            <a:custGeom>
              <a:avLst/>
              <a:gdLst/>
              <a:ahLst/>
              <a:cxnLst/>
              <a:rect l="l" t="t" r="r" b="b"/>
              <a:pathLst>
                <a:path w="10795" h="32385">
                  <a:moveTo>
                    <a:pt x="0" y="31988"/>
                  </a:moveTo>
                  <a:lnTo>
                    <a:pt x="0" y="0"/>
                  </a:lnTo>
                  <a:lnTo>
                    <a:pt x="10334" y="0"/>
                  </a:lnTo>
                  <a:lnTo>
                    <a:pt x="10334" y="31988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6405775" y="209020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0" y="9737"/>
                  </a:moveTo>
                  <a:lnTo>
                    <a:pt x="0" y="0"/>
                  </a:lnTo>
                  <a:lnTo>
                    <a:pt x="12240" y="0"/>
                  </a:lnTo>
                  <a:lnTo>
                    <a:pt x="1224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6439950" y="2095088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6439946" y="2095081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0" y="0"/>
                  </a:move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6518563" y="209022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0"/>
                  </a:move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6535318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6552107" y="2090220"/>
              <a:ext cx="278130" cy="10160"/>
            </a:xfrm>
            <a:custGeom>
              <a:avLst/>
              <a:gdLst/>
              <a:ahLst/>
              <a:cxnLst/>
              <a:rect l="l" t="t" r="r" b="b"/>
              <a:pathLst>
                <a:path w="278130" h="10160">
                  <a:moveTo>
                    <a:pt x="0" y="0"/>
                  </a:moveTo>
                  <a:lnTo>
                    <a:pt x="0" y="9727"/>
                  </a:lnTo>
                  <a:lnTo>
                    <a:pt x="277991" y="9727"/>
                  </a:lnTo>
                  <a:lnTo>
                    <a:pt x="27799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6418031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6434791" y="2090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7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6429625" y="209506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6429625" y="209506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6513581" y="20950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89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989" y="9737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6513586" y="209506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0" y="0"/>
                  </a:lnTo>
                  <a:lnTo>
                    <a:pt x="9989" y="0"/>
                  </a:lnTo>
                  <a:lnTo>
                    <a:pt x="998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6830102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6846838" y="209020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6846842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6416108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16" y="1225"/>
                  </a:moveTo>
                  <a:lnTo>
                    <a:pt x="1287" y="816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1225"/>
                  </a:lnTo>
                  <a:lnTo>
                    <a:pt x="1916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6846849" y="20999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04"/>
                  </a:moveTo>
                  <a:lnTo>
                    <a:pt x="628" y="596"/>
                  </a:lnTo>
                  <a:lnTo>
                    <a:pt x="0" y="0"/>
                  </a:lnTo>
                  <a:lnTo>
                    <a:pt x="1947" y="0"/>
                  </a:lnTo>
                  <a:lnTo>
                    <a:pt x="1947" y="1204"/>
                  </a:ln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6418027" y="2067670"/>
              <a:ext cx="433070" cy="3810"/>
            </a:xfrm>
            <a:custGeom>
              <a:avLst/>
              <a:gdLst/>
              <a:ahLst/>
              <a:cxnLst/>
              <a:rect l="l" t="t" r="r" b="b"/>
              <a:pathLst>
                <a:path w="433069" h="3810">
                  <a:moveTo>
                    <a:pt x="432698" y="3643"/>
                  </a:moveTo>
                  <a:lnTo>
                    <a:pt x="432698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6846849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25"/>
                  </a:moveTo>
                  <a:lnTo>
                    <a:pt x="628" y="617"/>
                  </a:lnTo>
                  <a:lnTo>
                    <a:pt x="0" y="0"/>
                  </a:lnTo>
                  <a:lnTo>
                    <a:pt x="1947" y="0"/>
                  </a:lnTo>
                  <a:lnTo>
                    <a:pt x="1947" y="1225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6416108" y="20999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16" y="0"/>
                  </a:moveTo>
                  <a:lnTo>
                    <a:pt x="1287" y="418"/>
                  </a:lnTo>
                  <a:lnTo>
                    <a:pt x="1916" y="1225"/>
                  </a:lnTo>
                  <a:lnTo>
                    <a:pt x="0" y="1225"/>
                  </a:lnTo>
                  <a:lnTo>
                    <a:pt x="0" y="0"/>
                  </a:ln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6846839" y="2101161"/>
              <a:ext cx="12065" cy="36830"/>
            </a:xfrm>
            <a:custGeom>
              <a:avLst/>
              <a:gdLst/>
              <a:ahLst/>
              <a:cxnLst/>
              <a:rect l="l" t="t" r="r" b="b"/>
              <a:pathLst>
                <a:path w="12065" h="36830">
                  <a:moveTo>
                    <a:pt x="2335" y="0"/>
                  </a:moveTo>
                  <a:lnTo>
                    <a:pt x="0" y="0"/>
                  </a:lnTo>
                  <a:lnTo>
                    <a:pt x="0" y="36532"/>
                  </a:lnTo>
                  <a:lnTo>
                    <a:pt x="12031" y="36532"/>
                  </a:lnTo>
                  <a:lnTo>
                    <a:pt x="12031" y="34103"/>
                  </a:lnTo>
                  <a:lnTo>
                    <a:pt x="2335" y="34103"/>
                  </a:lnTo>
                  <a:lnTo>
                    <a:pt x="233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6846839" y="2101161"/>
              <a:ext cx="12065" cy="36830"/>
            </a:xfrm>
            <a:custGeom>
              <a:avLst/>
              <a:gdLst/>
              <a:ahLst/>
              <a:cxnLst/>
              <a:rect l="l" t="t" r="r" b="b"/>
              <a:pathLst>
                <a:path w="12065" h="36830">
                  <a:moveTo>
                    <a:pt x="2335" y="34103"/>
                  </a:moveTo>
                  <a:lnTo>
                    <a:pt x="2335" y="0"/>
                  </a:lnTo>
                  <a:lnTo>
                    <a:pt x="0" y="0"/>
                  </a:lnTo>
                  <a:lnTo>
                    <a:pt x="0" y="36532"/>
                  </a:lnTo>
                  <a:lnTo>
                    <a:pt x="12031" y="36532"/>
                  </a:lnTo>
                  <a:lnTo>
                    <a:pt x="12031" y="34103"/>
                  </a:lnTo>
                  <a:lnTo>
                    <a:pt x="2335" y="3410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6849173" y="2131903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9696" y="0"/>
                  </a:moveTo>
                  <a:lnTo>
                    <a:pt x="0" y="0"/>
                  </a:lnTo>
                  <a:lnTo>
                    <a:pt x="0" y="3361"/>
                  </a:lnTo>
                  <a:lnTo>
                    <a:pt x="9696" y="3361"/>
                  </a:lnTo>
                  <a:lnTo>
                    <a:pt x="969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6849174" y="213189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3361"/>
                  </a:moveTo>
                  <a:lnTo>
                    <a:pt x="0" y="0"/>
                  </a:lnTo>
                  <a:lnTo>
                    <a:pt x="9696" y="0"/>
                  </a:lnTo>
                  <a:lnTo>
                    <a:pt x="9696" y="3361"/>
                  </a:lnTo>
                  <a:lnTo>
                    <a:pt x="0" y="3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6398009" y="2101161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19" h="36830">
                  <a:moveTo>
                    <a:pt x="20009" y="0"/>
                  </a:moveTo>
                  <a:lnTo>
                    <a:pt x="18093" y="0"/>
                  </a:lnTo>
                  <a:lnTo>
                    <a:pt x="18093" y="34103"/>
                  </a:lnTo>
                  <a:lnTo>
                    <a:pt x="0" y="34103"/>
                  </a:lnTo>
                  <a:lnTo>
                    <a:pt x="0" y="36532"/>
                  </a:lnTo>
                  <a:lnTo>
                    <a:pt x="20009" y="36532"/>
                  </a:lnTo>
                  <a:lnTo>
                    <a:pt x="20009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6398009" y="2101161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19" h="36830">
                  <a:moveTo>
                    <a:pt x="18093" y="34103"/>
                  </a:moveTo>
                  <a:lnTo>
                    <a:pt x="18093" y="0"/>
                  </a:lnTo>
                  <a:lnTo>
                    <a:pt x="20009" y="0"/>
                  </a:lnTo>
                  <a:lnTo>
                    <a:pt x="20009" y="36532"/>
                  </a:lnTo>
                  <a:lnTo>
                    <a:pt x="0" y="36532"/>
                  </a:lnTo>
                  <a:lnTo>
                    <a:pt x="0" y="34103"/>
                  </a:lnTo>
                  <a:lnTo>
                    <a:pt x="18093" y="3410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6398014" y="2131641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093" y="0"/>
                  </a:moveTo>
                  <a:lnTo>
                    <a:pt x="0" y="0"/>
                  </a:lnTo>
                  <a:lnTo>
                    <a:pt x="0" y="3633"/>
                  </a:lnTo>
                  <a:lnTo>
                    <a:pt x="18093" y="3633"/>
                  </a:lnTo>
                  <a:lnTo>
                    <a:pt x="1809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6398017" y="213161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0" y="0"/>
                  </a:moveTo>
                  <a:lnTo>
                    <a:pt x="0" y="3654"/>
                  </a:lnTo>
                  <a:lnTo>
                    <a:pt x="18093" y="3654"/>
                  </a:lnTo>
                  <a:lnTo>
                    <a:pt x="18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6405752" y="2099936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10313" y="0"/>
                  </a:moveTo>
                  <a:lnTo>
                    <a:pt x="0" y="0"/>
                  </a:lnTo>
                  <a:lnTo>
                    <a:pt x="0" y="31695"/>
                  </a:lnTo>
                  <a:lnTo>
                    <a:pt x="10313" y="3169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6405755" y="2099945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10324" y="31674"/>
                  </a:moveTo>
                  <a:lnTo>
                    <a:pt x="10324" y="0"/>
                  </a:lnTo>
                  <a:lnTo>
                    <a:pt x="0" y="0"/>
                  </a:lnTo>
                  <a:lnTo>
                    <a:pt x="0" y="31674"/>
                  </a:lnTo>
                  <a:lnTo>
                    <a:pt x="10324" y="316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6415919" y="2166067"/>
              <a:ext cx="121920" cy="4445"/>
            </a:xfrm>
            <a:custGeom>
              <a:avLst/>
              <a:gdLst/>
              <a:ahLst/>
              <a:cxnLst/>
              <a:rect l="l" t="t" r="r" b="b"/>
              <a:pathLst>
                <a:path w="121919" h="4444">
                  <a:moveTo>
                    <a:pt x="4203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203" y="2108"/>
                  </a:lnTo>
                  <a:close/>
                </a:path>
                <a:path w="121919" h="4444">
                  <a:moveTo>
                    <a:pt x="121500" y="2108"/>
                  </a:moveTo>
                  <a:lnTo>
                    <a:pt x="120891" y="622"/>
                  </a:lnTo>
                  <a:lnTo>
                    <a:pt x="119405" y="0"/>
                  </a:lnTo>
                  <a:lnTo>
                    <a:pt x="117919" y="622"/>
                  </a:lnTo>
                  <a:lnTo>
                    <a:pt x="117297" y="2108"/>
                  </a:lnTo>
                  <a:lnTo>
                    <a:pt x="117919" y="3594"/>
                  </a:lnTo>
                  <a:lnTo>
                    <a:pt x="119405" y="4203"/>
                  </a:lnTo>
                  <a:lnTo>
                    <a:pt x="120891" y="3594"/>
                  </a:lnTo>
                  <a:lnTo>
                    <a:pt x="121500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6418024" y="2168166"/>
              <a:ext cx="117475" cy="0"/>
            </a:xfrm>
            <a:custGeom>
              <a:avLst/>
              <a:gdLst/>
              <a:ahLst/>
              <a:cxnLst/>
              <a:rect l="l" t="t" r="r" b="b"/>
              <a:pathLst>
                <a:path w="117475">
                  <a:moveTo>
                    <a:pt x="0" y="0"/>
                  </a:moveTo>
                  <a:lnTo>
                    <a:pt x="1173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6416961" y="2166067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4" h="4444">
                  <a:moveTo>
                    <a:pt x="2108" y="2108"/>
                  </a:moveTo>
                  <a:lnTo>
                    <a:pt x="1803" y="1358"/>
                  </a:lnTo>
                  <a:lnTo>
                    <a:pt x="1054" y="1054"/>
                  </a:lnTo>
                  <a:lnTo>
                    <a:pt x="317" y="1358"/>
                  </a:lnTo>
                  <a:lnTo>
                    <a:pt x="0" y="2108"/>
                  </a:lnTo>
                  <a:lnTo>
                    <a:pt x="317" y="2844"/>
                  </a:lnTo>
                  <a:lnTo>
                    <a:pt x="1054" y="3162"/>
                  </a:lnTo>
                  <a:lnTo>
                    <a:pt x="1803" y="2844"/>
                  </a:lnTo>
                  <a:lnTo>
                    <a:pt x="2108" y="2108"/>
                  </a:lnTo>
                  <a:close/>
                </a:path>
                <a:path w="432434" h="4444">
                  <a:moveTo>
                    <a:pt x="120459" y="2108"/>
                  </a:moveTo>
                  <a:lnTo>
                    <a:pt x="119849" y="622"/>
                  </a:lnTo>
                  <a:lnTo>
                    <a:pt x="118364" y="0"/>
                  </a:lnTo>
                  <a:lnTo>
                    <a:pt x="116878" y="622"/>
                  </a:lnTo>
                  <a:lnTo>
                    <a:pt x="116255" y="2108"/>
                  </a:lnTo>
                  <a:lnTo>
                    <a:pt x="116878" y="3594"/>
                  </a:lnTo>
                  <a:lnTo>
                    <a:pt x="118364" y="4203"/>
                  </a:lnTo>
                  <a:lnTo>
                    <a:pt x="119849" y="3594"/>
                  </a:lnTo>
                  <a:lnTo>
                    <a:pt x="120459" y="2108"/>
                  </a:lnTo>
                  <a:close/>
                </a:path>
                <a:path w="432434" h="4444">
                  <a:moveTo>
                    <a:pt x="431977" y="2108"/>
                  </a:moveTo>
                  <a:lnTo>
                    <a:pt x="431368" y="622"/>
                  </a:lnTo>
                  <a:lnTo>
                    <a:pt x="429882" y="0"/>
                  </a:lnTo>
                  <a:lnTo>
                    <a:pt x="428396" y="622"/>
                  </a:lnTo>
                  <a:lnTo>
                    <a:pt x="427786" y="2108"/>
                  </a:lnTo>
                  <a:lnTo>
                    <a:pt x="428396" y="3594"/>
                  </a:lnTo>
                  <a:lnTo>
                    <a:pt x="429882" y="4203"/>
                  </a:lnTo>
                  <a:lnTo>
                    <a:pt x="431368" y="3594"/>
                  </a:lnTo>
                  <a:lnTo>
                    <a:pt x="431977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6535327" y="2168166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4">
                  <a:moveTo>
                    <a:pt x="0" y="0"/>
                  </a:moveTo>
                  <a:lnTo>
                    <a:pt x="31151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6395904" y="2166067"/>
              <a:ext cx="452120" cy="4445"/>
            </a:xfrm>
            <a:custGeom>
              <a:avLst/>
              <a:gdLst/>
              <a:ahLst/>
              <a:cxnLst/>
              <a:rect l="l" t="t" r="r" b="b"/>
              <a:pathLst>
                <a:path w="452119" h="4444">
                  <a:moveTo>
                    <a:pt x="4203" y="2108"/>
                  </a:moveTo>
                  <a:lnTo>
                    <a:pt x="3594" y="622"/>
                  </a:lnTo>
                  <a:lnTo>
                    <a:pt x="2108" y="0"/>
                  </a:lnTo>
                  <a:lnTo>
                    <a:pt x="622" y="622"/>
                  </a:lnTo>
                  <a:lnTo>
                    <a:pt x="0" y="2108"/>
                  </a:lnTo>
                  <a:lnTo>
                    <a:pt x="622" y="3594"/>
                  </a:lnTo>
                  <a:lnTo>
                    <a:pt x="2108" y="4203"/>
                  </a:lnTo>
                  <a:lnTo>
                    <a:pt x="3594" y="3594"/>
                  </a:lnTo>
                  <a:lnTo>
                    <a:pt x="4203" y="2108"/>
                  </a:lnTo>
                  <a:close/>
                </a:path>
                <a:path w="452119" h="4444">
                  <a:moveTo>
                    <a:pt x="24218" y="2108"/>
                  </a:moveTo>
                  <a:lnTo>
                    <a:pt x="23596" y="622"/>
                  </a:lnTo>
                  <a:lnTo>
                    <a:pt x="22110" y="0"/>
                  </a:lnTo>
                  <a:lnTo>
                    <a:pt x="20624" y="622"/>
                  </a:lnTo>
                  <a:lnTo>
                    <a:pt x="20015" y="2108"/>
                  </a:lnTo>
                  <a:lnTo>
                    <a:pt x="20624" y="3594"/>
                  </a:lnTo>
                  <a:lnTo>
                    <a:pt x="22110" y="4203"/>
                  </a:lnTo>
                  <a:lnTo>
                    <a:pt x="23596" y="3594"/>
                  </a:lnTo>
                  <a:lnTo>
                    <a:pt x="24218" y="2108"/>
                  </a:lnTo>
                  <a:close/>
                </a:path>
                <a:path w="452119" h="4444">
                  <a:moveTo>
                    <a:pt x="140474" y="2108"/>
                  </a:moveTo>
                  <a:lnTo>
                    <a:pt x="140157" y="1358"/>
                  </a:lnTo>
                  <a:lnTo>
                    <a:pt x="139420" y="1054"/>
                  </a:lnTo>
                  <a:lnTo>
                    <a:pt x="138671" y="1358"/>
                  </a:lnTo>
                  <a:lnTo>
                    <a:pt x="138366" y="2108"/>
                  </a:lnTo>
                  <a:lnTo>
                    <a:pt x="138671" y="2844"/>
                  </a:lnTo>
                  <a:lnTo>
                    <a:pt x="139420" y="3162"/>
                  </a:lnTo>
                  <a:lnTo>
                    <a:pt x="140157" y="2844"/>
                  </a:lnTo>
                  <a:lnTo>
                    <a:pt x="140474" y="2108"/>
                  </a:lnTo>
                  <a:close/>
                </a:path>
                <a:path w="452119" h="4444">
                  <a:moveTo>
                    <a:pt x="451993" y="2108"/>
                  </a:moveTo>
                  <a:lnTo>
                    <a:pt x="451688" y="1358"/>
                  </a:lnTo>
                  <a:lnTo>
                    <a:pt x="450938" y="1054"/>
                  </a:lnTo>
                  <a:lnTo>
                    <a:pt x="450189" y="1358"/>
                  </a:lnTo>
                  <a:lnTo>
                    <a:pt x="449884" y="2108"/>
                  </a:lnTo>
                  <a:lnTo>
                    <a:pt x="450189" y="2844"/>
                  </a:lnTo>
                  <a:lnTo>
                    <a:pt x="450938" y="3162"/>
                  </a:lnTo>
                  <a:lnTo>
                    <a:pt x="451688" y="2844"/>
                  </a:lnTo>
                  <a:lnTo>
                    <a:pt x="451993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6398014" y="21681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6371393" y="2166067"/>
              <a:ext cx="48260" cy="4445"/>
            </a:xfrm>
            <a:custGeom>
              <a:avLst/>
              <a:gdLst/>
              <a:ahLst/>
              <a:cxnLst/>
              <a:rect l="l" t="t" r="r" b="b"/>
              <a:pathLst>
                <a:path w="48259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48259" h="4444">
                  <a:moveTo>
                    <a:pt x="28714" y="2108"/>
                  </a:moveTo>
                  <a:lnTo>
                    <a:pt x="28105" y="622"/>
                  </a:lnTo>
                  <a:lnTo>
                    <a:pt x="26619" y="0"/>
                  </a:lnTo>
                  <a:lnTo>
                    <a:pt x="25133" y="622"/>
                  </a:lnTo>
                  <a:lnTo>
                    <a:pt x="24511" y="2108"/>
                  </a:lnTo>
                  <a:lnTo>
                    <a:pt x="25133" y="3594"/>
                  </a:lnTo>
                  <a:lnTo>
                    <a:pt x="26619" y="4203"/>
                  </a:lnTo>
                  <a:lnTo>
                    <a:pt x="28105" y="3594"/>
                  </a:lnTo>
                  <a:lnTo>
                    <a:pt x="28714" y="2108"/>
                  </a:lnTo>
                  <a:close/>
                </a:path>
                <a:path w="48259" h="4444">
                  <a:moveTo>
                    <a:pt x="47675" y="2108"/>
                  </a:moveTo>
                  <a:lnTo>
                    <a:pt x="47371" y="1358"/>
                  </a:lnTo>
                  <a:lnTo>
                    <a:pt x="46621" y="1054"/>
                  </a:lnTo>
                  <a:lnTo>
                    <a:pt x="45885" y="1358"/>
                  </a:lnTo>
                  <a:lnTo>
                    <a:pt x="45567" y="2108"/>
                  </a:lnTo>
                  <a:lnTo>
                    <a:pt x="45885" y="2844"/>
                  </a:lnTo>
                  <a:lnTo>
                    <a:pt x="46621" y="3162"/>
                  </a:lnTo>
                  <a:lnTo>
                    <a:pt x="47371" y="2844"/>
                  </a:lnTo>
                  <a:lnTo>
                    <a:pt x="47675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6373492" y="216816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6372434" y="2167121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69" h="2539">
                  <a:moveTo>
                    <a:pt x="2108" y="1054"/>
                  </a:moveTo>
                  <a:lnTo>
                    <a:pt x="1790" y="304"/>
                  </a:lnTo>
                  <a:lnTo>
                    <a:pt x="1054" y="0"/>
                  </a:lnTo>
                  <a:lnTo>
                    <a:pt x="304" y="304"/>
                  </a:lnTo>
                  <a:lnTo>
                    <a:pt x="0" y="1054"/>
                  </a:lnTo>
                  <a:lnTo>
                    <a:pt x="304" y="1790"/>
                  </a:lnTo>
                  <a:lnTo>
                    <a:pt x="1054" y="2108"/>
                  </a:lnTo>
                  <a:lnTo>
                    <a:pt x="1790" y="1790"/>
                  </a:lnTo>
                  <a:lnTo>
                    <a:pt x="2108" y="1054"/>
                  </a:lnTo>
                  <a:close/>
                </a:path>
                <a:path w="26669" h="2539">
                  <a:moveTo>
                    <a:pt x="26619" y="1054"/>
                  </a:moveTo>
                  <a:lnTo>
                    <a:pt x="26314" y="304"/>
                  </a:lnTo>
                  <a:lnTo>
                    <a:pt x="25577" y="0"/>
                  </a:lnTo>
                  <a:lnTo>
                    <a:pt x="24828" y="304"/>
                  </a:lnTo>
                  <a:lnTo>
                    <a:pt x="24523" y="1054"/>
                  </a:lnTo>
                  <a:lnTo>
                    <a:pt x="24828" y="1790"/>
                  </a:lnTo>
                  <a:lnTo>
                    <a:pt x="25577" y="2108"/>
                  </a:lnTo>
                  <a:lnTo>
                    <a:pt x="26314" y="1790"/>
                  </a:lnTo>
                  <a:lnTo>
                    <a:pt x="26619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54" name="object 3954"/>
          <p:cNvSpPr txBox="1"/>
          <p:nvPr/>
        </p:nvSpPr>
        <p:spPr>
          <a:xfrm rot="10800000">
            <a:off x="16378592" y="2217555"/>
            <a:ext cx="106098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lang="en-GB" sz="100">
                <a:latin typeface="Arial"/>
                <a:cs typeface="Arial"/>
              </a:rPr>
              <a:t>90               20  20</a:t>
            </a:r>
          </a:p>
        </p:txBody>
      </p:sp>
      <p:grpSp>
        <p:nvGrpSpPr>
          <p:cNvPr id="3955" name="object 3955"/>
          <p:cNvGrpSpPr/>
          <p:nvPr/>
        </p:nvGrpSpPr>
        <p:grpSpPr>
          <a:xfrm>
            <a:off x="16827904" y="2213996"/>
            <a:ext cx="59055" cy="4445"/>
            <a:chOff x="16827904" y="2165943"/>
            <a:chExt cx="59055" cy="4445"/>
          </a:xfrm>
        </p:grpSpPr>
        <p:sp>
          <p:nvSpPr>
            <p:cNvPr id="3956" name="object 3956"/>
            <p:cNvSpPr/>
            <p:nvPr/>
          </p:nvSpPr>
          <p:spPr>
            <a:xfrm>
              <a:off x="16844747" y="2166067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16509" h="4444">
                  <a:moveTo>
                    <a:pt x="16192" y="2108"/>
                  </a:moveTo>
                  <a:lnTo>
                    <a:pt x="15582" y="622"/>
                  </a:lnTo>
                  <a:lnTo>
                    <a:pt x="14097" y="0"/>
                  </a:lnTo>
                  <a:lnTo>
                    <a:pt x="12611" y="622"/>
                  </a:lnTo>
                  <a:lnTo>
                    <a:pt x="12001" y="2108"/>
                  </a:lnTo>
                  <a:lnTo>
                    <a:pt x="12611" y="3594"/>
                  </a:lnTo>
                  <a:lnTo>
                    <a:pt x="14097" y="4203"/>
                  </a:lnTo>
                  <a:lnTo>
                    <a:pt x="15582" y="3594"/>
                  </a:lnTo>
                  <a:lnTo>
                    <a:pt x="16192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6846839" y="216816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201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6830127" y="21681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6845796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6858849" y="216816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0" y="0"/>
                  </a:moveTo>
                  <a:lnTo>
                    <a:pt x="258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6856748" y="2166067"/>
              <a:ext cx="17145" cy="4445"/>
            </a:xfrm>
            <a:custGeom>
              <a:avLst/>
              <a:gdLst/>
              <a:ahLst/>
              <a:cxnLst/>
              <a:rect l="l" t="t" r="r" b="b"/>
              <a:pathLst>
                <a:path w="17144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17144" h="4444">
                  <a:moveTo>
                    <a:pt x="16637" y="2108"/>
                  </a:moveTo>
                  <a:lnTo>
                    <a:pt x="16014" y="622"/>
                  </a:lnTo>
                  <a:lnTo>
                    <a:pt x="14528" y="0"/>
                  </a:lnTo>
                  <a:lnTo>
                    <a:pt x="13042" y="622"/>
                  </a:lnTo>
                  <a:lnTo>
                    <a:pt x="12433" y="2108"/>
                  </a:lnTo>
                  <a:lnTo>
                    <a:pt x="13042" y="3594"/>
                  </a:lnTo>
                  <a:lnTo>
                    <a:pt x="14528" y="4203"/>
                  </a:lnTo>
                  <a:lnTo>
                    <a:pt x="16014" y="3594"/>
                  </a:lnTo>
                  <a:lnTo>
                    <a:pt x="16637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6858849" y="216816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4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6845497" y="216816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6870234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6858849" y="21681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6857797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67" name="object 3967"/>
          <p:cNvSpPr txBox="1"/>
          <p:nvPr/>
        </p:nvSpPr>
        <p:spPr>
          <a:xfrm rot="10800000">
            <a:off x="16736646" y="2217555"/>
            <a:ext cx="137689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lang="en-GB" sz="100">
                <a:latin typeface="Arial"/>
                <a:cs typeface="Arial"/>
              </a:rPr>
              <a:t>10    10                   2.40</a:t>
            </a:r>
          </a:p>
        </p:txBody>
      </p:sp>
      <p:grpSp>
        <p:nvGrpSpPr>
          <p:cNvPr id="3968" name="object 3968"/>
          <p:cNvGrpSpPr/>
          <p:nvPr/>
        </p:nvGrpSpPr>
        <p:grpSpPr>
          <a:xfrm>
            <a:off x="8878530" y="1957209"/>
            <a:ext cx="8300084" cy="3208020"/>
            <a:chOff x="8878530" y="1909156"/>
            <a:chExt cx="8300084" cy="3208020"/>
          </a:xfrm>
        </p:grpSpPr>
        <p:sp>
          <p:nvSpPr>
            <p:cNvPr id="3969" name="object 3969"/>
            <p:cNvSpPr/>
            <p:nvPr/>
          </p:nvSpPr>
          <p:spPr>
            <a:xfrm>
              <a:off x="10465162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79" h="44450">
                  <a:moveTo>
                    <a:pt x="182455" y="0"/>
                  </a:moveTo>
                  <a:lnTo>
                    <a:pt x="15947" y="0"/>
                  </a:lnTo>
                  <a:lnTo>
                    <a:pt x="8282" y="4177"/>
                  </a:lnTo>
                  <a:lnTo>
                    <a:pt x="0" y="17758"/>
                  </a:lnTo>
                  <a:lnTo>
                    <a:pt x="0" y="26114"/>
                  </a:lnTo>
                  <a:lnTo>
                    <a:pt x="8282" y="39674"/>
                  </a:lnTo>
                  <a:lnTo>
                    <a:pt x="15947" y="43862"/>
                  </a:lnTo>
                  <a:lnTo>
                    <a:pt x="182455" y="43862"/>
                  </a:lnTo>
                  <a:lnTo>
                    <a:pt x="182455" y="39590"/>
                  </a:lnTo>
                  <a:lnTo>
                    <a:pt x="17549" y="39590"/>
                  </a:lnTo>
                  <a:lnTo>
                    <a:pt x="11381" y="36239"/>
                  </a:lnTo>
                  <a:lnTo>
                    <a:pt x="4701" y="25287"/>
                  </a:lnTo>
                  <a:lnTo>
                    <a:pt x="4701" y="18554"/>
                  </a:lnTo>
                  <a:lnTo>
                    <a:pt x="11381" y="7633"/>
                  </a:lnTo>
                  <a:lnTo>
                    <a:pt x="17549" y="4261"/>
                  </a:lnTo>
                  <a:lnTo>
                    <a:pt x="24229" y="4261"/>
                  </a:lnTo>
                  <a:lnTo>
                    <a:pt x="182455" y="4261"/>
                  </a:lnTo>
                  <a:lnTo>
                    <a:pt x="1824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0465162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79" h="44450">
                  <a:moveTo>
                    <a:pt x="24229" y="4261"/>
                  </a:moveTo>
                  <a:lnTo>
                    <a:pt x="180203" y="4261"/>
                  </a:lnTo>
                  <a:lnTo>
                    <a:pt x="182455" y="4261"/>
                  </a:lnTo>
                  <a:lnTo>
                    <a:pt x="182455" y="2125"/>
                  </a:lnTo>
                  <a:lnTo>
                    <a:pt x="182455" y="0"/>
                  </a:lnTo>
                  <a:lnTo>
                    <a:pt x="24229" y="0"/>
                  </a:lnTo>
                  <a:lnTo>
                    <a:pt x="15947" y="0"/>
                  </a:lnTo>
                  <a:lnTo>
                    <a:pt x="8271" y="4177"/>
                  </a:lnTo>
                  <a:lnTo>
                    <a:pt x="4135" y="10963"/>
                  </a:lnTo>
                  <a:lnTo>
                    <a:pt x="0" y="17758"/>
                  </a:lnTo>
                  <a:lnTo>
                    <a:pt x="0" y="26114"/>
                  </a:lnTo>
                  <a:lnTo>
                    <a:pt x="4135" y="32889"/>
                  </a:lnTo>
                  <a:lnTo>
                    <a:pt x="8271" y="39674"/>
                  </a:lnTo>
                  <a:lnTo>
                    <a:pt x="15947" y="43862"/>
                  </a:lnTo>
                  <a:lnTo>
                    <a:pt x="24229" y="43862"/>
                  </a:lnTo>
                  <a:lnTo>
                    <a:pt x="180203" y="43862"/>
                  </a:lnTo>
                  <a:lnTo>
                    <a:pt x="182455" y="43862"/>
                  </a:lnTo>
                  <a:lnTo>
                    <a:pt x="182455" y="41726"/>
                  </a:lnTo>
                  <a:lnTo>
                    <a:pt x="182455" y="39590"/>
                  </a:lnTo>
                  <a:lnTo>
                    <a:pt x="24229" y="39590"/>
                  </a:lnTo>
                  <a:lnTo>
                    <a:pt x="17549" y="39590"/>
                  </a:lnTo>
                  <a:lnTo>
                    <a:pt x="11381" y="36239"/>
                  </a:lnTo>
                  <a:lnTo>
                    <a:pt x="8041" y="30763"/>
                  </a:lnTo>
                  <a:lnTo>
                    <a:pt x="4701" y="25287"/>
                  </a:lnTo>
                  <a:lnTo>
                    <a:pt x="4701" y="18554"/>
                  </a:lnTo>
                  <a:lnTo>
                    <a:pt x="8041" y="13099"/>
                  </a:lnTo>
                  <a:lnTo>
                    <a:pt x="11381" y="7633"/>
                  </a:lnTo>
                  <a:lnTo>
                    <a:pt x="17549" y="4261"/>
                  </a:lnTo>
                  <a:lnTo>
                    <a:pt x="24229" y="4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6993420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80" h="44450">
                  <a:moveTo>
                    <a:pt x="166528" y="0"/>
                  </a:moveTo>
                  <a:lnTo>
                    <a:pt x="0" y="0"/>
                  </a:lnTo>
                  <a:lnTo>
                    <a:pt x="0" y="4261"/>
                  </a:lnTo>
                  <a:lnTo>
                    <a:pt x="158246" y="4261"/>
                  </a:lnTo>
                  <a:lnTo>
                    <a:pt x="164916" y="4261"/>
                  </a:lnTo>
                  <a:lnTo>
                    <a:pt x="171083" y="7633"/>
                  </a:lnTo>
                  <a:lnTo>
                    <a:pt x="177764" y="18554"/>
                  </a:lnTo>
                  <a:lnTo>
                    <a:pt x="177764" y="25287"/>
                  </a:lnTo>
                  <a:lnTo>
                    <a:pt x="171083" y="36239"/>
                  </a:lnTo>
                  <a:lnTo>
                    <a:pt x="164916" y="39590"/>
                  </a:lnTo>
                  <a:lnTo>
                    <a:pt x="0" y="39590"/>
                  </a:lnTo>
                  <a:lnTo>
                    <a:pt x="0" y="43862"/>
                  </a:lnTo>
                  <a:lnTo>
                    <a:pt x="166528" y="43862"/>
                  </a:lnTo>
                  <a:lnTo>
                    <a:pt x="174172" y="39674"/>
                  </a:lnTo>
                  <a:lnTo>
                    <a:pt x="182476" y="26114"/>
                  </a:lnTo>
                  <a:lnTo>
                    <a:pt x="182476" y="17758"/>
                  </a:lnTo>
                  <a:lnTo>
                    <a:pt x="174172" y="4177"/>
                  </a:lnTo>
                  <a:lnTo>
                    <a:pt x="166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6993420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80" h="44450">
                  <a:moveTo>
                    <a:pt x="158246" y="4261"/>
                  </a:moveTo>
                  <a:lnTo>
                    <a:pt x="2251" y="4261"/>
                  </a:lnTo>
                  <a:lnTo>
                    <a:pt x="0" y="4261"/>
                  </a:lnTo>
                  <a:lnTo>
                    <a:pt x="0" y="2125"/>
                  </a:lnTo>
                  <a:lnTo>
                    <a:pt x="0" y="0"/>
                  </a:lnTo>
                  <a:lnTo>
                    <a:pt x="158246" y="0"/>
                  </a:lnTo>
                  <a:lnTo>
                    <a:pt x="166528" y="0"/>
                  </a:lnTo>
                  <a:lnTo>
                    <a:pt x="174172" y="4177"/>
                  </a:lnTo>
                  <a:lnTo>
                    <a:pt x="178340" y="10963"/>
                  </a:lnTo>
                  <a:lnTo>
                    <a:pt x="182476" y="17758"/>
                  </a:lnTo>
                  <a:lnTo>
                    <a:pt x="182476" y="26114"/>
                  </a:lnTo>
                  <a:lnTo>
                    <a:pt x="178340" y="32889"/>
                  </a:lnTo>
                  <a:lnTo>
                    <a:pt x="174172" y="39674"/>
                  </a:lnTo>
                  <a:lnTo>
                    <a:pt x="166528" y="43862"/>
                  </a:lnTo>
                  <a:lnTo>
                    <a:pt x="158246" y="43862"/>
                  </a:lnTo>
                  <a:lnTo>
                    <a:pt x="2251" y="43862"/>
                  </a:lnTo>
                  <a:lnTo>
                    <a:pt x="0" y="43862"/>
                  </a:lnTo>
                  <a:lnTo>
                    <a:pt x="0" y="41726"/>
                  </a:lnTo>
                  <a:lnTo>
                    <a:pt x="0" y="39590"/>
                  </a:lnTo>
                  <a:lnTo>
                    <a:pt x="158246" y="39590"/>
                  </a:lnTo>
                  <a:lnTo>
                    <a:pt x="164916" y="39590"/>
                  </a:lnTo>
                  <a:lnTo>
                    <a:pt x="171083" y="36239"/>
                  </a:lnTo>
                  <a:lnTo>
                    <a:pt x="174444" y="30763"/>
                  </a:lnTo>
                  <a:lnTo>
                    <a:pt x="177764" y="25287"/>
                  </a:lnTo>
                  <a:lnTo>
                    <a:pt x="177764" y="18554"/>
                  </a:lnTo>
                  <a:lnTo>
                    <a:pt x="174444" y="13099"/>
                  </a:lnTo>
                  <a:lnTo>
                    <a:pt x="171083" y="7633"/>
                  </a:lnTo>
                  <a:lnTo>
                    <a:pt x="164916" y="4261"/>
                  </a:lnTo>
                  <a:lnTo>
                    <a:pt x="158246" y="4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73" name="object 397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015599" y="1909269"/>
              <a:ext cx="118928" cy="207380"/>
            </a:xfrm>
            <a:prstGeom prst="rect">
              <a:avLst/>
            </a:prstGeom>
          </p:spPr>
        </p:pic>
        <p:sp>
          <p:nvSpPr>
            <p:cNvPr id="3974" name="object 3974"/>
            <p:cNvSpPr/>
            <p:nvPr/>
          </p:nvSpPr>
          <p:spPr>
            <a:xfrm>
              <a:off x="15821099" y="1911386"/>
              <a:ext cx="4445" cy="342900"/>
            </a:xfrm>
            <a:custGeom>
              <a:avLst/>
              <a:gdLst/>
              <a:ahLst/>
              <a:cxnLst/>
              <a:rect l="l" t="t" r="r" b="b"/>
              <a:pathLst>
                <a:path w="4444" h="342900">
                  <a:moveTo>
                    <a:pt x="3874" y="0"/>
                  </a:moveTo>
                  <a:lnTo>
                    <a:pt x="0" y="0"/>
                  </a:lnTo>
                  <a:lnTo>
                    <a:pt x="0" y="342293"/>
                  </a:lnTo>
                  <a:lnTo>
                    <a:pt x="3874" y="342293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5821103" y="1911379"/>
              <a:ext cx="4445" cy="342900"/>
            </a:xfrm>
            <a:custGeom>
              <a:avLst/>
              <a:gdLst/>
              <a:ahLst/>
              <a:cxnLst/>
              <a:rect l="l" t="t" r="r" b="b"/>
              <a:pathLst>
                <a:path w="4444" h="342900">
                  <a:moveTo>
                    <a:pt x="0" y="342293"/>
                  </a:moveTo>
                  <a:lnTo>
                    <a:pt x="0" y="0"/>
                  </a:lnTo>
                  <a:lnTo>
                    <a:pt x="3874" y="0"/>
                  </a:lnTo>
                  <a:lnTo>
                    <a:pt x="3874" y="342293"/>
                  </a:lnTo>
                  <a:lnTo>
                    <a:pt x="0" y="3422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5824973" y="1911386"/>
              <a:ext cx="3810" cy="342900"/>
            </a:xfrm>
            <a:custGeom>
              <a:avLst/>
              <a:gdLst/>
              <a:ahLst/>
              <a:cxnLst/>
              <a:rect l="l" t="t" r="r" b="b"/>
              <a:pathLst>
                <a:path w="3809" h="342900">
                  <a:moveTo>
                    <a:pt x="3225" y="0"/>
                  </a:moveTo>
                  <a:lnTo>
                    <a:pt x="0" y="0"/>
                  </a:lnTo>
                  <a:lnTo>
                    <a:pt x="0" y="342293"/>
                  </a:lnTo>
                  <a:lnTo>
                    <a:pt x="3225" y="342293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5824973" y="1911379"/>
              <a:ext cx="3810" cy="342900"/>
            </a:xfrm>
            <a:custGeom>
              <a:avLst/>
              <a:gdLst/>
              <a:ahLst/>
              <a:cxnLst/>
              <a:rect l="l" t="t" r="r" b="b"/>
              <a:pathLst>
                <a:path w="3809" h="342900">
                  <a:moveTo>
                    <a:pt x="3225" y="342293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342293"/>
                  </a:lnTo>
                  <a:lnTo>
                    <a:pt x="3225" y="3422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5810169" y="2253673"/>
              <a:ext cx="154940" cy="3810"/>
            </a:xfrm>
            <a:custGeom>
              <a:avLst/>
              <a:gdLst/>
              <a:ahLst/>
              <a:cxnLst/>
              <a:rect l="l" t="t" r="r" b="b"/>
              <a:pathLst>
                <a:path w="154940" h="3810">
                  <a:moveTo>
                    <a:pt x="0" y="3654"/>
                  </a:moveTo>
                  <a:lnTo>
                    <a:pt x="0" y="0"/>
                  </a:lnTo>
                  <a:lnTo>
                    <a:pt x="154707" y="0"/>
                  </a:lnTo>
                  <a:lnTo>
                    <a:pt x="154707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79" name="object 397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6091656" y="2141713"/>
              <a:ext cx="148583" cy="245372"/>
            </a:xfrm>
            <a:prstGeom prst="rect">
              <a:avLst/>
            </a:prstGeom>
          </p:spPr>
        </p:pic>
        <p:sp>
          <p:nvSpPr>
            <p:cNvPr id="3980" name="object 3980"/>
            <p:cNvSpPr/>
            <p:nvPr/>
          </p:nvSpPr>
          <p:spPr>
            <a:xfrm>
              <a:off x="15810167" y="2464458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283603" y="0"/>
                  </a:moveTo>
                  <a:lnTo>
                    <a:pt x="0" y="0"/>
                  </a:lnTo>
                  <a:lnTo>
                    <a:pt x="0" y="1539"/>
                  </a:lnTo>
                  <a:lnTo>
                    <a:pt x="283603" y="1539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5810169" y="2464463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0" y="0"/>
                  </a:moveTo>
                  <a:lnTo>
                    <a:pt x="0" y="1539"/>
                  </a:lnTo>
                  <a:lnTo>
                    <a:pt x="283603" y="1539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5810167" y="2465987"/>
              <a:ext cx="283845" cy="3810"/>
            </a:xfrm>
            <a:custGeom>
              <a:avLst/>
              <a:gdLst/>
              <a:ahLst/>
              <a:cxnLst/>
              <a:rect l="l" t="t" r="r" b="b"/>
              <a:pathLst>
                <a:path w="283844" h="3810">
                  <a:moveTo>
                    <a:pt x="283603" y="0"/>
                  </a:moveTo>
                  <a:lnTo>
                    <a:pt x="0" y="0"/>
                  </a:lnTo>
                  <a:lnTo>
                    <a:pt x="0" y="3654"/>
                  </a:lnTo>
                  <a:lnTo>
                    <a:pt x="283603" y="3654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5810169" y="2465985"/>
              <a:ext cx="283845" cy="3810"/>
            </a:xfrm>
            <a:custGeom>
              <a:avLst/>
              <a:gdLst/>
              <a:ahLst/>
              <a:cxnLst/>
              <a:rect l="l" t="t" r="r" b="b"/>
              <a:pathLst>
                <a:path w="283844" h="3810">
                  <a:moveTo>
                    <a:pt x="0" y="0"/>
                  </a:moveTo>
                  <a:lnTo>
                    <a:pt x="0" y="3654"/>
                  </a:lnTo>
                  <a:lnTo>
                    <a:pt x="283603" y="3654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5810167" y="2462940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283603" y="0"/>
                  </a:moveTo>
                  <a:lnTo>
                    <a:pt x="0" y="0"/>
                  </a:lnTo>
                  <a:lnTo>
                    <a:pt x="0" y="1518"/>
                  </a:lnTo>
                  <a:lnTo>
                    <a:pt x="283603" y="1518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5810169" y="2462941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0" y="0"/>
                  </a:moveTo>
                  <a:lnTo>
                    <a:pt x="0" y="1518"/>
                  </a:lnTo>
                  <a:lnTo>
                    <a:pt x="283603" y="1518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2701486" y="3681291"/>
              <a:ext cx="166370" cy="1106170"/>
            </a:xfrm>
            <a:custGeom>
              <a:avLst/>
              <a:gdLst/>
              <a:ahLst/>
              <a:cxnLst/>
              <a:rect l="l" t="t" r="r" b="b"/>
              <a:pathLst>
                <a:path w="166370" h="1106170">
                  <a:moveTo>
                    <a:pt x="166293" y="0"/>
                  </a:moveTo>
                  <a:lnTo>
                    <a:pt x="140500" y="0"/>
                  </a:lnTo>
                  <a:lnTo>
                    <a:pt x="140500" y="720090"/>
                  </a:lnTo>
                  <a:lnTo>
                    <a:pt x="0" y="720090"/>
                  </a:lnTo>
                  <a:lnTo>
                    <a:pt x="0" y="744220"/>
                  </a:lnTo>
                  <a:lnTo>
                    <a:pt x="140500" y="744220"/>
                  </a:lnTo>
                  <a:lnTo>
                    <a:pt x="140500" y="1106170"/>
                  </a:lnTo>
                  <a:lnTo>
                    <a:pt x="166293" y="1106170"/>
                  </a:lnTo>
                  <a:lnTo>
                    <a:pt x="166293" y="744220"/>
                  </a:lnTo>
                  <a:lnTo>
                    <a:pt x="166293" y="720090"/>
                  </a:lnTo>
                  <a:lnTo>
                    <a:pt x="1662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2701496" y="3681082"/>
              <a:ext cx="166370" cy="1106170"/>
            </a:xfrm>
            <a:custGeom>
              <a:avLst/>
              <a:gdLst/>
              <a:ahLst/>
              <a:cxnLst/>
              <a:rect l="l" t="t" r="r" b="b"/>
              <a:pathLst>
                <a:path w="166370" h="1106170">
                  <a:moveTo>
                    <a:pt x="140498" y="744417"/>
                  </a:moveTo>
                  <a:lnTo>
                    <a:pt x="0" y="744417"/>
                  </a:lnTo>
                  <a:lnTo>
                    <a:pt x="0" y="720051"/>
                  </a:lnTo>
                  <a:lnTo>
                    <a:pt x="140498" y="720051"/>
                  </a:lnTo>
                  <a:lnTo>
                    <a:pt x="140498" y="0"/>
                  </a:lnTo>
                  <a:lnTo>
                    <a:pt x="166288" y="0"/>
                  </a:lnTo>
                  <a:lnTo>
                    <a:pt x="166288" y="720051"/>
                  </a:lnTo>
                  <a:lnTo>
                    <a:pt x="166288" y="1106008"/>
                  </a:lnTo>
                  <a:lnTo>
                    <a:pt x="140498" y="1106008"/>
                  </a:lnTo>
                  <a:lnTo>
                    <a:pt x="140498" y="7444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88" name="object 398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699391" y="3331167"/>
              <a:ext cx="170497" cy="224118"/>
            </a:xfrm>
            <a:prstGeom prst="rect">
              <a:avLst/>
            </a:prstGeom>
          </p:spPr>
        </p:pic>
        <p:sp>
          <p:nvSpPr>
            <p:cNvPr id="3989" name="object 3989"/>
            <p:cNvSpPr/>
            <p:nvPr/>
          </p:nvSpPr>
          <p:spPr>
            <a:xfrm>
              <a:off x="10918012" y="2904051"/>
              <a:ext cx="1162685" cy="1883410"/>
            </a:xfrm>
            <a:custGeom>
              <a:avLst/>
              <a:gdLst/>
              <a:ahLst/>
              <a:cxnLst/>
              <a:rect l="l" t="t" r="r" b="b"/>
              <a:pathLst>
                <a:path w="1162684" h="1883410">
                  <a:moveTo>
                    <a:pt x="1162431" y="1497330"/>
                  </a:moveTo>
                  <a:lnTo>
                    <a:pt x="524865" y="1497330"/>
                  </a:lnTo>
                  <a:lnTo>
                    <a:pt x="524865" y="854710"/>
                  </a:lnTo>
                  <a:lnTo>
                    <a:pt x="524865" y="829310"/>
                  </a:lnTo>
                  <a:lnTo>
                    <a:pt x="25793" y="829310"/>
                  </a:lnTo>
                  <a:lnTo>
                    <a:pt x="25793" y="453390"/>
                  </a:lnTo>
                  <a:lnTo>
                    <a:pt x="524865" y="453390"/>
                  </a:lnTo>
                  <a:lnTo>
                    <a:pt x="524865" y="429260"/>
                  </a:lnTo>
                  <a:lnTo>
                    <a:pt x="25793" y="429260"/>
                  </a:lnTo>
                  <a:lnTo>
                    <a:pt x="25793" y="0"/>
                  </a:lnTo>
                  <a:lnTo>
                    <a:pt x="0" y="0"/>
                  </a:lnTo>
                  <a:lnTo>
                    <a:pt x="0" y="1883410"/>
                  </a:lnTo>
                  <a:lnTo>
                    <a:pt x="25793" y="1883410"/>
                  </a:lnTo>
                  <a:lnTo>
                    <a:pt x="25793" y="1521460"/>
                  </a:lnTo>
                  <a:lnTo>
                    <a:pt x="51396" y="1521460"/>
                  </a:lnTo>
                  <a:lnTo>
                    <a:pt x="51396" y="1497330"/>
                  </a:lnTo>
                  <a:lnTo>
                    <a:pt x="25793" y="1497330"/>
                  </a:lnTo>
                  <a:lnTo>
                    <a:pt x="25793" y="854710"/>
                  </a:lnTo>
                  <a:lnTo>
                    <a:pt x="499313" y="854710"/>
                  </a:lnTo>
                  <a:lnTo>
                    <a:pt x="499313" y="1497330"/>
                  </a:lnTo>
                  <a:lnTo>
                    <a:pt x="203504" y="1497330"/>
                  </a:lnTo>
                  <a:lnTo>
                    <a:pt x="203504" y="1521460"/>
                  </a:lnTo>
                  <a:lnTo>
                    <a:pt x="1162431" y="1521460"/>
                  </a:lnTo>
                  <a:lnTo>
                    <a:pt x="1162431" y="149733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0918021" y="2903891"/>
              <a:ext cx="1162685" cy="1883410"/>
            </a:xfrm>
            <a:custGeom>
              <a:avLst/>
              <a:gdLst/>
              <a:ahLst/>
              <a:cxnLst/>
              <a:rect l="l" t="t" r="r" b="b"/>
              <a:pathLst>
                <a:path w="1162684" h="1883410">
                  <a:moveTo>
                    <a:pt x="51391" y="1521608"/>
                  </a:moveTo>
                  <a:lnTo>
                    <a:pt x="25789" y="1521608"/>
                  </a:lnTo>
                  <a:lnTo>
                    <a:pt x="25789" y="1883199"/>
                  </a:lnTo>
                  <a:lnTo>
                    <a:pt x="0" y="1883199"/>
                  </a:lnTo>
                  <a:lnTo>
                    <a:pt x="0" y="0"/>
                  </a:lnTo>
                  <a:lnTo>
                    <a:pt x="25789" y="0"/>
                  </a:lnTo>
                  <a:lnTo>
                    <a:pt x="25789" y="429379"/>
                  </a:lnTo>
                  <a:lnTo>
                    <a:pt x="524863" y="429379"/>
                  </a:lnTo>
                  <a:lnTo>
                    <a:pt x="524863" y="453703"/>
                  </a:lnTo>
                  <a:lnTo>
                    <a:pt x="25789" y="453703"/>
                  </a:lnTo>
                  <a:lnTo>
                    <a:pt x="25789" y="829953"/>
                  </a:lnTo>
                  <a:lnTo>
                    <a:pt x="524863" y="829953"/>
                  </a:lnTo>
                  <a:lnTo>
                    <a:pt x="524863" y="1497242"/>
                  </a:lnTo>
                  <a:lnTo>
                    <a:pt x="1162425" y="1497242"/>
                  </a:lnTo>
                  <a:lnTo>
                    <a:pt x="1162425" y="1521608"/>
                  </a:lnTo>
                  <a:lnTo>
                    <a:pt x="203501" y="1521608"/>
                  </a:lnTo>
                  <a:lnTo>
                    <a:pt x="203501" y="1497242"/>
                  </a:lnTo>
                  <a:lnTo>
                    <a:pt x="499304" y="1497242"/>
                  </a:lnTo>
                  <a:lnTo>
                    <a:pt x="499304" y="854298"/>
                  </a:lnTo>
                  <a:lnTo>
                    <a:pt x="25789" y="854298"/>
                  </a:lnTo>
                  <a:lnTo>
                    <a:pt x="25789" y="1497242"/>
                  </a:lnTo>
                  <a:lnTo>
                    <a:pt x="51391" y="14972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1913424" y="3333262"/>
              <a:ext cx="636270" cy="1092835"/>
            </a:xfrm>
            <a:custGeom>
              <a:avLst/>
              <a:gdLst/>
              <a:ahLst/>
              <a:cxnLst/>
              <a:rect l="l" t="t" r="r" b="b"/>
              <a:pathLst>
                <a:path w="636270" h="1092835">
                  <a:moveTo>
                    <a:pt x="635938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476969" y="24355"/>
                  </a:lnTo>
                  <a:lnTo>
                    <a:pt x="476969" y="400574"/>
                  </a:lnTo>
                  <a:lnTo>
                    <a:pt x="0" y="400574"/>
                  </a:lnTo>
                  <a:lnTo>
                    <a:pt x="0" y="1067862"/>
                  </a:lnTo>
                  <a:lnTo>
                    <a:pt x="21915" y="1067862"/>
                  </a:lnTo>
                  <a:lnTo>
                    <a:pt x="25747" y="427829"/>
                  </a:lnTo>
                  <a:lnTo>
                    <a:pt x="476969" y="424939"/>
                  </a:lnTo>
                  <a:lnTo>
                    <a:pt x="476969" y="1067862"/>
                  </a:lnTo>
                  <a:lnTo>
                    <a:pt x="319142" y="1067862"/>
                  </a:lnTo>
                  <a:lnTo>
                    <a:pt x="319142" y="1092238"/>
                  </a:lnTo>
                  <a:lnTo>
                    <a:pt x="635938" y="1092238"/>
                  </a:lnTo>
                  <a:lnTo>
                    <a:pt x="635938" y="1067862"/>
                  </a:lnTo>
                  <a:lnTo>
                    <a:pt x="502738" y="1067862"/>
                  </a:lnTo>
                  <a:lnTo>
                    <a:pt x="502738" y="24355"/>
                  </a:lnTo>
                  <a:lnTo>
                    <a:pt x="635938" y="24355"/>
                  </a:lnTo>
                  <a:lnTo>
                    <a:pt x="63593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1913424" y="3333241"/>
              <a:ext cx="636270" cy="1092835"/>
            </a:xfrm>
            <a:custGeom>
              <a:avLst/>
              <a:gdLst/>
              <a:ahLst/>
              <a:cxnLst/>
              <a:rect l="l" t="t" r="r" b="b"/>
              <a:pathLst>
                <a:path w="636270" h="1092835">
                  <a:moveTo>
                    <a:pt x="319142" y="1067883"/>
                  </a:moveTo>
                  <a:lnTo>
                    <a:pt x="476969" y="1067883"/>
                  </a:lnTo>
                  <a:lnTo>
                    <a:pt x="476969" y="424960"/>
                  </a:lnTo>
                  <a:lnTo>
                    <a:pt x="25747" y="427850"/>
                  </a:lnTo>
                  <a:lnTo>
                    <a:pt x="21915" y="1067883"/>
                  </a:lnTo>
                  <a:lnTo>
                    <a:pt x="0" y="1067883"/>
                  </a:lnTo>
                  <a:lnTo>
                    <a:pt x="0" y="400595"/>
                  </a:lnTo>
                  <a:lnTo>
                    <a:pt x="476969" y="400595"/>
                  </a:lnTo>
                  <a:lnTo>
                    <a:pt x="476969" y="24376"/>
                  </a:lnTo>
                  <a:lnTo>
                    <a:pt x="0" y="24376"/>
                  </a:lnTo>
                  <a:lnTo>
                    <a:pt x="0" y="0"/>
                  </a:lnTo>
                  <a:lnTo>
                    <a:pt x="635938" y="0"/>
                  </a:lnTo>
                  <a:lnTo>
                    <a:pt x="635938" y="24376"/>
                  </a:lnTo>
                  <a:lnTo>
                    <a:pt x="502738" y="24376"/>
                  </a:lnTo>
                  <a:lnTo>
                    <a:pt x="502738" y="1067883"/>
                  </a:lnTo>
                  <a:lnTo>
                    <a:pt x="635938" y="1067883"/>
                  </a:lnTo>
                  <a:lnTo>
                    <a:pt x="635938" y="1092259"/>
                  </a:lnTo>
                  <a:lnTo>
                    <a:pt x="319142" y="10922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1595011" y="3333273"/>
              <a:ext cx="166370" cy="425450"/>
            </a:xfrm>
            <a:custGeom>
              <a:avLst/>
              <a:gdLst/>
              <a:ahLst/>
              <a:cxnLst/>
              <a:rect l="l" t="t" r="r" b="b"/>
              <a:pathLst>
                <a:path w="166370" h="425450">
                  <a:moveTo>
                    <a:pt x="166293" y="0"/>
                  </a:moveTo>
                  <a:lnTo>
                    <a:pt x="0" y="0"/>
                  </a:lnTo>
                  <a:lnTo>
                    <a:pt x="0" y="24130"/>
                  </a:lnTo>
                  <a:lnTo>
                    <a:pt x="36271" y="24130"/>
                  </a:lnTo>
                  <a:lnTo>
                    <a:pt x="36271" y="400050"/>
                  </a:lnTo>
                  <a:lnTo>
                    <a:pt x="0" y="400050"/>
                  </a:lnTo>
                  <a:lnTo>
                    <a:pt x="0" y="425450"/>
                  </a:lnTo>
                  <a:lnTo>
                    <a:pt x="166293" y="425450"/>
                  </a:lnTo>
                  <a:lnTo>
                    <a:pt x="166293" y="400050"/>
                  </a:lnTo>
                  <a:lnTo>
                    <a:pt x="62052" y="400050"/>
                  </a:lnTo>
                  <a:lnTo>
                    <a:pt x="62052" y="24130"/>
                  </a:lnTo>
                  <a:lnTo>
                    <a:pt x="166293" y="24130"/>
                  </a:lnTo>
                  <a:lnTo>
                    <a:pt x="1662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1595013" y="3333266"/>
              <a:ext cx="166370" cy="425450"/>
            </a:xfrm>
            <a:custGeom>
              <a:avLst/>
              <a:gdLst/>
              <a:ahLst/>
              <a:cxnLst/>
              <a:rect l="l" t="t" r="r" b="b"/>
              <a:pathLst>
                <a:path w="166370" h="425450">
                  <a:moveTo>
                    <a:pt x="166298" y="0"/>
                  </a:moveTo>
                  <a:lnTo>
                    <a:pt x="0" y="0"/>
                  </a:lnTo>
                  <a:lnTo>
                    <a:pt x="0" y="24344"/>
                  </a:lnTo>
                  <a:lnTo>
                    <a:pt x="36271" y="24344"/>
                  </a:lnTo>
                  <a:lnTo>
                    <a:pt x="36271" y="400574"/>
                  </a:lnTo>
                  <a:lnTo>
                    <a:pt x="0" y="400574"/>
                  </a:lnTo>
                  <a:lnTo>
                    <a:pt x="0" y="424918"/>
                  </a:lnTo>
                  <a:lnTo>
                    <a:pt x="166298" y="424918"/>
                  </a:lnTo>
                  <a:lnTo>
                    <a:pt x="166298" y="400574"/>
                  </a:lnTo>
                  <a:lnTo>
                    <a:pt x="62060" y="400574"/>
                  </a:lnTo>
                  <a:lnTo>
                    <a:pt x="62060" y="24344"/>
                  </a:lnTo>
                  <a:lnTo>
                    <a:pt x="166298" y="24344"/>
                  </a:lnTo>
                  <a:lnTo>
                    <a:pt x="16629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0918014" y="260180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25789" y="0"/>
                  </a:moveTo>
                  <a:lnTo>
                    <a:pt x="0" y="0"/>
                  </a:lnTo>
                  <a:lnTo>
                    <a:pt x="0" y="63327"/>
                  </a:lnTo>
                  <a:lnTo>
                    <a:pt x="25789" y="63327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0918014" y="260180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0" y="63327"/>
                  </a:moveTo>
                  <a:lnTo>
                    <a:pt x="25789" y="63327"/>
                  </a:lnTo>
                  <a:lnTo>
                    <a:pt x="25789" y="0"/>
                  </a:lnTo>
                  <a:lnTo>
                    <a:pt x="0" y="0"/>
                  </a:lnTo>
                  <a:lnTo>
                    <a:pt x="0" y="633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97" name="object 399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440799" y="3197178"/>
              <a:ext cx="156306" cy="162534"/>
            </a:xfrm>
            <a:prstGeom prst="rect">
              <a:avLst/>
            </a:prstGeom>
          </p:spPr>
        </p:pic>
        <p:pic>
          <p:nvPicPr>
            <p:cNvPr id="3998" name="object 399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1759201" y="3197087"/>
              <a:ext cx="156324" cy="162625"/>
            </a:xfrm>
            <a:prstGeom prst="rect">
              <a:avLst/>
            </a:prstGeom>
          </p:spPr>
        </p:pic>
        <p:pic>
          <p:nvPicPr>
            <p:cNvPr id="3999" name="object 399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547272" y="3197087"/>
              <a:ext cx="156306" cy="162625"/>
            </a:xfrm>
            <a:prstGeom prst="rect">
              <a:avLst/>
            </a:prstGeom>
          </p:spPr>
        </p:pic>
        <p:pic>
          <p:nvPicPr>
            <p:cNvPr id="4000" name="object 400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547272" y="4399031"/>
              <a:ext cx="156306" cy="162647"/>
            </a:xfrm>
            <a:prstGeom prst="rect">
              <a:avLst/>
            </a:prstGeom>
          </p:spPr>
        </p:pic>
        <p:pic>
          <p:nvPicPr>
            <p:cNvPr id="4001" name="object 400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440799" y="3597749"/>
              <a:ext cx="156306" cy="162539"/>
            </a:xfrm>
            <a:prstGeom prst="rect">
              <a:avLst/>
            </a:prstGeom>
          </p:spPr>
        </p:pic>
        <p:pic>
          <p:nvPicPr>
            <p:cNvPr id="4002" name="object 400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759201" y="3597679"/>
              <a:ext cx="156324" cy="162609"/>
            </a:xfrm>
            <a:prstGeom prst="rect">
              <a:avLst/>
            </a:prstGeom>
          </p:spPr>
        </p:pic>
        <p:pic>
          <p:nvPicPr>
            <p:cNvPr id="4003" name="object 400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839889" y="4784989"/>
              <a:ext cx="151173" cy="242943"/>
            </a:xfrm>
            <a:prstGeom prst="rect">
              <a:avLst/>
            </a:prstGeom>
          </p:spPr>
        </p:pic>
        <p:pic>
          <p:nvPicPr>
            <p:cNvPr id="4004" name="object 400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911638" y="4784989"/>
              <a:ext cx="151146" cy="242943"/>
            </a:xfrm>
            <a:prstGeom prst="rect">
              <a:avLst/>
            </a:prstGeom>
          </p:spPr>
        </p:pic>
        <p:sp>
          <p:nvSpPr>
            <p:cNvPr id="4005" name="object 4005"/>
            <p:cNvSpPr/>
            <p:nvPr/>
          </p:nvSpPr>
          <p:spPr>
            <a:xfrm>
              <a:off x="10918022" y="266514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0" y="4879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0918022" y="2899013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0" y="4879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0796823" y="2899030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11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0796823" y="2784524"/>
              <a:ext cx="121285" cy="114935"/>
            </a:xfrm>
            <a:custGeom>
              <a:avLst/>
              <a:gdLst/>
              <a:ahLst/>
              <a:cxnLst/>
              <a:rect l="l" t="t" r="r" b="b"/>
              <a:pathLst>
                <a:path w="121284" h="114935">
                  <a:moveTo>
                    <a:pt x="121190" y="0"/>
                  </a:moveTo>
                  <a:lnTo>
                    <a:pt x="97445" y="2221"/>
                  </a:lnTo>
                  <a:lnTo>
                    <a:pt x="74824" y="8718"/>
                  </a:lnTo>
                  <a:lnTo>
                    <a:pt x="35496" y="33527"/>
                  </a:lnTo>
                  <a:lnTo>
                    <a:pt x="9235" y="70688"/>
                  </a:lnTo>
                  <a:lnTo>
                    <a:pt x="2353" y="92067"/>
                  </a:lnTo>
                  <a:lnTo>
                    <a:pt x="0" y="1145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0796836" y="2670033"/>
              <a:ext cx="121285" cy="114935"/>
            </a:xfrm>
            <a:custGeom>
              <a:avLst/>
              <a:gdLst/>
              <a:ahLst/>
              <a:cxnLst/>
              <a:rect l="l" t="t" r="r" b="b"/>
              <a:pathLst>
                <a:path w="121284" h="114935">
                  <a:moveTo>
                    <a:pt x="0" y="0"/>
                  </a:moveTo>
                  <a:lnTo>
                    <a:pt x="2352" y="22437"/>
                  </a:lnTo>
                  <a:lnTo>
                    <a:pt x="9231" y="43816"/>
                  </a:lnTo>
                  <a:lnTo>
                    <a:pt x="35496" y="80981"/>
                  </a:lnTo>
                  <a:lnTo>
                    <a:pt x="74821" y="105772"/>
                  </a:lnTo>
                  <a:lnTo>
                    <a:pt x="97441" y="112267"/>
                  </a:lnTo>
                  <a:lnTo>
                    <a:pt x="121190" y="1144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0796823" y="2670033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11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2861340" y="355319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2867767" y="3559279"/>
              <a:ext cx="122555" cy="116205"/>
            </a:xfrm>
            <a:custGeom>
              <a:avLst/>
              <a:gdLst/>
              <a:ahLst/>
              <a:cxnLst/>
              <a:rect l="l" t="t" r="r" b="b"/>
              <a:pathLst>
                <a:path w="122554" h="116204">
                  <a:moveTo>
                    <a:pt x="0" y="115713"/>
                  </a:moveTo>
                  <a:lnTo>
                    <a:pt x="24002" y="113470"/>
                  </a:lnTo>
                  <a:lnTo>
                    <a:pt x="46871" y="106906"/>
                  </a:lnTo>
                  <a:lnTo>
                    <a:pt x="86604" y="81819"/>
                  </a:lnTo>
                  <a:lnTo>
                    <a:pt x="113147" y="44282"/>
                  </a:lnTo>
                  <a:lnTo>
                    <a:pt x="120093" y="22677"/>
                  </a:lnTo>
                  <a:lnTo>
                    <a:pt x="1224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2745316" y="3150536"/>
              <a:ext cx="509270" cy="755650"/>
            </a:xfrm>
            <a:custGeom>
              <a:avLst/>
              <a:gdLst/>
              <a:ahLst/>
              <a:cxnLst/>
              <a:rect l="l" t="t" r="r" b="b"/>
              <a:pathLst>
                <a:path w="509269" h="755650">
                  <a:moveTo>
                    <a:pt x="122467" y="48741"/>
                  </a:moveTo>
                  <a:lnTo>
                    <a:pt x="122467" y="182737"/>
                  </a:lnTo>
                  <a:lnTo>
                    <a:pt x="0" y="182737"/>
                  </a:lnTo>
                  <a:lnTo>
                    <a:pt x="0" y="0"/>
                  </a:lnTo>
                  <a:lnTo>
                    <a:pt x="509178" y="0"/>
                  </a:lnTo>
                  <a:lnTo>
                    <a:pt x="509178" y="755233"/>
                  </a:lnTo>
                  <a:lnTo>
                    <a:pt x="457630" y="755233"/>
                  </a:lnTo>
                  <a:lnTo>
                    <a:pt x="457630" y="48741"/>
                  </a:lnTo>
                  <a:lnTo>
                    <a:pt x="122467" y="4874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3138905" y="3765069"/>
              <a:ext cx="64769" cy="60960"/>
            </a:xfrm>
            <a:custGeom>
              <a:avLst/>
              <a:gdLst/>
              <a:ahLst/>
              <a:cxnLst/>
              <a:rect l="l" t="t" r="r" b="b"/>
              <a:pathLst>
                <a:path w="64769" h="60960">
                  <a:moveTo>
                    <a:pt x="0" y="60919"/>
                  </a:moveTo>
                  <a:lnTo>
                    <a:pt x="0" y="0"/>
                  </a:lnTo>
                  <a:lnTo>
                    <a:pt x="64458" y="0"/>
                  </a:lnTo>
                  <a:lnTo>
                    <a:pt x="64458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3168613" y="3765069"/>
              <a:ext cx="9525" cy="60960"/>
            </a:xfrm>
            <a:custGeom>
              <a:avLst/>
              <a:gdLst/>
              <a:ahLst/>
              <a:cxnLst/>
              <a:rect l="l" t="t" r="r" b="b"/>
              <a:pathLst>
                <a:path w="9525" h="60960">
                  <a:moveTo>
                    <a:pt x="0" y="60919"/>
                  </a:moveTo>
                  <a:lnTo>
                    <a:pt x="0" y="0"/>
                  </a:lnTo>
                  <a:lnTo>
                    <a:pt x="9507" y="0"/>
                  </a:lnTo>
                  <a:lnTo>
                    <a:pt x="9507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16" name="object 401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866087" y="4059591"/>
              <a:ext cx="100897" cy="306278"/>
            </a:xfrm>
            <a:prstGeom prst="rect">
              <a:avLst/>
            </a:prstGeom>
          </p:spPr>
        </p:pic>
        <p:sp>
          <p:nvSpPr>
            <p:cNvPr id="4017" name="object 4017"/>
            <p:cNvSpPr/>
            <p:nvPr/>
          </p:nvSpPr>
          <p:spPr>
            <a:xfrm>
              <a:off x="12868188" y="3754712"/>
              <a:ext cx="97155" cy="455930"/>
            </a:xfrm>
            <a:custGeom>
              <a:avLst/>
              <a:gdLst/>
              <a:ahLst/>
              <a:cxnLst/>
              <a:rect l="l" t="t" r="r" b="b"/>
              <a:pathLst>
                <a:path w="97154" h="455929">
                  <a:moveTo>
                    <a:pt x="0" y="455577"/>
                  </a:moveTo>
                  <a:lnTo>
                    <a:pt x="0" y="0"/>
                  </a:lnTo>
                  <a:lnTo>
                    <a:pt x="96677" y="0"/>
                  </a:lnTo>
                  <a:lnTo>
                    <a:pt x="96677" y="455577"/>
                  </a:lnTo>
                  <a:lnTo>
                    <a:pt x="0" y="4555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31582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31524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3152450" y="4527003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3240418" y="4377737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14651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3155350" y="445266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3152450" y="445266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31582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3155350" y="45215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3152450" y="4521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31524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3152450" y="45242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9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3152450" y="45242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2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3155350" y="44493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3152450" y="44493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3155350" y="44499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3164054" y="4524256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>
                  <a:moveTo>
                    <a:pt x="763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3158248" y="43777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3158249" y="43749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3155350" y="43777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3152450" y="43777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3152450" y="4377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3152448" y="43777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3152450" y="43749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3152450" y="43749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3158913" y="437773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3152450" y="4374989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0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3155350" y="4380466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3152450" y="4527003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3152443" y="4374731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59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3152450" y="44509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31582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31524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3152450" y="4222492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3240418" y="422522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5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3155350" y="4227965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3152450" y="4227965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31582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3155350" y="42252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3152450" y="42252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31524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3152450" y="422522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9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3152450" y="42224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3155350" y="42974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3152450" y="42974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3155350" y="42968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3164054" y="4225220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>
                  <a:moveTo>
                    <a:pt x="763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3158248" y="437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3158249" y="43744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3155350" y="43690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3152450" y="4371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3152450" y="43690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3152448" y="437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3152450" y="43744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3152450" y="43717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3158913" y="4371758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3152450" y="422248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20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3155350" y="4300167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3152450" y="4222492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3152443" y="4374731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59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3152450" y="4298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3242042" y="4222499"/>
              <a:ext cx="0" cy="304800"/>
            </a:xfrm>
            <a:custGeom>
              <a:avLst/>
              <a:gdLst/>
              <a:ahLst/>
              <a:cxnLst/>
              <a:rect l="l" t="t" r="r" b="b"/>
              <a:pathLst>
                <a:path h="304800">
                  <a:moveTo>
                    <a:pt x="0" y="3045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3048564" y="3603672"/>
              <a:ext cx="206375" cy="935990"/>
            </a:xfrm>
            <a:custGeom>
              <a:avLst/>
              <a:gdLst/>
              <a:ahLst/>
              <a:cxnLst/>
              <a:rect l="l" t="t" r="r" b="b"/>
              <a:pathLst>
                <a:path w="206375" h="935989">
                  <a:moveTo>
                    <a:pt x="83913" y="935510"/>
                  </a:moveTo>
                  <a:lnTo>
                    <a:pt x="0" y="935510"/>
                  </a:lnTo>
                  <a:lnTo>
                    <a:pt x="0" y="834435"/>
                  </a:lnTo>
                  <a:lnTo>
                    <a:pt x="83913" y="834435"/>
                  </a:lnTo>
                  <a:lnTo>
                    <a:pt x="83913" y="0"/>
                  </a:lnTo>
                  <a:lnTo>
                    <a:pt x="154791" y="0"/>
                  </a:lnTo>
                </a:path>
                <a:path w="206375" h="935989">
                  <a:moveTo>
                    <a:pt x="206360" y="299299"/>
                  </a:moveTo>
                  <a:lnTo>
                    <a:pt x="206360" y="935510"/>
                  </a:lnTo>
                  <a:lnTo>
                    <a:pt x="83913" y="93551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3145318" y="3355578"/>
              <a:ext cx="19685" cy="48895"/>
            </a:xfrm>
            <a:custGeom>
              <a:avLst/>
              <a:gdLst/>
              <a:ahLst/>
              <a:cxnLst/>
              <a:rect l="l" t="t" r="r" b="b"/>
              <a:pathLst>
                <a:path w="19684" h="48895">
                  <a:moveTo>
                    <a:pt x="19339" y="0"/>
                  </a:moveTo>
                  <a:lnTo>
                    <a:pt x="19339" y="48710"/>
                  </a:lnTo>
                  <a:lnTo>
                    <a:pt x="0" y="48710"/>
                  </a:lnTo>
                  <a:lnTo>
                    <a:pt x="0" y="0"/>
                  </a:lnTo>
                  <a:lnTo>
                    <a:pt x="1933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3154266" y="334462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1602" y="251"/>
                  </a:moveTo>
                  <a:lnTo>
                    <a:pt x="2115" y="104"/>
                  </a:lnTo>
                  <a:lnTo>
                    <a:pt x="2638" y="0"/>
                  </a:lnTo>
                  <a:lnTo>
                    <a:pt x="3225" y="0"/>
                  </a:lnTo>
                  <a:lnTo>
                    <a:pt x="3779" y="0"/>
                  </a:lnTo>
                  <a:lnTo>
                    <a:pt x="5999" y="910"/>
                  </a:lnTo>
                  <a:lnTo>
                    <a:pt x="6282" y="1183"/>
                  </a:lnTo>
                  <a:lnTo>
                    <a:pt x="6429" y="1455"/>
                  </a:lnTo>
                  <a:lnTo>
                    <a:pt x="6429" y="1769"/>
                  </a:lnTo>
                  <a:lnTo>
                    <a:pt x="6429" y="2083"/>
                  </a:lnTo>
                  <a:lnTo>
                    <a:pt x="3779" y="3539"/>
                  </a:lnTo>
                  <a:lnTo>
                    <a:pt x="3225" y="3539"/>
                  </a:lnTo>
                  <a:lnTo>
                    <a:pt x="2638" y="3539"/>
                  </a:lnTo>
                  <a:lnTo>
                    <a:pt x="0" y="2083"/>
                  </a:lnTo>
                  <a:lnTo>
                    <a:pt x="0" y="1769"/>
                  </a:lnTo>
                  <a:lnTo>
                    <a:pt x="0" y="1455"/>
                  </a:lnTo>
                  <a:lnTo>
                    <a:pt x="146" y="1183"/>
                  </a:lnTo>
                  <a:lnTo>
                    <a:pt x="429" y="910"/>
                  </a:lnTo>
                  <a:lnTo>
                    <a:pt x="722" y="617"/>
                  </a:lnTo>
                  <a:lnTo>
                    <a:pt x="1088" y="418"/>
                  </a:lnTo>
                  <a:lnTo>
                    <a:pt x="1602" y="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3176084" y="3371890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19" h="16510">
                  <a:moveTo>
                    <a:pt x="1905" y="1078"/>
                  </a:moveTo>
                  <a:lnTo>
                    <a:pt x="2502" y="366"/>
                  </a:lnTo>
                  <a:lnTo>
                    <a:pt x="3130" y="0"/>
                  </a:lnTo>
                  <a:lnTo>
                    <a:pt x="3790" y="0"/>
                  </a:lnTo>
                  <a:lnTo>
                    <a:pt x="4481" y="0"/>
                  </a:lnTo>
                  <a:lnTo>
                    <a:pt x="5109" y="366"/>
                  </a:lnTo>
                  <a:lnTo>
                    <a:pt x="5696" y="1078"/>
                  </a:lnTo>
                  <a:lnTo>
                    <a:pt x="6293" y="1790"/>
                  </a:lnTo>
                  <a:lnTo>
                    <a:pt x="6753" y="2785"/>
                  </a:lnTo>
                  <a:lnTo>
                    <a:pt x="7067" y="4020"/>
                  </a:lnTo>
                  <a:lnTo>
                    <a:pt x="7413" y="5266"/>
                  </a:lnTo>
                  <a:lnTo>
                    <a:pt x="7580" y="6607"/>
                  </a:lnTo>
                  <a:lnTo>
                    <a:pt x="7580" y="8041"/>
                  </a:lnTo>
                  <a:lnTo>
                    <a:pt x="7580" y="9486"/>
                  </a:lnTo>
                  <a:lnTo>
                    <a:pt x="7413" y="10837"/>
                  </a:lnTo>
                  <a:lnTo>
                    <a:pt x="7067" y="12062"/>
                  </a:lnTo>
                  <a:lnTo>
                    <a:pt x="6753" y="13298"/>
                  </a:lnTo>
                  <a:lnTo>
                    <a:pt x="6293" y="14282"/>
                  </a:lnTo>
                  <a:lnTo>
                    <a:pt x="5696" y="15025"/>
                  </a:lnTo>
                  <a:lnTo>
                    <a:pt x="5109" y="15737"/>
                  </a:lnTo>
                  <a:lnTo>
                    <a:pt x="4481" y="16083"/>
                  </a:lnTo>
                  <a:lnTo>
                    <a:pt x="3790" y="16083"/>
                  </a:lnTo>
                  <a:lnTo>
                    <a:pt x="3130" y="16083"/>
                  </a:lnTo>
                  <a:lnTo>
                    <a:pt x="534" y="12062"/>
                  </a:lnTo>
                  <a:lnTo>
                    <a:pt x="188" y="10837"/>
                  </a:lnTo>
                  <a:lnTo>
                    <a:pt x="0" y="9486"/>
                  </a:lnTo>
                  <a:lnTo>
                    <a:pt x="0" y="8041"/>
                  </a:lnTo>
                  <a:lnTo>
                    <a:pt x="0" y="6607"/>
                  </a:lnTo>
                  <a:lnTo>
                    <a:pt x="188" y="5266"/>
                  </a:lnTo>
                  <a:lnTo>
                    <a:pt x="534" y="4020"/>
                  </a:lnTo>
                  <a:lnTo>
                    <a:pt x="848" y="2785"/>
                  </a:lnTo>
                  <a:lnTo>
                    <a:pt x="1329" y="1790"/>
                  </a:lnTo>
                  <a:lnTo>
                    <a:pt x="1905" y="10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3178580" y="3355578"/>
              <a:ext cx="3175" cy="48895"/>
            </a:xfrm>
            <a:custGeom>
              <a:avLst/>
              <a:gdLst/>
              <a:ahLst/>
              <a:cxnLst/>
              <a:rect l="l" t="t" r="r" b="b"/>
              <a:pathLst>
                <a:path w="3175" h="48895">
                  <a:moveTo>
                    <a:pt x="2586" y="0"/>
                  </a:moveTo>
                  <a:lnTo>
                    <a:pt x="2586" y="48710"/>
                  </a:lnTo>
                  <a:lnTo>
                    <a:pt x="0" y="48710"/>
                  </a:lnTo>
                  <a:lnTo>
                    <a:pt x="0" y="0"/>
                  </a:lnTo>
                  <a:lnTo>
                    <a:pt x="2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2867783" y="3260173"/>
              <a:ext cx="264795" cy="343535"/>
            </a:xfrm>
            <a:custGeom>
              <a:avLst/>
              <a:gdLst/>
              <a:ahLst/>
              <a:cxnLst/>
              <a:rect l="l" t="t" r="r" b="b"/>
              <a:pathLst>
                <a:path w="264794" h="343535">
                  <a:moveTo>
                    <a:pt x="0" y="0"/>
                  </a:moveTo>
                  <a:lnTo>
                    <a:pt x="264264" y="0"/>
                  </a:lnTo>
                  <a:lnTo>
                    <a:pt x="264264" y="34350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2230329" y="2297290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5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3334429" y="229729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80">
                  <a:moveTo>
                    <a:pt x="0" y="0"/>
                  </a:moveTo>
                  <a:lnTo>
                    <a:pt x="32227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2704718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300506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3012155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3012155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268280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2689882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2689882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2694397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2360513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236760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2367608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2372107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2382427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2222581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2222581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2227115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2237401" y="2300316"/>
              <a:ext cx="123189" cy="10160"/>
            </a:xfrm>
            <a:custGeom>
              <a:avLst/>
              <a:gdLst/>
              <a:ahLst/>
              <a:cxnLst/>
              <a:rect l="l" t="t" r="r" b="b"/>
              <a:pathLst>
                <a:path w="123190" h="10160">
                  <a:moveTo>
                    <a:pt x="0" y="9758"/>
                  </a:moveTo>
                  <a:lnTo>
                    <a:pt x="0" y="0"/>
                  </a:lnTo>
                  <a:lnTo>
                    <a:pt x="123106" y="0"/>
                  </a:lnTo>
                  <a:lnTo>
                    <a:pt x="123106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3334429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3334429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333894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3349266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3649624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3656704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3655414" y="2310686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4">
                  <a:moveTo>
                    <a:pt x="0" y="1826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3661215" y="23003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4638362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3005059" y="230031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300506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301215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73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737" y="2429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3012155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3012158" y="2310704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7737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7737" y="18261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3012155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4950298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4945816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4945816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4938704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527260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5268074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5268074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526099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4960619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541309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58" y="0"/>
                  </a:lnTo>
                  <a:lnTo>
                    <a:pt x="7758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5413098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58" y="0"/>
                  </a:lnTo>
                  <a:lnTo>
                    <a:pt x="7758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540602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5282910" y="2300316"/>
              <a:ext cx="123189" cy="10160"/>
            </a:xfrm>
            <a:custGeom>
              <a:avLst/>
              <a:gdLst/>
              <a:ahLst/>
              <a:cxnLst/>
              <a:rect l="l" t="t" r="r" b="b"/>
              <a:pathLst>
                <a:path w="123190" h="10160">
                  <a:moveTo>
                    <a:pt x="0" y="9758"/>
                  </a:moveTo>
                  <a:lnTo>
                    <a:pt x="0" y="0"/>
                  </a:lnTo>
                  <a:lnTo>
                    <a:pt x="123095" y="0"/>
                  </a:lnTo>
                  <a:lnTo>
                    <a:pt x="123095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3334431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73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737" y="2429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3334429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3334431" y="2310704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7737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7737" y="18261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3334429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3338944" y="230031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333894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3993814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39" name="object 413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3653315" y="2146536"/>
              <a:ext cx="342603" cy="457385"/>
            </a:xfrm>
            <a:prstGeom prst="rect">
              <a:avLst/>
            </a:prstGeom>
          </p:spPr>
        </p:pic>
        <p:sp>
          <p:nvSpPr>
            <p:cNvPr id="4140" name="object 4140"/>
            <p:cNvSpPr/>
            <p:nvPr/>
          </p:nvSpPr>
          <p:spPr>
            <a:xfrm>
              <a:off x="12230329" y="2328951"/>
              <a:ext cx="1425575" cy="0"/>
            </a:xfrm>
            <a:custGeom>
              <a:avLst/>
              <a:gdLst/>
              <a:ahLst/>
              <a:cxnLst/>
              <a:rect l="l" t="t" r="r" b="b"/>
              <a:pathLst>
                <a:path w="1425575">
                  <a:moveTo>
                    <a:pt x="0" y="0"/>
                  </a:moveTo>
                  <a:lnTo>
                    <a:pt x="14250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3987988" y="2328951"/>
              <a:ext cx="1425575" cy="0"/>
            </a:xfrm>
            <a:custGeom>
              <a:avLst/>
              <a:gdLst/>
              <a:ahLst/>
              <a:cxnLst/>
              <a:rect l="l" t="t" r="r" b="b"/>
              <a:pathLst>
                <a:path w="1425575">
                  <a:moveTo>
                    <a:pt x="142510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4631267" y="2297290"/>
              <a:ext cx="782320" cy="0"/>
            </a:xfrm>
            <a:custGeom>
              <a:avLst/>
              <a:gdLst/>
              <a:ahLst/>
              <a:cxnLst/>
              <a:rect l="l" t="t" r="r" b="b"/>
              <a:pathLst>
                <a:path w="782319">
                  <a:moveTo>
                    <a:pt x="78182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3986734" y="229729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80">
                  <a:moveTo>
                    <a:pt x="32227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3027105" y="2310068"/>
              <a:ext cx="150495" cy="635"/>
            </a:xfrm>
            <a:custGeom>
              <a:avLst/>
              <a:gdLst/>
              <a:ahLst/>
              <a:cxnLst/>
              <a:rect l="l" t="t" r="r" b="b"/>
              <a:pathLst>
                <a:path w="150494" h="635">
                  <a:moveTo>
                    <a:pt x="0" y="0"/>
                  </a:moveTo>
                  <a:lnTo>
                    <a:pt x="150037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332736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292" y="0"/>
                  </a:moveTo>
                  <a:lnTo>
                    <a:pt x="10292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029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3016650" y="23003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34" y="4879"/>
                  </a:moveTo>
                  <a:lnTo>
                    <a:pt x="10334" y="9737"/>
                  </a:lnTo>
                  <a:lnTo>
                    <a:pt x="0" y="9737"/>
                  </a:lnTo>
                  <a:lnTo>
                    <a:pt x="0" y="0"/>
                  </a:lnTo>
                  <a:lnTo>
                    <a:pt x="10334" y="0"/>
                  </a:lnTo>
                  <a:lnTo>
                    <a:pt x="103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4316075" y="2300308"/>
              <a:ext cx="306070" cy="635"/>
            </a:xfrm>
            <a:custGeom>
              <a:avLst/>
              <a:gdLst/>
              <a:ahLst/>
              <a:cxnLst/>
              <a:rect l="l" t="t" r="r" b="b"/>
              <a:pathLst>
                <a:path w="306069" h="635">
                  <a:moveTo>
                    <a:pt x="305519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48" name="object 414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292056" y="2295191"/>
              <a:ext cx="348408" cy="158877"/>
            </a:xfrm>
            <a:prstGeom prst="rect">
              <a:avLst/>
            </a:prstGeom>
          </p:spPr>
        </p:pic>
        <p:pic>
          <p:nvPicPr>
            <p:cNvPr id="4149" name="object 4149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3024876" y="2298216"/>
              <a:ext cx="304573" cy="155852"/>
            </a:xfrm>
            <a:prstGeom prst="rect">
              <a:avLst/>
            </a:prstGeom>
          </p:spPr>
        </p:pic>
        <p:sp>
          <p:nvSpPr>
            <p:cNvPr id="4150" name="object 4150"/>
            <p:cNvSpPr/>
            <p:nvPr/>
          </p:nvSpPr>
          <p:spPr>
            <a:xfrm>
              <a:off x="12861340" y="367500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7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73"/>
                  </a:lnTo>
                  <a:lnTo>
                    <a:pt x="0" y="6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2861340" y="3668908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2861340" y="355929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2416153" y="4111277"/>
              <a:ext cx="22860" cy="290195"/>
            </a:xfrm>
            <a:custGeom>
              <a:avLst/>
              <a:gdLst/>
              <a:ahLst/>
              <a:cxnLst/>
              <a:rect l="l" t="t" r="r" b="b"/>
              <a:pathLst>
                <a:path w="22859" h="290195">
                  <a:moveTo>
                    <a:pt x="0" y="289855"/>
                  </a:moveTo>
                  <a:lnTo>
                    <a:pt x="0" y="3308"/>
                  </a:lnTo>
                  <a:lnTo>
                    <a:pt x="19339" y="3308"/>
                  </a:lnTo>
                  <a:lnTo>
                    <a:pt x="19339" y="289855"/>
                  </a:lnTo>
                  <a:lnTo>
                    <a:pt x="0" y="289855"/>
                  </a:lnTo>
                  <a:close/>
                </a:path>
                <a:path w="22859" h="290195">
                  <a:moveTo>
                    <a:pt x="0" y="289855"/>
                  </a:moveTo>
                  <a:lnTo>
                    <a:pt x="0" y="0"/>
                  </a:lnTo>
                  <a:lnTo>
                    <a:pt x="22564" y="0"/>
                  </a:lnTo>
                  <a:lnTo>
                    <a:pt x="22564" y="289855"/>
                  </a:lnTo>
                  <a:lnTo>
                    <a:pt x="0" y="28985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8878646" y="5097189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5" h="9525">
                  <a:moveTo>
                    <a:pt x="4203" y="6997"/>
                  </a:moveTo>
                  <a:lnTo>
                    <a:pt x="3581" y="5511"/>
                  </a:lnTo>
                  <a:lnTo>
                    <a:pt x="2095" y="4889"/>
                  </a:lnTo>
                  <a:lnTo>
                    <a:pt x="622" y="5511"/>
                  </a:lnTo>
                  <a:lnTo>
                    <a:pt x="0" y="6997"/>
                  </a:lnTo>
                  <a:lnTo>
                    <a:pt x="622" y="8470"/>
                  </a:lnTo>
                  <a:lnTo>
                    <a:pt x="2095" y="9093"/>
                  </a:lnTo>
                  <a:lnTo>
                    <a:pt x="3581" y="8470"/>
                  </a:lnTo>
                  <a:lnTo>
                    <a:pt x="4203" y="6997"/>
                  </a:lnTo>
                  <a:close/>
                </a:path>
                <a:path w="4445" h="9525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22" y="609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8880753" y="5099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7"/>
                  </a:lnTo>
                </a:path>
                <a:path h="15239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8879700" y="509823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095" y="5956"/>
                  </a:moveTo>
                  <a:lnTo>
                    <a:pt x="1790" y="5207"/>
                  </a:lnTo>
                  <a:lnTo>
                    <a:pt x="1041" y="4902"/>
                  </a:lnTo>
                  <a:lnTo>
                    <a:pt x="304" y="5207"/>
                  </a:lnTo>
                  <a:lnTo>
                    <a:pt x="0" y="5956"/>
                  </a:lnTo>
                  <a:lnTo>
                    <a:pt x="304" y="6692"/>
                  </a:lnTo>
                  <a:lnTo>
                    <a:pt x="1041" y="6997"/>
                  </a:lnTo>
                  <a:lnTo>
                    <a:pt x="1790" y="6692"/>
                  </a:lnTo>
                  <a:lnTo>
                    <a:pt x="2095" y="5956"/>
                  </a:lnTo>
                  <a:close/>
                </a:path>
                <a:path w="2540" h="7620">
                  <a:moveTo>
                    <a:pt x="2095" y="1054"/>
                  </a:moveTo>
                  <a:lnTo>
                    <a:pt x="1790" y="317"/>
                  </a:lnTo>
                  <a:lnTo>
                    <a:pt x="1041" y="0"/>
                  </a:lnTo>
                  <a:lnTo>
                    <a:pt x="304" y="317"/>
                  </a:lnTo>
                  <a:lnTo>
                    <a:pt x="0" y="1054"/>
                  </a:lnTo>
                  <a:lnTo>
                    <a:pt x="304" y="1803"/>
                  </a:lnTo>
                  <a:lnTo>
                    <a:pt x="1041" y="2108"/>
                  </a:lnTo>
                  <a:lnTo>
                    <a:pt x="1790" y="1803"/>
                  </a:lnTo>
                  <a:lnTo>
                    <a:pt x="2095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57" name="object 4157"/>
          <p:cNvSpPr txBox="1"/>
          <p:nvPr/>
        </p:nvSpPr>
        <p:spPr>
          <a:xfrm>
            <a:off x="8853185" y="5142878"/>
            <a:ext cx="40005" cy="32384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lang="en-GB" sz="100">
                <a:latin typeface="Arial"/>
                <a:cs typeface="Arial"/>
              </a:rPr>
              <a:t>0</a:t>
            </a:r>
          </a:p>
        </p:txBody>
      </p:sp>
      <p:grpSp>
        <p:nvGrpSpPr>
          <p:cNvPr id="4158" name="object 4158"/>
          <p:cNvGrpSpPr/>
          <p:nvPr/>
        </p:nvGrpSpPr>
        <p:grpSpPr>
          <a:xfrm>
            <a:off x="8878530" y="2709757"/>
            <a:ext cx="4445" cy="32384"/>
            <a:chOff x="8878530" y="2661704"/>
            <a:chExt cx="4445" cy="32384"/>
          </a:xfrm>
        </p:grpSpPr>
        <p:sp>
          <p:nvSpPr>
            <p:cNvPr id="4159" name="object 4159"/>
            <p:cNvSpPr/>
            <p:nvPr/>
          </p:nvSpPr>
          <p:spPr>
            <a:xfrm>
              <a:off x="8878646" y="266183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4203" y="11239"/>
                  </a:moveTo>
                  <a:lnTo>
                    <a:pt x="3581" y="9753"/>
                  </a:lnTo>
                  <a:lnTo>
                    <a:pt x="2095" y="9144"/>
                  </a:lnTo>
                  <a:lnTo>
                    <a:pt x="622" y="9753"/>
                  </a:lnTo>
                  <a:lnTo>
                    <a:pt x="0" y="11239"/>
                  </a:lnTo>
                  <a:lnTo>
                    <a:pt x="622" y="12725"/>
                  </a:lnTo>
                  <a:lnTo>
                    <a:pt x="2095" y="13335"/>
                  </a:lnTo>
                  <a:lnTo>
                    <a:pt x="3581" y="12725"/>
                  </a:lnTo>
                  <a:lnTo>
                    <a:pt x="4203" y="11239"/>
                  </a:lnTo>
                  <a:close/>
                </a:path>
                <a:path w="4445" h="13335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22" y="609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8880753" y="266392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904"/>
                  </a:lnTo>
                </a:path>
                <a:path h="27939">
                  <a:moveTo>
                    <a:pt x="0" y="0"/>
                  </a:moveTo>
                  <a:lnTo>
                    <a:pt x="0" y="91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8879700" y="2662878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2095" y="10198"/>
                  </a:moveTo>
                  <a:lnTo>
                    <a:pt x="1790" y="9448"/>
                  </a:lnTo>
                  <a:lnTo>
                    <a:pt x="1041" y="9144"/>
                  </a:lnTo>
                  <a:lnTo>
                    <a:pt x="304" y="9448"/>
                  </a:lnTo>
                  <a:lnTo>
                    <a:pt x="0" y="10198"/>
                  </a:lnTo>
                  <a:lnTo>
                    <a:pt x="304" y="10934"/>
                  </a:lnTo>
                  <a:lnTo>
                    <a:pt x="1041" y="11252"/>
                  </a:lnTo>
                  <a:lnTo>
                    <a:pt x="1790" y="10934"/>
                  </a:lnTo>
                  <a:lnTo>
                    <a:pt x="2095" y="10198"/>
                  </a:lnTo>
                  <a:close/>
                </a:path>
                <a:path w="2540" h="11430">
                  <a:moveTo>
                    <a:pt x="2095" y="1054"/>
                  </a:moveTo>
                  <a:lnTo>
                    <a:pt x="1790" y="304"/>
                  </a:lnTo>
                  <a:lnTo>
                    <a:pt x="1041" y="0"/>
                  </a:lnTo>
                  <a:lnTo>
                    <a:pt x="304" y="304"/>
                  </a:lnTo>
                  <a:lnTo>
                    <a:pt x="0" y="1054"/>
                  </a:lnTo>
                  <a:lnTo>
                    <a:pt x="304" y="1803"/>
                  </a:lnTo>
                  <a:lnTo>
                    <a:pt x="1041" y="2108"/>
                  </a:lnTo>
                  <a:lnTo>
                    <a:pt x="1790" y="1803"/>
                  </a:lnTo>
                  <a:lnTo>
                    <a:pt x="2095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62" name="object 4162"/>
          <p:cNvSpPr txBox="1"/>
          <p:nvPr/>
        </p:nvSpPr>
        <p:spPr>
          <a:xfrm>
            <a:off x="8853185" y="2713554"/>
            <a:ext cx="40005" cy="3937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GB" sz="100">
                <a:latin typeface="Arial"/>
                <a:cs typeface="Arial"/>
              </a:rPr>
              <a:t>10</a:t>
            </a:r>
          </a:p>
        </p:txBody>
      </p:sp>
      <p:grpSp>
        <p:nvGrpSpPr>
          <p:cNvPr id="4163" name="object 4163"/>
          <p:cNvGrpSpPr/>
          <p:nvPr/>
        </p:nvGrpSpPr>
        <p:grpSpPr>
          <a:xfrm>
            <a:off x="8878530" y="2482585"/>
            <a:ext cx="4445" cy="231775"/>
            <a:chOff x="8878530" y="2434532"/>
            <a:chExt cx="4445" cy="231775"/>
          </a:xfrm>
        </p:grpSpPr>
        <p:sp>
          <p:nvSpPr>
            <p:cNvPr id="4164" name="object 4164"/>
            <p:cNvSpPr/>
            <p:nvPr/>
          </p:nvSpPr>
          <p:spPr>
            <a:xfrm>
              <a:off x="8878646" y="2434659"/>
              <a:ext cx="4445" cy="231775"/>
            </a:xfrm>
            <a:custGeom>
              <a:avLst/>
              <a:gdLst/>
              <a:ahLst/>
              <a:cxnLst/>
              <a:rect l="l" t="t" r="r" b="b"/>
              <a:pathLst>
                <a:path w="4445" h="231775">
                  <a:moveTo>
                    <a:pt x="4203" y="229273"/>
                  </a:moveTo>
                  <a:lnTo>
                    <a:pt x="3581" y="227787"/>
                  </a:lnTo>
                  <a:lnTo>
                    <a:pt x="2095" y="227177"/>
                  </a:lnTo>
                  <a:lnTo>
                    <a:pt x="622" y="227787"/>
                  </a:lnTo>
                  <a:lnTo>
                    <a:pt x="0" y="229273"/>
                  </a:lnTo>
                  <a:lnTo>
                    <a:pt x="622" y="230759"/>
                  </a:lnTo>
                  <a:lnTo>
                    <a:pt x="2095" y="231368"/>
                  </a:lnTo>
                  <a:lnTo>
                    <a:pt x="3581" y="230759"/>
                  </a:lnTo>
                  <a:lnTo>
                    <a:pt x="4203" y="229273"/>
                  </a:lnTo>
                  <a:close/>
                </a:path>
                <a:path w="4445" h="231775">
                  <a:moveTo>
                    <a:pt x="4203" y="2095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22" y="622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203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8880753" y="255543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4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8880753" y="2436755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30">
                  <a:moveTo>
                    <a:pt x="0" y="0"/>
                  </a:moveTo>
                  <a:lnTo>
                    <a:pt x="0" y="2271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8879700" y="2435713"/>
              <a:ext cx="2540" cy="229870"/>
            </a:xfrm>
            <a:custGeom>
              <a:avLst/>
              <a:gdLst/>
              <a:ahLst/>
              <a:cxnLst/>
              <a:rect l="l" t="t" r="r" b="b"/>
              <a:pathLst>
                <a:path w="2540" h="229869">
                  <a:moveTo>
                    <a:pt x="2095" y="228219"/>
                  </a:moveTo>
                  <a:lnTo>
                    <a:pt x="1790" y="227469"/>
                  </a:lnTo>
                  <a:lnTo>
                    <a:pt x="1041" y="227164"/>
                  </a:lnTo>
                  <a:lnTo>
                    <a:pt x="304" y="227469"/>
                  </a:lnTo>
                  <a:lnTo>
                    <a:pt x="0" y="228219"/>
                  </a:lnTo>
                  <a:lnTo>
                    <a:pt x="304" y="228968"/>
                  </a:lnTo>
                  <a:lnTo>
                    <a:pt x="1041" y="229273"/>
                  </a:lnTo>
                  <a:lnTo>
                    <a:pt x="1790" y="228968"/>
                  </a:lnTo>
                  <a:lnTo>
                    <a:pt x="2095" y="228219"/>
                  </a:lnTo>
                  <a:close/>
                </a:path>
                <a:path w="2540" h="229869">
                  <a:moveTo>
                    <a:pt x="2095" y="1041"/>
                  </a:moveTo>
                  <a:lnTo>
                    <a:pt x="1790" y="304"/>
                  </a:lnTo>
                  <a:lnTo>
                    <a:pt x="1041" y="0"/>
                  </a:lnTo>
                  <a:lnTo>
                    <a:pt x="304" y="304"/>
                  </a:lnTo>
                  <a:lnTo>
                    <a:pt x="0" y="1041"/>
                  </a:lnTo>
                  <a:lnTo>
                    <a:pt x="304" y="1790"/>
                  </a:lnTo>
                  <a:lnTo>
                    <a:pt x="1041" y="2095"/>
                  </a:lnTo>
                  <a:lnTo>
                    <a:pt x="1790" y="1790"/>
                  </a:lnTo>
                  <a:lnTo>
                    <a:pt x="2095" y="10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68" name="object 4168"/>
          <p:cNvSpPr txBox="1"/>
          <p:nvPr/>
        </p:nvSpPr>
        <p:spPr>
          <a:xfrm>
            <a:off x="8853185" y="2590349"/>
            <a:ext cx="40005" cy="51435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GB" sz="100">
                <a:latin typeface="Arial"/>
                <a:cs typeface="Arial"/>
              </a:rPr>
              <a:t>1.90</a:t>
            </a:r>
          </a:p>
        </p:txBody>
      </p:sp>
      <p:grpSp>
        <p:nvGrpSpPr>
          <p:cNvPr id="4169" name="object 4169"/>
          <p:cNvGrpSpPr/>
          <p:nvPr/>
        </p:nvGrpSpPr>
        <p:grpSpPr>
          <a:xfrm>
            <a:off x="8211425" y="2510878"/>
            <a:ext cx="9139555" cy="4050665"/>
            <a:chOff x="8211425" y="2462825"/>
            <a:chExt cx="9139555" cy="4050665"/>
          </a:xfrm>
        </p:grpSpPr>
        <p:sp>
          <p:nvSpPr>
            <p:cNvPr id="4170" name="object 4170"/>
            <p:cNvSpPr/>
            <p:nvPr/>
          </p:nvSpPr>
          <p:spPr>
            <a:xfrm>
              <a:off x="12867777" y="3559274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4">
                  <a:moveTo>
                    <a:pt x="1224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1766451" y="3733843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1761306" y="3733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151" y="2436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1761321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1908265" y="3733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151" y="2436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1908262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1766451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1761306" y="3333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5151" y="2435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1761321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1908265" y="3333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5151" y="2435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1908262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8935384" y="5349260"/>
              <a:ext cx="696595" cy="375920"/>
            </a:xfrm>
            <a:custGeom>
              <a:avLst/>
              <a:gdLst/>
              <a:ahLst/>
              <a:cxnLst/>
              <a:rect l="l" t="t" r="r" b="b"/>
              <a:pathLst>
                <a:path w="696595" h="375920">
                  <a:moveTo>
                    <a:pt x="0" y="375423"/>
                  </a:moveTo>
                  <a:lnTo>
                    <a:pt x="0" y="0"/>
                  </a:lnTo>
                  <a:lnTo>
                    <a:pt x="696104" y="0"/>
                  </a:lnTo>
                  <a:lnTo>
                    <a:pt x="696104" y="375423"/>
                  </a:lnTo>
                  <a:lnTo>
                    <a:pt x="0" y="37542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0956671" y="2587188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571720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571720" y="18261"/>
                  </a:lnTo>
                  <a:lnTo>
                    <a:pt x="57172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0956675" y="2587210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0" y="18261"/>
                  </a:moveTo>
                  <a:lnTo>
                    <a:pt x="0" y="0"/>
                  </a:lnTo>
                  <a:lnTo>
                    <a:pt x="571699" y="0"/>
                  </a:lnTo>
                  <a:lnTo>
                    <a:pt x="571699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6115027" y="2587188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571720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571720" y="18261"/>
                  </a:lnTo>
                  <a:lnTo>
                    <a:pt x="57172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6115027" y="2587210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0" y="18261"/>
                  </a:moveTo>
                  <a:lnTo>
                    <a:pt x="0" y="0"/>
                  </a:lnTo>
                  <a:lnTo>
                    <a:pt x="571699" y="0"/>
                  </a:lnTo>
                  <a:lnTo>
                    <a:pt x="571699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5446461" y="2670013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19350" y="0"/>
                  </a:moveTo>
                  <a:lnTo>
                    <a:pt x="0" y="0"/>
                  </a:lnTo>
                  <a:lnTo>
                    <a:pt x="0" y="229019"/>
                  </a:lnTo>
                  <a:lnTo>
                    <a:pt x="19350" y="229019"/>
                  </a:lnTo>
                  <a:lnTo>
                    <a:pt x="1935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5446462" y="2670010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0" y="229019"/>
                  </a:moveTo>
                  <a:lnTo>
                    <a:pt x="0" y="0"/>
                  </a:lnTo>
                  <a:lnTo>
                    <a:pt x="19350" y="0"/>
                  </a:lnTo>
                  <a:lnTo>
                    <a:pt x="19350" y="229019"/>
                  </a:lnTo>
                  <a:lnTo>
                    <a:pt x="0" y="2290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7329356" y="2670013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19339" y="0"/>
                  </a:moveTo>
                  <a:lnTo>
                    <a:pt x="0" y="0"/>
                  </a:lnTo>
                  <a:lnTo>
                    <a:pt x="0" y="229019"/>
                  </a:lnTo>
                  <a:lnTo>
                    <a:pt x="19339" y="229019"/>
                  </a:lnTo>
                  <a:lnTo>
                    <a:pt x="19339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7329343" y="2670010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0" y="229019"/>
                  </a:moveTo>
                  <a:lnTo>
                    <a:pt x="0" y="0"/>
                  </a:lnTo>
                  <a:lnTo>
                    <a:pt x="19339" y="0"/>
                  </a:lnTo>
                  <a:lnTo>
                    <a:pt x="19339" y="229019"/>
                  </a:lnTo>
                  <a:lnTo>
                    <a:pt x="0" y="2290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90" name="object 4190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2078334" y="4399031"/>
              <a:ext cx="156338" cy="162647"/>
            </a:xfrm>
            <a:prstGeom prst="rect">
              <a:avLst/>
            </a:prstGeom>
          </p:spPr>
        </p:pic>
        <p:pic>
          <p:nvPicPr>
            <p:cNvPr id="4191" name="object 4191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0967312" y="4399031"/>
              <a:ext cx="156306" cy="162647"/>
            </a:xfrm>
            <a:prstGeom prst="rect">
              <a:avLst/>
            </a:prstGeom>
          </p:spPr>
        </p:pic>
        <p:pic>
          <p:nvPicPr>
            <p:cNvPr id="4192" name="object 419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209285" y="4227096"/>
              <a:ext cx="139526" cy="127124"/>
            </a:xfrm>
            <a:prstGeom prst="rect">
              <a:avLst/>
            </a:prstGeom>
          </p:spPr>
        </p:pic>
        <p:pic>
          <p:nvPicPr>
            <p:cNvPr id="4193" name="object 4193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829691" y="2462825"/>
              <a:ext cx="480079" cy="234013"/>
            </a:xfrm>
            <a:prstGeom prst="rect">
              <a:avLst/>
            </a:prstGeom>
          </p:spPr>
        </p:pic>
        <p:pic>
          <p:nvPicPr>
            <p:cNvPr id="4194" name="object 419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761373" y="2515724"/>
              <a:ext cx="235919" cy="232191"/>
            </a:xfrm>
            <a:prstGeom prst="rect">
              <a:avLst/>
            </a:prstGeom>
          </p:spPr>
        </p:pic>
        <p:sp>
          <p:nvSpPr>
            <p:cNvPr id="4195" name="object 4195"/>
            <p:cNvSpPr/>
            <p:nvPr/>
          </p:nvSpPr>
          <p:spPr>
            <a:xfrm>
              <a:off x="8211425" y="6010288"/>
              <a:ext cx="772795" cy="502920"/>
            </a:xfrm>
            <a:custGeom>
              <a:avLst/>
              <a:gdLst/>
              <a:ahLst/>
              <a:cxnLst/>
              <a:rect l="l" t="t" r="r" b="b"/>
              <a:pathLst>
                <a:path w="772795" h="502920">
                  <a:moveTo>
                    <a:pt x="772594" y="0"/>
                  </a:moveTo>
                  <a:lnTo>
                    <a:pt x="0" y="0"/>
                  </a:lnTo>
                  <a:lnTo>
                    <a:pt x="0" y="502602"/>
                  </a:lnTo>
                  <a:lnTo>
                    <a:pt x="772594" y="502602"/>
                  </a:lnTo>
                  <a:lnTo>
                    <a:pt x="7725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96" name="object 4196"/>
          <p:cNvSpPr txBox="1"/>
          <p:nvPr/>
        </p:nvSpPr>
        <p:spPr>
          <a:xfrm>
            <a:off x="1663631" y="2242970"/>
            <a:ext cx="7686997" cy="4890441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General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Look (assess the situation)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Think (be mindful of consequent risks)</a:t>
            </a: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Act (protect yourself, secure accident location)</a:t>
            </a: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Raise the alarm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calm!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Call internal first aid officers at 041 248 63 44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Ambulance, call 144</a:t>
            </a: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 dirty="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Rescue in case of danger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Remove injured people from the danger zone (careful with back injuries)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Stay calm and work carefully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Do not put yourself in danger!</a:t>
            </a:r>
          </a:p>
        </p:txBody>
      </p:sp>
      <p:sp>
        <p:nvSpPr>
          <p:cNvPr id="4197" name="object 4197"/>
          <p:cNvSpPr txBox="1"/>
          <p:nvPr/>
        </p:nvSpPr>
        <p:spPr>
          <a:xfrm>
            <a:off x="1663631" y="7388363"/>
            <a:ext cx="5878830" cy="17405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Emergency </a:t>
            </a:r>
            <a:r>
              <a:rPr lang="en-GB" sz="1950" b="1" dirty="0">
                <a:solidFill>
                  <a:srgbClr val="00000F"/>
                </a:solidFill>
                <a:latin typeface="FS Albert"/>
                <a:cs typeface="FS Albert"/>
              </a:rPr>
              <a:t>measures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Protect yourself!</a:t>
            </a: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Assessment of overall condition according to BLS-AED guidelines (formerly ABC/GABI)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 dirty="0">
                <a:solidFill>
                  <a:srgbClr val="00000F"/>
                </a:solidFill>
                <a:latin typeface="FS Albert"/>
                <a:cs typeface="FS Albert"/>
              </a:rPr>
              <a:t>Administer first aid</a:t>
            </a:r>
          </a:p>
        </p:txBody>
      </p:sp>
      <p:sp>
        <p:nvSpPr>
          <p:cNvPr id="4198" name="object 4198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lang="en-GB" sz="1950" b="1">
                <a:solidFill>
                  <a:srgbClr val="00000F"/>
                </a:solidFill>
                <a:latin typeface="FS Albert"/>
                <a:cs typeface="FS Albert"/>
              </a:rPr>
              <a:t>Administer care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Care for injured people until rescue services arrive</a:t>
            </a: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lang="en-GB" sz="1950">
                <a:solidFill>
                  <a:srgbClr val="00000F"/>
                </a:solidFill>
                <a:latin typeface="FS Albert"/>
                <a:cs typeface="FS Albert"/>
              </a:rPr>
              <a:t>Support rescue services</a:t>
            </a:r>
          </a:p>
        </p:txBody>
      </p:sp>
      <p:grpSp>
        <p:nvGrpSpPr>
          <p:cNvPr id="4199" name="object 4199"/>
          <p:cNvGrpSpPr/>
          <p:nvPr/>
        </p:nvGrpSpPr>
        <p:grpSpPr>
          <a:xfrm>
            <a:off x="529900" y="2373844"/>
            <a:ext cx="916940" cy="916940"/>
            <a:chOff x="529900" y="2373844"/>
            <a:chExt cx="916940" cy="916940"/>
          </a:xfrm>
        </p:grpSpPr>
        <p:sp>
          <p:nvSpPr>
            <p:cNvPr id="4200" name="object 4200"/>
            <p:cNvSpPr/>
            <p:nvPr/>
          </p:nvSpPr>
          <p:spPr>
            <a:xfrm>
              <a:off x="529900" y="237384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864323" y="2663462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69" y="171221"/>
                  </a:lnTo>
                  <a:lnTo>
                    <a:pt x="288378" y="163423"/>
                  </a:lnTo>
                  <a:lnTo>
                    <a:pt x="285432" y="159004"/>
                  </a:lnTo>
                  <a:lnTo>
                    <a:pt x="269862" y="135597"/>
                  </a:lnTo>
                  <a:lnTo>
                    <a:pt x="262064" y="112191"/>
                  </a:lnTo>
                  <a:lnTo>
                    <a:pt x="262458" y="74371"/>
                  </a:lnTo>
                  <a:lnTo>
                    <a:pt x="262064" y="69303"/>
                  </a:lnTo>
                  <a:lnTo>
                    <a:pt x="228866" y="30289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49"/>
                  </a:lnTo>
                  <a:lnTo>
                    <a:pt x="72631" y="11455"/>
                  </a:lnTo>
                  <a:lnTo>
                    <a:pt x="36626" y="30873"/>
                  </a:lnTo>
                  <a:lnTo>
                    <a:pt x="8089" y="64236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85" y="160807"/>
                  </a:lnTo>
                  <a:lnTo>
                    <a:pt x="35064" y="203301"/>
                  </a:lnTo>
                  <a:lnTo>
                    <a:pt x="40868" y="215519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50"/>
                  </a:lnTo>
                  <a:lnTo>
                    <a:pt x="129768" y="307251"/>
                  </a:lnTo>
                  <a:lnTo>
                    <a:pt x="203695" y="334556"/>
                  </a:lnTo>
                  <a:lnTo>
                    <a:pt x="195922" y="279933"/>
                  </a:lnTo>
                  <a:lnTo>
                    <a:pt x="196773" y="274993"/>
                  </a:lnTo>
                  <a:lnTo>
                    <a:pt x="201968" y="269798"/>
                  </a:lnTo>
                  <a:lnTo>
                    <a:pt x="211480" y="264325"/>
                  </a:lnTo>
                  <a:lnTo>
                    <a:pt x="219278" y="264325"/>
                  </a:lnTo>
                  <a:lnTo>
                    <a:pt x="242608" y="268236"/>
                  </a:lnTo>
                  <a:lnTo>
                    <a:pt x="258178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48" y="225323"/>
                  </a:lnTo>
                  <a:lnTo>
                    <a:pt x="234848" y="221424"/>
                  </a:lnTo>
                  <a:lnTo>
                    <a:pt x="262064" y="221424"/>
                  </a:lnTo>
                  <a:lnTo>
                    <a:pt x="262064" y="194119"/>
                  </a:lnTo>
                  <a:lnTo>
                    <a:pt x="289318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16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71"/>
                  </a:lnTo>
                  <a:lnTo>
                    <a:pt x="467271" y="190182"/>
                  </a:lnTo>
                  <a:lnTo>
                    <a:pt x="464058" y="190461"/>
                  </a:lnTo>
                  <a:lnTo>
                    <a:pt x="422630" y="201422"/>
                  </a:lnTo>
                  <a:lnTo>
                    <a:pt x="371043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83" y="299440"/>
                  </a:lnTo>
                  <a:lnTo>
                    <a:pt x="394373" y="361873"/>
                  </a:lnTo>
                  <a:lnTo>
                    <a:pt x="394373" y="486676"/>
                  </a:lnTo>
                  <a:lnTo>
                    <a:pt x="363258" y="599808"/>
                  </a:lnTo>
                  <a:lnTo>
                    <a:pt x="394373" y="599808"/>
                  </a:lnTo>
                  <a:lnTo>
                    <a:pt x="441083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22" y="592010"/>
                  </a:lnTo>
                  <a:lnTo>
                    <a:pt x="511124" y="463283"/>
                  </a:lnTo>
                  <a:lnTo>
                    <a:pt x="472211" y="377456"/>
                  </a:lnTo>
                  <a:lnTo>
                    <a:pt x="472211" y="287756"/>
                  </a:lnTo>
                  <a:lnTo>
                    <a:pt x="487781" y="330657"/>
                  </a:lnTo>
                  <a:lnTo>
                    <a:pt x="534492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2" name="object 420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34083" y="2683966"/>
              <a:ext cx="96750" cy="130670"/>
            </a:xfrm>
            <a:prstGeom prst="rect">
              <a:avLst/>
            </a:prstGeom>
          </p:spPr>
        </p:pic>
        <p:sp>
          <p:nvSpPr>
            <p:cNvPr id="4203" name="object 4203"/>
            <p:cNvSpPr/>
            <p:nvPr/>
          </p:nvSpPr>
          <p:spPr>
            <a:xfrm>
              <a:off x="1083615" y="2779537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083615" y="2779537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558253" y="2401169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14"/>
                  </a:lnTo>
                  <a:lnTo>
                    <a:pt x="237375" y="54838"/>
                  </a:lnTo>
                  <a:lnTo>
                    <a:pt x="237375" y="0"/>
                  </a:lnTo>
                  <a:lnTo>
                    <a:pt x="229603" y="0"/>
                  </a:lnTo>
                  <a:lnTo>
                    <a:pt x="229603" y="23583"/>
                  </a:lnTo>
                  <a:lnTo>
                    <a:pt x="0" y="156032"/>
                  </a:lnTo>
                  <a:lnTo>
                    <a:pt x="229603" y="288505"/>
                  </a:lnTo>
                  <a:lnTo>
                    <a:pt x="229603" y="312077"/>
                  </a:lnTo>
                  <a:lnTo>
                    <a:pt x="237375" y="312077"/>
                  </a:lnTo>
                  <a:lnTo>
                    <a:pt x="237375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25"/>
                  </a:lnTo>
                  <a:lnTo>
                    <a:pt x="244944" y="156845"/>
                  </a:lnTo>
                  <a:lnTo>
                    <a:pt x="243535" y="163385"/>
                  </a:lnTo>
                  <a:lnTo>
                    <a:pt x="241020" y="168783"/>
                  </a:lnTo>
                  <a:lnTo>
                    <a:pt x="233641" y="177304"/>
                  </a:lnTo>
                  <a:lnTo>
                    <a:pt x="229133" y="179438"/>
                  </a:lnTo>
                  <a:lnTo>
                    <a:pt x="218465" y="179438"/>
                  </a:lnTo>
                  <a:lnTo>
                    <a:pt x="213690" y="176250"/>
                  </a:lnTo>
                  <a:lnTo>
                    <a:pt x="205346" y="163525"/>
                  </a:lnTo>
                  <a:lnTo>
                    <a:pt x="203250" y="155841"/>
                  </a:lnTo>
                  <a:lnTo>
                    <a:pt x="203250" y="137833"/>
                  </a:lnTo>
                  <a:lnTo>
                    <a:pt x="205346" y="130136"/>
                  </a:lnTo>
                  <a:lnTo>
                    <a:pt x="213690" y="117411"/>
                  </a:lnTo>
                  <a:lnTo>
                    <a:pt x="218465" y="114249"/>
                  </a:lnTo>
                  <a:lnTo>
                    <a:pt x="229108" y="114249"/>
                  </a:lnTo>
                  <a:lnTo>
                    <a:pt x="233616" y="116357"/>
                  </a:lnTo>
                  <a:lnTo>
                    <a:pt x="240995" y="124828"/>
                  </a:lnTo>
                  <a:lnTo>
                    <a:pt x="243535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490" y="140436"/>
                  </a:lnTo>
                  <a:lnTo>
                    <a:pt x="268490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6" name="object 420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64890" y="2766339"/>
              <a:ext cx="84939" cy="84950"/>
            </a:xfrm>
            <a:prstGeom prst="rect">
              <a:avLst/>
            </a:prstGeom>
          </p:spPr>
        </p:pic>
        <p:pic>
          <p:nvPicPr>
            <p:cNvPr id="4207" name="object 4207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76720" y="2472395"/>
              <a:ext cx="197575" cy="162811"/>
            </a:xfrm>
            <a:prstGeom prst="rect">
              <a:avLst/>
            </a:prstGeom>
          </p:spPr>
        </p:pic>
      </p:grpSp>
      <p:grpSp>
        <p:nvGrpSpPr>
          <p:cNvPr id="4208" name="object 4208"/>
          <p:cNvGrpSpPr/>
          <p:nvPr/>
        </p:nvGrpSpPr>
        <p:grpSpPr>
          <a:xfrm>
            <a:off x="529900" y="4111131"/>
            <a:ext cx="916940" cy="916940"/>
            <a:chOff x="529900" y="4111131"/>
            <a:chExt cx="916940" cy="916940"/>
          </a:xfrm>
        </p:grpSpPr>
        <p:sp>
          <p:nvSpPr>
            <p:cNvPr id="4209" name="object 4209"/>
            <p:cNvSpPr/>
            <p:nvPr/>
          </p:nvSpPr>
          <p:spPr>
            <a:xfrm>
              <a:off x="529900" y="4111131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10" name="object 4210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94682" y="4813276"/>
              <a:ext cx="105326" cy="187585"/>
            </a:xfrm>
            <a:prstGeom prst="rect">
              <a:avLst/>
            </a:prstGeom>
          </p:spPr>
        </p:pic>
        <p:pic>
          <p:nvPicPr>
            <p:cNvPr id="4211" name="object 421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750294" y="4813274"/>
              <a:ext cx="335565" cy="187585"/>
            </a:xfrm>
            <a:prstGeom prst="rect">
              <a:avLst/>
            </a:prstGeom>
          </p:spPr>
        </p:pic>
        <p:sp>
          <p:nvSpPr>
            <p:cNvPr id="4212" name="object 4212"/>
            <p:cNvSpPr/>
            <p:nvPr/>
          </p:nvSpPr>
          <p:spPr>
            <a:xfrm>
              <a:off x="1078865" y="4147914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708" y="144348"/>
                  </a:moveTo>
                  <a:lnTo>
                    <a:pt x="184226" y="0"/>
                  </a:lnTo>
                  <a:lnTo>
                    <a:pt x="153073" y="7797"/>
                  </a:lnTo>
                  <a:lnTo>
                    <a:pt x="172554" y="152146"/>
                  </a:lnTo>
                  <a:lnTo>
                    <a:pt x="203708" y="144348"/>
                  </a:lnTo>
                  <a:close/>
                </a:path>
                <a:path w="339090" h="647700">
                  <a:moveTo>
                    <a:pt x="301078" y="628053"/>
                  </a:moveTo>
                  <a:lnTo>
                    <a:pt x="249428" y="493890"/>
                  </a:lnTo>
                  <a:lnTo>
                    <a:pt x="204381" y="502310"/>
                  </a:lnTo>
                  <a:lnTo>
                    <a:pt x="195910" y="503250"/>
                  </a:lnTo>
                  <a:lnTo>
                    <a:pt x="163195" y="479729"/>
                  </a:lnTo>
                  <a:lnTo>
                    <a:pt x="101714" y="234797"/>
                  </a:lnTo>
                  <a:lnTo>
                    <a:pt x="94856" y="190525"/>
                  </a:lnTo>
                  <a:lnTo>
                    <a:pt x="94526" y="183959"/>
                  </a:lnTo>
                  <a:lnTo>
                    <a:pt x="95999" y="176276"/>
                  </a:lnTo>
                  <a:lnTo>
                    <a:pt x="98475" y="171945"/>
                  </a:lnTo>
                  <a:lnTo>
                    <a:pt x="105651" y="168694"/>
                  </a:lnTo>
                  <a:lnTo>
                    <a:pt x="118008" y="163842"/>
                  </a:lnTo>
                  <a:lnTo>
                    <a:pt x="164757" y="152146"/>
                  </a:lnTo>
                  <a:lnTo>
                    <a:pt x="145275" y="11709"/>
                  </a:lnTo>
                  <a:lnTo>
                    <a:pt x="51790" y="35115"/>
                  </a:lnTo>
                  <a:lnTo>
                    <a:pt x="16840" y="57188"/>
                  </a:lnTo>
                  <a:lnTo>
                    <a:pt x="850" y="94919"/>
                  </a:lnTo>
                  <a:lnTo>
                    <a:pt x="0" y="104673"/>
                  </a:lnTo>
                  <a:lnTo>
                    <a:pt x="190" y="125603"/>
                  </a:lnTo>
                  <a:lnTo>
                    <a:pt x="4470" y="172618"/>
                  </a:lnTo>
                  <a:lnTo>
                    <a:pt x="17221" y="230555"/>
                  </a:lnTo>
                  <a:lnTo>
                    <a:pt x="43243" y="341337"/>
                  </a:lnTo>
                  <a:lnTo>
                    <a:pt x="63423" y="423227"/>
                  </a:lnTo>
                  <a:lnTo>
                    <a:pt x="75780" y="471398"/>
                  </a:lnTo>
                  <a:lnTo>
                    <a:pt x="94907" y="539915"/>
                  </a:lnTo>
                  <a:lnTo>
                    <a:pt x="112153" y="586790"/>
                  </a:lnTo>
                  <a:lnTo>
                    <a:pt x="133908" y="620318"/>
                  </a:lnTo>
                  <a:lnTo>
                    <a:pt x="168884" y="640334"/>
                  </a:lnTo>
                  <a:lnTo>
                    <a:pt x="215379" y="647344"/>
                  </a:lnTo>
                  <a:lnTo>
                    <a:pt x="225704" y="647573"/>
                  </a:lnTo>
                  <a:lnTo>
                    <a:pt x="240449" y="645414"/>
                  </a:lnTo>
                  <a:lnTo>
                    <a:pt x="247650" y="643775"/>
                  </a:lnTo>
                  <a:lnTo>
                    <a:pt x="275805" y="636016"/>
                  </a:lnTo>
                  <a:lnTo>
                    <a:pt x="301078" y="628053"/>
                  </a:lnTo>
                  <a:close/>
                </a:path>
                <a:path w="339090" h="647700">
                  <a:moveTo>
                    <a:pt x="338886" y="617207"/>
                  </a:moveTo>
                  <a:lnTo>
                    <a:pt x="289394" y="483717"/>
                  </a:lnTo>
                  <a:lnTo>
                    <a:pt x="258216" y="491515"/>
                  </a:lnTo>
                  <a:lnTo>
                    <a:pt x="308051" y="625817"/>
                  </a:lnTo>
                  <a:lnTo>
                    <a:pt x="338886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13" name="object 4213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15716" y="4535747"/>
              <a:ext cx="215134" cy="184622"/>
            </a:xfrm>
            <a:prstGeom prst="rect">
              <a:avLst/>
            </a:prstGeom>
          </p:spPr>
        </p:pic>
        <p:sp>
          <p:nvSpPr>
            <p:cNvPr id="4214" name="object 4214"/>
            <p:cNvSpPr/>
            <p:nvPr/>
          </p:nvSpPr>
          <p:spPr>
            <a:xfrm>
              <a:off x="589374" y="4446524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589374" y="4446524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16" name="object 421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33836" y="4491123"/>
              <a:ext cx="218527" cy="219218"/>
            </a:xfrm>
            <a:prstGeom prst="rect">
              <a:avLst/>
            </a:prstGeom>
          </p:spPr>
        </p:pic>
      </p:grpSp>
      <p:grpSp>
        <p:nvGrpSpPr>
          <p:cNvPr id="4217" name="object 4217"/>
          <p:cNvGrpSpPr/>
          <p:nvPr/>
        </p:nvGrpSpPr>
        <p:grpSpPr>
          <a:xfrm>
            <a:off x="529900" y="5832126"/>
            <a:ext cx="916940" cy="916940"/>
            <a:chOff x="529900" y="5832126"/>
            <a:chExt cx="916940" cy="916940"/>
          </a:xfrm>
        </p:grpSpPr>
        <p:sp>
          <p:nvSpPr>
            <p:cNvPr id="4218" name="object 4218"/>
            <p:cNvSpPr/>
            <p:nvPr/>
          </p:nvSpPr>
          <p:spPr>
            <a:xfrm>
              <a:off x="529900" y="5832126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604621" y="6061335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92"/>
                  </a:moveTo>
                  <a:lnTo>
                    <a:pt x="306336" y="261823"/>
                  </a:lnTo>
                  <a:lnTo>
                    <a:pt x="292112" y="281774"/>
                  </a:lnTo>
                  <a:lnTo>
                    <a:pt x="292112" y="293471"/>
                  </a:lnTo>
                  <a:lnTo>
                    <a:pt x="296024" y="301294"/>
                  </a:lnTo>
                  <a:lnTo>
                    <a:pt x="307695" y="309105"/>
                  </a:lnTo>
                  <a:lnTo>
                    <a:pt x="315480" y="313029"/>
                  </a:lnTo>
                  <a:lnTo>
                    <a:pt x="330288" y="317969"/>
                  </a:lnTo>
                  <a:lnTo>
                    <a:pt x="335597" y="316471"/>
                  </a:lnTo>
                  <a:lnTo>
                    <a:pt x="315480" y="289598"/>
                  </a:lnTo>
                  <a:lnTo>
                    <a:pt x="389509" y="234924"/>
                  </a:lnTo>
                  <a:lnTo>
                    <a:pt x="389509" y="190792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802"/>
                  </a:lnTo>
                  <a:lnTo>
                    <a:pt x="299923" y="387223"/>
                  </a:lnTo>
                  <a:lnTo>
                    <a:pt x="0" y="520014"/>
                  </a:lnTo>
                  <a:lnTo>
                    <a:pt x="15570" y="535597"/>
                  </a:lnTo>
                  <a:lnTo>
                    <a:pt x="319392" y="387223"/>
                  </a:lnTo>
                  <a:lnTo>
                    <a:pt x="0" y="551218"/>
                  </a:lnTo>
                  <a:lnTo>
                    <a:pt x="46748" y="598093"/>
                  </a:lnTo>
                  <a:lnTo>
                    <a:pt x="354431" y="457517"/>
                  </a:lnTo>
                  <a:lnTo>
                    <a:pt x="401167" y="422363"/>
                  </a:lnTo>
                  <a:lnTo>
                    <a:pt x="437210" y="361950"/>
                  </a:lnTo>
                  <a:lnTo>
                    <a:pt x="449580" y="322897"/>
                  </a:lnTo>
                  <a:lnTo>
                    <a:pt x="454736" y="301345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21"/>
                  </a:moveTo>
                  <a:lnTo>
                    <a:pt x="467614" y="170713"/>
                  </a:lnTo>
                  <a:lnTo>
                    <a:pt x="467385" y="168529"/>
                  </a:lnTo>
                  <a:lnTo>
                    <a:pt x="465251" y="160502"/>
                  </a:lnTo>
                  <a:lnTo>
                    <a:pt x="462610" y="148869"/>
                  </a:lnTo>
                  <a:lnTo>
                    <a:pt x="432701" y="117589"/>
                  </a:lnTo>
                  <a:lnTo>
                    <a:pt x="426986" y="116852"/>
                  </a:lnTo>
                  <a:lnTo>
                    <a:pt x="417474" y="118211"/>
                  </a:lnTo>
                  <a:lnTo>
                    <a:pt x="376466" y="142875"/>
                  </a:lnTo>
                  <a:lnTo>
                    <a:pt x="347751" y="191376"/>
                  </a:lnTo>
                  <a:lnTo>
                    <a:pt x="341922" y="222199"/>
                  </a:lnTo>
                  <a:lnTo>
                    <a:pt x="397268" y="176352"/>
                  </a:lnTo>
                  <a:lnTo>
                    <a:pt x="397268" y="242722"/>
                  </a:lnTo>
                  <a:lnTo>
                    <a:pt x="331063" y="289598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50" y="258102"/>
                  </a:lnTo>
                  <a:lnTo>
                    <a:pt x="466382" y="241515"/>
                  </a:lnTo>
                  <a:lnTo>
                    <a:pt x="467245" y="234886"/>
                  </a:lnTo>
                  <a:lnTo>
                    <a:pt x="468033" y="195821"/>
                  </a:lnTo>
                  <a:close/>
                </a:path>
                <a:path w="588644" h="614045">
                  <a:moveTo>
                    <a:pt x="588518" y="46951"/>
                  </a:moveTo>
                  <a:lnTo>
                    <a:pt x="568236" y="10147"/>
                  </a:lnTo>
                  <a:lnTo>
                    <a:pt x="540905" y="0"/>
                  </a:lnTo>
                  <a:lnTo>
                    <a:pt x="534962" y="25"/>
                  </a:lnTo>
                  <a:lnTo>
                    <a:pt x="492353" y="19964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81" y="123329"/>
                  </a:lnTo>
                  <a:lnTo>
                    <a:pt x="465289" y="129019"/>
                  </a:lnTo>
                  <a:lnTo>
                    <a:pt x="476631" y="173062"/>
                  </a:lnTo>
                  <a:lnTo>
                    <a:pt x="477024" y="189115"/>
                  </a:lnTo>
                  <a:lnTo>
                    <a:pt x="476681" y="199301"/>
                  </a:lnTo>
                  <a:lnTo>
                    <a:pt x="470738" y="260819"/>
                  </a:lnTo>
                  <a:lnTo>
                    <a:pt x="464286" y="300177"/>
                  </a:lnTo>
                  <a:lnTo>
                    <a:pt x="454113" y="338124"/>
                  </a:lnTo>
                  <a:lnTo>
                    <a:pt x="433324" y="391960"/>
                  </a:lnTo>
                  <a:lnTo>
                    <a:pt x="410197" y="429310"/>
                  </a:lnTo>
                  <a:lnTo>
                    <a:pt x="406501" y="433654"/>
                  </a:lnTo>
                  <a:lnTo>
                    <a:pt x="397268" y="461403"/>
                  </a:lnTo>
                  <a:lnTo>
                    <a:pt x="362216" y="613727"/>
                  </a:lnTo>
                  <a:lnTo>
                    <a:pt x="416763" y="613727"/>
                  </a:lnTo>
                  <a:lnTo>
                    <a:pt x="471284" y="480949"/>
                  </a:lnTo>
                  <a:lnTo>
                    <a:pt x="447903" y="461403"/>
                  </a:lnTo>
                  <a:lnTo>
                    <a:pt x="490753" y="328650"/>
                  </a:lnTo>
                  <a:lnTo>
                    <a:pt x="494639" y="336435"/>
                  </a:lnTo>
                  <a:lnTo>
                    <a:pt x="455676" y="449694"/>
                  </a:lnTo>
                  <a:lnTo>
                    <a:pt x="549160" y="613727"/>
                  </a:lnTo>
                  <a:lnTo>
                    <a:pt x="588111" y="555142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44" y="231013"/>
                  </a:lnTo>
                  <a:lnTo>
                    <a:pt x="574611" y="155473"/>
                  </a:lnTo>
                  <a:lnTo>
                    <a:pt x="580555" y="118872"/>
                  </a:lnTo>
                  <a:lnTo>
                    <a:pt x="582739" y="103085"/>
                  </a:lnTo>
                  <a:lnTo>
                    <a:pt x="584263" y="90017"/>
                  </a:lnTo>
                  <a:lnTo>
                    <a:pt x="586498" y="74942"/>
                  </a:lnTo>
                  <a:lnTo>
                    <a:pt x="587336" y="67424"/>
                  </a:lnTo>
                  <a:lnTo>
                    <a:pt x="588454" y="52412"/>
                  </a:lnTo>
                  <a:lnTo>
                    <a:pt x="588518" y="469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20" name="object 422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044576" y="5923568"/>
              <a:ext cx="128687" cy="128540"/>
            </a:xfrm>
            <a:prstGeom prst="rect">
              <a:avLst/>
            </a:prstGeom>
          </p:spPr>
        </p:pic>
        <p:sp>
          <p:nvSpPr>
            <p:cNvPr id="4221" name="object 4221"/>
            <p:cNvSpPr/>
            <p:nvPr/>
          </p:nvSpPr>
          <p:spPr>
            <a:xfrm>
              <a:off x="875227" y="6083488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22" name="object 4222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4223" name="object 4223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31" name="object 423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4232" name="object 423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233" name="object 4233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34" name="object 423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235" name="object 4235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41" name="object 4241"/>
          <p:cNvGrpSpPr/>
          <p:nvPr/>
        </p:nvGrpSpPr>
        <p:grpSpPr>
          <a:xfrm>
            <a:off x="529900" y="9621057"/>
            <a:ext cx="916940" cy="916940"/>
            <a:chOff x="529900" y="9621057"/>
            <a:chExt cx="916940" cy="916940"/>
          </a:xfrm>
        </p:grpSpPr>
        <p:sp>
          <p:nvSpPr>
            <p:cNvPr id="4242" name="object 4242"/>
            <p:cNvSpPr/>
            <p:nvPr/>
          </p:nvSpPr>
          <p:spPr>
            <a:xfrm>
              <a:off x="529900" y="9621057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678192" y="9702450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69"/>
                  </a:lnTo>
                  <a:lnTo>
                    <a:pt x="185839" y="4660"/>
                  </a:lnTo>
                  <a:lnTo>
                    <a:pt x="128041" y="1612"/>
                  </a:lnTo>
                  <a:lnTo>
                    <a:pt x="80924" y="444"/>
                  </a:lnTo>
                  <a:lnTo>
                    <a:pt x="60820" y="952"/>
                  </a:lnTo>
                  <a:lnTo>
                    <a:pt x="20789" y="12407"/>
                  </a:lnTo>
                  <a:lnTo>
                    <a:pt x="3492" y="27978"/>
                  </a:lnTo>
                  <a:lnTo>
                    <a:pt x="3187" y="32956"/>
                  </a:lnTo>
                  <a:lnTo>
                    <a:pt x="2095" y="41465"/>
                  </a:lnTo>
                  <a:lnTo>
                    <a:pt x="1219" y="45923"/>
                  </a:lnTo>
                  <a:lnTo>
                    <a:pt x="0" y="50596"/>
                  </a:lnTo>
                  <a:lnTo>
                    <a:pt x="1219" y="54356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61" y="79590"/>
                  </a:lnTo>
                  <a:lnTo>
                    <a:pt x="57937" y="114528"/>
                  </a:lnTo>
                  <a:lnTo>
                    <a:pt x="92989" y="133883"/>
                  </a:lnTo>
                  <a:lnTo>
                    <a:pt x="124231" y="153289"/>
                  </a:lnTo>
                  <a:lnTo>
                    <a:pt x="155422" y="168770"/>
                  </a:lnTo>
                  <a:lnTo>
                    <a:pt x="279844" y="148678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18"/>
                  </a:lnTo>
                  <a:lnTo>
                    <a:pt x="151257" y="106311"/>
                  </a:lnTo>
                  <a:lnTo>
                    <a:pt x="217360" y="94322"/>
                  </a:lnTo>
                  <a:lnTo>
                    <a:pt x="231940" y="98374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09"/>
                  </a:lnTo>
                  <a:lnTo>
                    <a:pt x="286994" y="101015"/>
                  </a:lnTo>
                  <a:lnTo>
                    <a:pt x="307555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73" y="31203"/>
                  </a:lnTo>
                  <a:lnTo>
                    <a:pt x="248234" y="31699"/>
                  </a:lnTo>
                  <a:lnTo>
                    <a:pt x="361048" y="19519"/>
                  </a:lnTo>
                  <a:lnTo>
                    <a:pt x="497268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37" y="241300"/>
                  </a:moveTo>
                  <a:lnTo>
                    <a:pt x="471208" y="300139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32" y="432714"/>
                  </a:lnTo>
                  <a:lnTo>
                    <a:pt x="525437" y="241300"/>
                  </a:lnTo>
                  <a:close/>
                </a:path>
                <a:path w="733425" h="810895">
                  <a:moveTo>
                    <a:pt x="733044" y="552780"/>
                  </a:moveTo>
                  <a:lnTo>
                    <a:pt x="682104" y="467118"/>
                  </a:lnTo>
                  <a:lnTo>
                    <a:pt x="677748" y="361696"/>
                  </a:lnTo>
                  <a:lnTo>
                    <a:pt x="673811" y="353898"/>
                  </a:lnTo>
                  <a:lnTo>
                    <a:pt x="638606" y="337604"/>
                  </a:lnTo>
                  <a:lnTo>
                    <a:pt x="627151" y="337540"/>
                  </a:lnTo>
                  <a:lnTo>
                    <a:pt x="622617" y="337858"/>
                  </a:lnTo>
                  <a:lnTo>
                    <a:pt x="579247" y="363143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31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59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690" y="810856"/>
                  </a:lnTo>
                  <a:lnTo>
                    <a:pt x="659612" y="662406"/>
                  </a:lnTo>
                  <a:lnTo>
                    <a:pt x="631863" y="553224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888" y="502335"/>
                  </a:lnTo>
                  <a:lnTo>
                    <a:pt x="701992" y="564603"/>
                  </a:lnTo>
                  <a:lnTo>
                    <a:pt x="733044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44" name="object 424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60693" y="9699033"/>
              <a:ext cx="108970" cy="104206"/>
            </a:xfrm>
            <a:prstGeom prst="rect">
              <a:avLst/>
            </a:prstGeom>
          </p:spPr>
        </p:pic>
        <p:pic>
          <p:nvPicPr>
            <p:cNvPr id="4245" name="object 424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271812" y="9929013"/>
              <a:ext cx="95452" cy="101483"/>
            </a:xfrm>
            <a:prstGeom prst="rect">
              <a:avLst/>
            </a:prstGeom>
          </p:spPr>
        </p:pic>
        <p:sp>
          <p:nvSpPr>
            <p:cNvPr id="4246" name="object 4246"/>
            <p:cNvSpPr/>
            <p:nvPr/>
          </p:nvSpPr>
          <p:spPr>
            <a:xfrm>
              <a:off x="745488" y="9842016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743760" y="9840592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ink_x0020_oder_x0020_Bild xmlns="9a7d57e2-a6f6-4353-bdc3-995d0b2e54a4">
      <Url xsi:nil="true"/>
      <Description xsi:nil="true"/>
    </Link_x0020_oder_x0020_Bild>
    <lcf76f155ced4ddcb4097134ff3c332f xmlns="9a7d57e2-a6f6-4353-bdc3-995d0b2e54a4">
      <Terms xmlns="http://schemas.microsoft.com/office/infopath/2007/PartnerControls"/>
    </lcf76f155ced4ddcb4097134ff3c332f>
    <TaxCatchAll xmlns="bd5c1ef4-a5a8-4f60-b734-518beb01c7b7" xsi:nil="true"/>
    <TopPicsSB xmlns="9a7d57e2-a6f6-4353-bdc3-995d0b2e54a4" xsi:nil="true"/>
    <TopPics xmlns="9a7d57e2-a6f6-4353-bdc3-995d0b2e54a4" xsi:nil="true"/>
    <TopPicsCT xmlns="9a7d57e2-a6f6-4353-bdc3-995d0b2e54a4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E756FDFCB57D0948B915F9BF5E819397" ma:contentTypeVersion="20" ma:contentTypeDescription="Ein neues Dokument erstellen." ma:contentTypeScope="" ma:versionID="5055e94b4eeb34dddcb91e6054d66cbc">
  <xsd:schema xmlns:xsd="http://www.w3.org/2001/XMLSchema" xmlns:xs="http://www.w3.org/2001/XMLSchema" xmlns:p="http://schemas.microsoft.com/office/2006/metadata/properties" xmlns:ns2="bd5c1ef4-a5a8-4f60-b734-518beb01c7b7" xmlns:ns3="9a7d57e2-a6f6-4353-bdc3-995d0b2e54a4" targetNamespace="http://schemas.microsoft.com/office/2006/metadata/properties" ma:root="true" ma:fieldsID="9caa54741414d78dd4f284d7e202f50c" ns2:_="" ns3:_="">
    <xsd:import namespace="bd5c1ef4-a5a8-4f60-b734-518beb01c7b7"/>
    <xsd:import namespace="9a7d57e2-a6f6-4353-bdc3-995d0b2e54a4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3:Link_x0020_oder_x0020_Bild" minOccurs="0"/>
                <xsd:element ref="ns3:lcf76f155ced4ddcb4097134ff3c332f" minOccurs="0"/>
                <xsd:element ref="ns2:TaxCatchAll" minOccurs="0"/>
                <xsd:element ref="ns3:TopPics" minOccurs="0"/>
                <xsd:element ref="ns3:TopPicsSB" minOccurs="0"/>
                <xsd:element ref="ns3:TopPicsCT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d5c1ef4-a5a8-4f60-b734-518beb01c7b7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ba9aeb69-1acc-460c-b6e0-f66c24fee4fc}" ma:internalName="TaxCatchAll" ma:showField="CatchAllData" ma:web="bd5c1ef4-a5a8-4f60-b734-518beb01c7b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a7d57e2-a6f6-4353-bdc3-995d0b2e54a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6" nillable="true" ma:displayName="Location" ma:internalName="MediaServiceLocatio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Link_x0020_oder_x0020_Bild" ma:index="20" nillable="true" ma:displayName="Link oder Bild" ma:format="Hyperlink" ma:internalName="Link_x0020_oder_x0020_Bild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lcf76f155ced4ddcb4097134ff3c332f" ma:index="22" nillable="true" ma:taxonomy="true" ma:internalName="lcf76f155ced4ddcb4097134ff3c332f" ma:taxonomyFieldName="MediaServiceImageTags" ma:displayName="Bildmarkierungen" ma:readOnly="false" ma:fieldId="{5cf76f15-5ced-4ddc-b409-7134ff3c332f}" ma:taxonomyMulti="true" ma:sspId="9a48e02a-304b-44db-a51f-647cba8d1c2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TopPics" ma:index="24" nillable="true" ma:displayName="Top Pics" ma:format="Dropdown" ma:internalName="TopPics">
      <xsd:simpleType>
        <xsd:restriction base="dms:Choice">
          <xsd:enumeration value="10/10"/>
          <xsd:enumeration value="8/10"/>
          <xsd:enumeration value="Für andere Projekte besser"/>
        </xsd:restriction>
      </xsd:simpleType>
    </xsd:element>
    <xsd:element name="TopPicsSB" ma:index="25" nillable="true" ma:displayName="Top Pics SB" ma:format="Dropdown" ma:internalName="TopPicsSB">
      <xsd:simpleType>
        <xsd:restriction base="dms:Choice">
          <xsd:enumeration value="10/10"/>
          <xsd:enumeration value="8/10"/>
          <xsd:enumeration value="andere Projekte besser"/>
        </xsd:restriction>
      </xsd:simpleType>
    </xsd:element>
    <xsd:element name="TopPicsCT" ma:index="26" nillable="true" ma:displayName="Top Pics CT" ma:format="Dropdown" ma:internalName="TopPicsCT">
      <xsd:simpleType>
        <xsd:restriction base="dms:Choice">
          <xsd:enumeration value="10/10"/>
          <xsd:enumeration value="8/10"/>
          <xsd:enumeration value="andere Projekte besser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7B544D8-A721-4200-A7A8-1DA8637E7F5A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D644EB19-9DDC-44F5-BA51-053CCD109416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1E22A411-73BF-4236-AEEF-9AA5C843EB2E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802</Words>
  <Application>Microsoft Macintosh PowerPoint</Application>
  <PresentationFormat>Benutzerdefiniert</PresentationFormat>
  <Paragraphs>197</Paragraphs>
  <Slides>6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6</vt:i4>
      </vt:variant>
    </vt:vector>
  </HeadingPairs>
  <TitlesOfParts>
    <vt:vector size="13" baseType="lpstr">
      <vt:lpstr>Arial</vt:lpstr>
      <vt:lpstr>Calibri</vt:lpstr>
      <vt:lpstr>FS Albert</vt:lpstr>
      <vt:lpstr>FSAlbert-BoldItalic</vt:lpstr>
      <vt:lpstr>FSAlbert-ExtraBold</vt:lpstr>
      <vt:lpstr>Times New Roman</vt:lpstr>
      <vt:lpstr>Office Theme</vt:lpstr>
      <vt:lpstr>PowerPoint-Präsentation</vt:lpstr>
      <vt:lpstr>What should you do in case of fire?</vt:lpstr>
      <vt:lpstr>What should you do in case of fire?</vt:lpstr>
      <vt:lpstr>What should I do in case of an evacuation?</vt:lpstr>
      <vt:lpstr>What should I do in case of an accident?</vt:lpstr>
      <vt:lpstr>What should I do in case of an accident?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210813_hslu_sicherheit_folien_dk.indd</dc:title>
  <cp:lastModifiedBy>Amenda Ina HSLU</cp:lastModifiedBy>
  <cp:revision>2</cp:revision>
  <dcterms:created xsi:type="dcterms:W3CDTF">2021-09-20T12:05:27Z</dcterms:created>
  <dcterms:modified xsi:type="dcterms:W3CDTF">2022-02-14T18:12:48Z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2021-09-20T00:00:00Z</vt:filetime>
  </property>
  <property fmtid="{D5CDD505-2E9C-101B-9397-08002B2CF9AE}" pid="3" name="Creator">
    <vt:lpwstr>Adobe InDesign 16.3 (Macintosh)</vt:lpwstr>
  </property>
  <property fmtid="{D5CDD505-2E9C-101B-9397-08002B2CF9AE}" pid="4" name="LastSaved">
    <vt:filetime>2021-09-20T00:00:00Z</vt:filetime>
  </property>
  <property fmtid="{D5CDD505-2E9C-101B-9397-08002B2CF9AE}" pid="5" name="ContentTypeId">
    <vt:lpwstr>0x010100E756FDFCB57D0948B915F9BF5E819397</vt:lpwstr>
  </property>
</Properties>
</file>